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175"/>
  </p:notesMasterIdLst>
  <p:handoutMasterIdLst>
    <p:handoutMasterId r:id="rId176"/>
  </p:handoutMasterIdLst>
  <p:sldIdLst>
    <p:sldId id="2132738545" r:id="rId2"/>
    <p:sldId id="2132738634" r:id="rId3"/>
    <p:sldId id="2132738551" r:id="rId4"/>
    <p:sldId id="2132738567" r:id="rId5"/>
    <p:sldId id="2132738693" r:id="rId6"/>
    <p:sldId id="2132738694" r:id="rId7"/>
    <p:sldId id="2132738623" r:id="rId8"/>
    <p:sldId id="2132738436" r:id="rId9"/>
    <p:sldId id="2132738695" r:id="rId10"/>
    <p:sldId id="2132738696" r:id="rId11"/>
    <p:sldId id="2132738635" r:id="rId12"/>
    <p:sldId id="2132738699" r:id="rId13"/>
    <p:sldId id="2132738700" r:id="rId14"/>
    <p:sldId id="2132738701" r:id="rId15"/>
    <p:sldId id="2132738626" r:id="rId16"/>
    <p:sldId id="2132738625" r:id="rId17"/>
    <p:sldId id="2132738627" r:id="rId18"/>
    <p:sldId id="2132738698" r:id="rId19"/>
    <p:sldId id="2132738702" r:id="rId20"/>
    <p:sldId id="2132738703" r:id="rId21"/>
    <p:sldId id="2132738704" r:id="rId22"/>
    <p:sldId id="2132738649" r:id="rId23"/>
    <p:sldId id="2132738628" r:id="rId24"/>
    <p:sldId id="2132738629" r:id="rId25"/>
    <p:sldId id="2132738633" r:id="rId26"/>
    <p:sldId id="2132738644" r:id="rId27"/>
    <p:sldId id="2132738665" r:id="rId28"/>
    <p:sldId id="2132738712" r:id="rId29"/>
    <p:sldId id="2132738705" r:id="rId30"/>
    <p:sldId id="2132738706" r:id="rId31"/>
    <p:sldId id="2132738707" r:id="rId32"/>
    <p:sldId id="2132738708" r:id="rId33"/>
    <p:sldId id="2132738662" r:id="rId34"/>
    <p:sldId id="2132738645" r:id="rId35"/>
    <p:sldId id="2132738709" r:id="rId36"/>
    <p:sldId id="2132738642" r:id="rId37"/>
    <p:sldId id="2132738643" r:id="rId38"/>
    <p:sldId id="2132738663" r:id="rId39"/>
    <p:sldId id="2132738710" r:id="rId40"/>
    <p:sldId id="2132738646" r:id="rId41"/>
    <p:sldId id="2132738664" r:id="rId42"/>
    <p:sldId id="2132738713" r:id="rId43"/>
    <p:sldId id="2132738647" r:id="rId44"/>
    <p:sldId id="2132738711" r:id="rId45"/>
    <p:sldId id="2132738714" r:id="rId46"/>
    <p:sldId id="2132738715" r:id="rId47"/>
    <p:sldId id="2132738651" r:id="rId48"/>
    <p:sldId id="2132738716" r:id="rId49"/>
    <p:sldId id="2132738717" r:id="rId50"/>
    <p:sldId id="2132738719" r:id="rId51"/>
    <p:sldId id="2132738721" r:id="rId52"/>
    <p:sldId id="2132738654" r:id="rId53"/>
    <p:sldId id="2132738722" r:id="rId54"/>
    <p:sldId id="2132738723" r:id="rId55"/>
    <p:sldId id="2132738655" r:id="rId56"/>
    <p:sldId id="2132738724" r:id="rId57"/>
    <p:sldId id="2132738725" r:id="rId58"/>
    <p:sldId id="2132738726" r:id="rId59"/>
    <p:sldId id="2132738641" r:id="rId60"/>
    <p:sldId id="2132738731" r:id="rId61"/>
    <p:sldId id="2132738727" r:id="rId62"/>
    <p:sldId id="2132738728" r:id="rId63"/>
    <p:sldId id="2132738730" r:id="rId64"/>
    <p:sldId id="2132738620" r:id="rId65"/>
    <p:sldId id="2132738666" r:id="rId66"/>
    <p:sldId id="2132738732" r:id="rId67"/>
    <p:sldId id="2132738733" r:id="rId68"/>
    <p:sldId id="2132738734" r:id="rId69"/>
    <p:sldId id="2132738667" r:id="rId70"/>
    <p:sldId id="2132738735" r:id="rId71"/>
    <p:sldId id="2132738736" r:id="rId72"/>
    <p:sldId id="2132738738" r:id="rId73"/>
    <p:sldId id="2132738672" r:id="rId74"/>
    <p:sldId id="2132738741" r:id="rId75"/>
    <p:sldId id="2132738739" r:id="rId76"/>
    <p:sldId id="2132738742" r:id="rId77"/>
    <p:sldId id="2132738743" r:id="rId78"/>
    <p:sldId id="2132738668" r:id="rId79"/>
    <p:sldId id="2132738746" r:id="rId80"/>
    <p:sldId id="2132738747" r:id="rId81"/>
    <p:sldId id="2132738669" r:id="rId82"/>
    <p:sldId id="2132738748" r:id="rId83"/>
    <p:sldId id="2132738749" r:id="rId84"/>
    <p:sldId id="2132738750" r:id="rId85"/>
    <p:sldId id="2132738753" r:id="rId86"/>
    <p:sldId id="2132738674" r:id="rId87"/>
    <p:sldId id="2132738754" r:id="rId88"/>
    <p:sldId id="2132738755" r:id="rId89"/>
    <p:sldId id="2132738756" r:id="rId90"/>
    <p:sldId id="2132738673" r:id="rId91"/>
    <p:sldId id="2132738757" r:id="rId92"/>
    <p:sldId id="2132738758" r:id="rId93"/>
    <p:sldId id="2132738759" r:id="rId94"/>
    <p:sldId id="2132738632" r:id="rId95"/>
    <p:sldId id="2132738685" r:id="rId96"/>
    <p:sldId id="2132738763" r:id="rId97"/>
    <p:sldId id="2132738764" r:id="rId98"/>
    <p:sldId id="2132738765" r:id="rId99"/>
    <p:sldId id="2132738656" r:id="rId100"/>
    <p:sldId id="2132738657" r:id="rId101"/>
    <p:sldId id="2132738767" r:id="rId102"/>
    <p:sldId id="2132738658" r:id="rId103"/>
    <p:sldId id="2132738768" r:id="rId104"/>
    <p:sldId id="2132738769" r:id="rId105"/>
    <p:sldId id="2132738770" r:id="rId106"/>
    <p:sldId id="2132738659" r:id="rId107"/>
    <p:sldId id="2132738660" r:id="rId108"/>
    <p:sldId id="2132738773" r:id="rId109"/>
    <p:sldId id="2132738774" r:id="rId110"/>
    <p:sldId id="2132738775" r:id="rId111"/>
    <p:sldId id="2132738776" r:id="rId112"/>
    <p:sldId id="2132738777" r:id="rId113"/>
    <p:sldId id="2132738682" r:id="rId114"/>
    <p:sldId id="2132738778" r:id="rId115"/>
    <p:sldId id="2132738779" r:id="rId116"/>
    <p:sldId id="2132738780" r:id="rId117"/>
    <p:sldId id="2132738781" r:id="rId118"/>
    <p:sldId id="2132738683" r:id="rId119"/>
    <p:sldId id="2132738782" r:id="rId120"/>
    <p:sldId id="2132738783" r:id="rId121"/>
    <p:sldId id="2132738784" r:id="rId122"/>
    <p:sldId id="2132738785" r:id="rId123"/>
    <p:sldId id="2132738786" r:id="rId124"/>
    <p:sldId id="2132738787" r:id="rId125"/>
    <p:sldId id="2132738788" r:id="rId126"/>
    <p:sldId id="2132738678" r:id="rId127"/>
    <p:sldId id="2132738790" r:id="rId128"/>
    <p:sldId id="2132738791" r:id="rId129"/>
    <p:sldId id="2132738792" r:id="rId130"/>
    <p:sldId id="2132738679" r:id="rId131"/>
    <p:sldId id="2132738793" r:id="rId132"/>
    <p:sldId id="2132738794" r:id="rId133"/>
    <p:sldId id="2132738680" r:id="rId134"/>
    <p:sldId id="2132738681" r:id="rId135"/>
    <p:sldId id="2132738639" r:id="rId136"/>
    <p:sldId id="2132738795" r:id="rId137"/>
    <p:sldId id="2132738796" r:id="rId138"/>
    <p:sldId id="2132738797" r:id="rId139"/>
    <p:sldId id="2132738798" r:id="rId140"/>
    <p:sldId id="2132738799" r:id="rId141"/>
    <p:sldId id="2132738800" r:id="rId142"/>
    <p:sldId id="2132738802" r:id="rId143"/>
    <p:sldId id="2132738687" r:id="rId144"/>
    <p:sldId id="2132738801" r:id="rId145"/>
    <p:sldId id="2132738803" r:id="rId146"/>
    <p:sldId id="2132738686" r:id="rId147"/>
    <p:sldId id="2132738804" r:id="rId148"/>
    <p:sldId id="2132738805" r:id="rId149"/>
    <p:sldId id="2132738806" r:id="rId150"/>
    <p:sldId id="2132738568" r:id="rId151"/>
    <p:sldId id="2132738807" r:id="rId152"/>
    <p:sldId id="2132738808" r:id="rId153"/>
    <p:sldId id="2132738809" r:id="rId154"/>
    <p:sldId id="2132738810" r:id="rId155"/>
    <p:sldId id="2132738688" r:id="rId156"/>
    <p:sldId id="2132738811" r:id="rId157"/>
    <p:sldId id="2132738812" r:id="rId158"/>
    <p:sldId id="2132738813" r:id="rId159"/>
    <p:sldId id="2132738689" r:id="rId160"/>
    <p:sldId id="2132738814" r:id="rId161"/>
    <p:sldId id="2132738815" r:id="rId162"/>
    <p:sldId id="2132738638" r:id="rId163"/>
    <p:sldId id="2132738631" r:id="rId164"/>
    <p:sldId id="2132738637" r:id="rId165"/>
    <p:sldId id="2132738822" r:id="rId166"/>
    <p:sldId id="2132738823" r:id="rId167"/>
    <p:sldId id="2132738824" r:id="rId168"/>
    <p:sldId id="2132738675" r:id="rId169"/>
    <p:sldId id="2132738825" r:id="rId170"/>
    <p:sldId id="2132738826" r:id="rId171"/>
    <p:sldId id="2132738827" r:id="rId172"/>
    <p:sldId id="2132738676" r:id="rId173"/>
    <p:sldId id="2132738630" r:id="rId17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Костян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7C9FF"/>
    <a:srgbClr val="2995FD"/>
    <a:srgbClr val="DEEBFF"/>
    <a:srgbClr val="444444"/>
    <a:srgbClr val="B1BCCC"/>
    <a:srgbClr val="99C7FF"/>
    <a:srgbClr val="1784FF"/>
    <a:srgbClr val="1181FF"/>
    <a:srgbClr val="DFECFF"/>
    <a:srgbClr val="017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64"/>
    <p:restoredTop sz="96268"/>
  </p:normalViewPr>
  <p:slideViewPr>
    <p:cSldViewPr snapToGrid="0" snapToObjects="1" showGuides="1">
      <p:cViewPr varScale="1">
        <p:scale>
          <a:sx n="133" d="100"/>
          <a:sy n="133" d="100"/>
        </p:scale>
        <p:origin x="200" y="400"/>
      </p:cViewPr>
      <p:guideLst/>
    </p:cSldViewPr>
  </p:slideViewPr>
  <p:outlineViewPr>
    <p:cViewPr>
      <p:scale>
        <a:sx n="33" d="100"/>
        <a:sy n="33" d="100"/>
      </p:scale>
      <p:origin x="0" y="-12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4" d="100"/>
          <a:sy n="94" d="100"/>
        </p:scale>
        <p:origin x="2832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commentAuthors" Target="commentAuthor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handoutMaster" Target="handoutMasters/handout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EF16D71-D61F-0D07-8D88-0D6B2171B7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1C601A-2E7F-EE91-D240-47D4AD78AA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489AD-EF5C-E94B-AD4F-19600D1F586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B6AF44-C107-BF40-A01A-BE14FAD3B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82614F-B7F0-8427-F73E-20DBCE95D6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6F3D9-A2CD-2B45-BDE7-63883D825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13400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C727B-68B7-6148-93A0-F6B6EA8E8875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F7D6-CB3D-674B-937F-620C52CD6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59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7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Relationship Id="rId5" Type="http://schemas.openxmlformats.org/officeDocument/2006/relationships/hyperlink" Target="mailto:n.golubina@vk.team" TargetMode="External"/><Relationship Id="rId4" Type="http://schemas.openxmlformats.org/officeDocument/2006/relationships/hyperlink" Target="http://vk.com/nadia_golubina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sv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svg"/><Relationship Id="rId4" Type="http://schemas.openxmlformats.org/officeDocument/2006/relationships/image" Target="../media/image4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47.png"/><Relationship Id="rId4" Type="http://schemas.openxmlformats.org/officeDocument/2006/relationships/image" Target="../media/image52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Y6Bz/ahXsEi3ef" TargetMode="External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mail.ru/public/BUfq/JnCDQ4Zz1" TargetMode="External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BUfq/JnCDQ4Zz1" TargetMode="External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mail.ru/public/BUfq/JnCDQ4Zz1" TargetMode="External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BUfq/JnCDQ4Zz1" TargetMode="External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BUfq/JnCDQ4Zz1" TargetMode="External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897013-F3EB-2095-1F19-55695F71C20B}"/>
              </a:ext>
            </a:extLst>
          </p:cNvPr>
          <p:cNvSpPr txBox="1"/>
          <p:nvPr userDrawn="1"/>
        </p:nvSpPr>
        <p:spPr>
          <a:xfrm>
            <a:off x="3334215" y="-434898"/>
            <a:ext cx="72768" cy="35720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748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4">
            <a:extLst>
              <a:ext uri="{FF2B5EF4-FFF2-40B4-BE49-F238E27FC236}">
                <a16:creationId xmlns:a16="http://schemas.microsoft.com/office/drawing/2014/main" id="{8A270FA7-C498-CB4A-B93B-68BF44D6B3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532" y="4561200"/>
            <a:ext cx="4918946" cy="877163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презентации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083D9462-612F-9C48-836D-B9594353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386" y="1782727"/>
            <a:ext cx="9948625" cy="24622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0000"/>
              </a:lnSpc>
              <a:defRPr sz="10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2" name="VK Logo" descr="preencoded.png">
            <a:extLst>
              <a:ext uri="{FF2B5EF4-FFF2-40B4-BE49-F238E27FC236}">
                <a16:creationId xmlns:a16="http://schemas.microsoft.com/office/drawing/2014/main" id="{5A78F8AE-24F2-6C9F-EBCD-259E019C90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1615" y="584200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57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список + картинка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445E105-4C58-F457-F132-A09310D8C98C}"/>
              </a:ext>
            </a:extLst>
          </p:cNvPr>
          <p:cNvSpPr/>
          <p:nvPr userDrawn="1"/>
        </p:nvSpPr>
        <p:spPr>
          <a:xfrm>
            <a:off x="654989" y="3338860"/>
            <a:ext cx="8494813" cy="80760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05A126F-EEA7-BA86-140A-1698CA2F1EE1}"/>
              </a:ext>
            </a:extLst>
          </p:cNvPr>
          <p:cNvSpPr/>
          <p:nvPr userDrawn="1"/>
        </p:nvSpPr>
        <p:spPr>
          <a:xfrm>
            <a:off x="654989" y="5237159"/>
            <a:ext cx="6248651" cy="82261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445C5F3B-9C7F-B097-8FFC-71E6C3FA26D7}"/>
              </a:ext>
            </a:extLst>
          </p:cNvPr>
          <p:cNvSpPr/>
          <p:nvPr userDrawn="1"/>
        </p:nvSpPr>
        <p:spPr>
          <a:xfrm>
            <a:off x="654989" y="4284256"/>
            <a:ext cx="4199021" cy="82261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7" name="Текст 34">
            <a:extLst>
              <a:ext uri="{FF2B5EF4-FFF2-40B4-BE49-F238E27FC236}">
                <a16:creationId xmlns:a16="http://schemas.microsoft.com/office/drawing/2014/main" id="{9510BB0E-FA12-56BF-A931-B03D33E8DC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3382" y="3523269"/>
            <a:ext cx="7204343" cy="448408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ABB36CFD-1F53-F63B-0416-4AE62F2D36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3383" y="4456920"/>
            <a:ext cx="3575620" cy="448408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9" name="Текст 34">
            <a:extLst>
              <a:ext uri="{FF2B5EF4-FFF2-40B4-BE49-F238E27FC236}">
                <a16:creationId xmlns:a16="http://schemas.microsoft.com/office/drawing/2014/main" id="{A6138B07-A682-AB1F-502C-5FCC5C166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3382" y="5419446"/>
            <a:ext cx="7204343" cy="448408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2" name="Рисунок 30">
            <a:extLst>
              <a:ext uri="{FF2B5EF4-FFF2-40B4-BE49-F238E27FC236}">
                <a16:creationId xmlns:a16="http://schemas.microsoft.com/office/drawing/2014/main" id="{26AE58DF-FE69-B540-8F13-0F13533651B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6205" y="2233061"/>
            <a:ext cx="3989105" cy="4047407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A373D130-374C-DFED-0383-F7145FAA81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650" y="436117"/>
            <a:ext cx="8075966" cy="2346942"/>
          </a:xfrm>
          <a:prstGeom prst="rect">
            <a:avLst/>
          </a:prstGeom>
        </p:spPr>
        <p:txBody>
          <a:bodyPr/>
          <a:lstStyle>
            <a:lvl1pPr>
              <a:lnSpc>
                <a:spcPct val="92000"/>
              </a:lnSpc>
              <a:defRPr sz="48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>
              <a:lnSpc>
                <a:spcPct val="91667"/>
              </a:lnSpc>
            </a:pPr>
            <a:r>
              <a:rPr lang="ru-RU" sz="48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Большой, раскрывающий смысл заголовок слайда в три строки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5690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 и инфографика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BC68185A-BC27-8F82-A7DB-940E18B56422}"/>
              </a:ext>
            </a:extLst>
          </p:cNvPr>
          <p:cNvSpPr/>
          <p:nvPr userDrawn="1"/>
        </p:nvSpPr>
        <p:spPr>
          <a:xfrm>
            <a:off x="659240" y="1763453"/>
            <a:ext cx="5336630" cy="4510347"/>
          </a:xfrm>
          <a:prstGeom prst="roundRect">
            <a:avLst>
              <a:gd name="adj" fmla="val 4738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1A0E783-BFF0-7E2A-4303-DA6CBBE6C90E}"/>
              </a:ext>
            </a:extLst>
          </p:cNvPr>
          <p:cNvSpPr/>
          <p:nvPr userDrawn="1"/>
        </p:nvSpPr>
        <p:spPr>
          <a:xfrm>
            <a:off x="6188989" y="1763453"/>
            <a:ext cx="5349027" cy="4510347"/>
          </a:xfrm>
          <a:prstGeom prst="roundRect">
            <a:avLst>
              <a:gd name="adj" fmla="val 4738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008BAB3-51B5-A76E-C857-D940F06A8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4708" y="1698414"/>
            <a:ext cx="4462075" cy="1622893"/>
          </a:xfrm>
          <a:prstGeom prst="rect">
            <a:avLst/>
          </a:prstGeom>
        </p:spPr>
        <p:txBody>
          <a:bodyPr/>
          <a:lstStyle>
            <a:lvl1pPr>
              <a:defRPr sz="12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40%</a:t>
            </a:r>
          </a:p>
        </p:txBody>
      </p:sp>
      <p:sp>
        <p:nvSpPr>
          <p:cNvPr id="13" name="Текст 34">
            <a:extLst>
              <a:ext uri="{FF2B5EF4-FFF2-40B4-BE49-F238E27FC236}">
                <a16:creationId xmlns:a16="http://schemas.microsoft.com/office/drawing/2014/main" id="{B06272F0-69CE-AEB0-4756-8246218C442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00365" y="4329285"/>
            <a:ext cx="4545612" cy="1555329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текст: положительная или отрицательная динамика, а также </a:t>
            </a:r>
            <a:r>
              <a:rPr lang="ru-RU" sz="2200" dirty="0" err="1">
                <a:solidFill>
                  <a:srgbClr val="000000"/>
                </a:solidFill>
                <a:latin typeface="VK Sans Display Regular" pitchFamily="34" charset="0"/>
              </a:rPr>
              <a:t>референсные</a:t>
            </a: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 значения</a:t>
            </a:r>
            <a:endParaRPr lang="en-US" sz="2200" dirty="0"/>
          </a:p>
        </p:txBody>
      </p:sp>
      <p:sp>
        <p:nvSpPr>
          <p:cNvPr id="15" name="Текст 34">
            <a:extLst>
              <a:ext uri="{FF2B5EF4-FFF2-40B4-BE49-F238E27FC236}">
                <a16:creationId xmlns:a16="http://schemas.microsoft.com/office/drawing/2014/main" id="{CB54CD0B-4C40-0935-1BBC-F846D6E285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0365" y="3795192"/>
            <a:ext cx="4557755" cy="497239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77FF"/>
                </a:solidFill>
                <a:latin typeface="VK Sans Display Medium" pitchFamily="2" charset="0"/>
              </a:rPr>
              <a:t>Пояснительный текст к цифре</a:t>
            </a:r>
            <a:endParaRPr lang="en-US" sz="2200" dirty="0">
              <a:solidFill>
                <a:prstClr val="black"/>
              </a:solidFill>
              <a:latin typeface="VK Sans Display Medium" pitchFamily="2" charset="0"/>
            </a:endParaRP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B02DCCFC-28F6-3809-0113-24026B4B989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04803" y="1698414"/>
            <a:ext cx="4462075" cy="1622893"/>
          </a:xfrm>
          <a:prstGeom prst="rect">
            <a:avLst/>
          </a:prstGeom>
        </p:spPr>
        <p:txBody>
          <a:bodyPr/>
          <a:lstStyle>
            <a:lvl1pPr>
              <a:defRPr sz="12000" spc="-80" baseline="0">
                <a:solidFill>
                  <a:srgbClr val="7A3AC0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24%</a:t>
            </a:r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CDE3FB0B-1941-8E3B-143A-55BB9430BC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490460" y="4329285"/>
            <a:ext cx="4545612" cy="1555329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текст: положительная или отрицательная динамика, а также </a:t>
            </a:r>
            <a:r>
              <a:rPr lang="ru-RU" sz="2200" dirty="0" err="1">
                <a:solidFill>
                  <a:srgbClr val="000000"/>
                </a:solidFill>
                <a:latin typeface="VK Sans Display Regular" pitchFamily="34" charset="0"/>
              </a:rPr>
              <a:t>референсные</a:t>
            </a: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 значения</a:t>
            </a:r>
            <a:endParaRPr lang="en-US" sz="2200" dirty="0"/>
          </a:p>
        </p:txBody>
      </p:sp>
      <p:sp>
        <p:nvSpPr>
          <p:cNvPr id="18" name="Текст 34">
            <a:extLst>
              <a:ext uri="{FF2B5EF4-FFF2-40B4-BE49-F238E27FC236}">
                <a16:creationId xmlns:a16="http://schemas.microsoft.com/office/drawing/2014/main" id="{ADD9A494-C03E-D5AE-937B-1EAC3EB88A2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490460" y="3795192"/>
            <a:ext cx="4557755" cy="497239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7A3AC0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77FF"/>
                </a:solidFill>
                <a:latin typeface="VK Sans Display Medium" pitchFamily="2" charset="0"/>
              </a:rPr>
              <a:t>Пояснительный текст к цифре</a:t>
            </a:r>
            <a:endParaRPr lang="en-US" sz="2200" dirty="0">
              <a:solidFill>
                <a:prstClr val="black"/>
              </a:solidFill>
              <a:latin typeface="VK Sans Display Medium" pitchFamily="2" charset="0"/>
            </a:endParaRPr>
          </a:p>
        </p:txBody>
      </p:sp>
      <p:sp>
        <p:nvSpPr>
          <p:cNvPr id="4" name="Заголовок 15">
            <a:extLst>
              <a:ext uri="{FF2B5EF4-FFF2-40B4-BE49-F238E27FC236}">
                <a16:creationId xmlns:a16="http://schemas.microsoft.com/office/drawing/2014/main" id="{C429D7E8-9E34-296C-0EDA-3DE3C2F37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7671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е цифры и инфографика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D008BAB3-51B5-A76E-C857-D940F06A8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5591" y="1838114"/>
            <a:ext cx="2374005" cy="2467378"/>
          </a:xfrm>
          <a:prstGeom prst="rect">
            <a:avLst/>
          </a:prstGeom>
        </p:spPr>
        <p:txBody>
          <a:bodyPr/>
          <a:lstStyle>
            <a:lvl1pPr>
              <a:defRPr sz="171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18</a:t>
            </a:r>
          </a:p>
        </p:txBody>
      </p:sp>
      <p:sp>
        <p:nvSpPr>
          <p:cNvPr id="13" name="Текст 34">
            <a:extLst>
              <a:ext uri="{FF2B5EF4-FFF2-40B4-BE49-F238E27FC236}">
                <a16:creationId xmlns:a16="http://schemas.microsoft.com/office/drawing/2014/main" id="{B06272F0-69CE-AEB0-4756-8246218C442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09911" y="4316585"/>
            <a:ext cx="4141589" cy="1555329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lnSpc>
                <a:spcPct val="108333"/>
              </a:lnSpc>
              <a:spcAft>
                <a:spcPts val="2500"/>
              </a:spcAft>
              <a:defRPr/>
            </a:pPr>
            <a:r>
              <a:rPr lang="ru-RU" sz="24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рост показателя</a:t>
            </a:r>
            <a:br>
              <a:rPr lang="ru-RU" sz="2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ru-RU" sz="2400" dirty="0">
                <a:solidFill>
                  <a:srgbClr val="000000"/>
                </a:solidFill>
                <a:latin typeface="VK Sans Display Regular" pitchFamily="34" charset="0"/>
              </a:rPr>
              <a:t>синяя стрелочка — положительная для нас динамика)</a:t>
            </a: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B02DCCFC-28F6-3809-0113-24026B4B989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32781" y="1838114"/>
            <a:ext cx="2891597" cy="2467378"/>
          </a:xfrm>
          <a:prstGeom prst="rect">
            <a:avLst/>
          </a:prstGeom>
        </p:spPr>
        <p:txBody>
          <a:bodyPr/>
          <a:lstStyle>
            <a:lvl1pPr>
              <a:defRPr sz="17100" spc="-8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24</a:t>
            </a:r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CDE3FB0B-1941-8E3B-143A-55BB9430BC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37101" y="4316585"/>
            <a:ext cx="4013564" cy="1555329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lnSpc>
                <a:spcPct val="108333"/>
              </a:lnSpc>
              <a:spcAft>
                <a:spcPts val="2500"/>
              </a:spcAft>
              <a:defRPr/>
            </a:pPr>
            <a:r>
              <a:rPr lang="ru-RU" sz="24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падение показателя</a:t>
            </a:r>
            <a:br>
              <a:rPr lang="ru-RU" sz="24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sz="24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(</a:t>
            </a:r>
            <a:r>
              <a:rPr lang="ru-RU" sz="2400" dirty="0">
                <a:solidFill>
                  <a:srgbClr val="000000"/>
                </a:solidFill>
                <a:latin typeface="VK Sans Display Regular" pitchFamily="34" charset="0"/>
              </a:rPr>
              <a:t>красная стрелочка — отрицательная для нас динамика)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0A2DAAE-D538-4B06-A1F4-6DC375C03F2D}"/>
              </a:ext>
            </a:extLst>
          </p:cNvPr>
          <p:cNvSpPr/>
          <p:nvPr userDrawn="1"/>
        </p:nvSpPr>
        <p:spPr>
          <a:xfrm>
            <a:off x="659240" y="1763453"/>
            <a:ext cx="5313337" cy="4510347"/>
          </a:xfrm>
          <a:prstGeom prst="roundRect">
            <a:avLst>
              <a:gd name="adj" fmla="val 473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3B5232BD-7A86-523C-734F-1E185476951E}"/>
              </a:ext>
            </a:extLst>
          </p:cNvPr>
          <p:cNvSpPr/>
          <p:nvPr userDrawn="1"/>
        </p:nvSpPr>
        <p:spPr>
          <a:xfrm>
            <a:off x="6216359" y="1763453"/>
            <a:ext cx="5344198" cy="4510347"/>
          </a:xfrm>
          <a:prstGeom prst="roundRect">
            <a:avLst>
              <a:gd name="adj" fmla="val 473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id="{2257A78F-F6FF-8FF3-9BFF-2414A4C0170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741615" y="2010921"/>
            <a:ext cx="1611209" cy="2319971"/>
          </a:xfrm>
          <a:prstGeom prst="rect">
            <a:avLst/>
          </a:prstGeom>
        </p:spPr>
        <p:txBody>
          <a:bodyPr/>
          <a:lstStyle>
            <a:lvl1pPr>
              <a:defRPr sz="12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40" name="Текст 11">
            <a:extLst>
              <a:ext uri="{FF2B5EF4-FFF2-40B4-BE49-F238E27FC236}">
                <a16:creationId xmlns:a16="http://schemas.microsoft.com/office/drawing/2014/main" id="{B2DD472D-F16F-FB58-9A87-B1FF92F03C4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748919" y="2010921"/>
            <a:ext cx="1611209" cy="2319971"/>
          </a:xfrm>
          <a:prstGeom prst="rect">
            <a:avLst/>
          </a:prstGeom>
        </p:spPr>
        <p:txBody>
          <a:bodyPr/>
          <a:lstStyle>
            <a:lvl1pPr>
              <a:defRPr sz="12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41" name="Текст 11">
            <a:extLst>
              <a:ext uri="{FF2B5EF4-FFF2-40B4-BE49-F238E27FC236}">
                <a16:creationId xmlns:a16="http://schemas.microsoft.com/office/drawing/2014/main" id="{AA80B2BF-9B5B-84AD-4E44-D05101C83F9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572216" y="2197321"/>
            <a:ext cx="1142479" cy="2319971"/>
          </a:xfrm>
          <a:prstGeom prst="rect">
            <a:avLst/>
          </a:prstGeom>
        </p:spPr>
        <p:txBody>
          <a:bodyPr/>
          <a:lstStyle>
            <a:lvl1pPr>
              <a:defRPr sz="12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-</a:t>
            </a:r>
          </a:p>
        </p:txBody>
      </p:sp>
      <p:sp>
        <p:nvSpPr>
          <p:cNvPr id="49" name="Текст 34">
            <a:extLst>
              <a:ext uri="{FF2B5EF4-FFF2-40B4-BE49-F238E27FC236}">
                <a16:creationId xmlns:a16="http://schemas.microsoft.com/office/drawing/2014/main" id="{340675C7-2E00-CBDC-6E58-0BD331661E2C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100801" y="4364892"/>
            <a:ext cx="386747" cy="104237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77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sz="2400" dirty="0">
              <a:solidFill>
                <a:srgbClr val="0077FF"/>
              </a:solidFill>
              <a:latin typeface="VK Sans Display" pitchFamily="2" charset="0"/>
            </a:endParaRPr>
          </a:p>
        </p:txBody>
      </p:sp>
      <p:sp>
        <p:nvSpPr>
          <p:cNvPr id="50" name="Текст 34">
            <a:extLst>
              <a:ext uri="{FF2B5EF4-FFF2-40B4-BE49-F238E27FC236}">
                <a16:creationId xmlns:a16="http://schemas.microsoft.com/office/drawing/2014/main" id="{4CBBBF6C-B532-F10E-F0A7-FB063757D7C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714201" y="4364892"/>
            <a:ext cx="386747" cy="104237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FF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sz="2400" dirty="0">
              <a:solidFill>
                <a:srgbClr val="FF0000"/>
              </a:solidFill>
              <a:latin typeface="VK Sans Display" pitchFamily="2" charset="0"/>
            </a:endParaRP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DAB7EF3C-8847-E02E-0DB0-9A20641F4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3607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 и инфографика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7" name="Заголовок 15">
            <a:extLst>
              <a:ext uri="{FF2B5EF4-FFF2-40B4-BE49-F238E27FC236}">
                <a16:creationId xmlns:a16="http://schemas.microsoft.com/office/drawing/2014/main" id="{5C43D981-0788-7DAE-2F4F-6002A0436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691" y="529731"/>
            <a:ext cx="9980269" cy="71972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 в одну строку</a:t>
            </a:r>
            <a:endParaRPr lang="en-US" sz="3200" dirty="0"/>
          </a:p>
        </p:txBody>
      </p:sp>
      <p:pic>
        <p:nvPicPr>
          <p:cNvPr id="4" name="Group 2087328208" descr="preencoded.png">
            <a:extLst>
              <a:ext uri="{FF2B5EF4-FFF2-40B4-BE49-F238E27FC236}">
                <a16:creationId xmlns:a16="http://schemas.microsoft.com/office/drawing/2014/main" id="{0224230E-6FC5-25FE-BB5B-85C343C2E7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932" y="2068666"/>
            <a:ext cx="5330935" cy="1854230"/>
          </a:xfrm>
          <a:prstGeom prst="rect">
            <a:avLst/>
          </a:prstGeom>
        </p:spPr>
      </p:pic>
      <p:pic>
        <p:nvPicPr>
          <p:cNvPr id="5" name="Group 2087328221" descr="preencoded.png">
            <a:extLst>
              <a:ext uri="{FF2B5EF4-FFF2-40B4-BE49-F238E27FC236}">
                <a16:creationId xmlns:a16="http://schemas.microsoft.com/office/drawing/2014/main" id="{F583D648-2F8C-B93A-D372-45B1C9B2E7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935" y="2068666"/>
            <a:ext cx="5322550" cy="1851313"/>
          </a:xfrm>
          <a:prstGeom prst="rect">
            <a:avLst/>
          </a:prstGeom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938F146-877B-775A-6C8F-54D5ADDA96E6}"/>
              </a:ext>
            </a:extLst>
          </p:cNvPr>
          <p:cNvSpPr/>
          <p:nvPr userDrawn="1"/>
        </p:nvSpPr>
        <p:spPr>
          <a:xfrm>
            <a:off x="668008" y="4077248"/>
            <a:ext cx="2539186" cy="2191265"/>
          </a:xfrm>
          <a:prstGeom prst="roundRect">
            <a:avLst>
              <a:gd name="adj" fmla="val 7696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008BAB3-51B5-A76E-C857-D940F06A8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4708" y="2245672"/>
            <a:ext cx="4462075" cy="1622893"/>
          </a:xfrm>
          <a:prstGeom prst="rect">
            <a:avLst/>
          </a:prstGeom>
        </p:spPr>
        <p:txBody>
          <a:bodyPr/>
          <a:lstStyle>
            <a:lvl1pPr>
              <a:defRPr sz="99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40%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B02DCCFC-28F6-3809-0113-24026B4B989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04803" y="2245672"/>
            <a:ext cx="4462075" cy="1622893"/>
          </a:xfrm>
          <a:prstGeom prst="rect">
            <a:avLst/>
          </a:prstGeom>
        </p:spPr>
        <p:txBody>
          <a:bodyPr/>
          <a:lstStyle>
            <a:lvl1pPr>
              <a:defRPr sz="9900" spc="-8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24%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FE1ACA1-0DA1-950A-326A-980A37375E5F}"/>
              </a:ext>
            </a:extLst>
          </p:cNvPr>
          <p:cNvSpPr/>
          <p:nvPr userDrawn="1"/>
        </p:nvSpPr>
        <p:spPr>
          <a:xfrm>
            <a:off x="3429178" y="4077248"/>
            <a:ext cx="2542131" cy="2191265"/>
          </a:xfrm>
          <a:prstGeom prst="roundRect">
            <a:avLst>
              <a:gd name="adj" fmla="val 7696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D5960930-8BCD-7DAD-99D5-2FE0AB0EC93E}"/>
              </a:ext>
            </a:extLst>
          </p:cNvPr>
          <p:cNvSpPr/>
          <p:nvPr userDrawn="1"/>
        </p:nvSpPr>
        <p:spPr>
          <a:xfrm>
            <a:off x="8993020" y="4080613"/>
            <a:ext cx="2530972" cy="2191265"/>
          </a:xfrm>
          <a:prstGeom prst="roundRect">
            <a:avLst>
              <a:gd name="adj" fmla="val 7696"/>
            </a:avLst>
          </a:prstGeom>
          <a:noFill/>
          <a:ln w="19050">
            <a:solidFill>
              <a:srgbClr val="8024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F0AFC54-BA92-892C-59E9-1B0F2C361210}"/>
              </a:ext>
            </a:extLst>
          </p:cNvPr>
          <p:cNvSpPr/>
          <p:nvPr userDrawn="1"/>
        </p:nvSpPr>
        <p:spPr>
          <a:xfrm>
            <a:off x="6217929" y="4080613"/>
            <a:ext cx="2530972" cy="2191265"/>
          </a:xfrm>
          <a:prstGeom prst="roundRect">
            <a:avLst>
              <a:gd name="adj" fmla="val 7696"/>
            </a:avLst>
          </a:prstGeom>
          <a:noFill/>
          <a:ln w="19050">
            <a:solidFill>
              <a:srgbClr val="8024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5" name="Текст 26">
            <a:extLst>
              <a:ext uri="{FF2B5EF4-FFF2-40B4-BE49-F238E27FC236}">
                <a16:creationId xmlns:a16="http://schemas.microsoft.com/office/drawing/2014/main" id="{868525F0-AA56-040A-12C0-9D49C6352F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6703" y="5057717"/>
            <a:ext cx="2306475" cy="1032187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defTabSz="609630">
              <a:lnSpc>
                <a:spcPct val="108333"/>
              </a:lnSpc>
              <a:spcAft>
                <a:spcPts val="250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Пояснительный текст, раскрывающий значение цифры 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Текст 11">
            <a:extLst>
              <a:ext uri="{FF2B5EF4-FFF2-40B4-BE49-F238E27FC236}">
                <a16:creationId xmlns:a16="http://schemas.microsoft.com/office/drawing/2014/main" id="{625EF089-B42A-83F2-AFB8-412AE56A34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276" y="4197242"/>
            <a:ext cx="711939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53" name="Текст 26">
            <a:extLst>
              <a:ext uri="{FF2B5EF4-FFF2-40B4-BE49-F238E27FC236}">
                <a16:creationId xmlns:a16="http://schemas.microsoft.com/office/drawing/2014/main" id="{C67FF8F5-1C28-12A7-2963-A720D677330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512471" y="5057717"/>
            <a:ext cx="2306475" cy="1032187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defTabSz="609630">
              <a:lnSpc>
                <a:spcPct val="108333"/>
              </a:lnSpc>
              <a:spcAft>
                <a:spcPts val="250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Пояснительный текст, раскрывающий значение цифры 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Текст 11">
            <a:extLst>
              <a:ext uri="{FF2B5EF4-FFF2-40B4-BE49-F238E27FC236}">
                <a16:creationId xmlns:a16="http://schemas.microsoft.com/office/drawing/2014/main" id="{3B5DEBB8-0C44-97AE-2BF6-4CA11141598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503044" y="4197242"/>
            <a:ext cx="711939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56" name="Текст 26">
            <a:extLst>
              <a:ext uri="{FF2B5EF4-FFF2-40B4-BE49-F238E27FC236}">
                <a16:creationId xmlns:a16="http://schemas.microsoft.com/office/drawing/2014/main" id="{E1BCAFC6-5082-582C-E85F-E7EFEB4799E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347111" y="5057717"/>
            <a:ext cx="2306475" cy="1032187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defTabSz="609630">
              <a:lnSpc>
                <a:spcPct val="108333"/>
              </a:lnSpc>
              <a:spcAft>
                <a:spcPts val="250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Пояснительный текст, раскрывающий значение цифры 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Текст 11">
            <a:extLst>
              <a:ext uri="{FF2B5EF4-FFF2-40B4-BE49-F238E27FC236}">
                <a16:creationId xmlns:a16="http://schemas.microsoft.com/office/drawing/2014/main" id="{36404170-681E-3FDE-4184-92ED98F5106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337684" y="4197242"/>
            <a:ext cx="711939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rgbClr val="7A3AC0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6</a:t>
            </a:r>
          </a:p>
        </p:txBody>
      </p:sp>
      <p:sp>
        <p:nvSpPr>
          <p:cNvPr id="59" name="Текст 26">
            <a:extLst>
              <a:ext uri="{FF2B5EF4-FFF2-40B4-BE49-F238E27FC236}">
                <a16:creationId xmlns:a16="http://schemas.microsoft.com/office/drawing/2014/main" id="{ABD6570D-70B2-4FA7-FFBA-4D611F42B89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81167" y="5057717"/>
            <a:ext cx="2306475" cy="1032187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defTabSz="609630">
              <a:lnSpc>
                <a:spcPct val="108333"/>
              </a:lnSpc>
              <a:spcAft>
                <a:spcPts val="250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Пояснительный текст, раскрывающий значение цифры 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Текст 11">
            <a:extLst>
              <a:ext uri="{FF2B5EF4-FFF2-40B4-BE49-F238E27FC236}">
                <a16:creationId xmlns:a16="http://schemas.microsoft.com/office/drawing/2014/main" id="{B5603EB9-8DE4-77D7-3D53-26F6AA1A9AC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71740" y="4197242"/>
            <a:ext cx="711939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rgbClr val="7A3AC0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9</a:t>
            </a:r>
          </a:p>
        </p:txBody>
      </p:sp>
      <p:sp>
        <p:nvSpPr>
          <p:cNvPr id="65" name="Текст 64">
            <a:extLst>
              <a:ext uri="{FF2B5EF4-FFF2-40B4-BE49-F238E27FC236}">
                <a16:creationId xmlns:a16="http://schemas.microsoft.com/office/drawing/2014/main" id="{7A3836E7-161C-F4BD-F2F2-748005AD71C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64935" y="1416050"/>
            <a:ext cx="4242816" cy="427246"/>
          </a:xfrm>
          <a:prstGeom prst="rect">
            <a:avLst/>
          </a:prstGeom>
        </p:spPr>
        <p:txBody>
          <a:bodyPr lIns="0"/>
          <a:lstStyle>
            <a:lvl1pPr>
              <a:defRPr sz="2200" baseline="0"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Ключевые результаты</a:t>
            </a:r>
          </a:p>
        </p:txBody>
      </p:sp>
      <p:sp>
        <p:nvSpPr>
          <p:cNvPr id="66" name="Текст 64">
            <a:extLst>
              <a:ext uri="{FF2B5EF4-FFF2-40B4-BE49-F238E27FC236}">
                <a16:creationId xmlns:a16="http://schemas.microsoft.com/office/drawing/2014/main" id="{47C9B4C7-E9F7-7B32-62E8-3AAE7101B18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535481" y="2826108"/>
            <a:ext cx="2506869" cy="760222"/>
          </a:xfrm>
          <a:prstGeom prst="rect">
            <a:avLst/>
          </a:prstGeom>
        </p:spPr>
        <p:txBody>
          <a:bodyPr/>
          <a:lstStyle>
            <a:lvl1pPr>
              <a:defRPr sz="22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от 1,5 млн пользователей</a:t>
            </a:r>
          </a:p>
        </p:txBody>
      </p:sp>
      <p:sp>
        <p:nvSpPr>
          <p:cNvPr id="67" name="Текст 64">
            <a:extLst>
              <a:ext uri="{FF2B5EF4-FFF2-40B4-BE49-F238E27FC236}">
                <a16:creationId xmlns:a16="http://schemas.microsoft.com/office/drawing/2014/main" id="{C8C95C83-9327-6CE1-B85E-DCCF1E3E7D7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233631" y="1416050"/>
            <a:ext cx="4242816" cy="427246"/>
          </a:xfrm>
          <a:prstGeom prst="rect">
            <a:avLst/>
          </a:prstGeom>
        </p:spPr>
        <p:txBody>
          <a:bodyPr lIns="0"/>
          <a:lstStyle>
            <a:lvl1pPr>
              <a:defRPr sz="2200" baseline="0"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Ключевые результаты</a:t>
            </a:r>
          </a:p>
        </p:txBody>
      </p:sp>
      <p:sp>
        <p:nvSpPr>
          <p:cNvPr id="68" name="Текст 64">
            <a:extLst>
              <a:ext uri="{FF2B5EF4-FFF2-40B4-BE49-F238E27FC236}">
                <a16:creationId xmlns:a16="http://schemas.microsoft.com/office/drawing/2014/main" id="{6FB03B4F-BA1A-EAFB-B152-57E00995366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104177" y="2826108"/>
            <a:ext cx="2506869" cy="760222"/>
          </a:xfrm>
          <a:prstGeom prst="rect">
            <a:avLst/>
          </a:prstGeom>
        </p:spPr>
        <p:txBody>
          <a:bodyPr/>
          <a:lstStyle>
            <a:lvl1pPr>
              <a:defRPr sz="22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от 1,5 млн пользователей</a:t>
            </a:r>
          </a:p>
        </p:txBody>
      </p:sp>
      <p:sp>
        <p:nvSpPr>
          <p:cNvPr id="69" name="Текст 64">
            <a:extLst>
              <a:ext uri="{FF2B5EF4-FFF2-40B4-BE49-F238E27FC236}">
                <a16:creationId xmlns:a16="http://schemas.microsoft.com/office/drawing/2014/main" id="{5E9CBE15-60FF-74F3-F213-56D74C6BB00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241044" y="4292747"/>
            <a:ext cx="1679254" cy="54003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млн пользователей</a:t>
            </a:r>
          </a:p>
        </p:txBody>
      </p:sp>
      <p:sp>
        <p:nvSpPr>
          <p:cNvPr id="70" name="Текст 64">
            <a:extLst>
              <a:ext uri="{FF2B5EF4-FFF2-40B4-BE49-F238E27FC236}">
                <a16:creationId xmlns:a16="http://schemas.microsoft.com/office/drawing/2014/main" id="{5C2EEE81-B7D2-5877-D8D7-C6F3E73C5AD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002532" y="4292747"/>
            <a:ext cx="1679254" cy="54003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млн пользователей</a:t>
            </a:r>
          </a:p>
        </p:txBody>
      </p:sp>
      <p:sp>
        <p:nvSpPr>
          <p:cNvPr id="71" name="Текст 64">
            <a:extLst>
              <a:ext uri="{FF2B5EF4-FFF2-40B4-BE49-F238E27FC236}">
                <a16:creationId xmlns:a16="http://schemas.microsoft.com/office/drawing/2014/main" id="{834D2338-97B5-70B0-E388-E2E9E7E7FF3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846316" y="4292747"/>
            <a:ext cx="1679254" cy="54003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млн пользователей</a:t>
            </a:r>
          </a:p>
        </p:txBody>
      </p:sp>
      <p:sp>
        <p:nvSpPr>
          <p:cNvPr id="72" name="Текст 64">
            <a:extLst>
              <a:ext uri="{FF2B5EF4-FFF2-40B4-BE49-F238E27FC236}">
                <a16:creationId xmlns:a16="http://schemas.microsoft.com/office/drawing/2014/main" id="{5ADB59C4-1605-DCFE-29E2-9584B12A1BF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562084" y="4292747"/>
            <a:ext cx="1679254" cy="54003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млн пользователей</a:t>
            </a:r>
          </a:p>
        </p:txBody>
      </p:sp>
      <p:sp>
        <p:nvSpPr>
          <p:cNvPr id="73" name="Заголовок 1">
            <a:extLst>
              <a:ext uri="{FF2B5EF4-FFF2-40B4-BE49-F238E27FC236}">
                <a16:creationId xmlns:a16="http://schemas.microsoft.com/office/drawing/2014/main" id="{EA685FDD-CB26-6A5D-3845-9470216F6EC9}"/>
              </a:ext>
            </a:extLst>
          </p:cNvPr>
          <p:cNvSpPr txBox="1">
            <a:spLocks/>
          </p:cNvSpPr>
          <p:nvPr userDrawn="1"/>
        </p:nvSpPr>
        <p:spPr>
          <a:xfrm>
            <a:off x="546100" y="311150"/>
            <a:ext cx="6231772" cy="133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VK Sans Display DemiBold" pitchFamily="2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6750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 и инфографика (3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65" name="Текст 64">
            <a:extLst>
              <a:ext uri="{FF2B5EF4-FFF2-40B4-BE49-F238E27FC236}">
                <a16:creationId xmlns:a16="http://schemas.microsoft.com/office/drawing/2014/main" id="{7A3836E7-161C-F4BD-F2F2-748005AD71C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58813" y="1211655"/>
            <a:ext cx="4242816" cy="427246"/>
          </a:xfrm>
          <a:prstGeom prst="rect">
            <a:avLst/>
          </a:prstGeom>
        </p:spPr>
        <p:txBody>
          <a:bodyPr lIns="0"/>
          <a:lstStyle>
            <a:lvl1pPr>
              <a:lnSpc>
                <a:spcPct val="100000"/>
              </a:lnSpc>
              <a:defRPr sz="2200" baseline="0"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Ключевые результаты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B229A367-1EEC-DF7C-CEDC-960C6CAC2869}"/>
              </a:ext>
            </a:extLst>
          </p:cNvPr>
          <p:cNvSpPr/>
          <p:nvPr userDrawn="1"/>
        </p:nvSpPr>
        <p:spPr>
          <a:xfrm>
            <a:off x="4630401" y="4106199"/>
            <a:ext cx="2142322" cy="2157822"/>
          </a:xfrm>
          <a:prstGeom prst="roundRect">
            <a:avLst>
              <a:gd name="adj" fmla="val 672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9" name="Frame 2131327887" descr="preencoded.png">
            <a:extLst>
              <a:ext uri="{FF2B5EF4-FFF2-40B4-BE49-F238E27FC236}">
                <a16:creationId xmlns:a16="http://schemas.microsoft.com/office/drawing/2014/main" id="{593B0B21-4C28-8E65-0872-C58B21925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1731965"/>
            <a:ext cx="3739826" cy="4547931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A255D56-915E-FAE9-3A57-8FDB736E2FA3}"/>
              </a:ext>
            </a:extLst>
          </p:cNvPr>
          <p:cNvSpPr/>
          <p:nvPr userDrawn="1"/>
        </p:nvSpPr>
        <p:spPr>
          <a:xfrm>
            <a:off x="4630401" y="1739374"/>
            <a:ext cx="2142322" cy="2142267"/>
          </a:xfrm>
          <a:prstGeom prst="roundRect">
            <a:avLst>
              <a:gd name="adj" fmla="val 672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3BB50781-3C58-CA87-C22F-B46F6E27CD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256" y="1881474"/>
            <a:ext cx="3457965" cy="1622893"/>
          </a:xfrm>
          <a:prstGeom prst="rect">
            <a:avLst/>
          </a:prstGeom>
        </p:spPr>
        <p:txBody>
          <a:bodyPr/>
          <a:lstStyle>
            <a:lvl1pPr>
              <a:defRPr sz="125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40%</a:t>
            </a:r>
          </a:p>
        </p:txBody>
      </p:sp>
      <p:sp>
        <p:nvSpPr>
          <p:cNvPr id="23" name="Текст 64">
            <a:extLst>
              <a:ext uri="{FF2B5EF4-FFF2-40B4-BE49-F238E27FC236}">
                <a16:creationId xmlns:a16="http://schemas.microsoft.com/office/drawing/2014/main" id="{9FC07691-FEAE-F1AF-487E-2E2871FEF60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94748" y="3745776"/>
            <a:ext cx="3300736" cy="10198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7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от 1,5 млн пользователей</a:t>
            </a:r>
          </a:p>
        </p:txBody>
      </p:sp>
      <p:sp>
        <p:nvSpPr>
          <p:cNvPr id="26" name="Текст 11">
            <a:extLst>
              <a:ext uri="{FF2B5EF4-FFF2-40B4-BE49-F238E27FC236}">
                <a16:creationId xmlns:a16="http://schemas.microsoft.com/office/drawing/2014/main" id="{423C2CCB-8B4D-3240-0BB0-922D594F3EA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7296" y="1856098"/>
            <a:ext cx="2028497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+</a:t>
            </a:r>
            <a:r>
              <a:rPr lang="en-US" dirty="0"/>
              <a:t>70</a:t>
            </a:r>
            <a:r>
              <a:rPr lang="ru-RU" dirty="0"/>
              <a:t>% 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E6392CAB-7921-0130-39D0-B4F4C91A2BE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27633" y="3108736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10A96CFA-E2DA-9FED-5800-53F34F85F40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31763" y="3114395"/>
            <a:ext cx="1527960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+ 1 млрд </a:t>
            </a:r>
            <a:r>
              <a:rPr lang="en-US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₽ </a:t>
            </a: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за неделю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29" name="Текст 11">
            <a:extLst>
              <a:ext uri="{FF2B5EF4-FFF2-40B4-BE49-F238E27FC236}">
                <a16:creationId xmlns:a16="http://schemas.microsoft.com/office/drawing/2014/main" id="{727838EA-E7C0-66B7-C41F-CBE9ED37E8B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055269" y="1856098"/>
            <a:ext cx="2050012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+25% 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96B409F4-5E03-B7DD-51C3-A675F2CF8F1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110000" y="3108736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084F741E-1505-EF8F-5838-08737D6987B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414130" y="3114395"/>
            <a:ext cx="1527960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+ 1 млрд </a:t>
            </a:r>
            <a:r>
              <a:rPr lang="en-US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₽ </a:t>
            </a: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за неделю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32" name="Текст 11">
            <a:extLst>
              <a:ext uri="{FF2B5EF4-FFF2-40B4-BE49-F238E27FC236}">
                <a16:creationId xmlns:a16="http://schemas.microsoft.com/office/drawing/2014/main" id="{CDDA38F3-401B-7B0B-A172-12F7EC9E42C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399921" y="1856098"/>
            <a:ext cx="1847903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+12% 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98E599E5-CE7A-52E7-F23E-737283E03E1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415734" y="3108736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1A641649-5627-5E17-CD93-1733B72A85B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719864" y="3114395"/>
            <a:ext cx="1527960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+ 1 млрд </a:t>
            </a:r>
            <a:r>
              <a:rPr lang="en-US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₽ </a:t>
            </a: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за неделю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35" name="Текст 11">
            <a:extLst>
              <a:ext uri="{FF2B5EF4-FFF2-40B4-BE49-F238E27FC236}">
                <a16:creationId xmlns:a16="http://schemas.microsoft.com/office/drawing/2014/main" id="{633518AF-CCD6-22B1-8D07-EFBD1805CF8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751086" y="4186464"/>
            <a:ext cx="1847903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:a16="http://schemas.microsoft.com/office/drawing/2014/main" id="{A8CF657F-360D-E56F-44B7-D8D39BB9838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727634" y="5720153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37" name="Текст 26">
            <a:extLst>
              <a:ext uri="{FF2B5EF4-FFF2-40B4-BE49-F238E27FC236}">
                <a16:creationId xmlns:a16="http://schemas.microsoft.com/office/drawing/2014/main" id="{78FCF851-04D7-25DD-98E0-661C9A860D8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31763" y="5725812"/>
            <a:ext cx="1658001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41" name="Текст 11">
            <a:extLst>
              <a:ext uri="{FF2B5EF4-FFF2-40B4-BE49-F238E27FC236}">
                <a16:creationId xmlns:a16="http://schemas.microsoft.com/office/drawing/2014/main" id="{042FE050-E912-074D-A1B6-4FB0066E579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152091" y="4186464"/>
            <a:ext cx="1847903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100</a:t>
            </a:r>
          </a:p>
        </p:txBody>
      </p:sp>
      <p:sp>
        <p:nvSpPr>
          <p:cNvPr id="42" name="Текст 26">
            <a:extLst>
              <a:ext uri="{FF2B5EF4-FFF2-40B4-BE49-F238E27FC236}">
                <a16:creationId xmlns:a16="http://schemas.microsoft.com/office/drawing/2014/main" id="{48985AD5-CC89-C991-F246-089B1825441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100168" y="5720153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43" name="Текст 26">
            <a:extLst>
              <a:ext uri="{FF2B5EF4-FFF2-40B4-BE49-F238E27FC236}">
                <a16:creationId xmlns:a16="http://schemas.microsoft.com/office/drawing/2014/main" id="{A14AA7DA-BE50-5BF9-66E1-915FD9A19BF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404297" y="5725812"/>
            <a:ext cx="1633247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9D897A90-311D-107E-F386-2DDD8047B0E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496743" y="4186464"/>
            <a:ext cx="1847903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3,4</a:t>
            </a:r>
          </a:p>
        </p:txBody>
      </p:sp>
      <p:sp>
        <p:nvSpPr>
          <p:cNvPr id="47" name="Текст 26">
            <a:extLst>
              <a:ext uri="{FF2B5EF4-FFF2-40B4-BE49-F238E27FC236}">
                <a16:creationId xmlns:a16="http://schemas.microsoft.com/office/drawing/2014/main" id="{4930BF72-C526-C776-A306-D9761191FBA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437457" y="5720153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48" name="Текст 26">
            <a:extLst>
              <a:ext uri="{FF2B5EF4-FFF2-40B4-BE49-F238E27FC236}">
                <a16:creationId xmlns:a16="http://schemas.microsoft.com/office/drawing/2014/main" id="{0C04BD7D-8093-EB7E-866D-9C5A47C3D6D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741587" y="5725812"/>
            <a:ext cx="1705134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98" name="Текст 64">
            <a:extLst>
              <a:ext uri="{FF2B5EF4-FFF2-40B4-BE49-F238E27FC236}">
                <a16:creationId xmlns:a16="http://schemas.microsoft.com/office/drawing/2014/main" id="{8A4BEF6D-C7B5-8702-E098-C1878D6E5AC9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732556" y="4975372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accent3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104" name="Текст 64">
            <a:extLst>
              <a:ext uri="{FF2B5EF4-FFF2-40B4-BE49-F238E27FC236}">
                <a16:creationId xmlns:a16="http://schemas.microsoft.com/office/drawing/2014/main" id="{CAF2BFDF-DE44-7EAF-7757-FD488F4223E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133560" y="4975372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accent3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105" name="Текст 64">
            <a:extLst>
              <a:ext uri="{FF2B5EF4-FFF2-40B4-BE49-F238E27FC236}">
                <a16:creationId xmlns:a16="http://schemas.microsoft.com/office/drawing/2014/main" id="{DCA74FEB-BADF-8887-1115-026B27479F4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478212" y="4975372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accent3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532C964C-5EB4-FDDB-3070-99F47A81EE7D}"/>
              </a:ext>
            </a:extLst>
          </p:cNvPr>
          <p:cNvSpPr/>
          <p:nvPr userDrawn="1"/>
        </p:nvSpPr>
        <p:spPr>
          <a:xfrm>
            <a:off x="7008053" y="4106199"/>
            <a:ext cx="2142322" cy="2157822"/>
          </a:xfrm>
          <a:prstGeom prst="roundRect">
            <a:avLst>
              <a:gd name="adj" fmla="val 672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760E1577-FDAD-19C7-742B-1C7F9F0FF0EB}"/>
              </a:ext>
            </a:extLst>
          </p:cNvPr>
          <p:cNvSpPr/>
          <p:nvPr userDrawn="1"/>
        </p:nvSpPr>
        <p:spPr>
          <a:xfrm>
            <a:off x="7008053" y="1739374"/>
            <a:ext cx="2142322" cy="2142267"/>
          </a:xfrm>
          <a:prstGeom prst="roundRect">
            <a:avLst>
              <a:gd name="adj" fmla="val 672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A541FB58-932C-92F0-17F4-BEB417310ACD}"/>
              </a:ext>
            </a:extLst>
          </p:cNvPr>
          <p:cNvSpPr/>
          <p:nvPr userDrawn="1"/>
        </p:nvSpPr>
        <p:spPr>
          <a:xfrm>
            <a:off x="9388040" y="4106199"/>
            <a:ext cx="2142322" cy="2157822"/>
          </a:xfrm>
          <a:prstGeom prst="roundRect">
            <a:avLst>
              <a:gd name="adj" fmla="val 672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0D56356D-EFFC-4E0D-7799-0213044F4E93}"/>
              </a:ext>
            </a:extLst>
          </p:cNvPr>
          <p:cNvSpPr/>
          <p:nvPr userDrawn="1"/>
        </p:nvSpPr>
        <p:spPr>
          <a:xfrm>
            <a:off x="9388040" y="1739374"/>
            <a:ext cx="2142322" cy="2142267"/>
          </a:xfrm>
          <a:prstGeom prst="roundRect">
            <a:avLst>
              <a:gd name="adj" fmla="val 672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" name="Заголовок 15">
            <a:extLst>
              <a:ext uri="{FF2B5EF4-FFF2-40B4-BE49-F238E27FC236}">
                <a16:creationId xmlns:a16="http://schemas.microsoft.com/office/drawing/2014/main" id="{FA67337C-45AE-D79D-892E-709CB517B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691" y="529731"/>
            <a:ext cx="9980269" cy="71972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 в одну строку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5559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 и инфографика (4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30" name="Текст 34">
            <a:extLst>
              <a:ext uri="{FF2B5EF4-FFF2-40B4-BE49-F238E27FC236}">
                <a16:creationId xmlns:a16="http://schemas.microsoft.com/office/drawing/2014/main" id="{BCBFB513-0661-908F-9718-204A6D143FE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184741" y="2477740"/>
            <a:ext cx="2027934" cy="755316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en-US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+ 1 </a:t>
            </a:r>
            <a:r>
              <a:rPr lang="en-US" sz="22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млрд</a:t>
            </a:r>
            <a:r>
              <a:rPr lang="en-US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₽ </a:t>
            </a:r>
            <a:r>
              <a:rPr lang="en-US" sz="22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за</a:t>
            </a:r>
            <a:r>
              <a:rPr lang="en-US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неделю</a:t>
            </a:r>
            <a:endParaRPr lang="en-US" sz="2200" dirty="0"/>
          </a:p>
        </p:txBody>
      </p:sp>
      <p:sp>
        <p:nvSpPr>
          <p:cNvPr id="31" name="Текст 11">
            <a:extLst>
              <a:ext uri="{FF2B5EF4-FFF2-40B4-BE49-F238E27FC236}">
                <a16:creationId xmlns:a16="http://schemas.microsoft.com/office/drawing/2014/main" id="{86E5CBA7-93C2-79B2-B03A-A6CB18261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989" y="2088575"/>
            <a:ext cx="3264928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+70%</a:t>
            </a:r>
          </a:p>
        </p:txBody>
      </p:sp>
      <p:sp>
        <p:nvSpPr>
          <p:cNvPr id="32" name="Текст 11">
            <a:extLst>
              <a:ext uri="{FF2B5EF4-FFF2-40B4-BE49-F238E27FC236}">
                <a16:creationId xmlns:a16="http://schemas.microsoft.com/office/drawing/2014/main" id="{D8E89CDC-A237-D419-17EF-2F67D89ED76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8706" y="4377585"/>
            <a:ext cx="157851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44" name="Текст 34">
            <a:extLst>
              <a:ext uri="{FF2B5EF4-FFF2-40B4-BE49-F238E27FC236}">
                <a16:creationId xmlns:a16="http://schemas.microsoft.com/office/drawing/2014/main" id="{D065F987-B821-B05D-CBCB-D005E6A0CBB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781605" y="5207511"/>
            <a:ext cx="3040930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sz="2200" dirty="0"/>
          </a:p>
        </p:txBody>
      </p:sp>
      <p:sp>
        <p:nvSpPr>
          <p:cNvPr id="46" name="Диаграмма 45">
            <a:extLst>
              <a:ext uri="{FF2B5EF4-FFF2-40B4-BE49-F238E27FC236}">
                <a16:creationId xmlns:a16="http://schemas.microsoft.com/office/drawing/2014/main" id="{3E34652A-1CB2-404F-BE21-3BB949E85A48}"/>
              </a:ext>
            </a:extLst>
          </p:cNvPr>
          <p:cNvSpPr>
            <a:spLocks noGrp="1"/>
          </p:cNvSpPr>
          <p:nvPr>
            <p:ph type="chart" sz="quarter" idx="50"/>
          </p:nvPr>
        </p:nvSpPr>
        <p:spPr>
          <a:xfrm>
            <a:off x="7461292" y="3182092"/>
            <a:ext cx="3794622" cy="268326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8" name="Текст 64">
            <a:extLst>
              <a:ext uri="{FF2B5EF4-FFF2-40B4-BE49-F238E27FC236}">
                <a16:creationId xmlns:a16="http://schemas.microsoft.com/office/drawing/2014/main" id="{0994970D-335A-5747-BCDC-4FAB22C85E9E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424785" y="4725002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accent3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49" name="Текст 64">
            <a:extLst>
              <a:ext uri="{FF2B5EF4-FFF2-40B4-BE49-F238E27FC236}">
                <a16:creationId xmlns:a16="http://schemas.microsoft.com/office/drawing/2014/main" id="{803F46AF-98FE-ABBE-E391-03364F4A32C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342088" y="1963053"/>
            <a:ext cx="3009406" cy="10198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значений и показаний графика </a:t>
            </a:r>
          </a:p>
        </p:txBody>
      </p:sp>
      <p:sp>
        <p:nvSpPr>
          <p:cNvPr id="72" name="Текст 34">
            <a:extLst>
              <a:ext uri="{FF2B5EF4-FFF2-40B4-BE49-F238E27FC236}">
                <a16:creationId xmlns:a16="http://schemas.microsoft.com/office/drawing/2014/main" id="{AEF59373-B46A-CEBF-4409-A8F61730F6BC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2357671" y="5189994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74" name="Текст 34">
            <a:extLst>
              <a:ext uri="{FF2B5EF4-FFF2-40B4-BE49-F238E27FC236}">
                <a16:creationId xmlns:a16="http://schemas.microsoft.com/office/drawing/2014/main" id="{4463C85B-9141-7E34-CEAD-9B6698130E4D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3782827" y="2442713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EAE8D084-B117-82BD-AECF-AE2F87610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4633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092D2E7F-E15B-0104-6BD9-B30C7C75AC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462775" y="1977477"/>
            <a:ext cx="8460370" cy="5613942"/>
          </a:xfrm>
          <a:prstGeom prst="rect">
            <a:avLst/>
          </a:prstGeom>
        </p:spPr>
        <p:txBody>
          <a:bodyPr/>
          <a:lstStyle>
            <a:lvl1pPr>
              <a:defRPr sz="38600" baseline="0">
                <a:gradFill>
                  <a:gsLst>
                    <a:gs pos="0">
                      <a:srgbClr val="0E7FFF"/>
                    </a:gs>
                    <a:gs pos="99000">
                      <a:srgbClr val="9DCAFF"/>
                    </a:gs>
                  </a:gsLst>
                  <a:lin ang="0" scaled="1"/>
                </a:gra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№1 </a:t>
            </a:r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3FDDFBA4-B2A9-C182-ED17-34A06E833F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8112" y="3886604"/>
            <a:ext cx="3320653" cy="2387196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пояснение к важной цифре </a:t>
            </a:r>
          </a:p>
        </p:txBody>
      </p:sp>
      <p:sp>
        <p:nvSpPr>
          <p:cNvPr id="3" name="Текст 11">
            <a:extLst>
              <a:ext uri="{FF2B5EF4-FFF2-40B4-BE49-F238E27FC236}">
                <a16:creationId xmlns:a16="http://schemas.microsoft.com/office/drawing/2014/main" id="{02A879E5-AD3C-3203-D468-D4BEE0039E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649" y="436117"/>
            <a:ext cx="8016145" cy="2346942"/>
          </a:xfrm>
          <a:prstGeom prst="rect">
            <a:avLst/>
          </a:prstGeom>
        </p:spPr>
        <p:txBody>
          <a:bodyPr/>
          <a:lstStyle>
            <a:lvl1pPr>
              <a:lnSpc>
                <a:spcPct val="92000"/>
              </a:lnSpc>
              <a:defRPr sz="48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>
              <a:lnSpc>
                <a:spcPct val="91667"/>
              </a:lnSpc>
            </a:pPr>
            <a:r>
              <a:rPr lang="ru-RU" sz="48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Большой, раскрывающий смысл заголовок слайда в три строки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0545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092D2E7F-E15B-0104-6BD9-B30C7C75AC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004" y="1115631"/>
            <a:ext cx="7268690" cy="4208723"/>
          </a:xfrm>
          <a:prstGeom prst="rect">
            <a:avLst/>
          </a:prstGeom>
        </p:spPr>
        <p:txBody>
          <a:bodyPr/>
          <a:lstStyle>
            <a:lvl1pPr>
              <a:defRPr sz="30300" baseline="0">
                <a:gradFill>
                  <a:gsLst>
                    <a:gs pos="0">
                      <a:srgbClr val="0E7FFF"/>
                    </a:gs>
                    <a:gs pos="99000">
                      <a:srgbClr val="9DCAFF"/>
                    </a:gs>
                  </a:gsLst>
                  <a:lin ang="0" scaled="1"/>
                </a:gra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№1 </a:t>
            </a:r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AB13A39F-6DFA-C14C-10CF-4983096E22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00" y="5324355"/>
            <a:ext cx="5715804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пояснение к важной цифре 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F03A8658-B156-3AB6-A5FD-66B311ADC7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9506" y="2002159"/>
            <a:ext cx="5086564" cy="937811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 sz="2700" baseline="0"/>
            </a:lvl1pPr>
          </a:lstStyle>
          <a:p>
            <a:pPr lvl="0"/>
            <a:r>
              <a:rPr lang="ru-RU" dirty="0"/>
              <a:t>Добавьте краткое описание факта в две строки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380A6CB5-4E49-5845-333C-7CAED89211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9506" y="3465944"/>
            <a:ext cx="5086564" cy="937811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 sz="2700" baseline="0"/>
            </a:lvl1pPr>
          </a:lstStyle>
          <a:p>
            <a:pPr lvl="0"/>
            <a:r>
              <a:rPr lang="ru-RU" dirty="0"/>
              <a:t>Добавьте краткое описание факта в две строки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379E079E-49A9-EEDC-C104-7158ABA09D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9506" y="4971065"/>
            <a:ext cx="5086564" cy="937811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 sz="2700" baseline="0"/>
            </a:lvl1pPr>
          </a:lstStyle>
          <a:p>
            <a:pPr lvl="0"/>
            <a:r>
              <a:rPr lang="ru-RU" dirty="0"/>
              <a:t>Добавьте краткое описание факта в две строки</a:t>
            </a:r>
          </a:p>
        </p:txBody>
      </p:sp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D87F5F57-EC1C-F6C8-6669-68EF8555A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25528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3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092D2E7F-E15B-0104-6BD9-B30C7C75AC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116" y="1977477"/>
            <a:ext cx="8055768" cy="5613942"/>
          </a:xfrm>
          <a:prstGeom prst="rect">
            <a:avLst/>
          </a:prstGeom>
        </p:spPr>
        <p:txBody>
          <a:bodyPr/>
          <a:lstStyle>
            <a:lvl1pPr>
              <a:defRPr sz="38600" baseline="0">
                <a:gradFill>
                  <a:gsLst>
                    <a:gs pos="0">
                      <a:srgbClr val="0E7FFF"/>
                    </a:gs>
                    <a:gs pos="99000">
                      <a:srgbClr val="9DCAFF"/>
                    </a:gs>
                  </a:gsLst>
                  <a:lin ang="0" scaled="1"/>
                </a:gra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179</a:t>
            </a:r>
          </a:p>
        </p:txBody>
      </p:sp>
      <p:sp>
        <p:nvSpPr>
          <p:cNvPr id="5" name="Текст 11">
            <a:extLst>
              <a:ext uri="{FF2B5EF4-FFF2-40B4-BE49-F238E27FC236}">
                <a16:creationId xmlns:a16="http://schemas.microsoft.com/office/drawing/2014/main" id="{2A7AA60F-DE0D-42C9-F0A2-AB9595F74B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650" y="3169639"/>
            <a:ext cx="2340207" cy="1032636"/>
          </a:xfrm>
          <a:prstGeom prst="rect">
            <a:avLst/>
          </a:prstGeom>
        </p:spPr>
        <p:txBody>
          <a:bodyPr/>
          <a:lstStyle>
            <a:lvl1pPr>
              <a:defRPr sz="56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DAU</a:t>
            </a:r>
            <a:endParaRPr lang="ru-RU" dirty="0"/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5929B965-BEB4-95E1-00B8-18E6459DE9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95543" y="5212902"/>
            <a:ext cx="2896457" cy="1367637"/>
          </a:xfrm>
          <a:prstGeom prst="rect">
            <a:avLst/>
          </a:prstGeom>
        </p:spPr>
        <p:txBody>
          <a:bodyPr/>
          <a:lstStyle>
            <a:lvl1pPr>
              <a:defRPr sz="80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ТЫС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33303B6A-ED3B-08C1-2ACB-7317CD0D78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649" y="436117"/>
            <a:ext cx="6050613" cy="2346942"/>
          </a:xfrm>
          <a:prstGeom prst="rect">
            <a:avLst/>
          </a:prstGeom>
        </p:spPr>
        <p:txBody>
          <a:bodyPr/>
          <a:lstStyle>
            <a:lvl1pPr>
              <a:lnSpc>
                <a:spcPct val="92000"/>
              </a:lnSpc>
              <a:defRPr sz="48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>
              <a:lnSpc>
                <a:spcPct val="91667"/>
              </a:lnSpc>
            </a:pPr>
            <a:r>
              <a:rPr lang="ru-RU" sz="48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 в две строки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67319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4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245CBEA8-B5F7-0D74-FD98-68D7D3B1A9E5}"/>
              </a:ext>
            </a:extLst>
          </p:cNvPr>
          <p:cNvSpPr/>
          <p:nvPr userDrawn="1"/>
        </p:nvSpPr>
        <p:spPr>
          <a:xfrm>
            <a:off x="6201210" y="2318469"/>
            <a:ext cx="5332335" cy="124859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6000">
                <a:srgbClr val="1784FF"/>
              </a:gs>
              <a:gs pos="0">
                <a:srgbClr val="99C7FF"/>
              </a:gs>
              <a:gs pos="99000">
                <a:srgbClr val="1181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F626CBFE-2158-5798-5097-818C871AF46B}"/>
              </a:ext>
            </a:extLst>
          </p:cNvPr>
          <p:cNvSpPr/>
          <p:nvPr userDrawn="1"/>
        </p:nvSpPr>
        <p:spPr>
          <a:xfrm>
            <a:off x="6201210" y="5016401"/>
            <a:ext cx="5332335" cy="12573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6000">
                <a:srgbClr val="1784FF"/>
              </a:gs>
              <a:gs pos="0">
                <a:srgbClr val="99C7FF"/>
              </a:gs>
              <a:gs pos="99000">
                <a:srgbClr val="1181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A84F2A5-1DE3-722E-EC35-BDE94EA2DACE}"/>
              </a:ext>
            </a:extLst>
          </p:cNvPr>
          <p:cNvSpPr/>
          <p:nvPr userDrawn="1"/>
        </p:nvSpPr>
        <p:spPr>
          <a:xfrm>
            <a:off x="6201210" y="3795992"/>
            <a:ext cx="5332335" cy="981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6000">
                <a:srgbClr val="1784FF"/>
              </a:gs>
              <a:gs pos="0">
                <a:srgbClr val="99C7FF"/>
              </a:gs>
              <a:gs pos="99000">
                <a:srgbClr val="1181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40" name="Текст 34">
            <a:extLst>
              <a:ext uri="{FF2B5EF4-FFF2-40B4-BE49-F238E27FC236}">
                <a16:creationId xmlns:a16="http://schemas.microsoft.com/office/drawing/2014/main" id="{453DB3B2-A9FC-8C0B-2123-8ADD693850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2763" y="2560590"/>
            <a:ext cx="4440726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1" name="Текст 34">
            <a:extLst>
              <a:ext uri="{FF2B5EF4-FFF2-40B4-BE49-F238E27FC236}">
                <a16:creationId xmlns:a16="http://schemas.microsoft.com/office/drawing/2014/main" id="{E42C41B8-3FD5-A9CD-0748-D96FB45975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2763" y="5251946"/>
            <a:ext cx="4440726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2" name="Текст 34">
            <a:extLst>
              <a:ext uri="{FF2B5EF4-FFF2-40B4-BE49-F238E27FC236}">
                <a16:creationId xmlns:a16="http://schemas.microsoft.com/office/drawing/2014/main" id="{CC5BCD59-3D92-12D8-14FC-CCBCE41B9B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2763" y="4091531"/>
            <a:ext cx="4440726" cy="442363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3" name="Текст 11">
            <a:extLst>
              <a:ext uri="{FF2B5EF4-FFF2-40B4-BE49-F238E27FC236}">
                <a16:creationId xmlns:a16="http://schemas.microsoft.com/office/drawing/2014/main" id="{BA1F0DC1-28C6-4425-285B-01A3B1558E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0604" y="1716783"/>
            <a:ext cx="4903604" cy="2722789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6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1500</a:t>
            </a:r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AB1D8EF2-3AB4-BBBB-358B-C3347F91E7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286" y="3914952"/>
            <a:ext cx="2935270" cy="144116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описание для цифры </a:t>
            </a:r>
          </a:p>
        </p:txBody>
      </p:sp>
      <p:sp>
        <p:nvSpPr>
          <p:cNvPr id="45" name="Текст 11">
            <a:extLst>
              <a:ext uri="{FF2B5EF4-FFF2-40B4-BE49-F238E27FC236}">
                <a16:creationId xmlns:a16="http://schemas.microsoft.com/office/drawing/2014/main" id="{10FF9CFF-9DA6-7F9F-C83F-1F987A5BF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0287" y="2584627"/>
            <a:ext cx="666630" cy="1330325"/>
          </a:xfrm>
          <a:prstGeom prst="rect">
            <a:avLst/>
          </a:prstGeom>
        </p:spPr>
        <p:txBody>
          <a:bodyPr/>
          <a:lstStyle>
            <a:lvl1pPr>
              <a:defRPr sz="6000" baseline="0">
                <a:solidFill>
                  <a:schemeClr val="accent3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en-US" dirty="0"/>
              <a:t>&gt;</a:t>
            </a:r>
            <a:endParaRPr lang="ru-RU" dirty="0"/>
          </a:p>
        </p:txBody>
      </p:sp>
      <p:sp>
        <p:nvSpPr>
          <p:cNvPr id="46" name="Текст 34">
            <a:extLst>
              <a:ext uri="{FF2B5EF4-FFF2-40B4-BE49-F238E27FC236}">
                <a16:creationId xmlns:a16="http://schemas.microsoft.com/office/drawing/2014/main" id="{70ACCF68-238F-6D8F-9B3F-8883A8A99B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432" y="5520178"/>
            <a:ext cx="5185612" cy="840506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spcAft>
                <a:spcPts val="1000"/>
              </a:spcAft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размер плашек справа регулируется в зависимости от объема текста </a:t>
            </a: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41532338-4D26-0148-4595-46D8DA98B5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7652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4">
            <a:extLst>
              <a:ext uri="{FF2B5EF4-FFF2-40B4-BE49-F238E27FC236}">
                <a16:creationId xmlns:a16="http://schemas.microsoft.com/office/drawing/2014/main" id="{8A270FA7-C498-CB4A-B93B-68BF44D6B3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532" y="3819600"/>
            <a:ext cx="4918946" cy="877163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презентации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083D9462-612F-9C48-836D-B9594353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386" y="1044000"/>
            <a:ext cx="9948625" cy="24622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0000"/>
              </a:lnSpc>
              <a:defRPr sz="10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2" name="VK Logo" descr="preencoded.png">
            <a:extLst>
              <a:ext uri="{FF2B5EF4-FFF2-40B4-BE49-F238E27FC236}">
                <a16:creationId xmlns:a16="http://schemas.microsoft.com/office/drawing/2014/main" id="{5A78F8AE-24F2-6C9F-EBCD-259E019C90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1615" y="5638578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79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5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5AF73A0-3FE6-35EF-3145-55C19C90EE97}"/>
              </a:ext>
            </a:extLst>
          </p:cNvPr>
          <p:cNvSpPr/>
          <p:nvPr userDrawn="1"/>
        </p:nvSpPr>
        <p:spPr>
          <a:xfrm>
            <a:off x="6201210" y="2318469"/>
            <a:ext cx="5332335" cy="1248596"/>
          </a:xfrm>
          <a:prstGeom prst="roundRect">
            <a:avLst>
              <a:gd name="adj" fmla="val 50000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917C998-ABCA-92C3-4E10-54C4C1CEF2D8}"/>
              </a:ext>
            </a:extLst>
          </p:cNvPr>
          <p:cNvSpPr/>
          <p:nvPr userDrawn="1"/>
        </p:nvSpPr>
        <p:spPr>
          <a:xfrm>
            <a:off x="6201210" y="5016401"/>
            <a:ext cx="5332335" cy="1257399"/>
          </a:xfrm>
          <a:prstGeom prst="roundRect">
            <a:avLst>
              <a:gd name="adj" fmla="val 50000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E1299DE-ED6A-D48D-C196-BB4111102790}"/>
              </a:ext>
            </a:extLst>
          </p:cNvPr>
          <p:cNvSpPr/>
          <p:nvPr userDrawn="1"/>
        </p:nvSpPr>
        <p:spPr>
          <a:xfrm>
            <a:off x="6201210" y="3795992"/>
            <a:ext cx="5332335" cy="981107"/>
          </a:xfrm>
          <a:prstGeom prst="roundRect">
            <a:avLst>
              <a:gd name="adj" fmla="val 50000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40" name="Текст 34">
            <a:extLst>
              <a:ext uri="{FF2B5EF4-FFF2-40B4-BE49-F238E27FC236}">
                <a16:creationId xmlns:a16="http://schemas.microsoft.com/office/drawing/2014/main" id="{453DB3B2-A9FC-8C0B-2123-8ADD693850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2763" y="2560590"/>
            <a:ext cx="4440726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1" name="Текст 34">
            <a:extLst>
              <a:ext uri="{FF2B5EF4-FFF2-40B4-BE49-F238E27FC236}">
                <a16:creationId xmlns:a16="http://schemas.microsoft.com/office/drawing/2014/main" id="{E42C41B8-3FD5-A9CD-0748-D96FB45975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2763" y="5251946"/>
            <a:ext cx="4440726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2" name="Текст 34">
            <a:extLst>
              <a:ext uri="{FF2B5EF4-FFF2-40B4-BE49-F238E27FC236}">
                <a16:creationId xmlns:a16="http://schemas.microsoft.com/office/drawing/2014/main" id="{CC5BCD59-3D92-12D8-14FC-CCBCE41B9B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2763" y="4091531"/>
            <a:ext cx="4440726" cy="442363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3" name="Текст 11">
            <a:extLst>
              <a:ext uri="{FF2B5EF4-FFF2-40B4-BE49-F238E27FC236}">
                <a16:creationId xmlns:a16="http://schemas.microsoft.com/office/drawing/2014/main" id="{BA1F0DC1-28C6-4425-285B-01A3B1558E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0604" y="1716783"/>
            <a:ext cx="2318944" cy="2722789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6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15</a:t>
            </a:r>
            <a:endParaRPr lang="ru-RU" dirty="0"/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AB1D8EF2-3AB4-BBBB-358B-C3347F91E7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286" y="3914952"/>
            <a:ext cx="2935270" cy="144116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описание для цифры </a:t>
            </a:r>
          </a:p>
        </p:txBody>
      </p:sp>
      <p:sp>
        <p:nvSpPr>
          <p:cNvPr id="45" name="Текст 11">
            <a:extLst>
              <a:ext uri="{FF2B5EF4-FFF2-40B4-BE49-F238E27FC236}">
                <a16:creationId xmlns:a16="http://schemas.microsoft.com/office/drawing/2014/main" id="{10FF9CFF-9DA6-7F9F-C83F-1F987A5BF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0287" y="2584627"/>
            <a:ext cx="666630" cy="1330325"/>
          </a:xfrm>
          <a:prstGeom prst="rect">
            <a:avLst/>
          </a:prstGeom>
        </p:spPr>
        <p:txBody>
          <a:bodyPr/>
          <a:lstStyle>
            <a:lvl1pPr>
              <a:defRPr sz="6000" baseline="0">
                <a:solidFill>
                  <a:schemeClr val="accent3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en-US" dirty="0"/>
              <a:t>+</a:t>
            </a:r>
            <a:endParaRPr lang="ru-RU" dirty="0"/>
          </a:p>
        </p:txBody>
      </p:sp>
      <p:sp>
        <p:nvSpPr>
          <p:cNvPr id="46" name="Текст 34">
            <a:extLst>
              <a:ext uri="{FF2B5EF4-FFF2-40B4-BE49-F238E27FC236}">
                <a16:creationId xmlns:a16="http://schemas.microsoft.com/office/drawing/2014/main" id="{70ACCF68-238F-6D8F-9B3F-8883A8A99B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432" y="5520178"/>
            <a:ext cx="5185612" cy="840506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spcAft>
                <a:spcPts val="1000"/>
              </a:spcAft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размер плашек справа регулируется в зависимости от объема текста 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B20E9F29-0A86-0651-D338-73A0A363A9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87942" y="1716783"/>
            <a:ext cx="2451467" cy="1330325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9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млн</a:t>
            </a:r>
          </a:p>
        </p:txBody>
      </p:sp>
      <p:sp>
        <p:nvSpPr>
          <p:cNvPr id="7" name="Заголовок 15">
            <a:extLst>
              <a:ext uri="{FF2B5EF4-FFF2-40B4-BE49-F238E27FC236}">
                <a16:creationId xmlns:a16="http://schemas.microsoft.com/office/drawing/2014/main" id="{ADCF7793-7C5B-3EDB-1481-FF0B8FC44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45095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6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9" name="Текст 11">
            <a:extLst>
              <a:ext uri="{FF2B5EF4-FFF2-40B4-BE49-F238E27FC236}">
                <a16:creationId xmlns:a16="http://schemas.microsoft.com/office/drawing/2014/main" id="{179D1C93-A9D2-099A-CE2A-28837CD71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1807121"/>
            <a:ext cx="2654183" cy="1580148"/>
          </a:xfrm>
          <a:prstGeom prst="rect">
            <a:avLst/>
          </a:prstGeom>
        </p:spPr>
        <p:txBody>
          <a:bodyPr/>
          <a:lstStyle>
            <a:lvl1pPr>
              <a:defRPr sz="109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148</a:t>
            </a:r>
          </a:p>
        </p:txBody>
      </p:sp>
      <p:sp>
        <p:nvSpPr>
          <p:cNvPr id="21" name="Текст 11">
            <a:extLst>
              <a:ext uri="{FF2B5EF4-FFF2-40B4-BE49-F238E27FC236}">
                <a16:creationId xmlns:a16="http://schemas.microsoft.com/office/drawing/2014/main" id="{A4F72197-56A3-1FF4-3C3C-D88B430BE0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0918" y="1807121"/>
            <a:ext cx="2151825" cy="1580148"/>
          </a:xfrm>
          <a:prstGeom prst="rect">
            <a:avLst/>
          </a:prstGeom>
        </p:spPr>
        <p:txBody>
          <a:bodyPr/>
          <a:lstStyle>
            <a:lvl1pPr>
              <a:defRPr sz="109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96</a:t>
            </a:r>
          </a:p>
        </p:txBody>
      </p:sp>
      <p:sp>
        <p:nvSpPr>
          <p:cNvPr id="23" name="Текст 64">
            <a:extLst>
              <a:ext uri="{FF2B5EF4-FFF2-40B4-BE49-F238E27FC236}">
                <a16:creationId xmlns:a16="http://schemas.microsoft.com/office/drawing/2014/main" id="{E442484E-33E8-E114-E554-DC3730C28F69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954873" y="2766588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accent3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30" name="Текст 34">
            <a:extLst>
              <a:ext uri="{FF2B5EF4-FFF2-40B4-BE49-F238E27FC236}">
                <a16:creationId xmlns:a16="http://schemas.microsoft.com/office/drawing/2014/main" id="{7F11D3D5-7756-B9FA-ADF2-4BA8FC88C4B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314551" y="2276039"/>
            <a:ext cx="3040930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sz="2200" dirty="0"/>
          </a:p>
        </p:txBody>
      </p:sp>
      <p:sp>
        <p:nvSpPr>
          <p:cNvPr id="32" name="Текст 34">
            <a:extLst>
              <a:ext uri="{FF2B5EF4-FFF2-40B4-BE49-F238E27FC236}">
                <a16:creationId xmlns:a16="http://schemas.microsoft.com/office/drawing/2014/main" id="{0969CB01-92D5-36FA-F853-8C721087B8B8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2886645" y="2249931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33" name="Текст 64">
            <a:extLst>
              <a:ext uri="{FF2B5EF4-FFF2-40B4-BE49-F238E27FC236}">
                <a16:creationId xmlns:a16="http://schemas.microsoft.com/office/drawing/2014/main" id="{85C27330-C1B9-11A6-E708-9D078DCE6834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202735" y="2766588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accent3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34" name="Текст 34">
            <a:extLst>
              <a:ext uri="{FF2B5EF4-FFF2-40B4-BE49-F238E27FC236}">
                <a16:creationId xmlns:a16="http://schemas.microsoft.com/office/drawing/2014/main" id="{23CC07B5-3518-7F18-CF7B-CF2213DE9E68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562413" y="2276039"/>
            <a:ext cx="3040930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sz="2200" dirty="0"/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507EC4B1-CFF0-77B7-A8F8-BC15F3732E5B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134507" y="2249931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36" name="Текст 64">
            <a:extLst>
              <a:ext uri="{FF2B5EF4-FFF2-40B4-BE49-F238E27FC236}">
                <a16:creationId xmlns:a16="http://schemas.microsoft.com/office/drawing/2014/main" id="{27BBF332-3787-22EC-B577-1A9BCF12199B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2424786" y="5112223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accent3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37" name="Текст 34">
            <a:extLst>
              <a:ext uri="{FF2B5EF4-FFF2-40B4-BE49-F238E27FC236}">
                <a16:creationId xmlns:a16="http://schemas.microsoft.com/office/drawing/2014/main" id="{D175C40D-B979-813D-1002-8A5D67BE69B5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2784464" y="4621674"/>
            <a:ext cx="3040930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sz="2200" dirty="0"/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2F1ECE1F-D3B7-2508-B727-72D5DB86944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2356558" y="4595566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39" name="Текст 64">
            <a:extLst>
              <a:ext uri="{FF2B5EF4-FFF2-40B4-BE49-F238E27FC236}">
                <a16:creationId xmlns:a16="http://schemas.microsoft.com/office/drawing/2014/main" id="{894C212B-1737-5352-D77A-090005EF8682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308752" y="5112223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accent3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47" name="Текст 34">
            <a:extLst>
              <a:ext uri="{FF2B5EF4-FFF2-40B4-BE49-F238E27FC236}">
                <a16:creationId xmlns:a16="http://schemas.microsoft.com/office/drawing/2014/main" id="{47068DB9-D14A-D121-48A5-3A65D0AECCD3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668430" y="4621674"/>
            <a:ext cx="3040930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sz="2200" dirty="0"/>
          </a:p>
        </p:txBody>
      </p:sp>
      <p:sp>
        <p:nvSpPr>
          <p:cNvPr id="48" name="Текст 34">
            <a:extLst>
              <a:ext uri="{FF2B5EF4-FFF2-40B4-BE49-F238E27FC236}">
                <a16:creationId xmlns:a16="http://schemas.microsoft.com/office/drawing/2014/main" id="{90544D35-AB23-3F71-20C8-A43E03281568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240524" y="4595566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53" name="Текст 11">
            <a:extLst>
              <a:ext uri="{FF2B5EF4-FFF2-40B4-BE49-F238E27FC236}">
                <a16:creationId xmlns:a16="http://schemas.microsoft.com/office/drawing/2014/main" id="{20C13F55-CE55-7707-1FEC-AB4B2B8B25D5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546100" y="4152756"/>
            <a:ext cx="2654183" cy="1580148"/>
          </a:xfrm>
          <a:prstGeom prst="rect">
            <a:avLst/>
          </a:prstGeom>
        </p:spPr>
        <p:txBody>
          <a:bodyPr/>
          <a:lstStyle>
            <a:lvl1pPr>
              <a:defRPr sz="109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79</a:t>
            </a:r>
          </a:p>
        </p:txBody>
      </p:sp>
      <p:sp>
        <p:nvSpPr>
          <p:cNvPr id="54" name="Текст 11">
            <a:extLst>
              <a:ext uri="{FF2B5EF4-FFF2-40B4-BE49-F238E27FC236}">
                <a16:creationId xmlns:a16="http://schemas.microsoft.com/office/drawing/2014/main" id="{C7E0D06E-C646-DBDB-923C-6FE519D5B6A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100918" y="4152756"/>
            <a:ext cx="2151825" cy="1580148"/>
          </a:xfrm>
          <a:prstGeom prst="rect">
            <a:avLst/>
          </a:prstGeom>
        </p:spPr>
        <p:txBody>
          <a:bodyPr/>
          <a:lstStyle>
            <a:lvl1pPr>
              <a:defRPr sz="109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5,3</a:t>
            </a: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6836EC92-5B00-8175-4E2B-B51FC623B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66164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7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me 2131327887" descr="preencoded.png">
            <a:extLst>
              <a:ext uri="{FF2B5EF4-FFF2-40B4-BE49-F238E27FC236}">
                <a16:creationId xmlns:a16="http://schemas.microsoft.com/office/drawing/2014/main" id="{E4D446B0-312F-592A-2A9C-03D08EA9A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779" y="5"/>
            <a:ext cx="5060418" cy="6860128"/>
          </a:xfrm>
          <a:prstGeom prst="rect">
            <a:avLst/>
          </a:prstGeom>
        </p:spPr>
      </p:pic>
      <p:sp>
        <p:nvSpPr>
          <p:cNvPr id="31" name="Text 3">
            <a:extLst>
              <a:ext uri="{FF2B5EF4-FFF2-40B4-BE49-F238E27FC236}">
                <a16:creationId xmlns:a16="http://schemas.microsoft.com/office/drawing/2014/main" id="{6DB01B88-1E40-D77C-55DB-FFD93331B1AC}"/>
              </a:ext>
            </a:extLst>
          </p:cNvPr>
          <p:cNvSpPr/>
          <p:nvPr userDrawn="1"/>
        </p:nvSpPr>
        <p:spPr>
          <a:xfrm>
            <a:off x="-149505" y="1984598"/>
            <a:ext cx="486453" cy="1041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8333"/>
              </a:lnSpc>
              <a:spcAft>
                <a:spcPts val="2500"/>
              </a:spcAft>
            </a:pPr>
            <a:endParaRPr lang="en-US" sz="3334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pic>
        <p:nvPicPr>
          <p:cNvPr id="40" name="VK Logo" descr="preencoded.png">
            <a:extLst>
              <a:ext uri="{FF2B5EF4-FFF2-40B4-BE49-F238E27FC236}">
                <a16:creationId xmlns:a16="http://schemas.microsoft.com/office/drawing/2014/main" id="{10CA37E5-2E58-87A9-DE68-54B4D4A81D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42" name="Диаграмма 41">
            <a:extLst>
              <a:ext uri="{FF2B5EF4-FFF2-40B4-BE49-F238E27FC236}">
                <a16:creationId xmlns:a16="http://schemas.microsoft.com/office/drawing/2014/main" id="{9E6398A2-ED3E-1F6E-09D3-66C7921E43EA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70388" y="3287713"/>
            <a:ext cx="5880100" cy="29860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BEB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Нажмите на иконку, чтобы вставить диаграмму</a:t>
            </a:r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44907B3B-532C-E0F2-CD67-8FF0878CB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5020" y="1736043"/>
            <a:ext cx="1954326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5,3</a:t>
            </a:r>
          </a:p>
        </p:txBody>
      </p:sp>
      <p:sp>
        <p:nvSpPr>
          <p:cNvPr id="49" name="Текст 34">
            <a:extLst>
              <a:ext uri="{FF2B5EF4-FFF2-40B4-BE49-F238E27FC236}">
                <a16:creationId xmlns:a16="http://schemas.microsoft.com/office/drawing/2014/main" id="{71D492B7-0DCC-D47C-1A7D-6CD511D72D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9166" y="4237955"/>
            <a:ext cx="3332059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Комментарий к цифре до пяти строк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50" name="Текст 11">
            <a:extLst>
              <a:ext uri="{FF2B5EF4-FFF2-40B4-BE49-F238E27FC236}">
                <a16:creationId xmlns:a16="http://schemas.microsoft.com/office/drawing/2014/main" id="{DA12C070-D458-3AD1-2073-77C36A6899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1755" y="2340424"/>
            <a:ext cx="1719764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млрд ₽ </a:t>
            </a:r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id="{D0C24E90-3B03-E0A3-CA31-83B8B29A89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50488" y="1515166"/>
            <a:ext cx="2920088" cy="2722789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8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24</a:t>
            </a:r>
          </a:p>
        </p:txBody>
      </p:sp>
      <p:sp>
        <p:nvSpPr>
          <p:cNvPr id="55" name="Текст 11">
            <a:extLst>
              <a:ext uri="{FF2B5EF4-FFF2-40B4-BE49-F238E27FC236}">
                <a16:creationId xmlns:a16="http://schemas.microsoft.com/office/drawing/2014/main" id="{689DF45C-D1AE-F2F5-742C-3E45B06E03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02347" y="1723510"/>
            <a:ext cx="1689025" cy="1679447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13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61" name="Текст 11">
            <a:extLst>
              <a:ext uri="{FF2B5EF4-FFF2-40B4-BE49-F238E27FC236}">
                <a16:creationId xmlns:a16="http://schemas.microsoft.com/office/drawing/2014/main" id="{02D9A101-2E01-2139-2572-2ED17BA8447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23021" y="1940582"/>
            <a:ext cx="486453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rgbClr val="65DA65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▲ </a:t>
            </a:r>
          </a:p>
        </p:txBody>
      </p:sp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C4918237-1D15-67A5-2D64-18938FA9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155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me 2131327887" descr="preencoded.png">
            <a:extLst>
              <a:ext uri="{FF2B5EF4-FFF2-40B4-BE49-F238E27FC236}">
                <a16:creationId xmlns:a16="http://schemas.microsoft.com/office/drawing/2014/main" id="{E4D446B0-312F-592A-2A9C-03D08EA9A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779" y="5"/>
            <a:ext cx="5060418" cy="6860128"/>
          </a:xfrm>
          <a:prstGeom prst="rect">
            <a:avLst/>
          </a:prstGeom>
        </p:spPr>
      </p:pic>
      <p:pic>
        <p:nvPicPr>
          <p:cNvPr id="40" name="VK Logo" descr="preencoded.png">
            <a:extLst>
              <a:ext uri="{FF2B5EF4-FFF2-40B4-BE49-F238E27FC236}">
                <a16:creationId xmlns:a16="http://schemas.microsoft.com/office/drawing/2014/main" id="{10CA37E5-2E58-87A9-DE68-54B4D4A81D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42" name="Диаграмма 41">
            <a:extLst>
              <a:ext uri="{FF2B5EF4-FFF2-40B4-BE49-F238E27FC236}">
                <a16:creationId xmlns:a16="http://schemas.microsoft.com/office/drawing/2014/main" id="{9E6398A2-ED3E-1F6E-09D3-66C7921E43EA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70388" y="1739124"/>
            <a:ext cx="5880100" cy="28674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BEB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Нажмите на иконку, чтобы вставить диаграмму</a:t>
            </a:r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44907B3B-532C-E0F2-CD67-8FF0878CB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2774" y="4606565"/>
            <a:ext cx="113829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4</a:t>
            </a:r>
            <a:endParaRPr lang="ru-RU" dirty="0"/>
          </a:p>
        </p:txBody>
      </p:sp>
      <p:sp>
        <p:nvSpPr>
          <p:cNvPr id="49" name="Текст 34">
            <a:extLst>
              <a:ext uri="{FF2B5EF4-FFF2-40B4-BE49-F238E27FC236}">
                <a16:creationId xmlns:a16="http://schemas.microsoft.com/office/drawing/2014/main" id="{71D492B7-0DCC-D47C-1A7D-6CD511D72D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9166" y="4829847"/>
            <a:ext cx="3332059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Комментарий к цифре до пяти строк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50" name="Текст 11">
            <a:extLst>
              <a:ext uri="{FF2B5EF4-FFF2-40B4-BE49-F238E27FC236}">
                <a16:creationId xmlns:a16="http://schemas.microsoft.com/office/drawing/2014/main" id="{DA12C070-D458-3AD1-2073-77C36A6899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2179" y="5757170"/>
            <a:ext cx="1719764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млрд ₽ </a:t>
            </a:r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id="{D0C24E90-3B03-E0A3-CA31-83B8B29A89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57698" y="1515166"/>
            <a:ext cx="2920088" cy="2722789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8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10</a:t>
            </a:r>
            <a:endParaRPr lang="ru-RU" dirty="0"/>
          </a:p>
        </p:txBody>
      </p:sp>
      <p:sp>
        <p:nvSpPr>
          <p:cNvPr id="55" name="Текст 11">
            <a:extLst>
              <a:ext uri="{FF2B5EF4-FFF2-40B4-BE49-F238E27FC236}">
                <a16:creationId xmlns:a16="http://schemas.microsoft.com/office/drawing/2014/main" id="{689DF45C-D1AE-F2F5-742C-3E45B06E03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6546" y="2036837"/>
            <a:ext cx="1689025" cy="1679447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13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&gt;</a:t>
            </a:r>
            <a:endParaRPr lang="ru-RU" dirty="0"/>
          </a:p>
        </p:txBody>
      </p:sp>
      <p:sp>
        <p:nvSpPr>
          <p:cNvPr id="61" name="Текст 11">
            <a:extLst>
              <a:ext uri="{FF2B5EF4-FFF2-40B4-BE49-F238E27FC236}">
                <a16:creationId xmlns:a16="http://schemas.microsoft.com/office/drawing/2014/main" id="{02D9A101-2E01-2139-2572-2ED17BA8447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230775" y="4811104"/>
            <a:ext cx="486453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rgbClr val="65DA65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▲ </a:t>
            </a:r>
          </a:p>
        </p:txBody>
      </p:sp>
      <p:sp>
        <p:nvSpPr>
          <p:cNvPr id="8" name="Текст 34">
            <a:extLst>
              <a:ext uri="{FF2B5EF4-FFF2-40B4-BE49-F238E27FC236}">
                <a16:creationId xmlns:a16="http://schemas.microsoft.com/office/drawing/2014/main" id="{5C89F7E2-EAAF-33D5-7230-AAAB1B06638B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7629166" y="3973320"/>
            <a:ext cx="3332059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млрд ₽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23BF4ABF-CEB2-BBAC-4063-808D120E553A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74924" y="4606565"/>
            <a:ext cx="1971460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5,3</a:t>
            </a:r>
            <a:endParaRPr lang="ru-RU" dirty="0"/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00E21B68-2F16-3738-5C5D-24F1EA126A7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044329" y="5757170"/>
            <a:ext cx="1719764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млрд ₽ 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BB413994-F5D5-2E11-C38A-876E0307316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3942925" y="4811104"/>
            <a:ext cx="486453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rgbClr val="65DA65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▲ </a:t>
            </a:r>
          </a:p>
        </p:txBody>
      </p:sp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18542F78-DCC2-5314-D4FB-B29492BC7A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0018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+ 3 факта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5">
            <a:extLst>
              <a:ext uri="{FF2B5EF4-FFF2-40B4-BE49-F238E27FC236}">
                <a16:creationId xmlns:a16="http://schemas.microsoft.com/office/drawing/2014/main" id="{6B850DE3-098E-AD31-4EA4-46A7413F2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094" y="524606"/>
            <a:ext cx="10069348" cy="1762125"/>
          </a:xfrm>
          <a:prstGeom prst="rect">
            <a:avLst/>
          </a:prstGeom>
        </p:spPr>
        <p:txBody>
          <a:bodyPr/>
          <a:lstStyle/>
          <a:p>
            <a:pPr defTabSz="609630">
              <a:lnSpc>
                <a:spcPct val="91667"/>
              </a:lnSpc>
              <a:defRPr/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Большой </a:t>
            </a:r>
            <a:r>
              <a:rPr lang="en-US" sz="3200" dirty="0" err="1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</a:t>
            </a: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 слайда</a:t>
            </a:r>
            <a:r>
              <a:rPr lang="en-US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,</a:t>
            </a: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 в две или три строки. Когда необходимо использовать объемный текст для подробного описания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Frame 2131327887" descr="preencoded.png">
            <a:extLst>
              <a:ext uri="{FF2B5EF4-FFF2-40B4-BE49-F238E27FC236}">
                <a16:creationId xmlns:a16="http://schemas.microsoft.com/office/drawing/2014/main" id="{4F8B1B50-7648-FC1B-B604-EFD7EF400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25" y="2317887"/>
            <a:ext cx="5337649" cy="3959087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1A19DCE-B7C0-C391-47A6-B8086FA9537B}"/>
              </a:ext>
            </a:extLst>
          </p:cNvPr>
          <p:cNvSpPr/>
          <p:nvPr userDrawn="1"/>
        </p:nvSpPr>
        <p:spPr>
          <a:xfrm>
            <a:off x="6208183" y="2331309"/>
            <a:ext cx="5310717" cy="1241690"/>
          </a:xfrm>
          <a:prstGeom prst="roundRect">
            <a:avLst>
              <a:gd name="adj" fmla="val 1137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3DAA4D54-8D30-016E-FEBC-013F416BDF7B}"/>
              </a:ext>
            </a:extLst>
          </p:cNvPr>
          <p:cNvSpPr/>
          <p:nvPr userDrawn="1"/>
        </p:nvSpPr>
        <p:spPr>
          <a:xfrm>
            <a:off x="6208183" y="3792386"/>
            <a:ext cx="5310717" cy="1274601"/>
          </a:xfrm>
          <a:prstGeom prst="roundRect">
            <a:avLst>
              <a:gd name="adj" fmla="val 1137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7AC5181E-1640-08A2-3ECE-DD5C6B5E7DD6}"/>
              </a:ext>
            </a:extLst>
          </p:cNvPr>
          <p:cNvSpPr/>
          <p:nvPr userDrawn="1"/>
        </p:nvSpPr>
        <p:spPr>
          <a:xfrm>
            <a:off x="6208183" y="5286374"/>
            <a:ext cx="5310717" cy="974725"/>
          </a:xfrm>
          <a:prstGeom prst="roundRect">
            <a:avLst>
              <a:gd name="adj" fmla="val 18155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10" name="VK Logo" descr="preencoded.png">
            <a:extLst>
              <a:ext uri="{FF2B5EF4-FFF2-40B4-BE49-F238E27FC236}">
                <a16:creationId xmlns:a16="http://schemas.microsoft.com/office/drawing/2014/main" id="{DB25A3BE-24EE-C6B8-EB4A-84EFAC2078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4" name="Текст 34">
            <a:extLst>
              <a:ext uri="{FF2B5EF4-FFF2-40B4-BE49-F238E27FC236}">
                <a16:creationId xmlns:a16="http://schemas.microsoft.com/office/drawing/2014/main" id="{56892EA8-C36C-8B6B-788F-0FC38905A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5966" y="5190057"/>
            <a:ext cx="3332059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Комментарий к цифре до пяти строк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5" name="Текст 11">
            <a:extLst>
              <a:ext uri="{FF2B5EF4-FFF2-40B4-BE49-F238E27FC236}">
                <a16:creationId xmlns:a16="http://schemas.microsoft.com/office/drawing/2014/main" id="{D355A35F-2D75-C914-55CD-3F546E44F7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97288" y="2277167"/>
            <a:ext cx="2920088" cy="2066024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4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24</a:t>
            </a:r>
          </a:p>
        </p:txBody>
      </p:sp>
      <p:sp>
        <p:nvSpPr>
          <p:cNvPr id="26" name="Текст 11">
            <a:extLst>
              <a:ext uri="{FF2B5EF4-FFF2-40B4-BE49-F238E27FC236}">
                <a16:creationId xmlns:a16="http://schemas.microsoft.com/office/drawing/2014/main" id="{9134D9C7-057E-D5DE-B709-D18B31F5E9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9547" y="2383910"/>
            <a:ext cx="1689025" cy="1679447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97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32" name="Текст 34">
            <a:extLst>
              <a:ext uri="{FF2B5EF4-FFF2-40B4-BE49-F238E27FC236}">
                <a16:creationId xmlns:a16="http://schemas.microsoft.com/office/drawing/2014/main" id="{3E77235D-2D52-B33B-FD21-DD15A67C5D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5966" y="4256615"/>
            <a:ext cx="3332059" cy="508398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рост прибыли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F9614ACC-F224-E701-CCB5-2DC7D88F9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4491" y="2579106"/>
            <a:ext cx="4033684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иконок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7" name="Текст 34">
            <a:extLst>
              <a:ext uri="{FF2B5EF4-FFF2-40B4-BE49-F238E27FC236}">
                <a16:creationId xmlns:a16="http://schemas.microsoft.com/office/drawing/2014/main" id="{613B5189-6670-20CF-4EA9-D652045CC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4491" y="5557959"/>
            <a:ext cx="4033684" cy="385641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8" name="Рисунок 42">
            <a:extLst>
              <a:ext uri="{FF2B5EF4-FFF2-40B4-BE49-F238E27FC236}">
                <a16:creationId xmlns:a16="http://schemas.microsoft.com/office/drawing/2014/main" id="{BBB472AE-FC3F-60CA-2D6A-D9AD0F8931B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74084" y="2688088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9" name="Рисунок 42">
            <a:extLst>
              <a:ext uri="{FF2B5EF4-FFF2-40B4-BE49-F238E27FC236}">
                <a16:creationId xmlns:a16="http://schemas.microsoft.com/office/drawing/2014/main" id="{DF6F958F-BC61-E5E9-CA68-B21E5D95D8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74084" y="4165620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1" name="Рисунок 42">
            <a:extLst>
              <a:ext uri="{FF2B5EF4-FFF2-40B4-BE49-F238E27FC236}">
                <a16:creationId xmlns:a16="http://schemas.microsoft.com/office/drawing/2014/main" id="{3532A552-93A6-DB4F-2747-B7A7DB117C5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74084" y="5509670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3" name="Текст 34">
            <a:extLst>
              <a:ext uri="{FF2B5EF4-FFF2-40B4-BE49-F238E27FC236}">
                <a16:creationId xmlns:a16="http://schemas.microsoft.com/office/drawing/2014/main" id="{C67D5235-BAFF-1223-0BBA-1D60152D90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44490" y="4047180"/>
            <a:ext cx="4111545" cy="870000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иконок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190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+ 3 факта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3D85A10-E8DF-1BA2-06E6-F89E4892F541}"/>
              </a:ext>
            </a:extLst>
          </p:cNvPr>
          <p:cNvSpPr/>
          <p:nvPr userDrawn="1"/>
        </p:nvSpPr>
        <p:spPr>
          <a:xfrm>
            <a:off x="6196130" y="1752647"/>
            <a:ext cx="5344199" cy="1585555"/>
          </a:xfrm>
          <a:prstGeom prst="roundRect">
            <a:avLst>
              <a:gd name="adj" fmla="val 10202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D18DC5-5C6A-7186-8112-23063D59A2E3}"/>
              </a:ext>
            </a:extLst>
          </p:cNvPr>
          <p:cNvSpPr/>
          <p:nvPr userDrawn="1"/>
        </p:nvSpPr>
        <p:spPr>
          <a:xfrm>
            <a:off x="6196130" y="5291256"/>
            <a:ext cx="5344199" cy="982544"/>
          </a:xfrm>
          <a:prstGeom prst="roundRect">
            <a:avLst>
              <a:gd name="adj" fmla="val 18155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9B51DAA-2F01-FDC8-DDCC-498B3E4C2387}"/>
              </a:ext>
            </a:extLst>
          </p:cNvPr>
          <p:cNvSpPr/>
          <p:nvPr userDrawn="1"/>
        </p:nvSpPr>
        <p:spPr>
          <a:xfrm>
            <a:off x="6196130" y="3530408"/>
            <a:ext cx="5344199" cy="1568642"/>
          </a:xfrm>
          <a:prstGeom prst="roundRect">
            <a:avLst>
              <a:gd name="adj" fmla="val 10202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11" name="Frame 2131327888" descr="preencoded.png">
            <a:extLst>
              <a:ext uri="{FF2B5EF4-FFF2-40B4-BE49-F238E27FC236}">
                <a16:creationId xmlns:a16="http://schemas.microsoft.com/office/drawing/2014/main" id="{08547A9C-9B17-30FA-115F-FB0A7E3449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2" y="1740037"/>
            <a:ext cx="5336267" cy="4533763"/>
          </a:xfrm>
          <a:prstGeom prst="rect">
            <a:avLst/>
          </a:prstGeom>
        </p:spPr>
      </p:pic>
      <p:pic>
        <p:nvPicPr>
          <p:cNvPr id="10" name="VK Logo" descr="preencoded.png">
            <a:extLst>
              <a:ext uri="{FF2B5EF4-FFF2-40B4-BE49-F238E27FC236}">
                <a16:creationId xmlns:a16="http://schemas.microsoft.com/office/drawing/2014/main" id="{DB25A3BE-24EE-C6B8-EB4A-84EFAC2078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4" name="Текст 34">
            <a:extLst>
              <a:ext uri="{FF2B5EF4-FFF2-40B4-BE49-F238E27FC236}">
                <a16:creationId xmlns:a16="http://schemas.microsoft.com/office/drawing/2014/main" id="{56892EA8-C36C-8B6B-788F-0FC38905A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5966" y="5190057"/>
            <a:ext cx="3332059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Комментарий к цифре до пяти строк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5" name="Текст 11">
            <a:extLst>
              <a:ext uri="{FF2B5EF4-FFF2-40B4-BE49-F238E27FC236}">
                <a16:creationId xmlns:a16="http://schemas.microsoft.com/office/drawing/2014/main" id="{D355A35F-2D75-C914-55CD-3F546E44F7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3668" y="1752647"/>
            <a:ext cx="2920088" cy="2066024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4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26" name="Текст 11">
            <a:extLst>
              <a:ext uri="{FF2B5EF4-FFF2-40B4-BE49-F238E27FC236}">
                <a16:creationId xmlns:a16="http://schemas.microsoft.com/office/drawing/2014/main" id="{9134D9C7-057E-D5DE-B709-D18B31F5E9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590" y="2337237"/>
            <a:ext cx="956965" cy="1679447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7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+</a:t>
            </a:r>
          </a:p>
        </p:txBody>
      </p:sp>
      <p:sp>
        <p:nvSpPr>
          <p:cNvPr id="32" name="Текст 34">
            <a:extLst>
              <a:ext uri="{FF2B5EF4-FFF2-40B4-BE49-F238E27FC236}">
                <a16:creationId xmlns:a16="http://schemas.microsoft.com/office/drawing/2014/main" id="{3E77235D-2D52-B33B-FD21-DD15A67C5D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5966" y="3732095"/>
            <a:ext cx="3332059" cy="508398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пользователей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F9614ACC-F224-E701-CCB5-2DC7D88F9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4491" y="2204202"/>
            <a:ext cx="4033684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иконок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7" name="Текст 34">
            <a:extLst>
              <a:ext uri="{FF2B5EF4-FFF2-40B4-BE49-F238E27FC236}">
                <a16:creationId xmlns:a16="http://schemas.microsoft.com/office/drawing/2014/main" id="{613B5189-6670-20CF-4EA9-D652045CC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4491" y="5557959"/>
            <a:ext cx="4033684" cy="385641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8" name="Рисунок 42">
            <a:extLst>
              <a:ext uri="{FF2B5EF4-FFF2-40B4-BE49-F238E27FC236}">
                <a16:creationId xmlns:a16="http://schemas.microsoft.com/office/drawing/2014/main" id="{BBB472AE-FC3F-60CA-2D6A-D9AD0F8931B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74084" y="2281358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9" name="Рисунок 42">
            <a:extLst>
              <a:ext uri="{FF2B5EF4-FFF2-40B4-BE49-F238E27FC236}">
                <a16:creationId xmlns:a16="http://schemas.microsoft.com/office/drawing/2014/main" id="{DF6F958F-BC61-E5E9-CA68-B21E5D95D8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74084" y="4050663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1" name="Рисунок 42">
            <a:extLst>
              <a:ext uri="{FF2B5EF4-FFF2-40B4-BE49-F238E27FC236}">
                <a16:creationId xmlns:a16="http://schemas.microsoft.com/office/drawing/2014/main" id="{3532A552-93A6-DB4F-2747-B7A7DB117C5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74084" y="5518462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3" name="Текст 34">
            <a:extLst>
              <a:ext uri="{FF2B5EF4-FFF2-40B4-BE49-F238E27FC236}">
                <a16:creationId xmlns:a16="http://schemas.microsoft.com/office/drawing/2014/main" id="{C67D5235-BAFF-1223-0BBA-1D60152D90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44490" y="3934104"/>
            <a:ext cx="4111545" cy="870000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иконок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470D6717-170B-13BA-9F28-9BA8474222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64940" y="2337238"/>
            <a:ext cx="2294612" cy="129629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7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млн</a:t>
            </a:r>
          </a:p>
        </p:txBody>
      </p:sp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AB927809-B476-0293-9231-0591E3A74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2823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+ 3 факта (3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3D85A10-E8DF-1BA2-06E6-F89E4892F541}"/>
              </a:ext>
            </a:extLst>
          </p:cNvPr>
          <p:cNvSpPr/>
          <p:nvPr userDrawn="1"/>
        </p:nvSpPr>
        <p:spPr>
          <a:xfrm>
            <a:off x="6196130" y="1752647"/>
            <a:ext cx="5344199" cy="1585555"/>
          </a:xfrm>
          <a:prstGeom prst="roundRect">
            <a:avLst>
              <a:gd name="adj" fmla="val 10202"/>
            </a:avLst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D18DC5-5C6A-7186-8112-23063D59A2E3}"/>
              </a:ext>
            </a:extLst>
          </p:cNvPr>
          <p:cNvSpPr/>
          <p:nvPr userDrawn="1"/>
        </p:nvSpPr>
        <p:spPr>
          <a:xfrm>
            <a:off x="6196130" y="5291256"/>
            <a:ext cx="5344199" cy="982544"/>
          </a:xfrm>
          <a:prstGeom prst="roundRect">
            <a:avLst>
              <a:gd name="adj" fmla="val 18155"/>
            </a:avLst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9B51DAA-2F01-FDC8-DDCC-498B3E4C2387}"/>
              </a:ext>
            </a:extLst>
          </p:cNvPr>
          <p:cNvSpPr/>
          <p:nvPr userDrawn="1"/>
        </p:nvSpPr>
        <p:spPr>
          <a:xfrm>
            <a:off x="6196130" y="3530408"/>
            <a:ext cx="5344199" cy="1568642"/>
          </a:xfrm>
          <a:prstGeom prst="roundRect">
            <a:avLst>
              <a:gd name="adj" fmla="val 10202"/>
            </a:avLst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11" name="Frame 2131327888" descr="preencoded.png">
            <a:extLst>
              <a:ext uri="{FF2B5EF4-FFF2-40B4-BE49-F238E27FC236}">
                <a16:creationId xmlns:a16="http://schemas.microsoft.com/office/drawing/2014/main" id="{08547A9C-9B17-30FA-115F-FB0A7E3449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2" y="1740037"/>
            <a:ext cx="5336267" cy="4533763"/>
          </a:xfrm>
          <a:prstGeom prst="rect">
            <a:avLst/>
          </a:prstGeom>
        </p:spPr>
      </p:pic>
      <p:pic>
        <p:nvPicPr>
          <p:cNvPr id="10" name="VK Logo" descr="preencoded.png">
            <a:extLst>
              <a:ext uri="{FF2B5EF4-FFF2-40B4-BE49-F238E27FC236}">
                <a16:creationId xmlns:a16="http://schemas.microsoft.com/office/drawing/2014/main" id="{DB25A3BE-24EE-C6B8-EB4A-84EFAC2078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4" name="Текст 34">
            <a:extLst>
              <a:ext uri="{FF2B5EF4-FFF2-40B4-BE49-F238E27FC236}">
                <a16:creationId xmlns:a16="http://schemas.microsoft.com/office/drawing/2014/main" id="{56892EA8-C36C-8B6B-788F-0FC38905A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5966" y="5190057"/>
            <a:ext cx="3332059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Комментарий к цифре до пяти строк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5" name="Текст 11">
            <a:extLst>
              <a:ext uri="{FF2B5EF4-FFF2-40B4-BE49-F238E27FC236}">
                <a16:creationId xmlns:a16="http://schemas.microsoft.com/office/drawing/2014/main" id="{D355A35F-2D75-C914-55CD-3F546E44F7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3668" y="1752647"/>
            <a:ext cx="2920088" cy="2066024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4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26" name="Текст 11">
            <a:extLst>
              <a:ext uri="{FF2B5EF4-FFF2-40B4-BE49-F238E27FC236}">
                <a16:creationId xmlns:a16="http://schemas.microsoft.com/office/drawing/2014/main" id="{9134D9C7-057E-D5DE-B709-D18B31F5E9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590" y="2337237"/>
            <a:ext cx="956965" cy="1679447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7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+</a:t>
            </a:r>
          </a:p>
        </p:txBody>
      </p:sp>
      <p:sp>
        <p:nvSpPr>
          <p:cNvPr id="32" name="Текст 34">
            <a:extLst>
              <a:ext uri="{FF2B5EF4-FFF2-40B4-BE49-F238E27FC236}">
                <a16:creationId xmlns:a16="http://schemas.microsoft.com/office/drawing/2014/main" id="{3E77235D-2D52-B33B-FD21-DD15A67C5D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5966" y="3732095"/>
            <a:ext cx="3332059" cy="508398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пользователей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F9614ACC-F224-E701-CCB5-2DC7D88F9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4491" y="2204202"/>
            <a:ext cx="4033684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иконок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7" name="Текст 34">
            <a:extLst>
              <a:ext uri="{FF2B5EF4-FFF2-40B4-BE49-F238E27FC236}">
                <a16:creationId xmlns:a16="http://schemas.microsoft.com/office/drawing/2014/main" id="{613B5189-6670-20CF-4EA9-D652045CC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4491" y="5557959"/>
            <a:ext cx="4033684" cy="385641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8" name="Рисунок 42">
            <a:extLst>
              <a:ext uri="{FF2B5EF4-FFF2-40B4-BE49-F238E27FC236}">
                <a16:creationId xmlns:a16="http://schemas.microsoft.com/office/drawing/2014/main" id="{BBB472AE-FC3F-60CA-2D6A-D9AD0F8931B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74084" y="2281358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9" name="Рисунок 42">
            <a:extLst>
              <a:ext uri="{FF2B5EF4-FFF2-40B4-BE49-F238E27FC236}">
                <a16:creationId xmlns:a16="http://schemas.microsoft.com/office/drawing/2014/main" id="{DF6F958F-BC61-E5E9-CA68-B21E5D95D8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74084" y="4050663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1" name="Рисунок 42">
            <a:extLst>
              <a:ext uri="{FF2B5EF4-FFF2-40B4-BE49-F238E27FC236}">
                <a16:creationId xmlns:a16="http://schemas.microsoft.com/office/drawing/2014/main" id="{3532A552-93A6-DB4F-2747-B7A7DB117C5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74084" y="5518462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3" name="Текст 34">
            <a:extLst>
              <a:ext uri="{FF2B5EF4-FFF2-40B4-BE49-F238E27FC236}">
                <a16:creationId xmlns:a16="http://schemas.microsoft.com/office/drawing/2014/main" id="{C67D5235-BAFF-1223-0BBA-1D60152D90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44490" y="3934104"/>
            <a:ext cx="4111545" cy="870000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иконок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470D6717-170B-13BA-9F28-9BA8474222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64940" y="2337238"/>
            <a:ext cx="2294612" cy="129629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7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млн</a:t>
            </a:r>
          </a:p>
        </p:txBody>
      </p:sp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782952E6-AC75-440D-3D62-D2D15DE31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28689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к квадратными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F8C89DD-F3B6-9B4B-8C66-FFE06B7A10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9381" y="3740832"/>
            <a:ext cx="2539457" cy="2536192"/>
          </a:xfrm>
          <a:custGeom>
            <a:avLst/>
            <a:gdLst>
              <a:gd name="connsiteX0" fmla="*/ 210917 w 3861565"/>
              <a:gd name="connsiteY0" fmla="*/ 0 h 3856600"/>
              <a:gd name="connsiteX1" fmla="*/ 3650648 w 3861565"/>
              <a:gd name="connsiteY1" fmla="*/ 0 h 3856600"/>
              <a:gd name="connsiteX2" fmla="*/ 3861565 w 3861565"/>
              <a:gd name="connsiteY2" fmla="*/ 210917 h 3856600"/>
              <a:gd name="connsiteX3" fmla="*/ 3861565 w 3861565"/>
              <a:gd name="connsiteY3" fmla="*/ 3645683 h 3856600"/>
              <a:gd name="connsiteX4" fmla="*/ 3650648 w 3861565"/>
              <a:gd name="connsiteY4" fmla="*/ 3856600 h 3856600"/>
              <a:gd name="connsiteX5" fmla="*/ 210917 w 3861565"/>
              <a:gd name="connsiteY5" fmla="*/ 3856600 h 3856600"/>
              <a:gd name="connsiteX6" fmla="*/ 0 w 3861565"/>
              <a:gd name="connsiteY6" fmla="*/ 3645683 h 3856600"/>
              <a:gd name="connsiteX7" fmla="*/ 0 w 3861565"/>
              <a:gd name="connsiteY7" fmla="*/ 210917 h 3856600"/>
              <a:gd name="connsiteX8" fmla="*/ 210917 w 3861565"/>
              <a:gd name="connsiteY8" fmla="*/ 0 h 385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1565" h="3856600">
                <a:moveTo>
                  <a:pt x="210917" y="0"/>
                </a:moveTo>
                <a:lnTo>
                  <a:pt x="3650648" y="0"/>
                </a:lnTo>
                <a:cubicBezTo>
                  <a:pt x="3767134" y="0"/>
                  <a:pt x="3861565" y="94431"/>
                  <a:pt x="3861565" y="210917"/>
                </a:cubicBezTo>
                <a:lnTo>
                  <a:pt x="3861565" y="3645683"/>
                </a:lnTo>
                <a:cubicBezTo>
                  <a:pt x="3861565" y="3762169"/>
                  <a:pt x="3767134" y="3856600"/>
                  <a:pt x="3650648" y="3856600"/>
                </a:cubicBezTo>
                <a:lnTo>
                  <a:pt x="210917" y="3856600"/>
                </a:lnTo>
                <a:cubicBezTo>
                  <a:pt x="94431" y="3856600"/>
                  <a:pt x="0" y="3762169"/>
                  <a:pt x="0" y="3645683"/>
                </a:cubicBezTo>
                <a:lnTo>
                  <a:pt x="0" y="210917"/>
                </a:lnTo>
                <a:cubicBezTo>
                  <a:pt x="0" y="94431"/>
                  <a:pt x="94431" y="0"/>
                  <a:pt x="21091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B2BE96E-55D7-6C06-12A5-1BE3337FE23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42349" y="3746876"/>
            <a:ext cx="1177711" cy="1158499"/>
          </a:xfrm>
          <a:custGeom>
            <a:avLst/>
            <a:gdLst>
              <a:gd name="connsiteX0" fmla="*/ 217175 w 1827611"/>
              <a:gd name="connsiteY0" fmla="*/ 0 h 1834661"/>
              <a:gd name="connsiteX1" fmla="*/ 1610436 w 1827611"/>
              <a:gd name="connsiteY1" fmla="*/ 0 h 1834661"/>
              <a:gd name="connsiteX2" fmla="*/ 1827611 w 1827611"/>
              <a:gd name="connsiteY2" fmla="*/ 217175 h 1834661"/>
              <a:gd name="connsiteX3" fmla="*/ 1827611 w 1827611"/>
              <a:gd name="connsiteY3" fmla="*/ 1617486 h 1834661"/>
              <a:gd name="connsiteX4" fmla="*/ 1610436 w 1827611"/>
              <a:gd name="connsiteY4" fmla="*/ 1834661 h 1834661"/>
              <a:gd name="connsiteX5" fmla="*/ 217175 w 1827611"/>
              <a:gd name="connsiteY5" fmla="*/ 1834661 h 1834661"/>
              <a:gd name="connsiteX6" fmla="*/ 0 w 1827611"/>
              <a:gd name="connsiteY6" fmla="*/ 1617486 h 1834661"/>
              <a:gd name="connsiteX7" fmla="*/ 0 w 1827611"/>
              <a:gd name="connsiteY7" fmla="*/ 217175 h 1834661"/>
              <a:gd name="connsiteX8" fmla="*/ 217175 w 1827611"/>
              <a:gd name="connsiteY8" fmla="*/ 0 h 183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7611" h="1834661">
                <a:moveTo>
                  <a:pt x="217175" y="0"/>
                </a:moveTo>
                <a:lnTo>
                  <a:pt x="1610436" y="0"/>
                </a:lnTo>
                <a:cubicBezTo>
                  <a:pt x="1730378" y="0"/>
                  <a:pt x="1827611" y="97233"/>
                  <a:pt x="1827611" y="217175"/>
                </a:cubicBezTo>
                <a:lnTo>
                  <a:pt x="1827611" y="1617486"/>
                </a:lnTo>
                <a:cubicBezTo>
                  <a:pt x="1827611" y="1737428"/>
                  <a:pt x="1730378" y="1834661"/>
                  <a:pt x="1610436" y="1834661"/>
                </a:cubicBezTo>
                <a:lnTo>
                  <a:pt x="217175" y="1834661"/>
                </a:lnTo>
                <a:cubicBezTo>
                  <a:pt x="97233" y="1834661"/>
                  <a:pt x="0" y="1737428"/>
                  <a:pt x="0" y="1617486"/>
                </a:cubicBezTo>
                <a:lnTo>
                  <a:pt x="0" y="217175"/>
                </a:lnTo>
                <a:cubicBezTo>
                  <a:pt x="0" y="97233"/>
                  <a:pt x="97233" y="0"/>
                  <a:pt x="21717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B10D6E3B-EB00-241C-AD64-50347F9FA3A7}"/>
              </a:ext>
            </a:extLst>
          </p:cNvPr>
          <p:cNvSpPr/>
          <p:nvPr userDrawn="1"/>
        </p:nvSpPr>
        <p:spPr>
          <a:xfrm>
            <a:off x="658814" y="1746747"/>
            <a:ext cx="5337040" cy="1793807"/>
          </a:xfrm>
          <a:prstGeom prst="roundRect">
            <a:avLst>
              <a:gd name="adj" fmla="val 8404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F614946A-B4D3-C04F-A388-76689ECDB9B0}"/>
              </a:ext>
            </a:extLst>
          </p:cNvPr>
          <p:cNvSpPr/>
          <p:nvPr userDrawn="1"/>
        </p:nvSpPr>
        <p:spPr>
          <a:xfrm>
            <a:off x="663575" y="3740832"/>
            <a:ext cx="5332295" cy="2532514"/>
          </a:xfrm>
          <a:prstGeom prst="roundRect">
            <a:avLst>
              <a:gd name="adj" fmla="val 6357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F704FBC-2734-36DF-EDED-36031EAC939D}"/>
              </a:ext>
            </a:extLst>
          </p:cNvPr>
          <p:cNvSpPr/>
          <p:nvPr userDrawn="1"/>
        </p:nvSpPr>
        <p:spPr>
          <a:xfrm>
            <a:off x="6199319" y="1746747"/>
            <a:ext cx="5337041" cy="1790203"/>
          </a:xfrm>
          <a:prstGeom prst="roundRect">
            <a:avLst>
              <a:gd name="adj" fmla="val 8404"/>
            </a:avLst>
          </a:prstGeom>
          <a:solidFill>
            <a:srgbClr val="0077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B89A3988-9B52-1AA0-CDD5-65B278062A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3" name="Рисунок 23">
            <a:extLst>
              <a:ext uri="{FF2B5EF4-FFF2-40B4-BE49-F238E27FC236}">
                <a16:creationId xmlns:a16="http://schemas.microsoft.com/office/drawing/2014/main" id="{966D63B6-E877-F18C-0938-6A5E7F63CD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326649" y="3746876"/>
            <a:ext cx="1177711" cy="1158499"/>
          </a:xfrm>
          <a:custGeom>
            <a:avLst/>
            <a:gdLst>
              <a:gd name="connsiteX0" fmla="*/ 217175 w 1827611"/>
              <a:gd name="connsiteY0" fmla="*/ 0 h 1834661"/>
              <a:gd name="connsiteX1" fmla="*/ 1610436 w 1827611"/>
              <a:gd name="connsiteY1" fmla="*/ 0 h 1834661"/>
              <a:gd name="connsiteX2" fmla="*/ 1827611 w 1827611"/>
              <a:gd name="connsiteY2" fmla="*/ 217175 h 1834661"/>
              <a:gd name="connsiteX3" fmla="*/ 1827611 w 1827611"/>
              <a:gd name="connsiteY3" fmla="*/ 1617486 h 1834661"/>
              <a:gd name="connsiteX4" fmla="*/ 1610436 w 1827611"/>
              <a:gd name="connsiteY4" fmla="*/ 1834661 h 1834661"/>
              <a:gd name="connsiteX5" fmla="*/ 217175 w 1827611"/>
              <a:gd name="connsiteY5" fmla="*/ 1834661 h 1834661"/>
              <a:gd name="connsiteX6" fmla="*/ 0 w 1827611"/>
              <a:gd name="connsiteY6" fmla="*/ 1617486 h 1834661"/>
              <a:gd name="connsiteX7" fmla="*/ 0 w 1827611"/>
              <a:gd name="connsiteY7" fmla="*/ 217175 h 1834661"/>
              <a:gd name="connsiteX8" fmla="*/ 217175 w 1827611"/>
              <a:gd name="connsiteY8" fmla="*/ 0 h 183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7611" h="1834661">
                <a:moveTo>
                  <a:pt x="217175" y="0"/>
                </a:moveTo>
                <a:lnTo>
                  <a:pt x="1610436" y="0"/>
                </a:lnTo>
                <a:cubicBezTo>
                  <a:pt x="1730378" y="0"/>
                  <a:pt x="1827611" y="97233"/>
                  <a:pt x="1827611" y="217175"/>
                </a:cubicBezTo>
                <a:lnTo>
                  <a:pt x="1827611" y="1617486"/>
                </a:lnTo>
                <a:cubicBezTo>
                  <a:pt x="1827611" y="1737428"/>
                  <a:pt x="1730378" y="1834661"/>
                  <a:pt x="1610436" y="1834661"/>
                </a:cubicBezTo>
                <a:lnTo>
                  <a:pt x="217175" y="1834661"/>
                </a:lnTo>
                <a:cubicBezTo>
                  <a:pt x="97233" y="1834661"/>
                  <a:pt x="0" y="1737428"/>
                  <a:pt x="0" y="1617486"/>
                </a:cubicBezTo>
                <a:lnTo>
                  <a:pt x="0" y="217175"/>
                </a:lnTo>
                <a:cubicBezTo>
                  <a:pt x="0" y="97233"/>
                  <a:pt x="97233" y="0"/>
                  <a:pt x="21717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6" name="Рисунок 23">
            <a:extLst>
              <a:ext uri="{FF2B5EF4-FFF2-40B4-BE49-F238E27FC236}">
                <a16:creationId xmlns:a16="http://schemas.microsoft.com/office/drawing/2014/main" id="{B02A8454-7290-3447-254E-EB72719C155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42349" y="5115301"/>
            <a:ext cx="1177711" cy="1158499"/>
          </a:xfrm>
          <a:custGeom>
            <a:avLst/>
            <a:gdLst>
              <a:gd name="connsiteX0" fmla="*/ 217175 w 1827611"/>
              <a:gd name="connsiteY0" fmla="*/ 0 h 1834661"/>
              <a:gd name="connsiteX1" fmla="*/ 1610436 w 1827611"/>
              <a:gd name="connsiteY1" fmla="*/ 0 h 1834661"/>
              <a:gd name="connsiteX2" fmla="*/ 1827611 w 1827611"/>
              <a:gd name="connsiteY2" fmla="*/ 217175 h 1834661"/>
              <a:gd name="connsiteX3" fmla="*/ 1827611 w 1827611"/>
              <a:gd name="connsiteY3" fmla="*/ 1617486 h 1834661"/>
              <a:gd name="connsiteX4" fmla="*/ 1610436 w 1827611"/>
              <a:gd name="connsiteY4" fmla="*/ 1834661 h 1834661"/>
              <a:gd name="connsiteX5" fmla="*/ 217175 w 1827611"/>
              <a:gd name="connsiteY5" fmla="*/ 1834661 h 1834661"/>
              <a:gd name="connsiteX6" fmla="*/ 0 w 1827611"/>
              <a:gd name="connsiteY6" fmla="*/ 1617486 h 1834661"/>
              <a:gd name="connsiteX7" fmla="*/ 0 w 1827611"/>
              <a:gd name="connsiteY7" fmla="*/ 217175 h 1834661"/>
              <a:gd name="connsiteX8" fmla="*/ 217175 w 1827611"/>
              <a:gd name="connsiteY8" fmla="*/ 0 h 183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7611" h="1834661">
                <a:moveTo>
                  <a:pt x="217175" y="0"/>
                </a:moveTo>
                <a:lnTo>
                  <a:pt x="1610436" y="0"/>
                </a:lnTo>
                <a:cubicBezTo>
                  <a:pt x="1730378" y="0"/>
                  <a:pt x="1827611" y="97233"/>
                  <a:pt x="1827611" y="217175"/>
                </a:cubicBezTo>
                <a:lnTo>
                  <a:pt x="1827611" y="1617486"/>
                </a:lnTo>
                <a:cubicBezTo>
                  <a:pt x="1827611" y="1737428"/>
                  <a:pt x="1730378" y="1834661"/>
                  <a:pt x="1610436" y="1834661"/>
                </a:cubicBezTo>
                <a:lnTo>
                  <a:pt x="217175" y="1834661"/>
                </a:lnTo>
                <a:cubicBezTo>
                  <a:pt x="97233" y="1834661"/>
                  <a:pt x="0" y="1737428"/>
                  <a:pt x="0" y="1617486"/>
                </a:cubicBezTo>
                <a:lnTo>
                  <a:pt x="0" y="217175"/>
                </a:lnTo>
                <a:cubicBezTo>
                  <a:pt x="0" y="97233"/>
                  <a:pt x="97233" y="0"/>
                  <a:pt x="21717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7" name="Рисунок 23">
            <a:extLst>
              <a:ext uri="{FF2B5EF4-FFF2-40B4-BE49-F238E27FC236}">
                <a16:creationId xmlns:a16="http://schemas.microsoft.com/office/drawing/2014/main" id="{8765E9C7-AA4E-65B9-9B0B-40B95605D6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326649" y="5115301"/>
            <a:ext cx="1177711" cy="1158499"/>
          </a:xfrm>
          <a:custGeom>
            <a:avLst/>
            <a:gdLst>
              <a:gd name="connsiteX0" fmla="*/ 217175 w 1827611"/>
              <a:gd name="connsiteY0" fmla="*/ 0 h 1834661"/>
              <a:gd name="connsiteX1" fmla="*/ 1610436 w 1827611"/>
              <a:gd name="connsiteY1" fmla="*/ 0 h 1834661"/>
              <a:gd name="connsiteX2" fmla="*/ 1827611 w 1827611"/>
              <a:gd name="connsiteY2" fmla="*/ 217175 h 1834661"/>
              <a:gd name="connsiteX3" fmla="*/ 1827611 w 1827611"/>
              <a:gd name="connsiteY3" fmla="*/ 1617486 h 1834661"/>
              <a:gd name="connsiteX4" fmla="*/ 1610436 w 1827611"/>
              <a:gd name="connsiteY4" fmla="*/ 1834661 h 1834661"/>
              <a:gd name="connsiteX5" fmla="*/ 217175 w 1827611"/>
              <a:gd name="connsiteY5" fmla="*/ 1834661 h 1834661"/>
              <a:gd name="connsiteX6" fmla="*/ 0 w 1827611"/>
              <a:gd name="connsiteY6" fmla="*/ 1617486 h 1834661"/>
              <a:gd name="connsiteX7" fmla="*/ 0 w 1827611"/>
              <a:gd name="connsiteY7" fmla="*/ 217175 h 1834661"/>
              <a:gd name="connsiteX8" fmla="*/ 217175 w 1827611"/>
              <a:gd name="connsiteY8" fmla="*/ 0 h 183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7611" h="1834661">
                <a:moveTo>
                  <a:pt x="217175" y="0"/>
                </a:moveTo>
                <a:lnTo>
                  <a:pt x="1610436" y="0"/>
                </a:lnTo>
                <a:cubicBezTo>
                  <a:pt x="1730378" y="0"/>
                  <a:pt x="1827611" y="97233"/>
                  <a:pt x="1827611" y="217175"/>
                </a:cubicBezTo>
                <a:lnTo>
                  <a:pt x="1827611" y="1617486"/>
                </a:lnTo>
                <a:cubicBezTo>
                  <a:pt x="1827611" y="1737428"/>
                  <a:pt x="1730378" y="1834661"/>
                  <a:pt x="1610436" y="1834661"/>
                </a:cubicBezTo>
                <a:lnTo>
                  <a:pt x="217175" y="1834661"/>
                </a:lnTo>
                <a:cubicBezTo>
                  <a:pt x="97233" y="1834661"/>
                  <a:pt x="0" y="1737428"/>
                  <a:pt x="0" y="1617486"/>
                </a:cubicBezTo>
                <a:lnTo>
                  <a:pt x="0" y="217175"/>
                </a:lnTo>
                <a:cubicBezTo>
                  <a:pt x="0" y="97233"/>
                  <a:pt x="97233" y="0"/>
                  <a:pt x="21717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1776D85C-3E3A-9315-EF5A-AA3C98C695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483" y="1770998"/>
            <a:ext cx="1468706" cy="1580148"/>
          </a:xfrm>
          <a:prstGeom prst="rect">
            <a:avLst/>
          </a:prstGeom>
        </p:spPr>
        <p:txBody>
          <a:bodyPr/>
          <a:lstStyle>
            <a:lvl1pPr>
              <a:defRPr sz="8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78</a:t>
            </a:r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240ABEC6-4295-7004-0AEA-C78E5947EC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5063" y="2808468"/>
            <a:ext cx="1822307" cy="569227"/>
          </a:xfrm>
          <a:prstGeom prst="rect">
            <a:avLst/>
          </a:prstGeom>
        </p:spPr>
        <p:txBody>
          <a:bodyPr/>
          <a:lstStyle>
            <a:lvl1pPr>
              <a:defRPr sz="25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млрд ₽ </a:t>
            </a:r>
          </a:p>
        </p:txBody>
      </p:sp>
      <p:sp>
        <p:nvSpPr>
          <p:cNvPr id="29" name="Текст 11">
            <a:extLst>
              <a:ext uri="{FF2B5EF4-FFF2-40B4-BE49-F238E27FC236}">
                <a16:creationId xmlns:a16="http://schemas.microsoft.com/office/drawing/2014/main" id="{5205F13E-9F03-57A1-62E0-97BE01D87C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8129" y="4388336"/>
            <a:ext cx="1619780" cy="1448535"/>
          </a:xfrm>
          <a:prstGeom prst="rect">
            <a:avLst/>
          </a:prstGeom>
        </p:spPr>
        <p:txBody>
          <a:bodyPr/>
          <a:lstStyle>
            <a:lvl1pPr>
              <a:defRPr sz="8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24</a:t>
            </a:r>
          </a:p>
        </p:txBody>
      </p:sp>
      <p:sp>
        <p:nvSpPr>
          <p:cNvPr id="30" name="Текст 11">
            <a:extLst>
              <a:ext uri="{FF2B5EF4-FFF2-40B4-BE49-F238E27FC236}">
                <a16:creationId xmlns:a16="http://schemas.microsoft.com/office/drawing/2014/main" id="{596D2C53-8839-480C-EEA9-4A8B1FAF24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569" y="4212263"/>
            <a:ext cx="1441356" cy="569227"/>
          </a:xfrm>
          <a:prstGeom prst="rect">
            <a:avLst/>
          </a:prstGeom>
        </p:spPr>
        <p:txBody>
          <a:bodyPr/>
          <a:lstStyle>
            <a:lvl1pPr>
              <a:defRPr sz="25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рост на</a:t>
            </a:r>
          </a:p>
        </p:txBody>
      </p:sp>
      <p:sp>
        <p:nvSpPr>
          <p:cNvPr id="31" name="Текст 11">
            <a:extLst>
              <a:ext uri="{FF2B5EF4-FFF2-40B4-BE49-F238E27FC236}">
                <a16:creationId xmlns:a16="http://schemas.microsoft.com/office/drawing/2014/main" id="{A692804B-04CB-8557-22BA-0AAA6B39EC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88533" y="1771000"/>
            <a:ext cx="1138299" cy="1580148"/>
          </a:xfrm>
          <a:prstGeom prst="rect">
            <a:avLst/>
          </a:prstGeom>
        </p:spPr>
        <p:txBody>
          <a:bodyPr/>
          <a:lstStyle>
            <a:lvl1pPr>
              <a:defRPr sz="8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7</a:t>
            </a:r>
          </a:p>
        </p:txBody>
      </p:sp>
      <p:sp>
        <p:nvSpPr>
          <p:cNvPr id="32" name="Текст 11">
            <a:extLst>
              <a:ext uri="{FF2B5EF4-FFF2-40B4-BE49-F238E27FC236}">
                <a16:creationId xmlns:a16="http://schemas.microsoft.com/office/drawing/2014/main" id="{D0FA25D0-4F14-7C73-BC2D-975A468961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66644" y="2757668"/>
            <a:ext cx="974009" cy="569227"/>
          </a:xfrm>
          <a:prstGeom prst="rect">
            <a:avLst/>
          </a:prstGeom>
        </p:spPr>
        <p:txBody>
          <a:bodyPr/>
          <a:lstStyle>
            <a:lvl1pPr>
              <a:defRPr sz="25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тыс.</a:t>
            </a:r>
          </a:p>
        </p:txBody>
      </p:sp>
      <p:sp>
        <p:nvSpPr>
          <p:cNvPr id="33" name="Текст 34">
            <a:extLst>
              <a:ext uri="{FF2B5EF4-FFF2-40B4-BE49-F238E27FC236}">
                <a16:creationId xmlns:a16="http://schemas.microsoft.com/office/drawing/2014/main" id="{7FE4510D-985E-F1C9-C133-BA5059DCFF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5234" y="2011649"/>
            <a:ext cx="2564443" cy="1260397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spcAft>
                <a:spcPts val="1000"/>
              </a:spcAft>
              <a:defRPr sz="18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lnSpc>
                <a:spcPct val="108333"/>
              </a:lnSpc>
              <a:spcAft>
                <a:spcPts val="25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На 40% (красная стрелочка — отрицательная для нас динамика)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9567E650-7F5B-5646-B574-E279B885EC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45234" y="4617361"/>
            <a:ext cx="2564443" cy="1260397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spcAft>
                <a:spcPts val="1000"/>
              </a:spcAft>
              <a:defRPr sz="18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lnSpc>
                <a:spcPct val="108333"/>
              </a:lnSpc>
              <a:spcAft>
                <a:spcPts val="25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На 40% (красная стрелочка — отрицательная для нас динамика)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B8011EB6-497C-6449-C8A1-041DB2C4C2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5313" y="2151651"/>
            <a:ext cx="2781898" cy="1018879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spcAft>
                <a:spcPts val="1000"/>
              </a:spcAft>
              <a:defRPr sz="18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 defTabSz="609630">
              <a:lnSpc>
                <a:spcPct val="108333"/>
              </a:lnSpc>
              <a:spcAft>
                <a:spcPts val="2500"/>
              </a:spcAft>
              <a:defRPr/>
            </a:pPr>
            <a:r>
              <a:rPr lang="ru-RU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добавьте краткое описание факта</a:t>
            </a:r>
            <a:br>
              <a:rPr lang="ru-RU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 две строки 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Текст 34">
            <a:extLst>
              <a:ext uri="{FF2B5EF4-FFF2-40B4-BE49-F238E27FC236}">
                <a16:creationId xmlns:a16="http://schemas.microsoft.com/office/drawing/2014/main" id="{7A8007EE-3951-7A1B-7C78-A486759B068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 rot="10800000">
            <a:off x="2892076" y="1970228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8333"/>
              </a:lnSpc>
              <a:spcBef>
                <a:spcPts val="1000"/>
              </a:spcBef>
              <a:spcAft>
                <a:spcPts val="25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sz="2400" dirty="0">
              <a:solidFill>
                <a:srgbClr val="FF0000"/>
              </a:solidFill>
              <a:latin typeface="VK Sans Display" pitchFamily="2" charset="0"/>
            </a:endParaRPr>
          </a:p>
          <a:p>
            <a:pPr>
              <a:lnSpc>
                <a:spcPct val="108333"/>
              </a:lnSpc>
              <a:spcAft>
                <a:spcPts val="2500"/>
              </a:spcAft>
            </a:pP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B231C269-4DEF-16ED-C314-B9B4AC1739B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2831523" y="4597973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49" name="Текст 11">
            <a:extLst>
              <a:ext uri="{FF2B5EF4-FFF2-40B4-BE49-F238E27FC236}">
                <a16:creationId xmlns:a16="http://schemas.microsoft.com/office/drawing/2014/main" id="{BA9E2199-EF91-443E-F29E-91E343D35F4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2135952" y="4516058"/>
            <a:ext cx="796677" cy="965831"/>
          </a:xfrm>
          <a:prstGeom prst="rect">
            <a:avLst/>
          </a:prstGeom>
        </p:spPr>
        <p:txBody>
          <a:bodyPr/>
          <a:lstStyle>
            <a:lvl1pPr>
              <a:defRPr sz="45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id="{9A7385DB-F4E9-AB45-C33E-4905429B4657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493723" y="2115499"/>
            <a:ext cx="796677" cy="965831"/>
          </a:xfrm>
          <a:prstGeom prst="rect">
            <a:avLst/>
          </a:prstGeom>
        </p:spPr>
        <p:txBody>
          <a:bodyPr/>
          <a:lstStyle>
            <a:lvl1pPr>
              <a:defRPr sz="45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&gt;</a:t>
            </a:r>
            <a:endParaRPr lang="ru-RU" dirty="0"/>
          </a:p>
        </p:txBody>
      </p:sp>
      <p:sp>
        <p:nvSpPr>
          <p:cNvPr id="7" name="Заголовок 15">
            <a:extLst>
              <a:ext uri="{FF2B5EF4-FFF2-40B4-BE49-F238E27FC236}">
                <a16:creationId xmlns:a16="http://schemas.microsoft.com/office/drawing/2014/main" id="{3E9B462C-1343-03F3-79F2-6D94F37AC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85015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 и инфографика (5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65" name="Текст 64">
            <a:extLst>
              <a:ext uri="{FF2B5EF4-FFF2-40B4-BE49-F238E27FC236}">
                <a16:creationId xmlns:a16="http://schemas.microsoft.com/office/drawing/2014/main" id="{7A3836E7-161C-F4BD-F2F2-748005AD71C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58813" y="1211655"/>
            <a:ext cx="4242816" cy="427246"/>
          </a:xfrm>
          <a:prstGeom prst="rect">
            <a:avLst/>
          </a:prstGeom>
        </p:spPr>
        <p:txBody>
          <a:bodyPr lIns="0"/>
          <a:lstStyle>
            <a:lvl1pPr>
              <a:lnSpc>
                <a:spcPct val="100000"/>
              </a:lnSpc>
              <a:defRPr sz="22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Ключевые результаты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3BB50781-3C58-CA87-C22F-B46F6E27CD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1799" y="1881474"/>
            <a:ext cx="3457965" cy="1622893"/>
          </a:xfrm>
          <a:prstGeom prst="rect">
            <a:avLst/>
          </a:prstGeom>
        </p:spPr>
        <p:txBody>
          <a:bodyPr/>
          <a:lstStyle>
            <a:lvl1pPr>
              <a:defRPr sz="125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40%</a:t>
            </a:r>
          </a:p>
        </p:txBody>
      </p:sp>
      <p:sp>
        <p:nvSpPr>
          <p:cNvPr id="23" name="Текст 64">
            <a:extLst>
              <a:ext uri="{FF2B5EF4-FFF2-40B4-BE49-F238E27FC236}">
                <a16:creationId xmlns:a16="http://schemas.microsoft.com/office/drawing/2014/main" id="{9FC07691-FEAE-F1AF-487E-2E2871FEF60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57291" y="3745776"/>
            <a:ext cx="3300736" cy="10198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7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от 1,5 млн пользователей</a:t>
            </a:r>
          </a:p>
        </p:txBody>
      </p:sp>
      <p:sp>
        <p:nvSpPr>
          <p:cNvPr id="26" name="Текст 11">
            <a:extLst>
              <a:ext uri="{FF2B5EF4-FFF2-40B4-BE49-F238E27FC236}">
                <a16:creationId xmlns:a16="http://schemas.microsoft.com/office/drawing/2014/main" id="{423C2CCB-8B4D-3240-0BB0-922D594F3EA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7296" y="1856098"/>
            <a:ext cx="2028497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+</a:t>
            </a:r>
            <a:r>
              <a:rPr lang="en-US" dirty="0"/>
              <a:t>70</a:t>
            </a:r>
            <a:r>
              <a:rPr lang="ru-RU" dirty="0"/>
              <a:t>% 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E6392CAB-7921-0130-39D0-B4F4C91A2BE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27633" y="3108736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10A96CFA-E2DA-9FED-5800-53F34F85F40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31763" y="3114395"/>
            <a:ext cx="1527960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+ 1 млрд </a:t>
            </a:r>
            <a:r>
              <a:rPr lang="en-US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₽ </a:t>
            </a: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за неделю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29" name="Текст 11">
            <a:extLst>
              <a:ext uri="{FF2B5EF4-FFF2-40B4-BE49-F238E27FC236}">
                <a16:creationId xmlns:a16="http://schemas.microsoft.com/office/drawing/2014/main" id="{727838EA-E7C0-66B7-C41F-CBE9ED37E8B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055269" y="1856098"/>
            <a:ext cx="2050012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+25% 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96B409F4-5E03-B7DD-51C3-A675F2CF8F1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110000" y="3108736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084F741E-1505-EF8F-5838-08737D6987B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414130" y="3114395"/>
            <a:ext cx="1527960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+ 1 млрд </a:t>
            </a:r>
            <a:r>
              <a:rPr lang="en-US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₽ </a:t>
            </a: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за неделю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32" name="Текст 11">
            <a:extLst>
              <a:ext uri="{FF2B5EF4-FFF2-40B4-BE49-F238E27FC236}">
                <a16:creationId xmlns:a16="http://schemas.microsoft.com/office/drawing/2014/main" id="{CDDA38F3-401B-7B0B-A172-12F7EC9E42C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399921" y="1856098"/>
            <a:ext cx="1847903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+12% 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98E599E5-CE7A-52E7-F23E-737283E03E1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415734" y="3108736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1A641649-5627-5E17-CD93-1733B72A85B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719864" y="3114395"/>
            <a:ext cx="1527960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+ 1 млрд </a:t>
            </a:r>
            <a:r>
              <a:rPr lang="en-US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₽ </a:t>
            </a: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за неделю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35" name="Текст 11">
            <a:extLst>
              <a:ext uri="{FF2B5EF4-FFF2-40B4-BE49-F238E27FC236}">
                <a16:creationId xmlns:a16="http://schemas.microsoft.com/office/drawing/2014/main" id="{633518AF-CCD6-22B1-8D07-EFBD1805CF8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751086" y="4186464"/>
            <a:ext cx="1847903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:a16="http://schemas.microsoft.com/office/drawing/2014/main" id="{A8CF657F-360D-E56F-44B7-D8D39BB9838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727634" y="5720153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37" name="Текст 26">
            <a:extLst>
              <a:ext uri="{FF2B5EF4-FFF2-40B4-BE49-F238E27FC236}">
                <a16:creationId xmlns:a16="http://schemas.microsoft.com/office/drawing/2014/main" id="{78FCF851-04D7-25DD-98E0-661C9A860D8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31763" y="5725812"/>
            <a:ext cx="1658001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41" name="Текст 11">
            <a:extLst>
              <a:ext uri="{FF2B5EF4-FFF2-40B4-BE49-F238E27FC236}">
                <a16:creationId xmlns:a16="http://schemas.microsoft.com/office/drawing/2014/main" id="{042FE050-E912-074D-A1B6-4FB0066E579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152091" y="4186464"/>
            <a:ext cx="1847903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100</a:t>
            </a:r>
          </a:p>
        </p:txBody>
      </p:sp>
      <p:sp>
        <p:nvSpPr>
          <p:cNvPr id="42" name="Текст 26">
            <a:extLst>
              <a:ext uri="{FF2B5EF4-FFF2-40B4-BE49-F238E27FC236}">
                <a16:creationId xmlns:a16="http://schemas.microsoft.com/office/drawing/2014/main" id="{48985AD5-CC89-C991-F246-089B1825441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100168" y="5720153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43" name="Текст 26">
            <a:extLst>
              <a:ext uri="{FF2B5EF4-FFF2-40B4-BE49-F238E27FC236}">
                <a16:creationId xmlns:a16="http://schemas.microsoft.com/office/drawing/2014/main" id="{A14AA7DA-BE50-5BF9-66E1-915FD9A19BF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404297" y="5725812"/>
            <a:ext cx="1633247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9D897A90-311D-107E-F386-2DDD8047B0E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496743" y="4186464"/>
            <a:ext cx="1847903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3,4</a:t>
            </a:r>
          </a:p>
        </p:txBody>
      </p:sp>
      <p:sp>
        <p:nvSpPr>
          <p:cNvPr id="47" name="Текст 26">
            <a:extLst>
              <a:ext uri="{FF2B5EF4-FFF2-40B4-BE49-F238E27FC236}">
                <a16:creationId xmlns:a16="http://schemas.microsoft.com/office/drawing/2014/main" id="{4930BF72-C526-C776-A306-D9761191FBA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437457" y="5720153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48" name="Текст 26">
            <a:extLst>
              <a:ext uri="{FF2B5EF4-FFF2-40B4-BE49-F238E27FC236}">
                <a16:creationId xmlns:a16="http://schemas.microsoft.com/office/drawing/2014/main" id="{0C04BD7D-8093-EB7E-866D-9C5A47C3D6D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741587" y="5725812"/>
            <a:ext cx="1705134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98" name="Текст 64">
            <a:extLst>
              <a:ext uri="{FF2B5EF4-FFF2-40B4-BE49-F238E27FC236}">
                <a16:creationId xmlns:a16="http://schemas.microsoft.com/office/drawing/2014/main" id="{8A4BEF6D-C7B5-8702-E098-C1878D6E5AC9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732556" y="4975372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104" name="Текст 64">
            <a:extLst>
              <a:ext uri="{FF2B5EF4-FFF2-40B4-BE49-F238E27FC236}">
                <a16:creationId xmlns:a16="http://schemas.microsoft.com/office/drawing/2014/main" id="{CAF2BFDF-DE44-7EAF-7757-FD488F4223E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133560" y="4975372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105" name="Текст 64">
            <a:extLst>
              <a:ext uri="{FF2B5EF4-FFF2-40B4-BE49-F238E27FC236}">
                <a16:creationId xmlns:a16="http://schemas.microsoft.com/office/drawing/2014/main" id="{DCA74FEB-BADF-8887-1115-026B27479F4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478212" y="4975372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4" name="Заголовок 15">
            <a:extLst>
              <a:ext uri="{FF2B5EF4-FFF2-40B4-BE49-F238E27FC236}">
                <a16:creationId xmlns:a16="http://schemas.microsoft.com/office/drawing/2014/main" id="{FA67337C-45AE-D79D-892E-709CB517B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200" y="525600"/>
            <a:ext cx="9980269" cy="71972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 в одну строку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8706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9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40" name="Текст 34">
            <a:extLst>
              <a:ext uri="{FF2B5EF4-FFF2-40B4-BE49-F238E27FC236}">
                <a16:creationId xmlns:a16="http://schemas.microsoft.com/office/drawing/2014/main" id="{453DB3B2-A9FC-8C0B-2123-8ADD693850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2763" y="2429958"/>
            <a:ext cx="4440726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1" name="Текст 34">
            <a:extLst>
              <a:ext uri="{FF2B5EF4-FFF2-40B4-BE49-F238E27FC236}">
                <a16:creationId xmlns:a16="http://schemas.microsoft.com/office/drawing/2014/main" id="{E42C41B8-3FD5-A9CD-0748-D96FB45975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2763" y="5251941"/>
            <a:ext cx="4440726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2" name="Текст 34">
            <a:extLst>
              <a:ext uri="{FF2B5EF4-FFF2-40B4-BE49-F238E27FC236}">
                <a16:creationId xmlns:a16="http://schemas.microsoft.com/office/drawing/2014/main" id="{CC5BCD59-3D92-12D8-14FC-CCBCE41B9B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2763" y="3982671"/>
            <a:ext cx="4440726" cy="442363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3" name="Текст 11">
            <a:extLst>
              <a:ext uri="{FF2B5EF4-FFF2-40B4-BE49-F238E27FC236}">
                <a16:creationId xmlns:a16="http://schemas.microsoft.com/office/drawing/2014/main" id="{BA1F0DC1-28C6-4425-285B-01A3B1558E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0604" y="1716783"/>
            <a:ext cx="2318944" cy="2722789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6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15</a:t>
            </a:r>
            <a:endParaRPr lang="ru-RU" dirty="0"/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AB1D8EF2-3AB4-BBBB-358B-C3347F91E7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286" y="3914952"/>
            <a:ext cx="2935270" cy="144116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описание для цифры </a:t>
            </a:r>
          </a:p>
        </p:txBody>
      </p:sp>
      <p:sp>
        <p:nvSpPr>
          <p:cNvPr id="45" name="Текст 11">
            <a:extLst>
              <a:ext uri="{FF2B5EF4-FFF2-40B4-BE49-F238E27FC236}">
                <a16:creationId xmlns:a16="http://schemas.microsoft.com/office/drawing/2014/main" id="{10FF9CFF-9DA6-7F9F-C83F-1F987A5BF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0287" y="2584627"/>
            <a:ext cx="666630" cy="1330325"/>
          </a:xfrm>
          <a:prstGeom prst="rect">
            <a:avLst/>
          </a:prstGeom>
        </p:spPr>
        <p:txBody>
          <a:bodyPr/>
          <a:lstStyle>
            <a:lvl1pPr>
              <a:defRPr sz="6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en-US" dirty="0"/>
              <a:t>+</a:t>
            </a:r>
            <a:endParaRPr lang="ru-RU" dirty="0"/>
          </a:p>
        </p:txBody>
      </p:sp>
      <p:sp>
        <p:nvSpPr>
          <p:cNvPr id="46" name="Текст 34">
            <a:extLst>
              <a:ext uri="{FF2B5EF4-FFF2-40B4-BE49-F238E27FC236}">
                <a16:creationId xmlns:a16="http://schemas.microsoft.com/office/drawing/2014/main" id="{70ACCF68-238F-6D8F-9B3F-8883A8A99B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432" y="5520178"/>
            <a:ext cx="5185612" cy="840506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spcAft>
                <a:spcPts val="1000"/>
              </a:spcAft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размер плашек справа регулируется в зависимости от объема текста 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B20E9F29-0A86-0651-D338-73A0A363A9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87942" y="1716783"/>
            <a:ext cx="2451467" cy="1330325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9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млн</a:t>
            </a:r>
          </a:p>
        </p:txBody>
      </p:sp>
      <p:sp>
        <p:nvSpPr>
          <p:cNvPr id="7" name="Заголовок 15">
            <a:extLst>
              <a:ext uri="{FF2B5EF4-FFF2-40B4-BE49-F238E27FC236}">
                <a16:creationId xmlns:a16="http://schemas.microsoft.com/office/drawing/2014/main" id="{ADCF7793-7C5B-3EDB-1481-FF0B8FC44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0218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(темная тема)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4">
            <a:extLst>
              <a:ext uri="{FF2B5EF4-FFF2-40B4-BE49-F238E27FC236}">
                <a16:creationId xmlns:a16="http://schemas.microsoft.com/office/drawing/2014/main" id="{8A270FA7-C498-CB4A-B93B-68BF44D6B3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532" y="3820360"/>
            <a:ext cx="4918946" cy="877163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презентации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083D9462-612F-9C48-836D-B9594353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386" y="1042987"/>
            <a:ext cx="9948625" cy="24622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0000"/>
              </a:lnSpc>
              <a:defRPr sz="10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2" name="VK Logo" descr="preencoded.png">
            <a:extLst>
              <a:ext uri="{FF2B5EF4-FFF2-40B4-BE49-F238E27FC236}">
                <a16:creationId xmlns:a16="http://schemas.microsoft.com/office/drawing/2014/main" id="{5A78F8AE-24F2-6C9F-EBCD-259E019C90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1615" y="5637441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72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10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9" name="Текст 11">
            <a:extLst>
              <a:ext uri="{FF2B5EF4-FFF2-40B4-BE49-F238E27FC236}">
                <a16:creationId xmlns:a16="http://schemas.microsoft.com/office/drawing/2014/main" id="{179D1C93-A9D2-099A-CE2A-28837CD71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1807121"/>
            <a:ext cx="2654183" cy="1580148"/>
          </a:xfrm>
          <a:prstGeom prst="rect">
            <a:avLst/>
          </a:prstGeom>
        </p:spPr>
        <p:txBody>
          <a:bodyPr/>
          <a:lstStyle>
            <a:lvl1pPr>
              <a:defRPr sz="109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148</a:t>
            </a:r>
          </a:p>
        </p:txBody>
      </p:sp>
      <p:sp>
        <p:nvSpPr>
          <p:cNvPr id="21" name="Текст 11">
            <a:extLst>
              <a:ext uri="{FF2B5EF4-FFF2-40B4-BE49-F238E27FC236}">
                <a16:creationId xmlns:a16="http://schemas.microsoft.com/office/drawing/2014/main" id="{A4F72197-56A3-1FF4-3C3C-D88B430BE0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0918" y="1807121"/>
            <a:ext cx="2151825" cy="1580148"/>
          </a:xfrm>
          <a:prstGeom prst="rect">
            <a:avLst/>
          </a:prstGeom>
        </p:spPr>
        <p:txBody>
          <a:bodyPr/>
          <a:lstStyle>
            <a:lvl1pPr>
              <a:defRPr sz="109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96</a:t>
            </a:r>
          </a:p>
        </p:txBody>
      </p:sp>
      <p:sp>
        <p:nvSpPr>
          <p:cNvPr id="23" name="Текст 64">
            <a:extLst>
              <a:ext uri="{FF2B5EF4-FFF2-40B4-BE49-F238E27FC236}">
                <a16:creationId xmlns:a16="http://schemas.microsoft.com/office/drawing/2014/main" id="{E442484E-33E8-E114-E554-DC3730C28F69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954873" y="2766588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30" name="Текст 34">
            <a:extLst>
              <a:ext uri="{FF2B5EF4-FFF2-40B4-BE49-F238E27FC236}">
                <a16:creationId xmlns:a16="http://schemas.microsoft.com/office/drawing/2014/main" id="{7F11D3D5-7756-B9FA-ADF2-4BA8FC88C4B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314551" y="2276039"/>
            <a:ext cx="3040930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sz="2200" dirty="0"/>
          </a:p>
        </p:txBody>
      </p:sp>
      <p:sp>
        <p:nvSpPr>
          <p:cNvPr id="32" name="Текст 34">
            <a:extLst>
              <a:ext uri="{FF2B5EF4-FFF2-40B4-BE49-F238E27FC236}">
                <a16:creationId xmlns:a16="http://schemas.microsoft.com/office/drawing/2014/main" id="{0969CB01-92D5-36FA-F853-8C721087B8B8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2886645" y="2249931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33" name="Текст 64">
            <a:extLst>
              <a:ext uri="{FF2B5EF4-FFF2-40B4-BE49-F238E27FC236}">
                <a16:creationId xmlns:a16="http://schemas.microsoft.com/office/drawing/2014/main" id="{85C27330-C1B9-11A6-E708-9D078DCE6834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202735" y="2766588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34" name="Текст 34">
            <a:extLst>
              <a:ext uri="{FF2B5EF4-FFF2-40B4-BE49-F238E27FC236}">
                <a16:creationId xmlns:a16="http://schemas.microsoft.com/office/drawing/2014/main" id="{23CC07B5-3518-7F18-CF7B-CF2213DE9E68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562413" y="2276039"/>
            <a:ext cx="3040930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sz="2200" dirty="0"/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507EC4B1-CFF0-77B7-A8F8-BC15F3732E5B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134507" y="2249931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36" name="Текст 64">
            <a:extLst>
              <a:ext uri="{FF2B5EF4-FFF2-40B4-BE49-F238E27FC236}">
                <a16:creationId xmlns:a16="http://schemas.microsoft.com/office/drawing/2014/main" id="{27BBF332-3787-22EC-B577-1A9BCF12199B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2424786" y="5112223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37" name="Текст 34">
            <a:extLst>
              <a:ext uri="{FF2B5EF4-FFF2-40B4-BE49-F238E27FC236}">
                <a16:creationId xmlns:a16="http://schemas.microsoft.com/office/drawing/2014/main" id="{D175C40D-B979-813D-1002-8A5D67BE69B5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2784464" y="4621674"/>
            <a:ext cx="3040930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sz="2200" dirty="0"/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2F1ECE1F-D3B7-2508-B727-72D5DB86944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2356558" y="4595566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39" name="Текст 64">
            <a:extLst>
              <a:ext uri="{FF2B5EF4-FFF2-40B4-BE49-F238E27FC236}">
                <a16:creationId xmlns:a16="http://schemas.microsoft.com/office/drawing/2014/main" id="{894C212B-1737-5352-D77A-090005EF8682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308752" y="5112223"/>
            <a:ext cx="1977546" cy="438949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defTabSz="609630">
              <a:lnSpc>
                <a:spcPct val="91667"/>
              </a:lnSpc>
              <a:defRPr/>
            </a:pPr>
            <a:r>
              <a:rPr lang="en-US" sz="28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8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800" dirty="0">
              <a:solidFill>
                <a:srgbClr val="0077FF"/>
              </a:solidFill>
              <a:latin typeface="Calibri" panose="020F0502020204030204"/>
            </a:endParaRPr>
          </a:p>
        </p:txBody>
      </p:sp>
      <p:sp>
        <p:nvSpPr>
          <p:cNvPr id="47" name="Текст 34">
            <a:extLst>
              <a:ext uri="{FF2B5EF4-FFF2-40B4-BE49-F238E27FC236}">
                <a16:creationId xmlns:a16="http://schemas.microsoft.com/office/drawing/2014/main" id="{47068DB9-D14A-D121-48A5-3A65D0AECCD3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668430" y="4621674"/>
            <a:ext cx="3040930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sz="2200" dirty="0"/>
          </a:p>
        </p:txBody>
      </p:sp>
      <p:sp>
        <p:nvSpPr>
          <p:cNvPr id="48" name="Текст 34">
            <a:extLst>
              <a:ext uri="{FF2B5EF4-FFF2-40B4-BE49-F238E27FC236}">
                <a16:creationId xmlns:a16="http://schemas.microsoft.com/office/drawing/2014/main" id="{90544D35-AB23-3F71-20C8-A43E03281568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240524" y="4595566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53" name="Текст 11">
            <a:extLst>
              <a:ext uri="{FF2B5EF4-FFF2-40B4-BE49-F238E27FC236}">
                <a16:creationId xmlns:a16="http://schemas.microsoft.com/office/drawing/2014/main" id="{20C13F55-CE55-7707-1FEC-AB4B2B8B25D5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546100" y="4152756"/>
            <a:ext cx="2654183" cy="1580148"/>
          </a:xfrm>
          <a:prstGeom prst="rect">
            <a:avLst/>
          </a:prstGeom>
        </p:spPr>
        <p:txBody>
          <a:bodyPr/>
          <a:lstStyle>
            <a:lvl1pPr>
              <a:defRPr sz="109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79</a:t>
            </a:r>
          </a:p>
        </p:txBody>
      </p:sp>
      <p:sp>
        <p:nvSpPr>
          <p:cNvPr id="54" name="Текст 11">
            <a:extLst>
              <a:ext uri="{FF2B5EF4-FFF2-40B4-BE49-F238E27FC236}">
                <a16:creationId xmlns:a16="http://schemas.microsoft.com/office/drawing/2014/main" id="{C7E0D06E-C646-DBDB-923C-6FE519D5B6A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100918" y="4152756"/>
            <a:ext cx="2151825" cy="1580148"/>
          </a:xfrm>
          <a:prstGeom prst="rect">
            <a:avLst/>
          </a:prstGeom>
        </p:spPr>
        <p:txBody>
          <a:bodyPr/>
          <a:lstStyle>
            <a:lvl1pPr>
              <a:defRPr sz="109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5,3</a:t>
            </a: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6836EC92-5B00-8175-4E2B-B51FC623B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50720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1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VK Logo" descr="preencoded.png">
            <a:extLst>
              <a:ext uri="{FF2B5EF4-FFF2-40B4-BE49-F238E27FC236}">
                <a16:creationId xmlns:a16="http://schemas.microsoft.com/office/drawing/2014/main" id="{10CA37E5-2E58-87A9-DE68-54B4D4A81D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42" name="Диаграмма 41">
            <a:extLst>
              <a:ext uri="{FF2B5EF4-FFF2-40B4-BE49-F238E27FC236}">
                <a16:creationId xmlns:a16="http://schemas.microsoft.com/office/drawing/2014/main" id="{9E6398A2-ED3E-1F6E-09D3-66C7921E43EA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70388" y="1739124"/>
            <a:ext cx="5880100" cy="286744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Нажмите на иконку, чтобы вставить диаграмму</a:t>
            </a:r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44907B3B-532C-E0F2-CD67-8FF0878CB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2774" y="4606565"/>
            <a:ext cx="113829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4</a:t>
            </a:r>
            <a:endParaRPr lang="ru-RU" dirty="0"/>
          </a:p>
        </p:txBody>
      </p:sp>
      <p:sp>
        <p:nvSpPr>
          <p:cNvPr id="49" name="Текст 34">
            <a:extLst>
              <a:ext uri="{FF2B5EF4-FFF2-40B4-BE49-F238E27FC236}">
                <a16:creationId xmlns:a16="http://schemas.microsoft.com/office/drawing/2014/main" id="{71D492B7-0DCC-D47C-1A7D-6CD511D72D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9166" y="4829847"/>
            <a:ext cx="3332059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Комментарий к цифре до пяти строк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50" name="Текст 11">
            <a:extLst>
              <a:ext uri="{FF2B5EF4-FFF2-40B4-BE49-F238E27FC236}">
                <a16:creationId xmlns:a16="http://schemas.microsoft.com/office/drawing/2014/main" id="{DA12C070-D458-3AD1-2073-77C36A6899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2179" y="5757170"/>
            <a:ext cx="1719764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млрд ₽ </a:t>
            </a:r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id="{D0C24E90-3B03-E0A3-CA31-83B8B29A89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57698" y="1515166"/>
            <a:ext cx="2920088" cy="2722789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8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10</a:t>
            </a:r>
            <a:endParaRPr lang="ru-RU" dirty="0"/>
          </a:p>
        </p:txBody>
      </p:sp>
      <p:sp>
        <p:nvSpPr>
          <p:cNvPr id="55" name="Текст 11">
            <a:extLst>
              <a:ext uri="{FF2B5EF4-FFF2-40B4-BE49-F238E27FC236}">
                <a16:creationId xmlns:a16="http://schemas.microsoft.com/office/drawing/2014/main" id="{689DF45C-D1AE-F2F5-742C-3E45B06E03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6546" y="2036837"/>
            <a:ext cx="1689025" cy="1679447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13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&gt;</a:t>
            </a:r>
            <a:endParaRPr lang="ru-RU" dirty="0"/>
          </a:p>
        </p:txBody>
      </p:sp>
      <p:sp>
        <p:nvSpPr>
          <p:cNvPr id="61" name="Текст 11">
            <a:extLst>
              <a:ext uri="{FF2B5EF4-FFF2-40B4-BE49-F238E27FC236}">
                <a16:creationId xmlns:a16="http://schemas.microsoft.com/office/drawing/2014/main" id="{02D9A101-2E01-2139-2572-2ED17BA8447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230775" y="4811104"/>
            <a:ext cx="486453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▲ </a:t>
            </a:r>
          </a:p>
        </p:txBody>
      </p:sp>
      <p:sp>
        <p:nvSpPr>
          <p:cNvPr id="8" name="Текст 34">
            <a:extLst>
              <a:ext uri="{FF2B5EF4-FFF2-40B4-BE49-F238E27FC236}">
                <a16:creationId xmlns:a16="http://schemas.microsoft.com/office/drawing/2014/main" id="{5C89F7E2-EAAF-33D5-7230-AAAB1B06638B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7629166" y="3973320"/>
            <a:ext cx="3332059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млрд ₽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23BF4ABF-CEB2-BBAC-4063-808D120E553A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74924" y="4606565"/>
            <a:ext cx="1971460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5,3</a:t>
            </a:r>
            <a:endParaRPr lang="ru-RU" dirty="0"/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00E21B68-2F16-3738-5C5D-24F1EA126A7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044329" y="5757170"/>
            <a:ext cx="1719764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млрд ₽ 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BB413994-F5D5-2E11-C38A-876E0307316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3942925" y="4811104"/>
            <a:ext cx="486453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▲ </a:t>
            </a:r>
          </a:p>
        </p:txBody>
      </p:sp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18542F78-DCC2-5314-D4FB-B29492BC7A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49777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1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092D2E7F-E15B-0104-6BD9-B30C7C75AC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116" y="1977477"/>
            <a:ext cx="8055768" cy="5613942"/>
          </a:xfrm>
          <a:prstGeom prst="rect">
            <a:avLst/>
          </a:prstGeom>
        </p:spPr>
        <p:txBody>
          <a:bodyPr/>
          <a:lstStyle>
            <a:lvl1pPr>
              <a:defRPr sz="386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179</a:t>
            </a:r>
          </a:p>
        </p:txBody>
      </p:sp>
      <p:sp>
        <p:nvSpPr>
          <p:cNvPr id="5" name="Текст 11">
            <a:extLst>
              <a:ext uri="{FF2B5EF4-FFF2-40B4-BE49-F238E27FC236}">
                <a16:creationId xmlns:a16="http://schemas.microsoft.com/office/drawing/2014/main" id="{2A7AA60F-DE0D-42C9-F0A2-AB9595F74B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650" y="3169639"/>
            <a:ext cx="2340207" cy="1032636"/>
          </a:xfrm>
          <a:prstGeom prst="rect">
            <a:avLst/>
          </a:prstGeom>
        </p:spPr>
        <p:txBody>
          <a:bodyPr/>
          <a:lstStyle>
            <a:lvl1pPr>
              <a:defRPr sz="5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DAU</a:t>
            </a:r>
            <a:endParaRPr lang="ru-RU" dirty="0"/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5929B965-BEB4-95E1-00B8-18E6459DE9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95543" y="5212902"/>
            <a:ext cx="2896457" cy="1367637"/>
          </a:xfrm>
          <a:prstGeom prst="rect">
            <a:avLst/>
          </a:prstGeom>
        </p:spPr>
        <p:txBody>
          <a:bodyPr/>
          <a:lstStyle>
            <a:lvl1pPr>
              <a:defRPr sz="80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ТЫС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33303B6A-ED3B-08C1-2ACB-7317CD0D78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649" y="436117"/>
            <a:ext cx="6050613" cy="2346942"/>
          </a:xfrm>
          <a:prstGeom prst="rect">
            <a:avLst/>
          </a:prstGeom>
        </p:spPr>
        <p:txBody>
          <a:bodyPr/>
          <a:lstStyle>
            <a:lvl1pPr>
              <a:lnSpc>
                <a:spcPct val="92000"/>
              </a:lnSpc>
              <a:defRPr sz="48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>
              <a:lnSpc>
                <a:spcPct val="91667"/>
              </a:lnSpc>
            </a:pPr>
            <a:r>
              <a:rPr lang="ru-RU" sz="48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 в две строки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711680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1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43" name="Текст 11">
            <a:extLst>
              <a:ext uri="{FF2B5EF4-FFF2-40B4-BE49-F238E27FC236}">
                <a16:creationId xmlns:a16="http://schemas.microsoft.com/office/drawing/2014/main" id="{BA1F0DC1-28C6-4425-285B-01A3B1558E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0604" y="1716783"/>
            <a:ext cx="2318944" cy="2722789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6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15</a:t>
            </a:r>
            <a:endParaRPr lang="ru-RU" dirty="0"/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AB1D8EF2-3AB4-BBBB-358B-C3347F91E7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286" y="3914952"/>
            <a:ext cx="2935270" cy="144116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описание для цифры </a:t>
            </a:r>
          </a:p>
        </p:txBody>
      </p:sp>
      <p:sp>
        <p:nvSpPr>
          <p:cNvPr id="45" name="Текст 11">
            <a:extLst>
              <a:ext uri="{FF2B5EF4-FFF2-40B4-BE49-F238E27FC236}">
                <a16:creationId xmlns:a16="http://schemas.microsoft.com/office/drawing/2014/main" id="{10FF9CFF-9DA6-7F9F-C83F-1F987A5BF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0287" y="2584627"/>
            <a:ext cx="666630" cy="1330325"/>
          </a:xfrm>
          <a:prstGeom prst="rect">
            <a:avLst/>
          </a:prstGeom>
        </p:spPr>
        <p:txBody>
          <a:bodyPr/>
          <a:lstStyle>
            <a:lvl1pPr>
              <a:defRPr sz="6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en-US" dirty="0"/>
              <a:t>+</a:t>
            </a:r>
            <a:endParaRPr lang="ru-RU" dirty="0"/>
          </a:p>
        </p:txBody>
      </p:sp>
      <p:sp>
        <p:nvSpPr>
          <p:cNvPr id="46" name="Текст 34">
            <a:extLst>
              <a:ext uri="{FF2B5EF4-FFF2-40B4-BE49-F238E27FC236}">
                <a16:creationId xmlns:a16="http://schemas.microsoft.com/office/drawing/2014/main" id="{70ACCF68-238F-6D8F-9B3F-8883A8A99B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432" y="5520178"/>
            <a:ext cx="5185612" cy="840506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spcAft>
                <a:spcPts val="1000"/>
              </a:spcAft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размер плашек справа регулируется в зависимости от объема текста 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B20E9F29-0A86-0651-D338-73A0A363A9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87942" y="1716783"/>
            <a:ext cx="2451467" cy="1330325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9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млн</a:t>
            </a:r>
          </a:p>
        </p:txBody>
      </p:sp>
      <p:sp>
        <p:nvSpPr>
          <p:cNvPr id="7" name="Заголовок 15">
            <a:extLst>
              <a:ext uri="{FF2B5EF4-FFF2-40B4-BE49-F238E27FC236}">
                <a16:creationId xmlns:a16="http://schemas.microsoft.com/office/drawing/2014/main" id="{ADCF7793-7C5B-3EDB-1481-FF0B8FC44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5" name="Текст 34">
            <a:extLst>
              <a:ext uri="{FF2B5EF4-FFF2-40B4-BE49-F238E27FC236}">
                <a16:creationId xmlns:a16="http://schemas.microsoft.com/office/drawing/2014/main" id="{857E1505-A99B-4059-5BF9-07D7D06F25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2763" y="2560590"/>
            <a:ext cx="4440726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8" name="Текст 34">
            <a:extLst>
              <a:ext uri="{FF2B5EF4-FFF2-40B4-BE49-F238E27FC236}">
                <a16:creationId xmlns:a16="http://schemas.microsoft.com/office/drawing/2014/main" id="{A3AFC9CF-8411-DF4F-89CC-2AB2769451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2763" y="5251946"/>
            <a:ext cx="4440726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9" name="Текст 34">
            <a:extLst>
              <a:ext uri="{FF2B5EF4-FFF2-40B4-BE49-F238E27FC236}">
                <a16:creationId xmlns:a16="http://schemas.microsoft.com/office/drawing/2014/main" id="{8CA5111F-EC6B-C085-2DAC-55DE6564CC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2763" y="4091531"/>
            <a:ext cx="4440726" cy="442363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26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 (14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3">
            <a:extLst>
              <a:ext uri="{FF2B5EF4-FFF2-40B4-BE49-F238E27FC236}">
                <a16:creationId xmlns:a16="http://schemas.microsoft.com/office/drawing/2014/main" id="{6DB01B88-1E40-D77C-55DB-FFD93331B1AC}"/>
              </a:ext>
            </a:extLst>
          </p:cNvPr>
          <p:cNvSpPr/>
          <p:nvPr userDrawn="1"/>
        </p:nvSpPr>
        <p:spPr>
          <a:xfrm>
            <a:off x="-149505" y="1984598"/>
            <a:ext cx="486453" cy="1041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8333"/>
              </a:lnSpc>
              <a:spcAft>
                <a:spcPts val="2500"/>
              </a:spcAft>
            </a:pPr>
            <a:endParaRPr lang="en-US" sz="3334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pic>
        <p:nvPicPr>
          <p:cNvPr id="40" name="VK Logo" descr="preencoded.png">
            <a:extLst>
              <a:ext uri="{FF2B5EF4-FFF2-40B4-BE49-F238E27FC236}">
                <a16:creationId xmlns:a16="http://schemas.microsoft.com/office/drawing/2014/main" id="{10CA37E5-2E58-87A9-DE68-54B4D4A81D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42" name="Диаграмма 41">
            <a:extLst>
              <a:ext uri="{FF2B5EF4-FFF2-40B4-BE49-F238E27FC236}">
                <a16:creationId xmlns:a16="http://schemas.microsoft.com/office/drawing/2014/main" id="{9E6398A2-ED3E-1F6E-09D3-66C7921E43EA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70388" y="3287713"/>
            <a:ext cx="5880100" cy="29860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BEB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Нажмите на иконку, чтобы вставить диаграмму</a:t>
            </a:r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44907B3B-532C-E0F2-CD67-8FF0878CB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5020" y="1736043"/>
            <a:ext cx="1954326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5,3</a:t>
            </a:r>
          </a:p>
        </p:txBody>
      </p:sp>
      <p:sp>
        <p:nvSpPr>
          <p:cNvPr id="49" name="Текст 34">
            <a:extLst>
              <a:ext uri="{FF2B5EF4-FFF2-40B4-BE49-F238E27FC236}">
                <a16:creationId xmlns:a16="http://schemas.microsoft.com/office/drawing/2014/main" id="{71D492B7-0DCC-D47C-1A7D-6CD511D72D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9166" y="4237955"/>
            <a:ext cx="3332059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Комментарий к цифре до пяти строк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50" name="Текст 11">
            <a:extLst>
              <a:ext uri="{FF2B5EF4-FFF2-40B4-BE49-F238E27FC236}">
                <a16:creationId xmlns:a16="http://schemas.microsoft.com/office/drawing/2014/main" id="{DA12C070-D458-3AD1-2073-77C36A6899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1755" y="2340424"/>
            <a:ext cx="1719764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млрд ₽ </a:t>
            </a:r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id="{D0C24E90-3B03-E0A3-CA31-83B8B29A89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50488" y="1515166"/>
            <a:ext cx="2920088" cy="2722789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8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24</a:t>
            </a:r>
          </a:p>
        </p:txBody>
      </p:sp>
      <p:sp>
        <p:nvSpPr>
          <p:cNvPr id="55" name="Текст 11">
            <a:extLst>
              <a:ext uri="{FF2B5EF4-FFF2-40B4-BE49-F238E27FC236}">
                <a16:creationId xmlns:a16="http://schemas.microsoft.com/office/drawing/2014/main" id="{689DF45C-D1AE-F2F5-742C-3E45B06E03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02347" y="1723510"/>
            <a:ext cx="1689025" cy="1679447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13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61" name="Текст 11">
            <a:extLst>
              <a:ext uri="{FF2B5EF4-FFF2-40B4-BE49-F238E27FC236}">
                <a16:creationId xmlns:a16="http://schemas.microsoft.com/office/drawing/2014/main" id="{02D9A101-2E01-2139-2572-2ED17BA8447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23021" y="1940582"/>
            <a:ext cx="486453" cy="671332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rgbClr val="65DA65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▲ </a:t>
            </a:r>
          </a:p>
        </p:txBody>
      </p:sp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C4918237-1D15-67A5-2D64-18938FA9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8272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B89A3988-9B52-1AA0-CDD5-65B278062A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8" name="Таблица 7">
            <a:extLst>
              <a:ext uri="{FF2B5EF4-FFF2-40B4-BE49-F238E27FC236}">
                <a16:creationId xmlns:a16="http://schemas.microsoft.com/office/drawing/2014/main" id="{358A35C7-FD1D-4DE1-CDF7-C35DCAF21A37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658813" y="1828800"/>
            <a:ext cx="10879137" cy="444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BEB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Нажмите на иконку, чтобы вставить таблицу</a:t>
            </a: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FE4C7530-A562-6E47-D9C9-82EC6D390C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1432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-ко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B89A3988-9B52-1AA0-CDD5-65B278062A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96D3DD92-0EAE-624E-5F3C-D03D42598ADF}"/>
              </a:ext>
            </a:extLst>
          </p:cNvPr>
          <p:cNvSpPr/>
          <p:nvPr userDrawn="1"/>
        </p:nvSpPr>
        <p:spPr>
          <a:xfrm>
            <a:off x="661077" y="2433800"/>
            <a:ext cx="3840000" cy="3840000"/>
          </a:xfrm>
          <a:prstGeom prst="roundRect">
            <a:avLst>
              <a:gd name="adj" fmla="val 403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5998BDB9-3217-B3EB-E2E0-DCDDC547AF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7638" y="2850361"/>
            <a:ext cx="3006878" cy="30068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BEBFF"/>
                </a:solidFill>
              </a:defRPr>
            </a:lvl1pPr>
          </a:lstStyle>
          <a:p>
            <a:r>
              <a:rPr lang="ru-RU" dirty="0"/>
              <a:t>Загрузите </a:t>
            </a:r>
            <a:r>
              <a:rPr lang="en-US" dirty="0"/>
              <a:t>QR-</a:t>
            </a:r>
            <a:r>
              <a:rPr lang="ru-RU" dirty="0"/>
              <a:t>Код</a:t>
            </a:r>
          </a:p>
        </p:txBody>
      </p:sp>
      <p:sp>
        <p:nvSpPr>
          <p:cNvPr id="14" name="Текст 34">
            <a:extLst>
              <a:ext uri="{FF2B5EF4-FFF2-40B4-BE49-F238E27FC236}">
                <a16:creationId xmlns:a16="http://schemas.microsoft.com/office/drawing/2014/main" id="{3EA1E15D-6A7B-D6CF-8276-8A5D1E68E9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4251" y="2389963"/>
            <a:ext cx="4998742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подробное описание факта в две или три строки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15" name="Текст 34">
            <a:extLst>
              <a:ext uri="{FF2B5EF4-FFF2-40B4-BE49-F238E27FC236}">
                <a16:creationId xmlns:a16="http://schemas.microsoft.com/office/drawing/2014/main" id="{677AACC3-CCA1-CE7F-2944-19DE26F39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4251" y="3487243"/>
            <a:ext cx="4998742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подробное описание факта в две или три строки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16" name="Текст 34">
            <a:extLst>
              <a:ext uri="{FF2B5EF4-FFF2-40B4-BE49-F238E27FC236}">
                <a16:creationId xmlns:a16="http://schemas.microsoft.com/office/drawing/2014/main" id="{004912E4-A0C4-A05C-0696-765E18248F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4251" y="4584523"/>
            <a:ext cx="4998742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подробное описание факта в две или три строки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223B4A92-6D25-9BD5-7ED7-EEC8D8A36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261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B89A3988-9B52-1AA0-CDD5-65B278062A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7" name="Заголовок 15">
            <a:extLst>
              <a:ext uri="{FF2B5EF4-FFF2-40B4-BE49-F238E27FC236}">
                <a16:creationId xmlns:a16="http://schemas.microsoft.com/office/drawing/2014/main" id="{3E9B462C-1343-03F3-79F2-6D94F37AC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4793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диент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A7BD54D-7F0C-8F71-C8CD-EF131F2512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5ACEFA"/>
              </a:gs>
              <a:gs pos="82000">
                <a:srgbClr val="0077FF"/>
              </a:gs>
              <a:gs pos="99000">
                <a:srgbClr val="0077FF"/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Заголовок 15">
            <a:extLst>
              <a:ext uri="{FF2B5EF4-FFF2-40B4-BE49-F238E27FC236}">
                <a16:creationId xmlns:a16="http://schemas.microsoft.com/office/drawing/2014/main" id="{C0FD131D-7EB4-F93B-12DF-5E999AA4C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094" y="515337"/>
            <a:ext cx="6231772" cy="1330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B89A3988-9B52-1AA0-CDD5-65B278062A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435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диент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A7BD54D-7F0C-8F71-C8CD-EF131F25123A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5ACEFA"/>
              </a:gs>
              <a:gs pos="82000">
                <a:srgbClr val="0077FF"/>
              </a:gs>
              <a:gs pos="99000">
                <a:srgbClr val="0077FF"/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B89A3988-9B52-1AA0-CDD5-65B278062A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A25939D1-64BA-AC60-2EC1-98DD7834C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094" y="515337"/>
            <a:ext cx="6231772" cy="1330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111733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(темная тема)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4">
            <a:extLst>
              <a:ext uri="{FF2B5EF4-FFF2-40B4-BE49-F238E27FC236}">
                <a16:creationId xmlns:a16="http://schemas.microsoft.com/office/drawing/2014/main" id="{8A270FA7-C498-CB4A-B93B-68BF44D6B3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532" y="3820360"/>
            <a:ext cx="4918946" cy="877163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презентации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083D9462-612F-9C48-836D-B9594353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386" y="1042987"/>
            <a:ext cx="9948625" cy="24622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0000"/>
              </a:lnSpc>
              <a:defRPr sz="10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2" name="VK Logo" descr="preencoded.png">
            <a:extLst>
              <a:ext uri="{FF2B5EF4-FFF2-40B4-BE49-F238E27FC236}">
                <a16:creationId xmlns:a16="http://schemas.microsoft.com/office/drawing/2014/main" id="{5A78F8AE-24F2-6C9F-EBCD-259E019C90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1615" y="5637441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434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диент (3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A7BD54D-7F0C-8F71-C8CD-EF131F25123A}"/>
              </a:ext>
            </a:extLst>
          </p:cNvPr>
          <p:cNvSpPr/>
          <p:nvPr userDrawn="1"/>
        </p:nvSpPr>
        <p:spPr>
          <a:xfrm rot="10800000">
            <a:off x="0" y="7984"/>
            <a:ext cx="1219200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5ACEFA"/>
              </a:gs>
              <a:gs pos="82000">
                <a:srgbClr val="0077FF"/>
              </a:gs>
              <a:gs pos="99000">
                <a:srgbClr val="0077FF"/>
              </a:gs>
            </a:gsLst>
            <a:lin ang="54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B89A3988-9B52-1AA0-CDD5-65B278062A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1F563A44-01BD-0593-C9AC-78A612E04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094" y="515337"/>
            <a:ext cx="6231772" cy="1330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5439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9CDA6D4-BE6E-C012-D372-07EBF5C8C5AA}"/>
              </a:ext>
            </a:extLst>
          </p:cNvPr>
          <p:cNvSpPr/>
          <p:nvPr userDrawn="1"/>
        </p:nvSpPr>
        <p:spPr>
          <a:xfrm>
            <a:off x="670002" y="3310803"/>
            <a:ext cx="6674883" cy="2961431"/>
          </a:xfrm>
          <a:prstGeom prst="roundRect">
            <a:avLst>
              <a:gd name="adj" fmla="val 4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4" name="Рисунок 18">
            <a:extLst>
              <a:ext uri="{FF2B5EF4-FFF2-40B4-BE49-F238E27FC236}">
                <a16:creationId xmlns:a16="http://schemas.microsoft.com/office/drawing/2014/main" id="{E63244F4-8821-67E1-3808-3674D337E8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0894" y="3653903"/>
            <a:ext cx="2283417" cy="2283417"/>
          </a:xfrm>
          <a:custGeom>
            <a:avLst/>
            <a:gdLst>
              <a:gd name="connsiteX0" fmla="*/ 1712563 w 3425126"/>
              <a:gd name="connsiteY0" fmla="*/ 0 h 3425126"/>
              <a:gd name="connsiteX1" fmla="*/ 3425126 w 3425126"/>
              <a:gd name="connsiteY1" fmla="*/ 1712563 h 3425126"/>
              <a:gd name="connsiteX2" fmla="*/ 1712563 w 3425126"/>
              <a:gd name="connsiteY2" fmla="*/ 3425126 h 3425126"/>
              <a:gd name="connsiteX3" fmla="*/ 0 w 3425126"/>
              <a:gd name="connsiteY3" fmla="*/ 1712563 h 3425126"/>
              <a:gd name="connsiteX4" fmla="*/ 1712563 w 3425126"/>
              <a:gd name="connsiteY4" fmla="*/ 0 h 34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5126" h="3425126">
                <a:moveTo>
                  <a:pt x="1712563" y="0"/>
                </a:moveTo>
                <a:cubicBezTo>
                  <a:pt x="2658385" y="0"/>
                  <a:pt x="3425126" y="766741"/>
                  <a:pt x="3425126" y="1712563"/>
                </a:cubicBezTo>
                <a:cubicBezTo>
                  <a:pt x="3425126" y="2658385"/>
                  <a:pt x="2658385" y="3425126"/>
                  <a:pt x="1712563" y="3425126"/>
                </a:cubicBezTo>
                <a:cubicBezTo>
                  <a:pt x="766741" y="3425126"/>
                  <a:pt x="0" y="2658385"/>
                  <a:pt x="0" y="1712563"/>
                </a:cubicBezTo>
                <a:cubicBezTo>
                  <a:pt x="0" y="766741"/>
                  <a:pt x="766741" y="0"/>
                  <a:pt x="1712563" y="0"/>
                </a:cubicBez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16" name="Текст 64">
            <a:extLst>
              <a:ext uri="{FF2B5EF4-FFF2-40B4-BE49-F238E27FC236}">
                <a16:creationId xmlns:a16="http://schemas.microsoft.com/office/drawing/2014/main" id="{8EEADA2E-B252-E8C2-083B-6C5E44D87A4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562043" y="3616514"/>
            <a:ext cx="3448585" cy="5787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700" baseline="0"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id="{0EB38FA4-DE65-485E-76DA-9066AF1255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568988" y="4159264"/>
            <a:ext cx="3603893" cy="4489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Должность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B5DB1D0B-B3A0-800E-1F5C-B7E234F2412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970386" y="4624304"/>
            <a:ext cx="3109683" cy="4489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+7 (926) 755-77-55</a:t>
            </a:r>
            <a:endParaRPr lang="en-US" dirty="0"/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E79FA00A-A733-7A62-637D-D27B1485875D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970386" y="5059734"/>
            <a:ext cx="3109683" cy="4489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1000"/>
              </a:spcAft>
            </a:pPr>
            <a:r>
              <a:rPr lang="en-US" u="sng" dirty="0">
                <a:solidFill>
                  <a:srgbClr val="0077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vk.com/</a:t>
            </a:r>
            <a:r>
              <a:rPr lang="en-US" u="sng" dirty="0">
                <a:solidFill>
                  <a:srgbClr val="0077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account-name</a:t>
            </a:r>
            <a:endParaRPr lang="en-US" dirty="0">
              <a:solidFill>
                <a:srgbClr val="0077FF"/>
              </a:solidFill>
            </a:endParaRPr>
          </a:p>
        </p:txBody>
      </p:sp>
      <p:sp>
        <p:nvSpPr>
          <p:cNvPr id="25" name="Текст 26">
            <a:extLst>
              <a:ext uri="{FF2B5EF4-FFF2-40B4-BE49-F238E27FC236}">
                <a16:creationId xmlns:a16="http://schemas.microsoft.com/office/drawing/2014/main" id="{8A30ECE3-6CAC-1FF8-A781-3549AA59CEC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970386" y="5549195"/>
            <a:ext cx="3109683" cy="4489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1000"/>
              </a:spcAft>
            </a:pPr>
            <a:r>
              <a:rPr lang="en-US" u="sng" dirty="0">
                <a:solidFill>
                  <a:srgbClr val="0077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mail@vk.team
</a:t>
            </a:r>
            <a:endParaRPr lang="en-US" dirty="0">
              <a:solidFill>
                <a:srgbClr val="0077FF"/>
              </a:solidFill>
            </a:endParaRPr>
          </a:p>
        </p:txBody>
      </p:sp>
      <p:sp>
        <p:nvSpPr>
          <p:cNvPr id="28" name="Рисунок 26">
            <a:extLst>
              <a:ext uri="{FF2B5EF4-FFF2-40B4-BE49-F238E27FC236}">
                <a16:creationId xmlns:a16="http://schemas.microsoft.com/office/drawing/2014/main" id="{DA57FFE9-7F9C-CDAD-ED07-16ECA7FE2060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683107" y="4686166"/>
            <a:ext cx="269176" cy="26917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9" name="Рисунок 26">
            <a:extLst>
              <a:ext uri="{FF2B5EF4-FFF2-40B4-BE49-F238E27FC236}">
                <a16:creationId xmlns:a16="http://schemas.microsoft.com/office/drawing/2014/main" id="{5CB53376-ACA0-5F30-09E5-81101A2E3192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3683107" y="5118907"/>
            <a:ext cx="269176" cy="26917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0" name="Рисунок 26">
            <a:extLst>
              <a:ext uri="{FF2B5EF4-FFF2-40B4-BE49-F238E27FC236}">
                <a16:creationId xmlns:a16="http://schemas.microsoft.com/office/drawing/2014/main" id="{3A66A7BB-1C2B-7A32-A853-634C137D5C6C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3683107" y="5619381"/>
            <a:ext cx="269176" cy="26917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3" name="Текст 11">
            <a:extLst>
              <a:ext uri="{FF2B5EF4-FFF2-40B4-BE49-F238E27FC236}">
                <a16:creationId xmlns:a16="http://schemas.microsoft.com/office/drawing/2014/main" id="{633FB063-84EA-D944-8ABC-89046504DD56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4513" y="366074"/>
            <a:ext cx="5591112" cy="1147610"/>
          </a:xfrm>
          <a:prstGeom prst="rect">
            <a:avLst/>
          </a:prstGeom>
        </p:spPr>
        <p:txBody>
          <a:bodyPr/>
          <a:lstStyle>
            <a:lvl1pPr>
              <a:defRPr sz="5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3698211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(темная тема)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4">
            <a:extLst>
              <a:ext uri="{FF2B5EF4-FFF2-40B4-BE49-F238E27FC236}">
                <a16:creationId xmlns:a16="http://schemas.microsoft.com/office/drawing/2014/main" id="{8A270FA7-C498-CB4A-B93B-68BF44D6B3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532" y="3820360"/>
            <a:ext cx="4918946" cy="877163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презентации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083D9462-612F-9C48-836D-B9594353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386" y="1042987"/>
            <a:ext cx="9948625" cy="24622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0000"/>
              </a:lnSpc>
              <a:defRPr sz="10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2" name="VK Logo" descr="preencoded.png">
            <a:extLst>
              <a:ext uri="{FF2B5EF4-FFF2-40B4-BE49-F238E27FC236}">
                <a16:creationId xmlns:a16="http://schemas.microsoft.com/office/drawing/2014/main" id="{1B4B7248-E795-DC4D-0D5B-9019A98507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90569" y="5637441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76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2F18616-D627-F2D4-840D-83EB95857850}"/>
              </a:ext>
            </a:extLst>
          </p:cNvPr>
          <p:cNvSpPr/>
          <p:nvPr userDrawn="1"/>
        </p:nvSpPr>
        <p:spPr>
          <a:xfrm>
            <a:off x="658813" y="1701800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3E2BAD2-E851-49B0-849E-997763ADBC32}"/>
              </a:ext>
            </a:extLst>
          </p:cNvPr>
          <p:cNvSpPr/>
          <p:nvPr userDrawn="1"/>
        </p:nvSpPr>
        <p:spPr>
          <a:xfrm>
            <a:off x="658813" y="2477441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3CF0378-0682-11D2-C860-1B12DD61FDB0}"/>
              </a:ext>
            </a:extLst>
          </p:cNvPr>
          <p:cNvSpPr/>
          <p:nvPr userDrawn="1"/>
        </p:nvSpPr>
        <p:spPr>
          <a:xfrm>
            <a:off x="658813" y="3253082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E867F40-F28C-A59A-B810-B7AF4203D768}"/>
              </a:ext>
            </a:extLst>
          </p:cNvPr>
          <p:cNvSpPr/>
          <p:nvPr userDrawn="1"/>
        </p:nvSpPr>
        <p:spPr>
          <a:xfrm>
            <a:off x="658813" y="4028723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7756DAD-1A6A-88F2-9E6C-7A657FA874DD}"/>
              </a:ext>
            </a:extLst>
          </p:cNvPr>
          <p:cNvSpPr/>
          <p:nvPr userDrawn="1"/>
        </p:nvSpPr>
        <p:spPr>
          <a:xfrm>
            <a:off x="658813" y="4804364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2211EEC-E2AE-7768-5073-86F3E9A2CBC7}"/>
              </a:ext>
            </a:extLst>
          </p:cNvPr>
          <p:cNvSpPr/>
          <p:nvPr userDrawn="1"/>
        </p:nvSpPr>
        <p:spPr>
          <a:xfrm>
            <a:off x="658813" y="5580003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default_name">
            <a:extLst>
              <a:ext uri="{FF2B5EF4-FFF2-40B4-BE49-F238E27FC236}">
                <a16:creationId xmlns:a16="http://schemas.microsoft.com/office/drawing/2014/main" id="{E25E6C7E-4037-F547-C7DD-340EDA54B18E}"/>
              </a:ext>
            </a:extLst>
          </p:cNvPr>
          <p:cNvSpPr/>
          <p:nvPr userDrawn="1"/>
        </p:nvSpPr>
        <p:spPr>
          <a:xfrm>
            <a:off x="7277426" y="888653"/>
            <a:ext cx="5334113" cy="648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lnSpc>
                <a:spcPct val="91667"/>
              </a:lnSpc>
            </a:pPr>
            <a:endParaRPr lang="en-US" sz="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6E38C0E-2249-7602-68A6-86EF5644A0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3" y="366074"/>
            <a:ext cx="6378802" cy="1147610"/>
          </a:xfrm>
          <a:prstGeom prst="rect">
            <a:avLst/>
          </a:prstGeom>
        </p:spPr>
        <p:txBody>
          <a:bodyPr/>
          <a:lstStyle>
            <a:lvl1pPr>
              <a:defRPr sz="5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C573DB3A-AAFE-C297-80C9-51E772628D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371" y="1807611"/>
            <a:ext cx="6064264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39" name="Текст 34">
            <a:extLst>
              <a:ext uri="{FF2B5EF4-FFF2-40B4-BE49-F238E27FC236}">
                <a16:creationId xmlns:a16="http://schemas.microsoft.com/office/drawing/2014/main" id="{5C5FA73D-7785-319B-8A3A-A8A54D8544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372" y="3354359"/>
            <a:ext cx="6064264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40" name="Текст 34">
            <a:extLst>
              <a:ext uri="{FF2B5EF4-FFF2-40B4-BE49-F238E27FC236}">
                <a16:creationId xmlns:a16="http://schemas.microsoft.com/office/drawing/2014/main" id="{972E8D98-56C6-B9CD-BAB7-96E80E7B8E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372" y="4127733"/>
            <a:ext cx="6064264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41" name="Текст 34">
            <a:extLst>
              <a:ext uri="{FF2B5EF4-FFF2-40B4-BE49-F238E27FC236}">
                <a16:creationId xmlns:a16="http://schemas.microsoft.com/office/drawing/2014/main" id="{6A1A5B9E-EADC-35F8-1BA4-3184E301E6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372" y="4901107"/>
            <a:ext cx="6064264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42" name="Текст 34">
            <a:extLst>
              <a:ext uri="{FF2B5EF4-FFF2-40B4-BE49-F238E27FC236}">
                <a16:creationId xmlns:a16="http://schemas.microsoft.com/office/drawing/2014/main" id="{1B1AB0AE-4C25-06EC-7BB9-A33E11999B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372" y="5674480"/>
            <a:ext cx="6064264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10" name="Текст 34">
            <a:extLst>
              <a:ext uri="{FF2B5EF4-FFF2-40B4-BE49-F238E27FC236}">
                <a16:creationId xmlns:a16="http://schemas.microsoft.com/office/drawing/2014/main" id="{7730EF02-1112-253A-2752-7E2218B080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372" y="2597614"/>
            <a:ext cx="6064264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</p:spTree>
    <p:extLst>
      <p:ext uri="{BB962C8B-B14F-4D97-AF65-F5344CB8AC3E}">
        <p14:creationId xmlns:p14="http://schemas.microsoft.com/office/powerpoint/2010/main" val="1570281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с картин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>
            <a:extLst>
              <a:ext uri="{FF2B5EF4-FFF2-40B4-BE49-F238E27FC236}">
                <a16:creationId xmlns:a16="http://schemas.microsoft.com/office/drawing/2014/main" id="{5E0AF792-409D-AAF8-2897-78959D69E9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37450" y="0"/>
            <a:ext cx="465455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" name="default_name">
            <a:extLst>
              <a:ext uri="{FF2B5EF4-FFF2-40B4-BE49-F238E27FC236}">
                <a16:creationId xmlns:a16="http://schemas.microsoft.com/office/drawing/2014/main" id="{E25E6C7E-4037-F547-C7DD-340EDA54B18E}"/>
              </a:ext>
            </a:extLst>
          </p:cNvPr>
          <p:cNvSpPr/>
          <p:nvPr userDrawn="1"/>
        </p:nvSpPr>
        <p:spPr>
          <a:xfrm>
            <a:off x="7277426" y="888653"/>
            <a:ext cx="5334113" cy="648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lnSpc>
                <a:spcPct val="91667"/>
              </a:lnSpc>
            </a:pPr>
            <a:endParaRPr lang="en-US" sz="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6E38C0E-2249-7602-68A6-86EF5644A0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2" y="366074"/>
            <a:ext cx="6383061" cy="1147610"/>
          </a:xfrm>
          <a:prstGeom prst="rect">
            <a:avLst/>
          </a:prstGeom>
        </p:spPr>
        <p:txBody>
          <a:bodyPr/>
          <a:lstStyle>
            <a:lvl1pPr>
              <a:defRPr sz="5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A31BDC03-C64F-313D-C56A-9195E62606C0}"/>
              </a:ext>
            </a:extLst>
          </p:cNvPr>
          <p:cNvSpPr/>
          <p:nvPr userDrawn="1"/>
        </p:nvSpPr>
        <p:spPr>
          <a:xfrm>
            <a:off x="658813" y="1701800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793DBC9-D42B-8DCA-0A53-969F47B4D92D}"/>
              </a:ext>
            </a:extLst>
          </p:cNvPr>
          <p:cNvSpPr/>
          <p:nvPr userDrawn="1"/>
        </p:nvSpPr>
        <p:spPr>
          <a:xfrm>
            <a:off x="658813" y="2477441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8DC536BF-E68F-FE56-A13D-A76A65CF6DD2}"/>
              </a:ext>
            </a:extLst>
          </p:cNvPr>
          <p:cNvSpPr/>
          <p:nvPr userDrawn="1"/>
        </p:nvSpPr>
        <p:spPr>
          <a:xfrm>
            <a:off x="658813" y="3253082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1C4A8D91-DEDF-4874-E310-90ECAF55A34A}"/>
              </a:ext>
            </a:extLst>
          </p:cNvPr>
          <p:cNvSpPr/>
          <p:nvPr userDrawn="1"/>
        </p:nvSpPr>
        <p:spPr>
          <a:xfrm>
            <a:off x="658813" y="4028723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19E39EE-BBC2-332B-1A25-8811E82ACD7F}"/>
              </a:ext>
            </a:extLst>
          </p:cNvPr>
          <p:cNvSpPr/>
          <p:nvPr userDrawn="1"/>
        </p:nvSpPr>
        <p:spPr>
          <a:xfrm>
            <a:off x="658813" y="4804364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90149A9E-EECF-6BDD-210A-4B1699FDE7C1}"/>
              </a:ext>
            </a:extLst>
          </p:cNvPr>
          <p:cNvSpPr/>
          <p:nvPr userDrawn="1"/>
        </p:nvSpPr>
        <p:spPr>
          <a:xfrm>
            <a:off x="658813" y="5580003"/>
            <a:ext cx="6456280" cy="72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60000">
                <a:srgbClr val="DEEB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783C3FCB-7BD7-4515-5A57-D252976B15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370" y="1807611"/>
            <a:ext cx="6074203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18" name="Текст 34">
            <a:extLst>
              <a:ext uri="{FF2B5EF4-FFF2-40B4-BE49-F238E27FC236}">
                <a16:creationId xmlns:a16="http://schemas.microsoft.com/office/drawing/2014/main" id="{542C4E41-CE36-D34F-C7DC-8858DB233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371" y="3354359"/>
            <a:ext cx="6074203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19" name="Текст 34">
            <a:extLst>
              <a:ext uri="{FF2B5EF4-FFF2-40B4-BE49-F238E27FC236}">
                <a16:creationId xmlns:a16="http://schemas.microsoft.com/office/drawing/2014/main" id="{B4D8B846-510D-15DB-07B6-F705D2B5A3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371" y="4127733"/>
            <a:ext cx="6074203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0" name="Текст 34">
            <a:extLst>
              <a:ext uri="{FF2B5EF4-FFF2-40B4-BE49-F238E27FC236}">
                <a16:creationId xmlns:a16="http://schemas.microsoft.com/office/drawing/2014/main" id="{CF7DB0C2-B601-C3B4-C275-F429EA746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371" y="4901107"/>
            <a:ext cx="6074203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CBFF15CD-ADDF-BD9F-31DC-6EC153D79D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371" y="5674480"/>
            <a:ext cx="6074203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2" name="Текст 34">
            <a:extLst>
              <a:ext uri="{FF2B5EF4-FFF2-40B4-BE49-F238E27FC236}">
                <a16:creationId xmlns:a16="http://schemas.microsoft.com/office/drawing/2014/main" id="{1A1E3858-FE9C-1466-522B-8FAE43496A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371" y="2597614"/>
            <a:ext cx="6074203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</p:spTree>
    <p:extLst>
      <p:ext uri="{BB962C8B-B14F-4D97-AF65-F5344CB8AC3E}">
        <p14:creationId xmlns:p14="http://schemas.microsoft.com/office/powerpoint/2010/main" val="2862479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синий фон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fault_name">
            <a:extLst>
              <a:ext uri="{FF2B5EF4-FFF2-40B4-BE49-F238E27FC236}">
                <a16:creationId xmlns:a16="http://schemas.microsoft.com/office/drawing/2014/main" id="{E25E6C7E-4037-F547-C7DD-340EDA54B18E}"/>
              </a:ext>
            </a:extLst>
          </p:cNvPr>
          <p:cNvSpPr/>
          <p:nvPr userDrawn="1"/>
        </p:nvSpPr>
        <p:spPr>
          <a:xfrm>
            <a:off x="7277426" y="888653"/>
            <a:ext cx="5334113" cy="648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lnSpc>
                <a:spcPct val="91667"/>
              </a:lnSpc>
            </a:pPr>
            <a:endParaRPr lang="en-US" sz="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6E38C0E-2249-7602-68A6-86EF5644A0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3" y="366074"/>
            <a:ext cx="6369472" cy="1147610"/>
          </a:xfrm>
          <a:prstGeom prst="rect">
            <a:avLst/>
          </a:prstGeom>
        </p:spPr>
        <p:txBody>
          <a:bodyPr/>
          <a:lstStyle>
            <a:lvl1pPr>
              <a:defRPr sz="5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526E2948-88FA-9456-C38A-636946AC710B}"/>
              </a:ext>
            </a:extLst>
          </p:cNvPr>
          <p:cNvSpPr/>
          <p:nvPr userDrawn="1"/>
        </p:nvSpPr>
        <p:spPr>
          <a:xfrm>
            <a:off x="658813" y="1701800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5DBFE32-0D42-2C98-741A-8436AA083D90}"/>
              </a:ext>
            </a:extLst>
          </p:cNvPr>
          <p:cNvSpPr/>
          <p:nvPr userDrawn="1"/>
        </p:nvSpPr>
        <p:spPr>
          <a:xfrm>
            <a:off x="658813" y="2477441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E9D0853-CA67-AD98-1B43-27EFA052D5C5}"/>
              </a:ext>
            </a:extLst>
          </p:cNvPr>
          <p:cNvSpPr/>
          <p:nvPr userDrawn="1"/>
        </p:nvSpPr>
        <p:spPr>
          <a:xfrm>
            <a:off x="658813" y="3253082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73782B73-4D74-7524-B1DF-42905470A5D3}"/>
              </a:ext>
            </a:extLst>
          </p:cNvPr>
          <p:cNvSpPr/>
          <p:nvPr userDrawn="1"/>
        </p:nvSpPr>
        <p:spPr>
          <a:xfrm>
            <a:off x="658813" y="4028723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A327A5E-2B30-A869-9C7F-22886BECDD64}"/>
              </a:ext>
            </a:extLst>
          </p:cNvPr>
          <p:cNvSpPr/>
          <p:nvPr userDrawn="1"/>
        </p:nvSpPr>
        <p:spPr>
          <a:xfrm>
            <a:off x="658813" y="4804364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E5588BBB-D1AB-F129-3750-53DA30B55A36}"/>
              </a:ext>
            </a:extLst>
          </p:cNvPr>
          <p:cNvSpPr/>
          <p:nvPr userDrawn="1"/>
        </p:nvSpPr>
        <p:spPr>
          <a:xfrm>
            <a:off x="658813" y="5580003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екст 34">
            <a:extLst>
              <a:ext uri="{FF2B5EF4-FFF2-40B4-BE49-F238E27FC236}">
                <a16:creationId xmlns:a16="http://schemas.microsoft.com/office/drawing/2014/main" id="{AB8E3972-4C40-175D-B7BC-2FA65E1465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371" y="1807611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948F22B9-E886-1A5E-4832-64DFAA616E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372" y="3354359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18" name="Текст 34">
            <a:extLst>
              <a:ext uri="{FF2B5EF4-FFF2-40B4-BE49-F238E27FC236}">
                <a16:creationId xmlns:a16="http://schemas.microsoft.com/office/drawing/2014/main" id="{51A2B8F2-6F78-BEE7-CEA1-3F3AEC2DF7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372" y="4127733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19" name="Текст 34">
            <a:extLst>
              <a:ext uri="{FF2B5EF4-FFF2-40B4-BE49-F238E27FC236}">
                <a16:creationId xmlns:a16="http://schemas.microsoft.com/office/drawing/2014/main" id="{5DB31D61-A69B-E3DB-0D61-39072FC0F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372" y="4901107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0" name="Текст 34">
            <a:extLst>
              <a:ext uri="{FF2B5EF4-FFF2-40B4-BE49-F238E27FC236}">
                <a16:creationId xmlns:a16="http://schemas.microsoft.com/office/drawing/2014/main" id="{FA17C2FE-73CB-F525-12DA-F810666C8C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372" y="5674480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5B052B54-8918-71AA-6572-E619802163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372" y="2597614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</p:spTree>
    <p:extLst>
      <p:ext uri="{BB962C8B-B14F-4D97-AF65-F5344CB8AC3E}">
        <p14:creationId xmlns:p14="http://schemas.microsoft.com/office/powerpoint/2010/main" val="1004583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с картинкой синий фон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>
            <a:extLst>
              <a:ext uri="{FF2B5EF4-FFF2-40B4-BE49-F238E27FC236}">
                <a16:creationId xmlns:a16="http://schemas.microsoft.com/office/drawing/2014/main" id="{5E0AF792-409D-AAF8-2897-78959D69E9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37450" y="0"/>
            <a:ext cx="4654550" cy="6858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" name="default_name">
            <a:extLst>
              <a:ext uri="{FF2B5EF4-FFF2-40B4-BE49-F238E27FC236}">
                <a16:creationId xmlns:a16="http://schemas.microsoft.com/office/drawing/2014/main" id="{E25E6C7E-4037-F547-C7DD-340EDA54B18E}"/>
              </a:ext>
            </a:extLst>
          </p:cNvPr>
          <p:cNvSpPr/>
          <p:nvPr userDrawn="1"/>
        </p:nvSpPr>
        <p:spPr>
          <a:xfrm>
            <a:off x="7277426" y="888653"/>
            <a:ext cx="5334113" cy="648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lnSpc>
                <a:spcPct val="91667"/>
              </a:lnSpc>
            </a:pPr>
            <a:endParaRPr lang="en-US" sz="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6E38C0E-2249-7602-68A6-86EF5644A0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2" y="366074"/>
            <a:ext cx="6393001" cy="1147610"/>
          </a:xfrm>
          <a:prstGeom prst="rect">
            <a:avLst/>
          </a:prstGeom>
        </p:spPr>
        <p:txBody>
          <a:bodyPr/>
          <a:lstStyle>
            <a:lvl1pPr>
              <a:defRPr sz="5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F0C8EF0-5CA2-70CE-183E-792F365384A6}"/>
              </a:ext>
            </a:extLst>
          </p:cNvPr>
          <p:cNvSpPr/>
          <p:nvPr userDrawn="1"/>
        </p:nvSpPr>
        <p:spPr>
          <a:xfrm>
            <a:off x="658813" y="1701800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6A3F98E9-C9D8-15EF-67B0-1D1E03953D21}"/>
              </a:ext>
            </a:extLst>
          </p:cNvPr>
          <p:cNvSpPr/>
          <p:nvPr userDrawn="1"/>
        </p:nvSpPr>
        <p:spPr>
          <a:xfrm>
            <a:off x="658813" y="2477441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465D53E-E9F9-540D-D153-C57CB858AB60}"/>
              </a:ext>
            </a:extLst>
          </p:cNvPr>
          <p:cNvSpPr/>
          <p:nvPr userDrawn="1"/>
        </p:nvSpPr>
        <p:spPr>
          <a:xfrm>
            <a:off x="658813" y="3253082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EDBC7378-ED07-B37D-3333-6876ACD9FD20}"/>
              </a:ext>
            </a:extLst>
          </p:cNvPr>
          <p:cNvSpPr/>
          <p:nvPr userDrawn="1"/>
        </p:nvSpPr>
        <p:spPr>
          <a:xfrm>
            <a:off x="658813" y="4028723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609251D-A70D-BEB8-E516-0D8BA88EB948}"/>
              </a:ext>
            </a:extLst>
          </p:cNvPr>
          <p:cNvSpPr/>
          <p:nvPr userDrawn="1"/>
        </p:nvSpPr>
        <p:spPr>
          <a:xfrm>
            <a:off x="658813" y="4804364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7F8F63B-9E82-3C78-8EB6-5E8D0E56602B}"/>
              </a:ext>
            </a:extLst>
          </p:cNvPr>
          <p:cNvSpPr/>
          <p:nvPr userDrawn="1"/>
        </p:nvSpPr>
        <p:spPr>
          <a:xfrm>
            <a:off x="658813" y="5580003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DEFDAA00-8FE1-7329-51E6-41EDB9F2FE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371" y="1807611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4" name="Текст 34">
            <a:extLst>
              <a:ext uri="{FF2B5EF4-FFF2-40B4-BE49-F238E27FC236}">
                <a16:creationId xmlns:a16="http://schemas.microsoft.com/office/drawing/2014/main" id="{0AA6E80B-FAE8-7D3C-32A3-EEE128064F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372" y="3354359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5" name="Текст 34">
            <a:extLst>
              <a:ext uri="{FF2B5EF4-FFF2-40B4-BE49-F238E27FC236}">
                <a16:creationId xmlns:a16="http://schemas.microsoft.com/office/drawing/2014/main" id="{A7120DDE-F909-6184-B5E2-6312B84E5E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372" y="4127733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6" name="Текст 34">
            <a:extLst>
              <a:ext uri="{FF2B5EF4-FFF2-40B4-BE49-F238E27FC236}">
                <a16:creationId xmlns:a16="http://schemas.microsoft.com/office/drawing/2014/main" id="{40902623-4A45-07A4-5F57-307BB52D9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372" y="4901107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7" name="Текст 34">
            <a:extLst>
              <a:ext uri="{FF2B5EF4-FFF2-40B4-BE49-F238E27FC236}">
                <a16:creationId xmlns:a16="http://schemas.microsoft.com/office/drawing/2014/main" id="{CA34A35B-98B9-0BA7-D6EF-9BEC5A023C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372" y="5674480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E902F713-3B94-A8D1-1F71-87F5CFE4CF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372" y="2597614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</p:spTree>
    <p:extLst>
      <p:ext uri="{BB962C8B-B14F-4D97-AF65-F5344CB8AC3E}">
        <p14:creationId xmlns:p14="http://schemas.microsoft.com/office/powerpoint/2010/main" val="4076536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плитка с картинкой">
    <p:bg>
      <p:bgPr>
        <a:solidFill>
          <a:srgbClr val="007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60C7D26-335F-CB61-6F18-25306EA1AB4C}"/>
              </a:ext>
            </a:extLst>
          </p:cNvPr>
          <p:cNvGrpSpPr/>
          <p:nvPr userDrawn="1"/>
        </p:nvGrpSpPr>
        <p:grpSpPr>
          <a:xfrm>
            <a:off x="4081231" y="3429711"/>
            <a:ext cx="4065197" cy="3430418"/>
            <a:chOff x="893" y="5144566"/>
            <a:chExt cx="6097796" cy="5145627"/>
          </a:xfrm>
        </p:grpSpPr>
        <p:pic>
          <p:nvPicPr>
            <p:cNvPr id="27" name="Group 2087328213" descr="preencoded.png">
              <a:extLst>
                <a:ext uri="{FF2B5EF4-FFF2-40B4-BE49-F238E27FC236}">
                  <a16:creationId xmlns:a16="http://schemas.microsoft.com/office/drawing/2014/main" id="{F3B35EF9-11BB-4F70-B345-5C5C6A15A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3" y="5144566"/>
              <a:ext cx="6097796" cy="5145627"/>
            </a:xfrm>
            <a:prstGeom prst="rect">
              <a:avLst/>
            </a:prstGeom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15EF1567-5523-0ED7-3A8A-33835850D3A9}"/>
                </a:ext>
              </a:extLst>
            </p:cNvPr>
            <p:cNvSpPr/>
            <p:nvPr/>
          </p:nvSpPr>
          <p:spPr>
            <a:xfrm>
              <a:off x="386663" y="5636301"/>
              <a:ext cx="2158584" cy="167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BA0740B-29F0-5203-3A0F-23B1C0FDBCC7}"/>
              </a:ext>
            </a:extLst>
          </p:cNvPr>
          <p:cNvGrpSpPr/>
          <p:nvPr userDrawn="1"/>
        </p:nvGrpSpPr>
        <p:grpSpPr>
          <a:xfrm>
            <a:off x="8128000" y="1"/>
            <a:ext cx="4065197" cy="3429709"/>
            <a:chOff x="12192000" y="1"/>
            <a:chExt cx="6097795" cy="5144563"/>
          </a:xfrm>
        </p:grpSpPr>
        <p:pic>
          <p:nvPicPr>
            <p:cNvPr id="9" name="Group 2087328212" descr="preencoded.png">
              <a:extLst>
                <a:ext uri="{FF2B5EF4-FFF2-40B4-BE49-F238E27FC236}">
                  <a16:creationId xmlns:a16="http://schemas.microsoft.com/office/drawing/2014/main" id="{B4C9D5A1-7A56-F284-BB80-B54497797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2000" y="1"/>
              <a:ext cx="6097795" cy="5144563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4A9C7D5-695E-CDDD-8B59-901EB3ED99D5}"/>
                </a:ext>
              </a:extLst>
            </p:cNvPr>
            <p:cNvSpPr/>
            <p:nvPr/>
          </p:nvSpPr>
          <p:spPr>
            <a:xfrm>
              <a:off x="12493341" y="449705"/>
              <a:ext cx="2158584" cy="167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87066DB-9285-2407-A405-C13A905E1F9E}"/>
              </a:ext>
            </a:extLst>
          </p:cNvPr>
          <p:cNvGrpSpPr/>
          <p:nvPr userDrawn="1"/>
        </p:nvGrpSpPr>
        <p:grpSpPr>
          <a:xfrm>
            <a:off x="15586" y="3429711"/>
            <a:ext cx="4065197" cy="3430418"/>
            <a:chOff x="893" y="5144566"/>
            <a:chExt cx="6097796" cy="5145627"/>
          </a:xfrm>
        </p:grpSpPr>
        <p:pic>
          <p:nvPicPr>
            <p:cNvPr id="14" name="Group 2087328213" descr="preencoded.png">
              <a:extLst>
                <a:ext uri="{FF2B5EF4-FFF2-40B4-BE49-F238E27FC236}">
                  <a16:creationId xmlns:a16="http://schemas.microsoft.com/office/drawing/2014/main" id="{B804A3EE-8AC5-F060-5FF9-BC46F5CC9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3" y="5144566"/>
              <a:ext cx="6097796" cy="5145627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3CEF42D-10ED-5436-DA40-BBBFC7BAEFE1}"/>
                </a:ext>
              </a:extLst>
            </p:cNvPr>
            <p:cNvSpPr/>
            <p:nvPr/>
          </p:nvSpPr>
          <p:spPr>
            <a:xfrm>
              <a:off x="386663" y="5636301"/>
              <a:ext cx="2158584" cy="167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8" name="name_1">
            <a:extLst>
              <a:ext uri="{FF2B5EF4-FFF2-40B4-BE49-F238E27FC236}">
                <a16:creationId xmlns:a16="http://schemas.microsoft.com/office/drawing/2014/main" id="{98FDEA79-441A-6D54-C6DA-446CF9D8F4F1}"/>
              </a:ext>
            </a:extLst>
          </p:cNvPr>
          <p:cNvSpPr/>
          <p:nvPr/>
        </p:nvSpPr>
        <p:spPr>
          <a:xfrm>
            <a:off x="8515350" y="559695"/>
            <a:ext cx="539819" cy="392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630">
              <a:lnSpc>
                <a:spcPct val="91667"/>
              </a:lnSpc>
              <a:defRPr/>
            </a:pPr>
            <a:endParaRPr lang="en-US" sz="297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7EE75BFE-B7F5-CA8F-DF90-4FAD422ACD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44933" y="3448050"/>
            <a:ext cx="4030133" cy="3397250"/>
          </a:xfrm>
          <a:custGeom>
            <a:avLst/>
            <a:gdLst>
              <a:gd name="connsiteX0" fmla="*/ 542864 w 6045199"/>
              <a:gd name="connsiteY0" fmla="*/ 0 h 5095875"/>
              <a:gd name="connsiteX1" fmla="*/ 5502335 w 6045199"/>
              <a:gd name="connsiteY1" fmla="*/ 0 h 5095875"/>
              <a:gd name="connsiteX2" fmla="*/ 6045199 w 6045199"/>
              <a:gd name="connsiteY2" fmla="*/ 542864 h 5095875"/>
              <a:gd name="connsiteX3" fmla="*/ 6045199 w 6045199"/>
              <a:gd name="connsiteY3" fmla="*/ 4553011 h 5095875"/>
              <a:gd name="connsiteX4" fmla="*/ 5502335 w 6045199"/>
              <a:gd name="connsiteY4" fmla="*/ 5095875 h 5095875"/>
              <a:gd name="connsiteX5" fmla="*/ 542864 w 6045199"/>
              <a:gd name="connsiteY5" fmla="*/ 5095875 h 5095875"/>
              <a:gd name="connsiteX6" fmla="*/ 0 w 6045199"/>
              <a:gd name="connsiteY6" fmla="*/ 4553011 h 5095875"/>
              <a:gd name="connsiteX7" fmla="*/ 0 w 6045199"/>
              <a:gd name="connsiteY7" fmla="*/ 542864 h 5095875"/>
              <a:gd name="connsiteX8" fmla="*/ 542864 w 6045199"/>
              <a:gd name="connsiteY8" fmla="*/ 0 h 509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5199" h="5095875">
                <a:moveTo>
                  <a:pt x="542864" y="0"/>
                </a:moveTo>
                <a:lnTo>
                  <a:pt x="5502335" y="0"/>
                </a:lnTo>
                <a:cubicBezTo>
                  <a:pt x="5802151" y="0"/>
                  <a:pt x="6045199" y="243048"/>
                  <a:pt x="6045199" y="542864"/>
                </a:cubicBezTo>
                <a:lnTo>
                  <a:pt x="6045199" y="4553011"/>
                </a:lnTo>
                <a:cubicBezTo>
                  <a:pt x="6045199" y="4852827"/>
                  <a:pt x="5802151" y="5095875"/>
                  <a:pt x="5502335" y="5095875"/>
                </a:cubicBezTo>
                <a:lnTo>
                  <a:pt x="542864" y="5095875"/>
                </a:lnTo>
                <a:cubicBezTo>
                  <a:pt x="243048" y="5095875"/>
                  <a:pt x="0" y="4852827"/>
                  <a:pt x="0" y="4553011"/>
                </a:cubicBezTo>
                <a:lnTo>
                  <a:pt x="0" y="542864"/>
                </a:lnTo>
                <a:cubicBezTo>
                  <a:pt x="0" y="243048"/>
                  <a:pt x="243048" y="0"/>
                  <a:pt x="542864" y="0"/>
                </a:cubicBez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DDA479-5F1A-1767-F415-A60617BA6A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268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2395241-EF83-FD00-D81C-29F8C9F4C7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2762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E739D294-FDF2-9163-FE22-7E54B3B164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4644" y="2196343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:a16="http://schemas.microsoft.com/office/drawing/2014/main" id="{9B53D176-4194-EBC0-D2B0-36815C947F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512" y="366073"/>
            <a:ext cx="7167351" cy="2821743"/>
          </a:xfrm>
          <a:prstGeom prst="rect">
            <a:avLst/>
          </a:prstGeom>
        </p:spPr>
        <p:txBody>
          <a:bodyPr/>
          <a:lstStyle>
            <a:lvl1pPr>
              <a:defRPr sz="5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3699305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897013-F3EB-2095-1F19-55695F71C20B}"/>
              </a:ext>
            </a:extLst>
          </p:cNvPr>
          <p:cNvSpPr txBox="1"/>
          <p:nvPr userDrawn="1"/>
        </p:nvSpPr>
        <p:spPr>
          <a:xfrm>
            <a:off x="3334215" y="-434898"/>
            <a:ext cx="72768" cy="35720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618BFA-9D81-A4CC-DD6F-5CE5CB9FE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866900"/>
            <a:ext cx="10874375" cy="4406900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4" name="VK Logo" descr="preencoded.png">
            <a:extLst>
              <a:ext uri="{FF2B5EF4-FFF2-40B4-BE49-F238E27FC236}">
                <a16:creationId xmlns:a16="http://schemas.microsoft.com/office/drawing/2014/main" id="{C6EC2820-3DC9-5749-5B6C-04C3F7D4A0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6" name="Заголовок 15">
            <a:extLst>
              <a:ext uri="{FF2B5EF4-FFF2-40B4-BE49-F238E27FC236}">
                <a16:creationId xmlns:a16="http://schemas.microsoft.com/office/drawing/2014/main" id="{B76636D7-19CE-F2C6-5528-DB1B15CF8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83183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плитка">
    <p:bg>
      <p:bgPr>
        <a:solidFill>
          <a:srgbClr val="007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84619E0-04F9-2680-733B-A4576BD7C92E}"/>
              </a:ext>
            </a:extLst>
          </p:cNvPr>
          <p:cNvGrpSpPr/>
          <p:nvPr userDrawn="1"/>
        </p:nvGrpSpPr>
        <p:grpSpPr>
          <a:xfrm>
            <a:off x="4064596" y="0"/>
            <a:ext cx="4065197" cy="3430417"/>
            <a:chOff x="6096000" y="1"/>
            <a:chExt cx="6097796" cy="5145626"/>
          </a:xfrm>
        </p:grpSpPr>
        <p:pic>
          <p:nvPicPr>
            <p:cNvPr id="27" name="Group 2087328211" descr="preencoded.png">
              <a:extLst>
                <a:ext uri="{FF2B5EF4-FFF2-40B4-BE49-F238E27FC236}">
                  <a16:creationId xmlns:a16="http://schemas.microsoft.com/office/drawing/2014/main" id="{3FAAE6CA-B6A8-4F00-7203-FDB707696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1"/>
              <a:ext cx="6097796" cy="5145626"/>
            </a:xfrm>
            <a:prstGeom prst="rect">
              <a:avLst/>
            </a:prstGeom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FBB71CD6-E7F4-67BF-D15E-023450248B7E}"/>
                </a:ext>
              </a:extLst>
            </p:cNvPr>
            <p:cNvSpPr/>
            <p:nvPr/>
          </p:nvSpPr>
          <p:spPr>
            <a:xfrm>
              <a:off x="6377355" y="449705"/>
              <a:ext cx="2158584" cy="167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4F9479D-FA44-77D5-7CCD-22A308C01750}"/>
              </a:ext>
            </a:extLst>
          </p:cNvPr>
          <p:cNvGrpSpPr/>
          <p:nvPr userDrawn="1"/>
        </p:nvGrpSpPr>
        <p:grpSpPr>
          <a:xfrm>
            <a:off x="8128000" y="1"/>
            <a:ext cx="4065197" cy="3429709"/>
            <a:chOff x="12192000" y="1"/>
            <a:chExt cx="6097795" cy="5144563"/>
          </a:xfrm>
        </p:grpSpPr>
        <p:pic>
          <p:nvPicPr>
            <p:cNvPr id="30" name="Group 2087328212" descr="preencoded.png">
              <a:extLst>
                <a:ext uri="{FF2B5EF4-FFF2-40B4-BE49-F238E27FC236}">
                  <a16:creationId xmlns:a16="http://schemas.microsoft.com/office/drawing/2014/main" id="{4F222C58-521F-E5D1-0EE5-F202C80AC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2000" y="1"/>
              <a:ext cx="6097795" cy="5144563"/>
            </a:xfrm>
            <a:prstGeom prst="rect">
              <a:avLst/>
            </a:prstGeom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EBB89A04-F801-6A52-3AE7-BD85141A5F55}"/>
                </a:ext>
              </a:extLst>
            </p:cNvPr>
            <p:cNvSpPr/>
            <p:nvPr/>
          </p:nvSpPr>
          <p:spPr>
            <a:xfrm>
              <a:off x="12493341" y="449705"/>
              <a:ext cx="2158584" cy="167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1C5BAE3-8D7C-11E4-6653-47DB7FE84234}"/>
              </a:ext>
            </a:extLst>
          </p:cNvPr>
          <p:cNvGrpSpPr/>
          <p:nvPr userDrawn="1"/>
        </p:nvGrpSpPr>
        <p:grpSpPr>
          <a:xfrm>
            <a:off x="8128596" y="3428291"/>
            <a:ext cx="4064601" cy="3430419"/>
            <a:chOff x="12192893" y="5142436"/>
            <a:chExt cx="6096902" cy="5145628"/>
          </a:xfrm>
        </p:grpSpPr>
        <p:pic>
          <p:nvPicPr>
            <p:cNvPr id="33" name="Group 2087328215" descr="preencoded.png">
              <a:extLst>
                <a:ext uri="{FF2B5EF4-FFF2-40B4-BE49-F238E27FC236}">
                  <a16:creationId xmlns:a16="http://schemas.microsoft.com/office/drawing/2014/main" id="{99FEDDBB-1B5B-C83F-E64C-EFEB9B65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2893" y="5142436"/>
              <a:ext cx="6096902" cy="5145628"/>
            </a:xfrm>
            <a:prstGeom prst="rect">
              <a:avLst/>
            </a:prstGeom>
          </p:spPr>
        </p:pic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0350B2E-D32B-6D43-75A1-F8E21E9DBD9F}"/>
                </a:ext>
              </a:extLst>
            </p:cNvPr>
            <p:cNvSpPr/>
            <p:nvPr/>
          </p:nvSpPr>
          <p:spPr>
            <a:xfrm>
              <a:off x="12391672" y="5636301"/>
              <a:ext cx="2158584" cy="167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5" name="Group 2087328214" descr="preencoded.png">
            <a:extLst>
              <a:ext uri="{FF2B5EF4-FFF2-40B4-BE49-F238E27FC236}">
                <a16:creationId xmlns:a16="http://schemas.microsoft.com/office/drawing/2014/main" id="{EFA3E6A6-7A16-89A2-F0B2-1B6A9FA8F4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596" y="3428999"/>
            <a:ext cx="4065197" cy="3430419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5A59936A-6092-FED8-DCE7-F165582AEBCB}"/>
              </a:ext>
            </a:extLst>
          </p:cNvPr>
          <p:cNvGrpSpPr/>
          <p:nvPr userDrawn="1"/>
        </p:nvGrpSpPr>
        <p:grpSpPr>
          <a:xfrm>
            <a:off x="596" y="3429711"/>
            <a:ext cx="4065197" cy="3430418"/>
            <a:chOff x="893" y="5144566"/>
            <a:chExt cx="6097796" cy="5145627"/>
          </a:xfrm>
        </p:grpSpPr>
        <p:pic>
          <p:nvPicPr>
            <p:cNvPr id="37" name="Group 2087328213" descr="preencoded.png">
              <a:extLst>
                <a:ext uri="{FF2B5EF4-FFF2-40B4-BE49-F238E27FC236}">
                  <a16:creationId xmlns:a16="http://schemas.microsoft.com/office/drawing/2014/main" id="{9A2620D3-B702-B01C-255D-5492179A9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3" y="5144566"/>
              <a:ext cx="6097796" cy="5145627"/>
            </a:xfrm>
            <a:prstGeom prst="rect">
              <a:avLst/>
            </a:prstGeom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E8B9E60E-4842-5D17-F74D-C88CB45E28AB}"/>
                </a:ext>
              </a:extLst>
            </p:cNvPr>
            <p:cNvSpPr/>
            <p:nvPr/>
          </p:nvSpPr>
          <p:spPr>
            <a:xfrm>
              <a:off x="386663" y="5636301"/>
              <a:ext cx="2158584" cy="167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AE9B90F-52F5-8616-64B3-7C5A445A50F9}"/>
              </a:ext>
            </a:extLst>
          </p:cNvPr>
          <p:cNvGrpSpPr/>
          <p:nvPr userDrawn="1"/>
        </p:nvGrpSpPr>
        <p:grpSpPr>
          <a:xfrm>
            <a:off x="390681" y="3937388"/>
            <a:ext cx="539819" cy="533072"/>
            <a:chOff x="12773025" y="734476"/>
            <a:chExt cx="809728" cy="79960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34FC2DCE-07DB-6AA3-0056-C1843909A07E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name_1">
              <a:extLst>
                <a:ext uri="{FF2B5EF4-FFF2-40B4-BE49-F238E27FC236}">
                  <a16:creationId xmlns:a16="http://schemas.microsoft.com/office/drawing/2014/main" id="{1C3BE683-343E-6E5A-AA33-AF3BD528AE30}"/>
                </a:ext>
              </a:extLst>
            </p:cNvPr>
            <p:cNvSpPr/>
            <p:nvPr/>
          </p:nvSpPr>
          <p:spPr>
            <a:xfrm>
              <a:off x="12773025" y="839542"/>
              <a:ext cx="809728" cy="5894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2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Текст 4">
            <a:extLst>
              <a:ext uri="{FF2B5EF4-FFF2-40B4-BE49-F238E27FC236}">
                <a16:creationId xmlns:a16="http://schemas.microsoft.com/office/drawing/2014/main" id="{7ADDA479-5F1A-1767-F415-A60617BA6A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268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2395241-EF83-FD00-D81C-29F8C9F4C7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2762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E739D294-FDF2-9163-FE22-7E54B3B164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4644" y="2196343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pic>
        <p:nvPicPr>
          <p:cNvPr id="39" name="Exclude" descr="preencoded.png">
            <a:extLst>
              <a:ext uri="{FF2B5EF4-FFF2-40B4-BE49-F238E27FC236}">
                <a16:creationId xmlns:a16="http://schemas.microsoft.com/office/drawing/2014/main" id="{FFF8B823-6A66-48E0-8D82-FDE6B6D2B8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65250" y="573102"/>
            <a:ext cx="1225978" cy="1225978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4DF9646-6589-BF1B-5EA1-366B7F1CD54E}"/>
              </a:ext>
            </a:extLst>
          </p:cNvPr>
          <p:cNvGrpSpPr/>
          <p:nvPr userDrawn="1"/>
        </p:nvGrpSpPr>
        <p:grpSpPr>
          <a:xfrm>
            <a:off x="8515350" y="489651"/>
            <a:ext cx="539819" cy="533072"/>
            <a:chOff x="12773025" y="734476"/>
            <a:chExt cx="809728" cy="799608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0E4DC00C-2396-2EAA-3819-58B18A5FF674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name_1">
              <a:extLst>
                <a:ext uri="{FF2B5EF4-FFF2-40B4-BE49-F238E27FC236}">
                  <a16:creationId xmlns:a16="http://schemas.microsoft.com/office/drawing/2014/main" id="{2D194F89-974E-4471-FE4D-168919A54B03}"/>
                </a:ext>
              </a:extLst>
            </p:cNvPr>
            <p:cNvSpPr/>
            <p:nvPr/>
          </p:nvSpPr>
          <p:spPr>
            <a:xfrm>
              <a:off x="12773025" y="839542"/>
              <a:ext cx="809728" cy="5161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2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7627EBC-FECE-51C8-129A-E4F0106D9128}"/>
              </a:ext>
            </a:extLst>
          </p:cNvPr>
          <p:cNvGrpSpPr/>
          <p:nvPr userDrawn="1"/>
        </p:nvGrpSpPr>
        <p:grpSpPr>
          <a:xfrm>
            <a:off x="4448019" y="3937388"/>
            <a:ext cx="539819" cy="533072"/>
            <a:chOff x="12773025" y="734476"/>
            <a:chExt cx="809728" cy="799608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D87BDA24-96BA-3CA0-8DA8-76515D092BBF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name_1">
              <a:extLst>
                <a:ext uri="{FF2B5EF4-FFF2-40B4-BE49-F238E27FC236}">
                  <a16:creationId xmlns:a16="http://schemas.microsoft.com/office/drawing/2014/main" id="{7F9D4869-7C4B-4409-CB1E-BFA0E135431C}"/>
                </a:ext>
              </a:extLst>
            </p:cNvPr>
            <p:cNvSpPr/>
            <p:nvPr/>
          </p:nvSpPr>
          <p:spPr>
            <a:xfrm>
              <a:off x="12773025" y="839542"/>
              <a:ext cx="809728" cy="51192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4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69277B7B-1550-0B1F-1C3E-0E31717EB8BE}"/>
              </a:ext>
            </a:extLst>
          </p:cNvPr>
          <p:cNvGrpSpPr/>
          <p:nvPr userDrawn="1"/>
        </p:nvGrpSpPr>
        <p:grpSpPr>
          <a:xfrm>
            <a:off x="390681" y="3937388"/>
            <a:ext cx="539819" cy="533072"/>
            <a:chOff x="12773025" y="734476"/>
            <a:chExt cx="809728" cy="799608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39674C38-2FEF-09C9-11D0-F7B8939F1602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name_1">
              <a:extLst>
                <a:ext uri="{FF2B5EF4-FFF2-40B4-BE49-F238E27FC236}">
                  <a16:creationId xmlns:a16="http://schemas.microsoft.com/office/drawing/2014/main" id="{7B991FCC-528D-EB5F-00E6-10A35F516128}"/>
                </a:ext>
              </a:extLst>
            </p:cNvPr>
            <p:cNvSpPr/>
            <p:nvPr/>
          </p:nvSpPr>
          <p:spPr>
            <a:xfrm>
              <a:off x="12773025" y="839542"/>
              <a:ext cx="809728" cy="51192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3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B5E4AC7-0069-8FAF-7B6A-5A369DDA5C0E}"/>
              </a:ext>
            </a:extLst>
          </p:cNvPr>
          <p:cNvGrpSpPr/>
          <p:nvPr userDrawn="1"/>
        </p:nvGrpSpPr>
        <p:grpSpPr>
          <a:xfrm>
            <a:off x="4438026" y="489651"/>
            <a:ext cx="539819" cy="533072"/>
            <a:chOff x="12773025" y="734476"/>
            <a:chExt cx="809728" cy="799608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1C7FA0C6-E15A-059F-517F-EDD2A47D8838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name_1">
              <a:extLst>
                <a:ext uri="{FF2B5EF4-FFF2-40B4-BE49-F238E27FC236}">
                  <a16:creationId xmlns:a16="http://schemas.microsoft.com/office/drawing/2014/main" id="{86012F36-C73B-EDE0-9EFE-DFAFB815B88E}"/>
                </a:ext>
              </a:extLst>
            </p:cNvPr>
            <p:cNvSpPr/>
            <p:nvPr/>
          </p:nvSpPr>
          <p:spPr>
            <a:xfrm>
              <a:off x="12773025" y="839542"/>
              <a:ext cx="809728" cy="5161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en-US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1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2BE7382-10AD-1FDF-0022-5EDE122642C0}"/>
              </a:ext>
            </a:extLst>
          </p:cNvPr>
          <p:cNvGrpSpPr/>
          <p:nvPr userDrawn="1"/>
        </p:nvGrpSpPr>
        <p:grpSpPr>
          <a:xfrm>
            <a:off x="8515349" y="3937388"/>
            <a:ext cx="539819" cy="533072"/>
            <a:chOff x="12773025" y="734476"/>
            <a:chExt cx="809728" cy="799608"/>
          </a:xfrm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E4938C48-E21A-1A20-2793-6F6014851224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name_1">
              <a:extLst>
                <a:ext uri="{FF2B5EF4-FFF2-40B4-BE49-F238E27FC236}">
                  <a16:creationId xmlns:a16="http://schemas.microsoft.com/office/drawing/2014/main" id="{906ACD4D-3AED-218C-A2C2-9F783719E4E1}"/>
                </a:ext>
              </a:extLst>
            </p:cNvPr>
            <p:cNvSpPr/>
            <p:nvPr/>
          </p:nvSpPr>
          <p:spPr>
            <a:xfrm>
              <a:off x="12773025" y="839542"/>
              <a:ext cx="809728" cy="51192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5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Текст 4">
            <a:extLst>
              <a:ext uri="{FF2B5EF4-FFF2-40B4-BE49-F238E27FC236}">
                <a16:creationId xmlns:a16="http://schemas.microsoft.com/office/drawing/2014/main" id="{B8245790-685A-A77A-4CF0-AEEC18C924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4644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58" name="Текст 4">
            <a:extLst>
              <a:ext uri="{FF2B5EF4-FFF2-40B4-BE49-F238E27FC236}">
                <a16:creationId xmlns:a16="http://schemas.microsoft.com/office/drawing/2014/main" id="{9869CDA6-76DD-4CA5-41EB-2452F96A8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2762" y="2196343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015218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плитка фото">
    <p:bg>
      <p:bgPr>
        <a:solidFill>
          <a:srgbClr val="007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84619E0-04F9-2680-733B-A4576BD7C92E}"/>
              </a:ext>
            </a:extLst>
          </p:cNvPr>
          <p:cNvGrpSpPr/>
          <p:nvPr userDrawn="1"/>
        </p:nvGrpSpPr>
        <p:grpSpPr>
          <a:xfrm>
            <a:off x="4064596" y="0"/>
            <a:ext cx="4065197" cy="3430417"/>
            <a:chOff x="6096000" y="1"/>
            <a:chExt cx="6097796" cy="5145626"/>
          </a:xfrm>
        </p:grpSpPr>
        <p:pic>
          <p:nvPicPr>
            <p:cNvPr id="27" name="Group 2087328211" descr="preencoded.png">
              <a:extLst>
                <a:ext uri="{FF2B5EF4-FFF2-40B4-BE49-F238E27FC236}">
                  <a16:creationId xmlns:a16="http://schemas.microsoft.com/office/drawing/2014/main" id="{3FAAE6CA-B6A8-4F00-7203-FDB707696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1"/>
              <a:ext cx="6097796" cy="5145626"/>
            </a:xfrm>
            <a:prstGeom prst="rect">
              <a:avLst/>
            </a:prstGeom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FBB71CD6-E7F4-67BF-D15E-023450248B7E}"/>
                </a:ext>
              </a:extLst>
            </p:cNvPr>
            <p:cNvSpPr/>
            <p:nvPr/>
          </p:nvSpPr>
          <p:spPr>
            <a:xfrm>
              <a:off x="6377355" y="449705"/>
              <a:ext cx="2158584" cy="167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4F9479D-FA44-77D5-7CCD-22A308C01750}"/>
              </a:ext>
            </a:extLst>
          </p:cNvPr>
          <p:cNvGrpSpPr/>
          <p:nvPr userDrawn="1"/>
        </p:nvGrpSpPr>
        <p:grpSpPr>
          <a:xfrm>
            <a:off x="8128000" y="1"/>
            <a:ext cx="4065197" cy="3429709"/>
            <a:chOff x="12192000" y="1"/>
            <a:chExt cx="6097795" cy="5144563"/>
          </a:xfrm>
        </p:grpSpPr>
        <p:pic>
          <p:nvPicPr>
            <p:cNvPr id="30" name="Group 2087328212" descr="preencoded.png">
              <a:extLst>
                <a:ext uri="{FF2B5EF4-FFF2-40B4-BE49-F238E27FC236}">
                  <a16:creationId xmlns:a16="http://schemas.microsoft.com/office/drawing/2014/main" id="{4F222C58-521F-E5D1-0EE5-F202C80AC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2000" y="1"/>
              <a:ext cx="6097795" cy="5144563"/>
            </a:xfrm>
            <a:prstGeom prst="rect">
              <a:avLst/>
            </a:prstGeom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EBB89A04-F801-6A52-3AE7-BD85141A5F55}"/>
                </a:ext>
              </a:extLst>
            </p:cNvPr>
            <p:cNvSpPr/>
            <p:nvPr/>
          </p:nvSpPr>
          <p:spPr>
            <a:xfrm>
              <a:off x="12493341" y="449705"/>
              <a:ext cx="2158584" cy="167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5" name="Group 2087328214" descr="preencoded.png">
            <a:extLst>
              <a:ext uri="{FF2B5EF4-FFF2-40B4-BE49-F238E27FC236}">
                <a16:creationId xmlns:a16="http://schemas.microsoft.com/office/drawing/2014/main" id="{EFA3E6A6-7A16-89A2-F0B2-1B6A9FA8F4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596" y="3428999"/>
            <a:ext cx="4065197" cy="3430419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5A59936A-6092-FED8-DCE7-F165582AEBCB}"/>
              </a:ext>
            </a:extLst>
          </p:cNvPr>
          <p:cNvGrpSpPr/>
          <p:nvPr userDrawn="1"/>
        </p:nvGrpSpPr>
        <p:grpSpPr>
          <a:xfrm>
            <a:off x="596" y="3429711"/>
            <a:ext cx="4065197" cy="3430418"/>
            <a:chOff x="893" y="5144566"/>
            <a:chExt cx="6097796" cy="5145627"/>
          </a:xfrm>
        </p:grpSpPr>
        <p:pic>
          <p:nvPicPr>
            <p:cNvPr id="37" name="Group 2087328213" descr="preencoded.png">
              <a:extLst>
                <a:ext uri="{FF2B5EF4-FFF2-40B4-BE49-F238E27FC236}">
                  <a16:creationId xmlns:a16="http://schemas.microsoft.com/office/drawing/2014/main" id="{9A2620D3-B702-B01C-255D-5492179A9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3" y="5144566"/>
              <a:ext cx="6097796" cy="5145627"/>
            </a:xfrm>
            <a:prstGeom prst="rect">
              <a:avLst/>
            </a:prstGeom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E8B9E60E-4842-5D17-F74D-C88CB45E28AB}"/>
                </a:ext>
              </a:extLst>
            </p:cNvPr>
            <p:cNvSpPr/>
            <p:nvPr/>
          </p:nvSpPr>
          <p:spPr>
            <a:xfrm>
              <a:off x="386663" y="5636301"/>
              <a:ext cx="2158584" cy="167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AE9B90F-52F5-8616-64B3-7C5A445A50F9}"/>
              </a:ext>
            </a:extLst>
          </p:cNvPr>
          <p:cNvGrpSpPr/>
          <p:nvPr userDrawn="1"/>
        </p:nvGrpSpPr>
        <p:grpSpPr>
          <a:xfrm>
            <a:off x="390681" y="3937388"/>
            <a:ext cx="539819" cy="533072"/>
            <a:chOff x="12773025" y="734476"/>
            <a:chExt cx="809728" cy="79960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34FC2DCE-07DB-6AA3-0056-C1843909A07E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name_1">
              <a:extLst>
                <a:ext uri="{FF2B5EF4-FFF2-40B4-BE49-F238E27FC236}">
                  <a16:creationId xmlns:a16="http://schemas.microsoft.com/office/drawing/2014/main" id="{1C3BE683-343E-6E5A-AA33-AF3BD528AE30}"/>
                </a:ext>
              </a:extLst>
            </p:cNvPr>
            <p:cNvSpPr/>
            <p:nvPr/>
          </p:nvSpPr>
          <p:spPr>
            <a:xfrm>
              <a:off x="12773025" y="839542"/>
              <a:ext cx="809728" cy="5894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2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Текст 4">
            <a:extLst>
              <a:ext uri="{FF2B5EF4-FFF2-40B4-BE49-F238E27FC236}">
                <a16:creationId xmlns:a16="http://schemas.microsoft.com/office/drawing/2014/main" id="{7ADDA479-5F1A-1767-F415-A60617BA6A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268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2395241-EF83-FD00-D81C-29F8C9F4C7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2762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E739D294-FDF2-9163-FE22-7E54B3B164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4644" y="2196343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pic>
        <p:nvPicPr>
          <p:cNvPr id="39" name="Exclude" descr="preencoded.png">
            <a:extLst>
              <a:ext uri="{FF2B5EF4-FFF2-40B4-BE49-F238E27FC236}">
                <a16:creationId xmlns:a16="http://schemas.microsoft.com/office/drawing/2014/main" id="{FFF8B823-6A66-48E0-8D82-FDE6B6D2B8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5250" y="573102"/>
            <a:ext cx="1225978" cy="1225978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4DF9646-6589-BF1B-5EA1-366B7F1CD54E}"/>
              </a:ext>
            </a:extLst>
          </p:cNvPr>
          <p:cNvGrpSpPr/>
          <p:nvPr userDrawn="1"/>
        </p:nvGrpSpPr>
        <p:grpSpPr>
          <a:xfrm>
            <a:off x="8515350" y="489651"/>
            <a:ext cx="539819" cy="533072"/>
            <a:chOff x="12773025" y="734476"/>
            <a:chExt cx="809728" cy="799608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0E4DC00C-2396-2EAA-3819-58B18A5FF674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name_1">
              <a:extLst>
                <a:ext uri="{FF2B5EF4-FFF2-40B4-BE49-F238E27FC236}">
                  <a16:creationId xmlns:a16="http://schemas.microsoft.com/office/drawing/2014/main" id="{2D194F89-974E-4471-FE4D-168919A54B03}"/>
                </a:ext>
              </a:extLst>
            </p:cNvPr>
            <p:cNvSpPr/>
            <p:nvPr/>
          </p:nvSpPr>
          <p:spPr>
            <a:xfrm>
              <a:off x="12773025" y="839542"/>
              <a:ext cx="809728" cy="5320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2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7627EBC-FECE-51C8-129A-E4F0106D9128}"/>
              </a:ext>
            </a:extLst>
          </p:cNvPr>
          <p:cNvGrpSpPr/>
          <p:nvPr userDrawn="1"/>
        </p:nvGrpSpPr>
        <p:grpSpPr>
          <a:xfrm>
            <a:off x="4448019" y="3937388"/>
            <a:ext cx="539819" cy="533072"/>
            <a:chOff x="12773025" y="734476"/>
            <a:chExt cx="809728" cy="799608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D87BDA24-96BA-3CA0-8DA8-76515D092BBF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name_1">
              <a:extLst>
                <a:ext uri="{FF2B5EF4-FFF2-40B4-BE49-F238E27FC236}">
                  <a16:creationId xmlns:a16="http://schemas.microsoft.com/office/drawing/2014/main" id="{7F9D4869-7C4B-4409-CB1E-BFA0E135431C}"/>
                </a:ext>
              </a:extLst>
            </p:cNvPr>
            <p:cNvSpPr/>
            <p:nvPr/>
          </p:nvSpPr>
          <p:spPr>
            <a:xfrm>
              <a:off x="12773025" y="839542"/>
              <a:ext cx="809728" cy="5517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4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69277B7B-1550-0B1F-1C3E-0E31717EB8BE}"/>
              </a:ext>
            </a:extLst>
          </p:cNvPr>
          <p:cNvGrpSpPr/>
          <p:nvPr userDrawn="1"/>
        </p:nvGrpSpPr>
        <p:grpSpPr>
          <a:xfrm>
            <a:off x="390681" y="3937388"/>
            <a:ext cx="539819" cy="533072"/>
            <a:chOff x="12773025" y="734476"/>
            <a:chExt cx="809728" cy="799608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39674C38-2FEF-09C9-11D0-F7B8939F1602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name_1">
              <a:extLst>
                <a:ext uri="{FF2B5EF4-FFF2-40B4-BE49-F238E27FC236}">
                  <a16:creationId xmlns:a16="http://schemas.microsoft.com/office/drawing/2014/main" id="{7B991FCC-528D-EB5F-00E6-10A35F516128}"/>
                </a:ext>
              </a:extLst>
            </p:cNvPr>
            <p:cNvSpPr/>
            <p:nvPr/>
          </p:nvSpPr>
          <p:spPr>
            <a:xfrm>
              <a:off x="12773025" y="839542"/>
              <a:ext cx="809728" cy="5199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3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B5E4AC7-0069-8FAF-7B6A-5A369DDA5C0E}"/>
              </a:ext>
            </a:extLst>
          </p:cNvPr>
          <p:cNvGrpSpPr/>
          <p:nvPr userDrawn="1"/>
        </p:nvGrpSpPr>
        <p:grpSpPr>
          <a:xfrm>
            <a:off x="4438026" y="489651"/>
            <a:ext cx="539819" cy="533072"/>
            <a:chOff x="12773025" y="734476"/>
            <a:chExt cx="809728" cy="799608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1C7FA0C6-E15A-059F-517F-EDD2A47D8838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name_1">
              <a:extLst>
                <a:ext uri="{FF2B5EF4-FFF2-40B4-BE49-F238E27FC236}">
                  <a16:creationId xmlns:a16="http://schemas.microsoft.com/office/drawing/2014/main" id="{86012F36-C73B-EDE0-9EFE-DFAFB815B88E}"/>
                </a:ext>
              </a:extLst>
            </p:cNvPr>
            <p:cNvSpPr/>
            <p:nvPr/>
          </p:nvSpPr>
          <p:spPr>
            <a:xfrm>
              <a:off x="12773025" y="839542"/>
              <a:ext cx="809728" cy="5320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en-US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1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Текст 4">
            <a:extLst>
              <a:ext uri="{FF2B5EF4-FFF2-40B4-BE49-F238E27FC236}">
                <a16:creationId xmlns:a16="http://schemas.microsoft.com/office/drawing/2014/main" id="{9869CDA6-76DD-4CA5-41EB-2452F96A8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2762" y="2196343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2" name="Рисунок 9">
            <a:extLst>
              <a:ext uri="{FF2B5EF4-FFF2-40B4-BE49-F238E27FC236}">
                <a16:creationId xmlns:a16="http://schemas.microsoft.com/office/drawing/2014/main" id="{7BA3D572-3F09-81FD-859E-6AF0E0FC4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44933" y="3448050"/>
            <a:ext cx="4030133" cy="3397250"/>
          </a:xfrm>
          <a:custGeom>
            <a:avLst/>
            <a:gdLst>
              <a:gd name="connsiteX0" fmla="*/ 542864 w 6045199"/>
              <a:gd name="connsiteY0" fmla="*/ 0 h 5095875"/>
              <a:gd name="connsiteX1" fmla="*/ 5502335 w 6045199"/>
              <a:gd name="connsiteY1" fmla="*/ 0 h 5095875"/>
              <a:gd name="connsiteX2" fmla="*/ 6045199 w 6045199"/>
              <a:gd name="connsiteY2" fmla="*/ 542864 h 5095875"/>
              <a:gd name="connsiteX3" fmla="*/ 6045199 w 6045199"/>
              <a:gd name="connsiteY3" fmla="*/ 4553011 h 5095875"/>
              <a:gd name="connsiteX4" fmla="*/ 5502335 w 6045199"/>
              <a:gd name="connsiteY4" fmla="*/ 5095875 h 5095875"/>
              <a:gd name="connsiteX5" fmla="*/ 542864 w 6045199"/>
              <a:gd name="connsiteY5" fmla="*/ 5095875 h 5095875"/>
              <a:gd name="connsiteX6" fmla="*/ 0 w 6045199"/>
              <a:gd name="connsiteY6" fmla="*/ 4553011 h 5095875"/>
              <a:gd name="connsiteX7" fmla="*/ 0 w 6045199"/>
              <a:gd name="connsiteY7" fmla="*/ 542864 h 5095875"/>
              <a:gd name="connsiteX8" fmla="*/ 542864 w 6045199"/>
              <a:gd name="connsiteY8" fmla="*/ 0 h 509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5199" h="5095875">
                <a:moveTo>
                  <a:pt x="542864" y="0"/>
                </a:moveTo>
                <a:lnTo>
                  <a:pt x="5502335" y="0"/>
                </a:lnTo>
                <a:cubicBezTo>
                  <a:pt x="5802151" y="0"/>
                  <a:pt x="6045199" y="243048"/>
                  <a:pt x="6045199" y="542864"/>
                </a:cubicBezTo>
                <a:lnTo>
                  <a:pt x="6045199" y="4553011"/>
                </a:lnTo>
                <a:cubicBezTo>
                  <a:pt x="6045199" y="4852827"/>
                  <a:pt x="5802151" y="5095875"/>
                  <a:pt x="5502335" y="5095875"/>
                </a:cubicBezTo>
                <a:lnTo>
                  <a:pt x="542864" y="5095875"/>
                </a:lnTo>
                <a:cubicBezTo>
                  <a:pt x="243048" y="5095875"/>
                  <a:pt x="0" y="4852827"/>
                  <a:pt x="0" y="4553011"/>
                </a:cubicBezTo>
                <a:lnTo>
                  <a:pt x="0" y="542864"/>
                </a:lnTo>
                <a:cubicBezTo>
                  <a:pt x="0" y="243048"/>
                  <a:pt x="243048" y="0"/>
                  <a:pt x="542864" y="0"/>
                </a:cubicBez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596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эффект стекла (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AE9B90F-52F5-8616-64B3-7C5A445A50F9}"/>
              </a:ext>
            </a:extLst>
          </p:cNvPr>
          <p:cNvGrpSpPr/>
          <p:nvPr userDrawn="1"/>
        </p:nvGrpSpPr>
        <p:grpSpPr>
          <a:xfrm>
            <a:off x="390681" y="3937388"/>
            <a:ext cx="539819" cy="533072"/>
            <a:chOff x="12773025" y="734476"/>
            <a:chExt cx="809728" cy="79960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34FC2DCE-07DB-6AA3-0056-C1843909A07E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name_1">
              <a:extLst>
                <a:ext uri="{FF2B5EF4-FFF2-40B4-BE49-F238E27FC236}">
                  <a16:creationId xmlns:a16="http://schemas.microsoft.com/office/drawing/2014/main" id="{1C3BE683-343E-6E5A-AA33-AF3BD528AE30}"/>
                </a:ext>
              </a:extLst>
            </p:cNvPr>
            <p:cNvSpPr/>
            <p:nvPr/>
          </p:nvSpPr>
          <p:spPr>
            <a:xfrm>
              <a:off x="12773025" y="839542"/>
              <a:ext cx="809728" cy="5894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2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Текст 4">
            <a:extLst>
              <a:ext uri="{FF2B5EF4-FFF2-40B4-BE49-F238E27FC236}">
                <a16:creationId xmlns:a16="http://schemas.microsoft.com/office/drawing/2014/main" id="{7ADDA479-5F1A-1767-F415-A60617BA6A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268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2395241-EF83-FD00-D81C-29F8C9F4C7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2762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E739D294-FDF2-9163-FE22-7E54B3B164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4000" y="2196343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58" name="Текст 4">
            <a:extLst>
              <a:ext uri="{FF2B5EF4-FFF2-40B4-BE49-F238E27FC236}">
                <a16:creationId xmlns:a16="http://schemas.microsoft.com/office/drawing/2014/main" id="{9869CDA6-76DD-4CA5-41EB-2452F96A8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2762" y="2196343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3" name="Текст 4">
            <a:extLst>
              <a:ext uri="{FF2B5EF4-FFF2-40B4-BE49-F238E27FC236}">
                <a16:creationId xmlns:a16="http://schemas.microsoft.com/office/drawing/2014/main" id="{823D366C-7567-9DB4-4754-52AAB0A41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24000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980995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темный фон (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>
            <a:extLst>
              <a:ext uri="{FF2B5EF4-FFF2-40B4-BE49-F238E27FC236}">
                <a16:creationId xmlns:a16="http://schemas.microsoft.com/office/drawing/2014/main" id="{D6E38C0E-2249-7602-68A6-86EF5644A0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3" y="366074"/>
            <a:ext cx="6369472" cy="1147610"/>
          </a:xfrm>
          <a:prstGeom prst="rect">
            <a:avLst/>
          </a:prstGeom>
        </p:spPr>
        <p:txBody>
          <a:bodyPr/>
          <a:lstStyle>
            <a:lvl1pPr>
              <a:defRPr sz="5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526E2948-88FA-9456-C38A-636946AC710B}"/>
              </a:ext>
            </a:extLst>
          </p:cNvPr>
          <p:cNvSpPr/>
          <p:nvPr userDrawn="1"/>
        </p:nvSpPr>
        <p:spPr>
          <a:xfrm>
            <a:off x="658813" y="1701800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5DBFE32-0D42-2C98-741A-8436AA083D90}"/>
              </a:ext>
            </a:extLst>
          </p:cNvPr>
          <p:cNvSpPr/>
          <p:nvPr userDrawn="1"/>
        </p:nvSpPr>
        <p:spPr>
          <a:xfrm>
            <a:off x="658813" y="2477441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E9D0853-CA67-AD98-1B43-27EFA052D5C5}"/>
              </a:ext>
            </a:extLst>
          </p:cNvPr>
          <p:cNvSpPr/>
          <p:nvPr userDrawn="1"/>
        </p:nvSpPr>
        <p:spPr>
          <a:xfrm>
            <a:off x="658813" y="3253082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73782B73-4D74-7524-B1DF-42905470A5D3}"/>
              </a:ext>
            </a:extLst>
          </p:cNvPr>
          <p:cNvSpPr/>
          <p:nvPr userDrawn="1"/>
        </p:nvSpPr>
        <p:spPr>
          <a:xfrm>
            <a:off x="658813" y="4028723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A327A5E-2B30-A869-9C7F-22886BECDD64}"/>
              </a:ext>
            </a:extLst>
          </p:cNvPr>
          <p:cNvSpPr/>
          <p:nvPr userDrawn="1"/>
        </p:nvSpPr>
        <p:spPr>
          <a:xfrm>
            <a:off x="658813" y="4804364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екст 34">
            <a:extLst>
              <a:ext uri="{FF2B5EF4-FFF2-40B4-BE49-F238E27FC236}">
                <a16:creationId xmlns:a16="http://schemas.microsoft.com/office/drawing/2014/main" id="{AB8E3972-4C40-175D-B7BC-2FA65E1465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371" y="1807611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948F22B9-E886-1A5E-4832-64DFAA616E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372" y="3354359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18" name="Текст 34">
            <a:extLst>
              <a:ext uri="{FF2B5EF4-FFF2-40B4-BE49-F238E27FC236}">
                <a16:creationId xmlns:a16="http://schemas.microsoft.com/office/drawing/2014/main" id="{51A2B8F2-6F78-BEE7-CEA1-3F3AEC2DF7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372" y="4127733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19" name="Текст 34">
            <a:extLst>
              <a:ext uri="{FF2B5EF4-FFF2-40B4-BE49-F238E27FC236}">
                <a16:creationId xmlns:a16="http://schemas.microsoft.com/office/drawing/2014/main" id="{5DB31D61-A69B-E3DB-0D61-39072FC0F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372" y="4901107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0" name="Текст 34">
            <a:extLst>
              <a:ext uri="{FF2B5EF4-FFF2-40B4-BE49-F238E27FC236}">
                <a16:creationId xmlns:a16="http://schemas.microsoft.com/office/drawing/2014/main" id="{FA17C2FE-73CB-F525-12DA-F810666C8C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372" y="5674480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5B052B54-8918-71AA-6572-E619802163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372" y="2597614"/>
            <a:ext cx="6014568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</p:spTree>
    <p:extLst>
      <p:ext uri="{BB962C8B-B14F-4D97-AF65-F5344CB8AC3E}">
        <p14:creationId xmlns:p14="http://schemas.microsoft.com/office/powerpoint/2010/main" val="2423065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темный фон 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>
            <a:extLst>
              <a:ext uri="{FF2B5EF4-FFF2-40B4-BE49-F238E27FC236}">
                <a16:creationId xmlns:a16="http://schemas.microsoft.com/office/drawing/2014/main" id="{5E0AF792-409D-AAF8-2897-78959D69E9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37450" y="0"/>
            <a:ext cx="4654550" cy="6858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" name="default_name">
            <a:extLst>
              <a:ext uri="{FF2B5EF4-FFF2-40B4-BE49-F238E27FC236}">
                <a16:creationId xmlns:a16="http://schemas.microsoft.com/office/drawing/2014/main" id="{E25E6C7E-4037-F547-C7DD-340EDA54B18E}"/>
              </a:ext>
            </a:extLst>
          </p:cNvPr>
          <p:cNvSpPr/>
          <p:nvPr userDrawn="1"/>
        </p:nvSpPr>
        <p:spPr>
          <a:xfrm>
            <a:off x="7277426" y="888653"/>
            <a:ext cx="5334113" cy="648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lnSpc>
                <a:spcPct val="91667"/>
              </a:lnSpc>
            </a:pPr>
            <a:endParaRPr lang="en-US" sz="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6E38C0E-2249-7602-68A6-86EF5644A0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2" y="366074"/>
            <a:ext cx="6393001" cy="1147610"/>
          </a:xfrm>
          <a:prstGeom prst="rect">
            <a:avLst/>
          </a:prstGeom>
        </p:spPr>
        <p:txBody>
          <a:bodyPr/>
          <a:lstStyle>
            <a:lvl1pPr>
              <a:defRPr sz="5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F0C8EF0-5CA2-70CE-183E-792F365384A6}"/>
              </a:ext>
            </a:extLst>
          </p:cNvPr>
          <p:cNvSpPr/>
          <p:nvPr userDrawn="1"/>
        </p:nvSpPr>
        <p:spPr>
          <a:xfrm>
            <a:off x="658813" y="1701800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6A3F98E9-C9D8-15EF-67B0-1D1E03953D21}"/>
              </a:ext>
            </a:extLst>
          </p:cNvPr>
          <p:cNvSpPr/>
          <p:nvPr userDrawn="1"/>
        </p:nvSpPr>
        <p:spPr>
          <a:xfrm>
            <a:off x="658813" y="2477441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465D53E-E9F9-540D-D153-C57CB858AB60}"/>
              </a:ext>
            </a:extLst>
          </p:cNvPr>
          <p:cNvSpPr/>
          <p:nvPr userDrawn="1"/>
        </p:nvSpPr>
        <p:spPr>
          <a:xfrm>
            <a:off x="658813" y="3253082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EDBC7378-ED07-B37D-3333-6876ACD9FD20}"/>
              </a:ext>
            </a:extLst>
          </p:cNvPr>
          <p:cNvSpPr/>
          <p:nvPr userDrawn="1"/>
        </p:nvSpPr>
        <p:spPr>
          <a:xfrm>
            <a:off x="658813" y="4028723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609251D-A70D-BEB8-E516-0D8BA88EB948}"/>
              </a:ext>
            </a:extLst>
          </p:cNvPr>
          <p:cNvSpPr/>
          <p:nvPr userDrawn="1"/>
        </p:nvSpPr>
        <p:spPr>
          <a:xfrm>
            <a:off x="658813" y="4804364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7F8F63B-9E82-3C78-8EB6-5E8D0E56602B}"/>
              </a:ext>
            </a:extLst>
          </p:cNvPr>
          <p:cNvSpPr/>
          <p:nvPr userDrawn="1"/>
        </p:nvSpPr>
        <p:spPr>
          <a:xfrm>
            <a:off x="658813" y="5580003"/>
            <a:ext cx="6456280" cy="72020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FEC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DEFDAA00-8FE1-7329-51E6-41EDB9F2FE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371" y="1807611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4" name="Текст 34">
            <a:extLst>
              <a:ext uri="{FF2B5EF4-FFF2-40B4-BE49-F238E27FC236}">
                <a16:creationId xmlns:a16="http://schemas.microsoft.com/office/drawing/2014/main" id="{0AA6E80B-FAE8-7D3C-32A3-EEE128064F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372" y="3354359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5" name="Текст 34">
            <a:extLst>
              <a:ext uri="{FF2B5EF4-FFF2-40B4-BE49-F238E27FC236}">
                <a16:creationId xmlns:a16="http://schemas.microsoft.com/office/drawing/2014/main" id="{A7120DDE-F909-6184-B5E2-6312B84E5E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372" y="4127733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6" name="Текст 34">
            <a:extLst>
              <a:ext uri="{FF2B5EF4-FFF2-40B4-BE49-F238E27FC236}">
                <a16:creationId xmlns:a16="http://schemas.microsoft.com/office/drawing/2014/main" id="{40902623-4A45-07A4-5F57-307BB52D9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372" y="4901107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7" name="Текст 34">
            <a:extLst>
              <a:ext uri="{FF2B5EF4-FFF2-40B4-BE49-F238E27FC236}">
                <a16:creationId xmlns:a16="http://schemas.microsoft.com/office/drawing/2014/main" id="{CA34A35B-98B9-0BA7-D6EF-9BEC5A023C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372" y="5674480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E902F713-3B94-A8D1-1F71-87F5CFE4CF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372" y="2597614"/>
            <a:ext cx="6084142" cy="44632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DEEBFF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Раздел содержания</a:t>
            </a:r>
          </a:p>
        </p:txBody>
      </p:sp>
    </p:spTree>
    <p:extLst>
      <p:ext uri="{BB962C8B-B14F-4D97-AF65-F5344CB8AC3E}">
        <p14:creationId xmlns:p14="http://schemas.microsoft.com/office/powerpoint/2010/main" val="194012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темный фон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AE9B90F-52F5-8616-64B3-7C5A445A50F9}"/>
              </a:ext>
            </a:extLst>
          </p:cNvPr>
          <p:cNvGrpSpPr/>
          <p:nvPr userDrawn="1"/>
        </p:nvGrpSpPr>
        <p:grpSpPr>
          <a:xfrm>
            <a:off x="390681" y="3937388"/>
            <a:ext cx="539819" cy="533072"/>
            <a:chOff x="12773025" y="734476"/>
            <a:chExt cx="809728" cy="79960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34FC2DCE-07DB-6AA3-0056-C1843909A07E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name_1">
              <a:extLst>
                <a:ext uri="{FF2B5EF4-FFF2-40B4-BE49-F238E27FC236}">
                  <a16:creationId xmlns:a16="http://schemas.microsoft.com/office/drawing/2014/main" id="{1C3BE683-343E-6E5A-AA33-AF3BD528AE30}"/>
                </a:ext>
              </a:extLst>
            </p:cNvPr>
            <p:cNvSpPr/>
            <p:nvPr/>
          </p:nvSpPr>
          <p:spPr>
            <a:xfrm>
              <a:off x="12773025" y="839542"/>
              <a:ext cx="809728" cy="5894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2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Текст 4">
            <a:extLst>
              <a:ext uri="{FF2B5EF4-FFF2-40B4-BE49-F238E27FC236}">
                <a16:creationId xmlns:a16="http://schemas.microsoft.com/office/drawing/2014/main" id="{7ADDA479-5F1A-1767-F415-A60617BA6A8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9268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2395241-EF83-FD00-D81C-29F8C9F4C71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372762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E739D294-FDF2-9163-FE22-7E54B3B1640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424644" y="2196343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pic>
        <p:nvPicPr>
          <p:cNvPr id="39" name="Exclude" descr="preencoded.png">
            <a:extLst>
              <a:ext uri="{FF2B5EF4-FFF2-40B4-BE49-F238E27FC236}">
                <a16:creationId xmlns:a16="http://schemas.microsoft.com/office/drawing/2014/main" id="{FFF8B823-6A66-48E0-8D82-FDE6B6D2B8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5250" y="573102"/>
            <a:ext cx="1225978" cy="1225978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4DF9646-6589-BF1B-5EA1-366B7F1CD54E}"/>
              </a:ext>
            </a:extLst>
          </p:cNvPr>
          <p:cNvGrpSpPr/>
          <p:nvPr userDrawn="1"/>
        </p:nvGrpSpPr>
        <p:grpSpPr>
          <a:xfrm>
            <a:off x="8515350" y="489651"/>
            <a:ext cx="539819" cy="533072"/>
            <a:chOff x="12773025" y="734476"/>
            <a:chExt cx="809728" cy="799608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0E4DC00C-2396-2EAA-3819-58B18A5FF674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name_1">
              <a:extLst>
                <a:ext uri="{FF2B5EF4-FFF2-40B4-BE49-F238E27FC236}">
                  <a16:creationId xmlns:a16="http://schemas.microsoft.com/office/drawing/2014/main" id="{2D194F89-974E-4471-FE4D-168919A54B03}"/>
                </a:ext>
              </a:extLst>
            </p:cNvPr>
            <p:cNvSpPr/>
            <p:nvPr/>
          </p:nvSpPr>
          <p:spPr>
            <a:xfrm>
              <a:off x="12773025" y="839542"/>
              <a:ext cx="809728" cy="5320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2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7627EBC-FECE-51C8-129A-E4F0106D9128}"/>
              </a:ext>
            </a:extLst>
          </p:cNvPr>
          <p:cNvGrpSpPr/>
          <p:nvPr userDrawn="1"/>
        </p:nvGrpSpPr>
        <p:grpSpPr>
          <a:xfrm>
            <a:off x="4448019" y="3937388"/>
            <a:ext cx="539819" cy="533072"/>
            <a:chOff x="12773025" y="734476"/>
            <a:chExt cx="809728" cy="799608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D87BDA24-96BA-3CA0-8DA8-76515D092BBF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name_1">
              <a:extLst>
                <a:ext uri="{FF2B5EF4-FFF2-40B4-BE49-F238E27FC236}">
                  <a16:creationId xmlns:a16="http://schemas.microsoft.com/office/drawing/2014/main" id="{7F9D4869-7C4B-4409-CB1E-BFA0E135431C}"/>
                </a:ext>
              </a:extLst>
            </p:cNvPr>
            <p:cNvSpPr/>
            <p:nvPr/>
          </p:nvSpPr>
          <p:spPr>
            <a:xfrm>
              <a:off x="12773025" y="839542"/>
              <a:ext cx="809728" cy="5517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4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69277B7B-1550-0B1F-1C3E-0E31717EB8BE}"/>
              </a:ext>
            </a:extLst>
          </p:cNvPr>
          <p:cNvGrpSpPr/>
          <p:nvPr userDrawn="1"/>
        </p:nvGrpSpPr>
        <p:grpSpPr>
          <a:xfrm>
            <a:off x="390681" y="3937388"/>
            <a:ext cx="539819" cy="533072"/>
            <a:chOff x="12773025" y="734476"/>
            <a:chExt cx="809728" cy="799608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39674C38-2FEF-09C9-11D0-F7B8939F1602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name_1">
              <a:extLst>
                <a:ext uri="{FF2B5EF4-FFF2-40B4-BE49-F238E27FC236}">
                  <a16:creationId xmlns:a16="http://schemas.microsoft.com/office/drawing/2014/main" id="{7B991FCC-528D-EB5F-00E6-10A35F516128}"/>
                </a:ext>
              </a:extLst>
            </p:cNvPr>
            <p:cNvSpPr/>
            <p:nvPr/>
          </p:nvSpPr>
          <p:spPr>
            <a:xfrm>
              <a:off x="12773025" y="839542"/>
              <a:ext cx="809728" cy="5199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3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B5E4AC7-0069-8FAF-7B6A-5A369DDA5C0E}"/>
              </a:ext>
            </a:extLst>
          </p:cNvPr>
          <p:cNvGrpSpPr/>
          <p:nvPr userDrawn="1"/>
        </p:nvGrpSpPr>
        <p:grpSpPr>
          <a:xfrm>
            <a:off x="4438026" y="489651"/>
            <a:ext cx="539819" cy="533072"/>
            <a:chOff x="12773025" y="734476"/>
            <a:chExt cx="809728" cy="799608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1C7FA0C6-E15A-059F-517F-EDD2A47D8838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name_1">
              <a:extLst>
                <a:ext uri="{FF2B5EF4-FFF2-40B4-BE49-F238E27FC236}">
                  <a16:creationId xmlns:a16="http://schemas.microsoft.com/office/drawing/2014/main" id="{86012F36-C73B-EDE0-9EFE-DFAFB815B88E}"/>
                </a:ext>
              </a:extLst>
            </p:cNvPr>
            <p:cNvSpPr/>
            <p:nvPr/>
          </p:nvSpPr>
          <p:spPr>
            <a:xfrm>
              <a:off x="12773025" y="839542"/>
              <a:ext cx="809728" cy="5320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en-US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1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Текст 4">
            <a:extLst>
              <a:ext uri="{FF2B5EF4-FFF2-40B4-BE49-F238E27FC236}">
                <a16:creationId xmlns:a16="http://schemas.microsoft.com/office/drawing/2014/main" id="{9869CDA6-76DD-4CA5-41EB-2452F96A8F2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372762" y="2196343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2" name="Рисунок 9">
            <a:extLst>
              <a:ext uri="{FF2B5EF4-FFF2-40B4-BE49-F238E27FC236}">
                <a16:creationId xmlns:a16="http://schemas.microsoft.com/office/drawing/2014/main" id="{7BA3D572-3F09-81FD-859E-6AF0E0FC4401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44933" y="3448050"/>
            <a:ext cx="4030133" cy="3397250"/>
          </a:xfrm>
          <a:custGeom>
            <a:avLst/>
            <a:gdLst>
              <a:gd name="connsiteX0" fmla="*/ 542864 w 6045199"/>
              <a:gd name="connsiteY0" fmla="*/ 0 h 5095875"/>
              <a:gd name="connsiteX1" fmla="*/ 5502335 w 6045199"/>
              <a:gd name="connsiteY1" fmla="*/ 0 h 5095875"/>
              <a:gd name="connsiteX2" fmla="*/ 6045199 w 6045199"/>
              <a:gd name="connsiteY2" fmla="*/ 542864 h 5095875"/>
              <a:gd name="connsiteX3" fmla="*/ 6045199 w 6045199"/>
              <a:gd name="connsiteY3" fmla="*/ 4553011 h 5095875"/>
              <a:gd name="connsiteX4" fmla="*/ 5502335 w 6045199"/>
              <a:gd name="connsiteY4" fmla="*/ 5095875 h 5095875"/>
              <a:gd name="connsiteX5" fmla="*/ 542864 w 6045199"/>
              <a:gd name="connsiteY5" fmla="*/ 5095875 h 5095875"/>
              <a:gd name="connsiteX6" fmla="*/ 0 w 6045199"/>
              <a:gd name="connsiteY6" fmla="*/ 4553011 h 5095875"/>
              <a:gd name="connsiteX7" fmla="*/ 0 w 6045199"/>
              <a:gd name="connsiteY7" fmla="*/ 542864 h 5095875"/>
              <a:gd name="connsiteX8" fmla="*/ 542864 w 6045199"/>
              <a:gd name="connsiteY8" fmla="*/ 0 h 509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5199" h="5095875">
                <a:moveTo>
                  <a:pt x="542864" y="0"/>
                </a:moveTo>
                <a:lnTo>
                  <a:pt x="5502335" y="0"/>
                </a:lnTo>
                <a:cubicBezTo>
                  <a:pt x="5802151" y="0"/>
                  <a:pt x="6045199" y="243048"/>
                  <a:pt x="6045199" y="542864"/>
                </a:cubicBezTo>
                <a:lnTo>
                  <a:pt x="6045199" y="4553011"/>
                </a:lnTo>
                <a:cubicBezTo>
                  <a:pt x="6045199" y="4852827"/>
                  <a:pt x="5802151" y="5095875"/>
                  <a:pt x="5502335" y="5095875"/>
                </a:cubicBezTo>
                <a:lnTo>
                  <a:pt x="542864" y="5095875"/>
                </a:lnTo>
                <a:cubicBezTo>
                  <a:pt x="243048" y="5095875"/>
                  <a:pt x="0" y="4852827"/>
                  <a:pt x="0" y="4553011"/>
                </a:cubicBezTo>
                <a:lnTo>
                  <a:pt x="0" y="542864"/>
                </a:lnTo>
                <a:cubicBezTo>
                  <a:pt x="0" y="243048"/>
                  <a:pt x="243048" y="0"/>
                  <a:pt x="542864" y="0"/>
                </a:cubicBez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6284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темный фон (4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AE9B90F-52F5-8616-64B3-7C5A445A50F9}"/>
              </a:ext>
            </a:extLst>
          </p:cNvPr>
          <p:cNvGrpSpPr/>
          <p:nvPr userDrawn="1"/>
        </p:nvGrpSpPr>
        <p:grpSpPr>
          <a:xfrm>
            <a:off x="390681" y="3937388"/>
            <a:ext cx="539819" cy="533072"/>
            <a:chOff x="12773025" y="734476"/>
            <a:chExt cx="809728" cy="79960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34FC2DCE-07DB-6AA3-0056-C1843909A07E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name_1">
              <a:extLst>
                <a:ext uri="{FF2B5EF4-FFF2-40B4-BE49-F238E27FC236}">
                  <a16:creationId xmlns:a16="http://schemas.microsoft.com/office/drawing/2014/main" id="{1C3BE683-343E-6E5A-AA33-AF3BD528AE30}"/>
                </a:ext>
              </a:extLst>
            </p:cNvPr>
            <p:cNvSpPr/>
            <p:nvPr/>
          </p:nvSpPr>
          <p:spPr>
            <a:xfrm>
              <a:off x="12773025" y="839542"/>
              <a:ext cx="809728" cy="5894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2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Текст 4">
            <a:extLst>
              <a:ext uri="{FF2B5EF4-FFF2-40B4-BE49-F238E27FC236}">
                <a16:creationId xmlns:a16="http://schemas.microsoft.com/office/drawing/2014/main" id="{7ADDA479-5F1A-1767-F415-A60617BA6A8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9268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2395241-EF83-FD00-D81C-29F8C9F4C71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372762" y="5484827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E739D294-FDF2-9163-FE22-7E54B3B1640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424644" y="2196343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pic>
        <p:nvPicPr>
          <p:cNvPr id="39" name="Exclude" descr="preencoded.png">
            <a:extLst>
              <a:ext uri="{FF2B5EF4-FFF2-40B4-BE49-F238E27FC236}">
                <a16:creationId xmlns:a16="http://schemas.microsoft.com/office/drawing/2014/main" id="{FFF8B823-6A66-48E0-8D82-FDE6B6D2B8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5250" y="573102"/>
            <a:ext cx="1225978" cy="1225978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4DF9646-6589-BF1B-5EA1-366B7F1CD54E}"/>
              </a:ext>
            </a:extLst>
          </p:cNvPr>
          <p:cNvGrpSpPr/>
          <p:nvPr userDrawn="1"/>
        </p:nvGrpSpPr>
        <p:grpSpPr>
          <a:xfrm>
            <a:off x="8515350" y="489651"/>
            <a:ext cx="539819" cy="533072"/>
            <a:chOff x="12773025" y="734476"/>
            <a:chExt cx="809728" cy="799608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0E4DC00C-2396-2EAA-3819-58B18A5FF674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name_1">
              <a:extLst>
                <a:ext uri="{FF2B5EF4-FFF2-40B4-BE49-F238E27FC236}">
                  <a16:creationId xmlns:a16="http://schemas.microsoft.com/office/drawing/2014/main" id="{2D194F89-974E-4471-FE4D-168919A54B03}"/>
                </a:ext>
              </a:extLst>
            </p:cNvPr>
            <p:cNvSpPr/>
            <p:nvPr/>
          </p:nvSpPr>
          <p:spPr>
            <a:xfrm>
              <a:off x="12773025" y="839542"/>
              <a:ext cx="809728" cy="5320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2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7627EBC-FECE-51C8-129A-E4F0106D9128}"/>
              </a:ext>
            </a:extLst>
          </p:cNvPr>
          <p:cNvGrpSpPr/>
          <p:nvPr userDrawn="1"/>
        </p:nvGrpSpPr>
        <p:grpSpPr>
          <a:xfrm>
            <a:off x="4448019" y="3937388"/>
            <a:ext cx="539819" cy="533072"/>
            <a:chOff x="12773025" y="734476"/>
            <a:chExt cx="809728" cy="799608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D87BDA24-96BA-3CA0-8DA8-76515D092BBF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name_1">
              <a:extLst>
                <a:ext uri="{FF2B5EF4-FFF2-40B4-BE49-F238E27FC236}">
                  <a16:creationId xmlns:a16="http://schemas.microsoft.com/office/drawing/2014/main" id="{7F9D4869-7C4B-4409-CB1E-BFA0E135431C}"/>
                </a:ext>
              </a:extLst>
            </p:cNvPr>
            <p:cNvSpPr/>
            <p:nvPr/>
          </p:nvSpPr>
          <p:spPr>
            <a:xfrm>
              <a:off x="12773025" y="839542"/>
              <a:ext cx="809728" cy="5517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4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69277B7B-1550-0B1F-1C3E-0E31717EB8BE}"/>
              </a:ext>
            </a:extLst>
          </p:cNvPr>
          <p:cNvGrpSpPr/>
          <p:nvPr userDrawn="1"/>
        </p:nvGrpSpPr>
        <p:grpSpPr>
          <a:xfrm>
            <a:off x="390681" y="3937388"/>
            <a:ext cx="539819" cy="533072"/>
            <a:chOff x="12773025" y="734476"/>
            <a:chExt cx="809728" cy="799608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39674C38-2FEF-09C9-11D0-F7B8939F1602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name_1">
              <a:extLst>
                <a:ext uri="{FF2B5EF4-FFF2-40B4-BE49-F238E27FC236}">
                  <a16:creationId xmlns:a16="http://schemas.microsoft.com/office/drawing/2014/main" id="{7B991FCC-528D-EB5F-00E6-10A35F516128}"/>
                </a:ext>
              </a:extLst>
            </p:cNvPr>
            <p:cNvSpPr/>
            <p:nvPr/>
          </p:nvSpPr>
          <p:spPr>
            <a:xfrm>
              <a:off x="12773025" y="839542"/>
              <a:ext cx="809728" cy="5199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ru-RU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3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B5E4AC7-0069-8FAF-7B6A-5A369DDA5C0E}"/>
              </a:ext>
            </a:extLst>
          </p:cNvPr>
          <p:cNvGrpSpPr/>
          <p:nvPr userDrawn="1"/>
        </p:nvGrpSpPr>
        <p:grpSpPr>
          <a:xfrm>
            <a:off x="4438026" y="489651"/>
            <a:ext cx="539819" cy="533072"/>
            <a:chOff x="12773025" y="734476"/>
            <a:chExt cx="809728" cy="799608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1C7FA0C6-E15A-059F-517F-EDD2A47D8838}"/>
                </a:ext>
              </a:extLst>
            </p:cNvPr>
            <p:cNvSpPr/>
            <p:nvPr/>
          </p:nvSpPr>
          <p:spPr>
            <a:xfrm>
              <a:off x="12773025" y="734476"/>
              <a:ext cx="799608" cy="799608"/>
            </a:xfrm>
            <a:prstGeom prst="ellipse">
              <a:avLst/>
            </a:prstGeom>
            <a:solidFill>
              <a:srgbClr val="01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name_1">
              <a:extLst>
                <a:ext uri="{FF2B5EF4-FFF2-40B4-BE49-F238E27FC236}">
                  <a16:creationId xmlns:a16="http://schemas.microsoft.com/office/drawing/2014/main" id="{86012F36-C73B-EDE0-9EFE-DFAFB815B88E}"/>
                </a:ext>
              </a:extLst>
            </p:cNvPr>
            <p:cNvSpPr/>
            <p:nvPr/>
          </p:nvSpPr>
          <p:spPr>
            <a:xfrm>
              <a:off x="12773025" y="839542"/>
              <a:ext cx="809728" cy="5320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609630">
                <a:lnSpc>
                  <a:spcPct val="91667"/>
                </a:lnSpc>
                <a:defRPr/>
              </a:pPr>
              <a:r>
                <a:rPr lang="en-US" sz="2971" dirty="0">
                  <a:solidFill>
                    <a:srgbClr val="FFFFFF"/>
                  </a:solidFill>
                  <a:latin typeface="VK Sans Display DemiBold" pitchFamily="34" charset="0"/>
                  <a:ea typeface="VK Sans Display DemiBold" pitchFamily="34" charset="-122"/>
                  <a:cs typeface="VK Sans Display DemiBold" pitchFamily="34" charset="-120"/>
                </a:rPr>
                <a:t>1</a:t>
              </a:r>
              <a:endParaRPr lang="en-US" sz="297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Текст 4">
            <a:extLst>
              <a:ext uri="{FF2B5EF4-FFF2-40B4-BE49-F238E27FC236}">
                <a16:creationId xmlns:a16="http://schemas.microsoft.com/office/drawing/2014/main" id="{9869CDA6-76DD-4CA5-41EB-2452F96A8F2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372762" y="2196343"/>
            <a:ext cx="3429000" cy="9914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Описание раздела</a:t>
            </a:r>
          </a:p>
        </p:txBody>
      </p:sp>
      <p:sp>
        <p:nvSpPr>
          <p:cNvPr id="2" name="Рисунок 9">
            <a:extLst>
              <a:ext uri="{FF2B5EF4-FFF2-40B4-BE49-F238E27FC236}">
                <a16:creationId xmlns:a16="http://schemas.microsoft.com/office/drawing/2014/main" id="{7BA3D572-3F09-81FD-859E-6AF0E0FC4401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44933" y="3448050"/>
            <a:ext cx="4030133" cy="3397250"/>
          </a:xfrm>
          <a:custGeom>
            <a:avLst/>
            <a:gdLst>
              <a:gd name="connsiteX0" fmla="*/ 542864 w 6045199"/>
              <a:gd name="connsiteY0" fmla="*/ 0 h 5095875"/>
              <a:gd name="connsiteX1" fmla="*/ 5502335 w 6045199"/>
              <a:gd name="connsiteY1" fmla="*/ 0 h 5095875"/>
              <a:gd name="connsiteX2" fmla="*/ 6045199 w 6045199"/>
              <a:gd name="connsiteY2" fmla="*/ 542864 h 5095875"/>
              <a:gd name="connsiteX3" fmla="*/ 6045199 w 6045199"/>
              <a:gd name="connsiteY3" fmla="*/ 4553011 h 5095875"/>
              <a:gd name="connsiteX4" fmla="*/ 5502335 w 6045199"/>
              <a:gd name="connsiteY4" fmla="*/ 5095875 h 5095875"/>
              <a:gd name="connsiteX5" fmla="*/ 542864 w 6045199"/>
              <a:gd name="connsiteY5" fmla="*/ 5095875 h 5095875"/>
              <a:gd name="connsiteX6" fmla="*/ 0 w 6045199"/>
              <a:gd name="connsiteY6" fmla="*/ 4553011 h 5095875"/>
              <a:gd name="connsiteX7" fmla="*/ 0 w 6045199"/>
              <a:gd name="connsiteY7" fmla="*/ 542864 h 5095875"/>
              <a:gd name="connsiteX8" fmla="*/ 542864 w 6045199"/>
              <a:gd name="connsiteY8" fmla="*/ 0 h 509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5199" h="5095875">
                <a:moveTo>
                  <a:pt x="542864" y="0"/>
                </a:moveTo>
                <a:lnTo>
                  <a:pt x="5502335" y="0"/>
                </a:lnTo>
                <a:cubicBezTo>
                  <a:pt x="5802151" y="0"/>
                  <a:pt x="6045199" y="243048"/>
                  <a:pt x="6045199" y="542864"/>
                </a:cubicBezTo>
                <a:lnTo>
                  <a:pt x="6045199" y="4553011"/>
                </a:lnTo>
                <a:cubicBezTo>
                  <a:pt x="6045199" y="4852827"/>
                  <a:pt x="5802151" y="5095875"/>
                  <a:pt x="5502335" y="5095875"/>
                </a:cubicBezTo>
                <a:lnTo>
                  <a:pt x="542864" y="5095875"/>
                </a:lnTo>
                <a:cubicBezTo>
                  <a:pt x="243048" y="5095875"/>
                  <a:pt x="0" y="4852827"/>
                  <a:pt x="0" y="4553011"/>
                </a:cubicBezTo>
                <a:lnTo>
                  <a:pt x="0" y="542864"/>
                </a:lnTo>
                <a:cubicBezTo>
                  <a:pt x="0" y="243048"/>
                  <a:pt x="243048" y="0"/>
                  <a:pt x="542864" y="0"/>
                </a:cubicBez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19864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oup 2087328173" descr="preencoded.png">
            <a:extLst>
              <a:ext uri="{FF2B5EF4-FFF2-40B4-BE49-F238E27FC236}">
                <a16:creationId xmlns:a16="http://schemas.microsoft.com/office/drawing/2014/main" id="{9B9D54EF-ADAB-6B59-69C5-E71EE9CCF4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5053" y="0"/>
            <a:ext cx="4096947" cy="6858717"/>
          </a:xfrm>
          <a:prstGeom prst="rect">
            <a:avLst/>
          </a:prstGeom>
        </p:spPr>
      </p:pic>
      <p:sp>
        <p:nvSpPr>
          <p:cNvPr id="9" name="Текст 11">
            <a:extLst>
              <a:ext uri="{FF2B5EF4-FFF2-40B4-BE49-F238E27FC236}">
                <a16:creationId xmlns:a16="http://schemas.microsoft.com/office/drawing/2014/main" id="{C92FAEAC-E8BB-05F7-1C2A-C5B077F4E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950" y="555320"/>
            <a:ext cx="7465737" cy="3368612"/>
          </a:xfrm>
          <a:prstGeom prst="rect">
            <a:avLst/>
          </a:prstGeom>
        </p:spPr>
        <p:txBody>
          <a:bodyPr lIns="0"/>
          <a:lstStyle>
            <a:lvl1pPr>
              <a:lnSpc>
                <a:spcPct val="78000"/>
              </a:lnSpc>
              <a:defRPr sz="8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Крупный заголовок в три строки</a:t>
            </a:r>
          </a:p>
        </p:txBody>
      </p:sp>
      <p:sp>
        <p:nvSpPr>
          <p:cNvPr id="10" name="Текст 34">
            <a:extLst>
              <a:ext uri="{FF2B5EF4-FFF2-40B4-BE49-F238E27FC236}">
                <a16:creationId xmlns:a16="http://schemas.microsoft.com/office/drawing/2014/main" id="{40610DBB-3986-E5DE-99FB-F74857C2B8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089389"/>
            <a:ext cx="7436240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74218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1">
            <a:extLst>
              <a:ext uri="{FF2B5EF4-FFF2-40B4-BE49-F238E27FC236}">
                <a16:creationId xmlns:a16="http://schemas.microsoft.com/office/drawing/2014/main" id="{C92FAEAC-E8BB-05F7-1C2A-C5B077F4E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589" y="555320"/>
            <a:ext cx="7465737" cy="3368612"/>
          </a:xfrm>
          <a:prstGeom prst="rect">
            <a:avLst/>
          </a:prstGeom>
        </p:spPr>
        <p:txBody>
          <a:bodyPr lIns="0"/>
          <a:lstStyle>
            <a:lvl1pPr>
              <a:lnSpc>
                <a:spcPct val="78000"/>
              </a:lnSpc>
              <a:defRPr sz="8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Крупный заголовок в три строки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59C3E330-3303-B739-7A71-7E15776848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27900" y="2117725"/>
            <a:ext cx="4205288" cy="4205288"/>
          </a:xfrm>
          <a:prstGeom prst="rect">
            <a:avLst/>
          </a:prstGeom>
          <a:noFill/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Текст 34">
            <a:extLst>
              <a:ext uri="{FF2B5EF4-FFF2-40B4-BE49-F238E27FC236}">
                <a16:creationId xmlns:a16="http://schemas.microsoft.com/office/drawing/2014/main" id="{8F7DAFCF-D62F-1BC6-F946-7E77EF8F87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089389"/>
            <a:ext cx="5901785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38575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крупный текс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1">
            <a:extLst>
              <a:ext uri="{FF2B5EF4-FFF2-40B4-BE49-F238E27FC236}">
                <a16:creationId xmlns:a16="http://schemas.microsoft.com/office/drawing/2014/main" id="{C92FAEAC-E8BB-05F7-1C2A-C5B077F4E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2624" y="1992821"/>
            <a:ext cx="10359858" cy="5490374"/>
          </a:xfrm>
          <a:prstGeom prst="rect">
            <a:avLst/>
          </a:prstGeom>
        </p:spPr>
        <p:txBody>
          <a:bodyPr lIns="0"/>
          <a:lstStyle>
            <a:lvl1pPr>
              <a:lnSpc>
                <a:spcPct val="78000"/>
              </a:lnSpc>
              <a:defRPr sz="12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Крупный заголовок в три строки</a:t>
            </a:r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FD275B7D-3369-F1C2-5A59-11C50260D4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3" name="Текст 34">
            <a:extLst>
              <a:ext uri="{FF2B5EF4-FFF2-40B4-BE49-F238E27FC236}">
                <a16:creationId xmlns:a16="http://schemas.microsoft.com/office/drawing/2014/main" id="{31AB35A2-4F93-58EF-83AF-6281280960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58422"/>
            <a:ext cx="10253669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213023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етка 2 колонк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897013-F3EB-2095-1F19-55695F71C20B}"/>
              </a:ext>
            </a:extLst>
          </p:cNvPr>
          <p:cNvSpPr txBox="1"/>
          <p:nvPr userDrawn="1"/>
        </p:nvSpPr>
        <p:spPr>
          <a:xfrm>
            <a:off x="3334215" y="-434898"/>
            <a:ext cx="72768" cy="35720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82B445E-A297-B24A-A873-757273F07964}"/>
              </a:ext>
            </a:extLst>
          </p:cNvPr>
          <p:cNvSpPr/>
          <p:nvPr userDrawn="1"/>
        </p:nvSpPr>
        <p:spPr>
          <a:xfrm>
            <a:off x="651671" y="-18107"/>
            <a:ext cx="5344199" cy="6876107"/>
          </a:xfrm>
          <a:prstGeom prst="roundRect">
            <a:avLst>
              <a:gd name="adj" fmla="val 0"/>
            </a:avLst>
          </a:prstGeom>
          <a:solidFill>
            <a:srgbClr val="FFE9F4">
              <a:alpha val="3686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79FA4E08-DD7D-DA37-CEAC-6963C0E3268F}"/>
              </a:ext>
            </a:extLst>
          </p:cNvPr>
          <p:cNvSpPr/>
          <p:nvPr userDrawn="1"/>
        </p:nvSpPr>
        <p:spPr>
          <a:xfrm>
            <a:off x="6188989" y="-18107"/>
            <a:ext cx="5344199" cy="6876107"/>
          </a:xfrm>
          <a:prstGeom prst="roundRect">
            <a:avLst>
              <a:gd name="adj" fmla="val 0"/>
            </a:avLst>
          </a:prstGeom>
          <a:solidFill>
            <a:srgbClr val="FFE9F4">
              <a:alpha val="3686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5655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текст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1">
            <a:extLst>
              <a:ext uri="{FF2B5EF4-FFF2-40B4-BE49-F238E27FC236}">
                <a16:creationId xmlns:a16="http://schemas.microsoft.com/office/drawing/2014/main" id="{C92FAEAC-E8BB-05F7-1C2A-C5B077F4E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2624" y="1992821"/>
            <a:ext cx="10359858" cy="5490374"/>
          </a:xfrm>
          <a:prstGeom prst="rect">
            <a:avLst/>
          </a:prstGeom>
        </p:spPr>
        <p:txBody>
          <a:bodyPr lIns="0"/>
          <a:lstStyle>
            <a:lvl1pPr>
              <a:lnSpc>
                <a:spcPct val="78000"/>
              </a:lnSpc>
              <a:defRPr sz="12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Крупный заголовок в три строки</a:t>
            </a:r>
          </a:p>
        </p:txBody>
      </p:sp>
      <p:pic>
        <p:nvPicPr>
          <p:cNvPr id="4" name="VK Logo" descr="preencoded.png">
            <a:extLst>
              <a:ext uri="{FF2B5EF4-FFF2-40B4-BE49-F238E27FC236}">
                <a16:creationId xmlns:a16="http://schemas.microsoft.com/office/drawing/2014/main" id="{07FB32A9-2BE4-CFA3-72EF-E6D4FDC061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" name="Текст 34">
            <a:extLst>
              <a:ext uri="{FF2B5EF4-FFF2-40B4-BE49-F238E27FC236}">
                <a16:creationId xmlns:a16="http://schemas.microsoft.com/office/drawing/2014/main" id="{AEB67122-0F78-9B0E-EF82-0149E6ECE7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58422"/>
            <a:ext cx="10253669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348155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текст картин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1">
            <a:extLst>
              <a:ext uri="{FF2B5EF4-FFF2-40B4-BE49-F238E27FC236}">
                <a16:creationId xmlns:a16="http://schemas.microsoft.com/office/drawing/2014/main" id="{C92FAEAC-E8BB-05F7-1C2A-C5B077F4E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2625" y="1992821"/>
            <a:ext cx="10359858" cy="5490374"/>
          </a:xfrm>
          <a:prstGeom prst="rect">
            <a:avLst/>
          </a:prstGeom>
        </p:spPr>
        <p:txBody>
          <a:bodyPr lIns="0"/>
          <a:lstStyle>
            <a:lvl1pPr>
              <a:lnSpc>
                <a:spcPct val="78000"/>
              </a:lnSpc>
              <a:defRPr sz="12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Крупный заголовок в три строки</a:t>
            </a:r>
          </a:p>
        </p:txBody>
      </p:sp>
      <p:sp>
        <p:nvSpPr>
          <p:cNvPr id="2" name="Рисунок 12">
            <a:extLst>
              <a:ext uri="{FF2B5EF4-FFF2-40B4-BE49-F238E27FC236}">
                <a16:creationId xmlns:a16="http://schemas.microsoft.com/office/drawing/2014/main" id="{6E25AF81-C0D1-781A-4177-D580C4E594C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87937" y="959134"/>
            <a:ext cx="4215280" cy="3930501"/>
          </a:xfrm>
          <a:prstGeom prst="rect">
            <a:avLst/>
          </a:prstGeom>
          <a:noFill/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Текст 34">
            <a:extLst>
              <a:ext uri="{FF2B5EF4-FFF2-40B4-BE49-F238E27FC236}">
                <a16:creationId xmlns:a16="http://schemas.microsoft.com/office/drawing/2014/main" id="{B19D38BE-1F70-4FF6-BEC4-0384C1D4FD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58422"/>
            <a:ext cx="2407853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918776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тем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1">
            <a:extLst>
              <a:ext uri="{FF2B5EF4-FFF2-40B4-BE49-F238E27FC236}">
                <a16:creationId xmlns:a16="http://schemas.microsoft.com/office/drawing/2014/main" id="{C92FAEAC-E8BB-05F7-1C2A-C5B077F4E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950" y="555320"/>
            <a:ext cx="7465737" cy="3368612"/>
          </a:xfrm>
          <a:prstGeom prst="rect">
            <a:avLst/>
          </a:prstGeom>
        </p:spPr>
        <p:txBody>
          <a:bodyPr lIns="0"/>
          <a:lstStyle>
            <a:lvl1pPr>
              <a:lnSpc>
                <a:spcPct val="78000"/>
              </a:lnSpc>
              <a:defRPr sz="8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Крупный заголовок в три строки</a:t>
            </a:r>
          </a:p>
        </p:txBody>
      </p:sp>
      <p:sp>
        <p:nvSpPr>
          <p:cNvPr id="10" name="Текст 34">
            <a:extLst>
              <a:ext uri="{FF2B5EF4-FFF2-40B4-BE49-F238E27FC236}">
                <a16:creationId xmlns:a16="http://schemas.microsoft.com/office/drawing/2014/main" id="{40610DBB-3986-E5DE-99FB-F74857C2B8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089389"/>
            <a:ext cx="7436240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96466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тем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1">
            <a:extLst>
              <a:ext uri="{FF2B5EF4-FFF2-40B4-BE49-F238E27FC236}">
                <a16:creationId xmlns:a16="http://schemas.microsoft.com/office/drawing/2014/main" id="{C92FAEAC-E8BB-05F7-1C2A-C5B077F4E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2624" y="1992821"/>
            <a:ext cx="10359858" cy="5490374"/>
          </a:xfrm>
          <a:prstGeom prst="rect">
            <a:avLst/>
          </a:prstGeom>
        </p:spPr>
        <p:txBody>
          <a:bodyPr lIns="0"/>
          <a:lstStyle>
            <a:lvl1pPr>
              <a:lnSpc>
                <a:spcPct val="78000"/>
              </a:lnSpc>
              <a:defRPr sz="12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Крупный заголовок в три строки</a:t>
            </a:r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FD275B7D-3369-F1C2-5A59-11C50260D4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3" name="Текст 34">
            <a:extLst>
              <a:ext uri="{FF2B5EF4-FFF2-40B4-BE49-F238E27FC236}">
                <a16:creationId xmlns:a16="http://schemas.microsoft.com/office/drawing/2014/main" id="{31AB35A2-4F93-58EF-83AF-6281280960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58422"/>
            <a:ext cx="10253669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26769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тем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1">
            <a:extLst>
              <a:ext uri="{FF2B5EF4-FFF2-40B4-BE49-F238E27FC236}">
                <a16:creationId xmlns:a16="http://schemas.microsoft.com/office/drawing/2014/main" id="{C92FAEAC-E8BB-05F7-1C2A-C5B077F4E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2625" y="1992821"/>
            <a:ext cx="10359858" cy="5490374"/>
          </a:xfrm>
          <a:prstGeom prst="rect">
            <a:avLst/>
          </a:prstGeom>
        </p:spPr>
        <p:txBody>
          <a:bodyPr lIns="0"/>
          <a:lstStyle>
            <a:lvl1pPr>
              <a:lnSpc>
                <a:spcPct val="78000"/>
              </a:lnSpc>
              <a:defRPr sz="12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Крупный заголовок в три строки</a:t>
            </a:r>
          </a:p>
        </p:txBody>
      </p:sp>
      <p:sp>
        <p:nvSpPr>
          <p:cNvPr id="2" name="Рисунок 12">
            <a:extLst>
              <a:ext uri="{FF2B5EF4-FFF2-40B4-BE49-F238E27FC236}">
                <a16:creationId xmlns:a16="http://schemas.microsoft.com/office/drawing/2014/main" id="{6E25AF81-C0D1-781A-4177-D580C4E594C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87937" y="959134"/>
            <a:ext cx="4215280" cy="3930501"/>
          </a:xfrm>
          <a:prstGeom prst="rect">
            <a:avLst/>
          </a:prstGeom>
          <a:noFill/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Текст 34">
            <a:extLst>
              <a:ext uri="{FF2B5EF4-FFF2-40B4-BE49-F238E27FC236}">
                <a16:creationId xmlns:a16="http://schemas.microsoft.com/office/drawing/2014/main" id="{B19D38BE-1F70-4FF6-BEC4-0384C1D4FD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58422"/>
            <a:ext cx="2407853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90922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иконки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oup 2087328173" descr="preencoded.png">
            <a:extLst>
              <a:ext uri="{FF2B5EF4-FFF2-40B4-BE49-F238E27FC236}">
                <a16:creationId xmlns:a16="http://schemas.microsoft.com/office/drawing/2014/main" id="{9B9D54EF-ADAB-6B59-69C5-E71EE9CCF4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5053" y="0"/>
            <a:ext cx="4096947" cy="6858717"/>
          </a:xfrm>
          <a:prstGeom prst="rect">
            <a:avLst/>
          </a:prstGeom>
        </p:spPr>
      </p:pic>
      <p:sp>
        <p:nvSpPr>
          <p:cNvPr id="10" name="Текст 34">
            <a:extLst>
              <a:ext uri="{FF2B5EF4-FFF2-40B4-BE49-F238E27FC236}">
                <a16:creationId xmlns:a16="http://schemas.microsoft.com/office/drawing/2014/main" id="{40610DBB-3986-E5DE-99FB-F74857C2B8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96379"/>
            <a:ext cx="7436240" cy="766364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effectLst/>
              </a:rPr>
              <a:t>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6825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иконки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oup 2087328173" descr="preencoded.png">
            <a:extLst>
              <a:ext uri="{FF2B5EF4-FFF2-40B4-BE49-F238E27FC236}">
                <a16:creationId xmlns:a16="http://schemas.microsoft.com/office/drawing/2014/main" id="{9B9D54EF-ADAB-6B59-69C5-E71EE9CCF4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5053" y="0"/>
            <a:ext cx="4096947" cy="6858717"/>
          </a:xfrm>
          <a:prstGeom prst="rect">
            <a:avLst/>
          </a:prstGeom>
        </p:spPr>
      </p:pic>
      <p:sp>
        <p:nvSpPr>
          <p:cNvPr id="2" name="Текст 34">
            <a:extLst>
              <a:ext uri="{FF2B5EF4-FFF2-40B4-BE49-F238E27FC236}">
                <a16:creationId xmlns:a16="http://schemas.microsoft.com/office/drawing/2014/main" id="{0AA23832-B2EB-8A4B-2D0E-049E5D0AA1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96379"/>
            <a:ext cx="7436240" cy="766364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effectLst/>
              </a:rPr>
              <a:t>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91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иконки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oup 2087328173" descr="preencoded.png">
            <a:extLst>
              <a:ext uri="{FF2B5EF4-FFF2-40B4-BE49-F238E27FC236}">
                <a16:creationId xmlns:a16="http://schemas.microsoft.com/office/drawing/2014/main" id="{9B9D54EF-ADAB-6B59-69C5-E71EE9CCF4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95053" y="0"/>
            <a:ext cx="4096947" cy="6858717"/>
          </a:xfrm>
          <a:prstGeom prst="rect">
            <a:avLst/>
          </a:prstGeom>
        </p:spPr>
      </p:pic>
      <p:sp>
        <p:nvSpPr>
          <p:cNvPr id="2" name="Текст 34">
            <a:extLst>
              <a:ext uri="{FF2B5EF4-FFF2-40B4-BE49-F238E27FC236}">
                <a16:creationId xmlns:a16="http://schemas.microsoft.com/office/drawing/2014/main" id="{6F5DD740-0D4F-6146-C7A7-ED837A57F0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96379"/>
            <a:ext cx="7436240" cy="766364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effectLst/>
              </a:rPr>
              <a:t>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799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3">
            <a:extLst>
              <a:ext uri="{FF2B5EF4-FFF2-40B4-BE49-F238E27FC236}">
                <a16:creationId xmlns:a16="http://schemas.microsoft.com/office/drawing/2014/main" id="{6105D841-5380-2001-3386-C8701D289D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81B49323-808D-D856-CECA-DA0A7444BB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7723" y="3830152"/>
            <a:ext cx="6615972" cy="1945006"/>
          </a:xfrm>
          <a:prstGeom prst="rect">
            <a:avLst/>
          </a:prstGeom>
        </p:spPr>
        <p:txBody>
          <a:bodyPr/>
          <a:lstStyle>
            <a:lvl1pPr>
              <a:lnSpc>
                <a:spcPct val="74000"/>
              </a:lnSpc>
              <a:defRPr sz="7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 в две строки</a:t>
            </a:r>
          </a:p>
        </p:txBody>
      </p:sp>
      <p:sp>
        <p:nvSpPr>
          <p:cNvPr id="6" name="Текст 34">
            <a:extLst>
              <a:ext uri="{FF2B5EF4-FFF2-40B4-BE49-F238E27FC236}">
                <a16:creationId xmlns:a16="http://schemas.microsoft.com/office/drawing/2014/main" id="{9F7CFA4E-5AC5-B34B-0F8B-7F6D6F44F8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7823" y="5910313"/>
            <a:ext cx="2407853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09F096-1211-C249-BE80-EDEFD0AE072C}"/>
              </a:ext>
            </a:extLst>
          </p:cNvPr>
          <p:cNvSpPr txBox="1"/>
          <p:nvPr userDrawn="1"/>
        </p:nvSpPr>
        <p:spPr>
          <a:xfrm>
            <a:off x="3334215" y="-2691536"/>
            <a:ext cx="72768" cy="35720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216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с фото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3">
            <a:extLst>
              <a:ext uri="{FF2B5EF4-FFF2-40B4-BE49-F238E27FC236}">
                <a16:creationId xmlns:a16="http://schemas.microsoft.com/office/drawing/2014/main" id="{6105D841-5380-2001-3386-C8701D289D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" name="Текст 34">
            <a:extLst>
              <a:ext uri="{FF2B5EF4-FFF2-40B4-BE49-F238E27FC236}">
                <a16:creationId xmlns:a16="http://schemas.microsoft.com/office/drawing/2014/main" id="{9F7CFA4E-5AC5-B34B-0F8B-7F6D6F44F8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7927" y="5910313"/>
            <a:ext cx="2407853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400AF9DD-0F65-4016-9F1C-EDDAA36CF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3704" y="3064838"/>
            <a:ext cx="6804815" cy="2540831"/>
          </a:xfrm>
          <a:prstGeom prst="rect">
            <a:avLst/>
          </a:prstGeom>
        </p:spPr>
        <p:txBody>
          <a:bodyPr/>
          <a:lstStyle>
            <a:lvl1pPr>
              <a:lnSpc>
                <a:spcPct val="74000"/>
              </a:lnSpc>
              <a:defRPr sz="7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 в две или три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03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етка 3 колонк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897013-F3EB-2095-1F19-55695F71C20B}"/>
              </a:ext>
            </a:extLst>
          </p:cNvPr>
          <p:cNvSpPr txBox="1"/>
          <p:nvPr userDrawn="1"/>
        </p:nvSpPr>
        <p:spPr>
          <a:xfrm>
            <a:off x="3334215" y="-434898"/>
            <a:ext cx="72768" cy="35720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5C62B3A6-09D1-883D-B1E5-64CAAB503024}"/>
              </a:ext>
            </a:extLst>
          </p:cNvPr>
          <p:cNvSpPr/>
          <p:nvPr userDrawn="1"/>
        </p:nvSpPr>
        <p:spPr>
          <a:xfrm>
            <a:off x="658813" y="-9053"/>
            <a:ext cx="3494227" cy="6867054"/>
          </a:xfrm>
          <a:prstGeom prst="roundRect">
            <a:avLst>
              <a:gd name="adj" fmla="val 0"/>
            </a:avLst>
          </a:prstGeom>
          <a:solidFill>
            <a:srgbClr val="FFE9F4">
              <a:alpha val="3686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5882F2E-9F32-A35B-38AD-AA455BAAD462}"/>
              </a:ext>
            </a:extLst>
          </p:cNvPr>
          <p:cNvSpPr/>
          <p:nvPr userDrawn="1"/>
        </p:nvSpPr>
        <p:spPr>
          <a:xfrm>
            <a:off x="4353301" y="0"/>
            <a:ext cx="3494227" cy="6858000"/>
          </a:xfrm>
          <a:prstGeom prst="roundRect">
            <a:avLst>
              <a:gd name="adj" fmla="val 0"/>
            </a:avLst>
          </a:prstGeom>
          <a:solidFill>
            <a:srgbClr val="FFE9F4">
              <a:alpha val="3686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EA53ACF-F3AE-72A7-4181-3B84D22072AF}"/>
              </a:ext>
            </a:extLst>
          </p:cNvPr>
          <p:cNvSpPr/>
          <p:nvPr userDrawn="1"/>
        </p:nvSpPr>
        <p:spPr>
          <a:xfrm>
            <a:off x="8047789" y="-9054"/>
            <a:ext cx="3494227" cy="6867054"/>
          </a:xfrm>
          <a:prstGeom prst="roundRect">
            <a:avLst>
              <a:gd name="adj" fmla="val 0"/>
            </a:avLst>
          </a:prstGeom>
          <a:solidFill>
            <a:srgbClr val="FFE9F4">
              <a:alpha val="3686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6690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с фото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3">
            <a:extLst>
              <a:ext uri="{FF2B5EF4-FFF2-40B4-BE49-F238E27FC236}">
                <a16:creationId xmlns:a16="http://schemas.microsoft.com/office/drawing/2014/main" id="{6105D841-5380-2001-3386-C8701D289D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" name="Текст 34">
            <a:extLst>
              <a:ext uri="{FF2B5EF4-FFF2-40B4-BE49-F238E27FC236}">
                <a16:creationId xmlns:a16="http://schemas.microsoft.com/office/drawing/2014/main" id="{9F7CFA4E-5AC5-B34B-0F8B-7F6D6F44F8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74" y="5910313"/>
            <a:ext cx="2407853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400AF9DD-0F65-4016-9F1C-EDDAA36CF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774" y="3064838"/>
            <a:ext cx="6804815" cy="2540831"/>
          </a:xfrm>
          <a:prstGeom prst="rect">
            <a:avLst/>
          </a:prstGeom>
        </p:spPr>
        <p:txBody>
          <a:bodyPr/>
          <a:lstStyle>
            <a:lvl1pPr>
              <a:lnSpc>
                <a:spcPct val="74000"/>
              </a:lnSpc>
              <a:defRPr sz="7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 в две или три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84390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 с фото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3">
            <a:extLst>
              <a:ext uri="{FF2B5EF4-FFF2-40B4-BE49-F238E27FC236}">
                <a16:creationId xmlns:a16="http://schemas.microsoft.com/office/drawing/2014/main" id="{6105D841-5380-2001-3386-C8701D289D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" name="Текст 34">
            <a:extLst>
              <a:ext uri="{FF2B5EF4-FFF2-40B4-BE49-F238E27FC236}">
                <a16:creationId xmlns:a16="http://schemas.microsoft.com/office/drawing/2014/main" id="{9F7CFA4E-5AC5-B34B-0F8B-7F6D6F44F8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74" y="3425530"/>
            <a:ext cx="2407853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400AF9DD-0F65-4016-9F1C-EDDAA36CF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774" y="580055"/>
            <a:ext cx="6804815" cy="2540831"/>
          </a:xfrm>
          <a:prstGeom prst="rect">
            <a:avLst/>
          </a:prstGeom>
        </p:spPr>
        <p:txBody>
          <a:bodyPr/>
          <a:lstStyle>
            <a:lvl1pPr>
              <a:lnSpc>
                <a:spcPct val="74000"/>
              </a:lnSpc>
              <a:defRPr sz="7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 в две или три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3008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эффект стекла (1)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680A92-0DBF-21FB-661D-14CD23B9F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80"/>
            <a:ext cx="12234333" cy="6881812"/>
          </a:xfrm>
          <a:prstGeom prst="rect">
            <a:avLst/>
          </a:prstGeom>
        </p:spPr>
      </p:pic>
      <p:sp>
        <p:nvSpPr>
          <p:cNvPr id="6" name="Текст 34">
            <a:extLst>
              <a:ext uri="{FF2B5EF4-FFF2-40B4-BE49-F238E27FC236}">
                <a16:creationId xmlns:a16="http://schemas.microsoft.com/office/drawing/2014/main" id="{9F7CFA4E-5AC5-B34B-0F8B-7F6D6F44F8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7285" y="5064738"/>
            <a:ext cx="2407853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400AF9DD-0F65-4016-9F1C-EDDAA36CF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7185" y="3153329"/>
            <a:ext cx="6804815" cy="1870956"/>
          </a:xfrm>
          <a:prstGeom prst="rect">
            <a:avLst/>
          </a:prstGeom>
        </p:spPr>
        <p:txBody>
          <a:bodyPr/>
          <a:lstStyle>
            <a:lvl1pPr>
              <a:lnSpc>
                <a:spcPct val="74000"/>
              </a:lnSpc>
              <a:defRPr sz="7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91415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эффект стекла (2)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946C9D-34D7-9B9C-22CB-268A41F7C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Текст 34">
            <a:extLst>
              <a:ext uri="{FF2B5EF4-FFF2-40B4-BE49-F238E27FC236}">
                <a16:creationId xmlns:a16="http://schemas.microsoft.com/office/drawing/2014/main" id="{9F7CFA4E-5AC5-B34B-0F8B-7F6D6F44F8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647" y="3117951"/>
            <a:ext cx="2407853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400AF9DD-0F65-4016-9F1C-EDDAA36CF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547" y="1206542"/>
            <a:ext cx="6804815" cy="1870956"/>
          </a:xfrm>
          <a:prstGeom prst="rect">
            <a:avLst/>
          </a:prstGeom>
        </p:spPr>
        <p:txBody>
          <a:bodyPr/>
          <a:lstStyle>
            <a:lvl1pPr>
              <a:lnSpc>
                <a:spcPct val="74000"/>
              </a:lnSpc>
              <a:defRPr sz="7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01651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эффект стекла (3)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79C52A-3A8C-E071-BD95-21DDB43FB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Текст 34">
            <a:extLst>
              <a:ext uri="{FF2B5EF4-FFF2-40B4-BE49-F238E27FC236}">
                <a16:creationId xmlns:a16="http://schemas.microsoft.com/office/drawing/2014/main" id="{9F7CFA4E-5AC5-B34B-0F8B-7F6D6F44F8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647" y="5487526"/>
            <a:ext cx="2407853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400AF9DD-0F65-4016-9F1C-EDDAA36CF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547" y="3576117"/>
            <a:ext cx="6804815" cy="1870956"/>
          </a:xfrm>
          <a:prstGeom prst="rect">
            <a:avLst/>
          </a:prstGeom>
        </p:spPr>
        <p:txBody>
          <a:bodyPr/>
          <a:lstStyle>
            <a:lvl1pPr>
              <a:lnSpc>
                <a:spcPct val="74000"/>
              </a:lnSpc>
              <a:defRPr sz="7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475324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эффект стекла (4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D5F319-D46F-76E3-D649-CB36B107B6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90323" cy="6913307"/>
          </a:xfrm>
          <a:prstGeom prst="rect">
            <a:avLst/>
          </a:prstGeom>
        </p:spPr>
      </p:pic>
      <p:sp>
        <p:nvSpPr>
          <p:cNvPr id="6" name="Текст 34">
            <a:extLst>
              <a:ext uri="{FF2B5EF4-FFF2-40B4-BE49-F238E27FC236}">
                <a16:creationId xmlns:a16="http://schemas.microsoft.com/office/drawing/2014/main" id="{9F7CFA4E-5AC5-B34B-0F8B-7F6D6F44F8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647" y="5291248"/>
            <a:ext cx="2407853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400AF9DD-0F65-4016-9F1C-EDDAA36CF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547" y="3379839"/>
            <a:ext cx="6804815" cy="1870956"/>
          </a:xfrm>
          <a:prstGeom prst="rect">
            <a:avLst/>
          </a:prstGeom>
        </p:spPr>
        <p:txBody>
          <a:bodyPr/>
          <a:lstStyle>
            <a:lvl1pPr>
              <a:lnSpc>
                <a:spcPct val="74000"/>
              </a:lnSpc>
              <a:defRPr sz="7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65792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эффект стекла (5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DD0FF0-D39A-9BD1-5201-4E0D70874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Текст 34">
            <a:extLst>
              <a:ext uri="{FF2B5EF4-FFF2-40B4-BE49-F238E27FC236}">
                <a16:creationId xmlns:a16="http://schemas.microsoft.com/office/drawing/2014/main" id="{9F7CFA4E-5AC5-B34B-0F8B-7F6D6F44F8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9970" y="5478061"/>
            <a:ext cx="2407853" cy="406265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404813" marR="0" indent="-404813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400AF9DD-0F65-4016-9F1C-EDDAA36CF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9870" y="3566652"/>
            <a:ext cx="6804815" cy="1870956"/>
          </a:xfrm>
          <a:prstGeom prst="rect">
            <a:avLst/>
          </a:prstGeom>
        </p:spPr>
        <p:txBody>
          <a:bodyPr/>
          <a:lstStyle>
            <a:lvl1pPr>
              <a:lnSpc>
                <a:spcPct val="74000"/>
              </a:lnSpc>
              <a:defRPr sz="7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16065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3 колонки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AA3CBC3-ADCF-976B-8D6E-16489F169F0F}"/>
              </a:ext>
            </a:extLst>
          </p:cNvPr>
          <p:cNvSpPr/>
          <p:nvPr userDrawn="1"/>
        </p:nvSpPr>
        <p:spPr>
          <a:xfrm>
            <a:off x="670969" y="1758732"/>
            <a:ext cx="3494227" cy="4509800"/>
          </a:xfrm>
          <a:prstGeom prst="roundRect">
            <a:avLst>
              <a:gd name="adj" fmla="val 4523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CD8B875-374E-2A47-6793-1B77DD5196C4}"/>
              </a:ext>
            </a:extLst>
          </p:cNvPr>
          <p:cNvSpPr/>
          <p:nvPr userDrawn="1"/>
        </p:nvSpPr>
        <p:spPr>
          <a:xfrm>
            <a:off x="4351206" y="1758732"/>
            <a:ext cx="3494227" cy="4509800"/>
          </a:xfrm>
          <a:prstGeom prst="roundRect">
            <a:avLst>
              <a:gd name="adj" fmla="val 4523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2C627D9-4DB5-70FD-70A9-7A7996A6FDE7}"/>
              </a:ext>
            </a:extLst>
          </p:cNvPr>
          <p:cNvSpPr/>
          <p:nvPr userDrawn="1"/>
        </p:nvSpPr>
        <p:spPr>
          <a:xfrm>
            <a:off x="8031443" y="1758732"/>
            <a:ext cx="3494227" cy="4509800"/>
          </a:xfrm>
          <a:prstGeom prst="roundRect">
            <a:avLst>
              <a:gd name="adj" fmla="val 4523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805" y="525740"/>
            <a:ext cx="10515600" cy="10831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BF910A5-2A18-FFC1-D6B0-437E9ACAE3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95" y="1907804"/>
            <a:ext cx="3002709" cy="655952"/>
          </a:xfrm>
          <a:prstGeom prst="rect">
            <a:avLst/>
          </a:prstGeom>
        </p:spPr>
        <p:txBody>
          <a:bodyPr lIns="0"/>
          <a:lstStyle>
            <a:lvl1pPr>
              <a:defRPr sz="36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10F20FE0-973F-40EF-2D5F-091065D206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4917" y="1907804"/>
            <a:ext cx="3002709" cy="655952"/>
          </a:xfrm>
          <a:prstGeom prst="rect">
            <a:avLst/>
          </a:prstGeom>
        </p:spPr>
        <p:txBody>
          <a:bodyPr lIns="0"/>
          <a:lstStyle>
            <a:lvl1pPr>
              <a:defRPr sz="36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0" name="Рисунок 5">
            <a:extLst>
              <a:ext uri="{FF2B5EF4-FFF2-40B4-BE49-F238E27FC236}">
                <a16:creationId xmlns:a16="http://schemas.microsoft.com/office/drawing/2014/main" id="{AA2F2B11-15AA-0315-A7CF-4BCF330064A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0228" y="3914505"/>
            <a:ext cx="1361967" cy="2042951"/>
          </a:xfrm>
          <a:custGeom>
            <a:avLst/>
            <a:gdLst>
              <a:gd name="connsiteX0" fmla="*/ 110380 w 1930400"/>
              <a:gd name="connsiteY0" fmla="*/ 0 h 2895600"/>
              <a:gd name="connsiteX1" fmla="*/ 1820020 w 1930400"/>
              <a:gd name="connsiteY1" fmla="*/ 0 h 2895600"/>
              <a:gd name="connsiteX2" fmla="*/ 1930400 w 1930400"/>
              <a:gd name="connsiteY2" fmla="*/ 110380 h 2895600"/>
              <a:gd name="connsiteX3" fmla="*/ 1930400 w 1930400"/>
              <a:gd name="connsiteY3" fmla="*/ 2785220 h 2895600"/>
              <a:gd name="connsiteX4" fmla="*/ 1820020 w 1930400"/>
              <a:gd name="connsiteY4" fmla="*/ 2895600 h 2895600"/>
              <a:gd name="connsiteX5" fmla="*/ 110380 w 1930400"/>
              <a:gd name="connsiteY5" fmla="*/ 2895600 h 2895600"/>
              <a:gd name="connsiteX6" fmla="*/ 0 w 1930400"/>
              <a:gd name="connsiteY6" fmla="*/ 2785220 h 2895600"/>
              <a:gd name="connsiteX7" fmla="*/ 0 w 1930400"/>
              <a:gd name="connsiteY7" fmla="*/ 110380 h 2895600"/>
              <a:gd name="connsiteX8" fmla="*/ 110380 w 19304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400" h="2895600">
                <a:moveTo>
                  <a:pt x="110380" y="0"/>
                </a:moveTo>
                <a:lnTo>
                  <a:pt x="1820020" y="0"/>
                </a:lnTo>
                <a:cubicBezTo>
                  <a:pt x="1880981" y="0"/>
                  <a:pt x="1930400" y="49419"/>
                  <a:pt x="1930400" y="110380"/>
                </a:cubicBezTo>
                <a:lnTo>
                  <a:pt x="1930400" y="2785220"/>
                </a:lnTo>
                <a:cubicBezTo>
                  <a:pt x="1930400" y="2846181"/>
                  <a:pt x="1880981" y="2895600"/>
                  <a:pt x="1820020" y="2895600"/>
                </a:cubicBezTo>
                <a:lnTo>
                  <a:pt x="110380" y="2895600"/>
                </a:lnTo>
                <a:cubicBezTo>
                  <a:pt x="49419" y="2895600"/>
                  <a:pt x="0" y="2846181"/>
                  <a:pt x="0" y="2785220"/>
                </a:cubicBezTo>
                <a:lnTo>
                  <a:pt x="0" y="110380"/>
                </a:lnTo>
                <a:cubicBezTo>
                  <a:pt x="0" y="49419"/>
                  <a:pt x="49419" y="0"/>
                  <a:pt x="11038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1" name="Рисунок 6">
            <a:extLst>
              <a:ext uri="{FF2B5EF4-FFF2-40B4-BE49-F238E27FC236}">
                <a16:creationId xmlns:a16="http://schemas.microsoft.com/office/drawing/2014/main" id="{17163645-AEC7-E056-A112-3E107351FEE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31259" y="3914505"/>
            <a:ext cx="1361967" cy="2042951"/>
          </a:xfrm>
          <a:custGeom>
            <a:avLst/>
            <a:gdLst>
              <a:gd name="connsiteX0" fmla="*/ 110380 w 1930400"/>
              <a:gd name="connsiteY0" fmla="*/ 0 h 2895600"/>
              <a:gd name="connsiteX1" fmla="*/ 1820020 w 1930400"/>
              <a:gd name="connsiteY1" fmla="*/ 0 h 2895600"/>
              <a:gd name="connsiteX2" fmla="*/ 1930400 w 1930400"/>
              <a:gd name="connsiteY2" fmla="*/ 110380 h 2895600"/>
              <a:gd name="connsiteX3" fmla="*/ 1930400 w 1930400"/>
              <a:gd name="connsiteY3" fmla="*/ 2785220 h 2895600"/>
              <a:gd name="connsiteX4" fmla="*/ 1820020 w 1930400"/>
              <a:gd name="connsiteY4" fmla="*/ 2895600 h 2895600"/>
              <a:gd name="connsiteX5" fmla="*/ 110380 w 1930400"/>
              <a:gd name="connsiteY5" fmla="*/ 2895600 h 2895600"/>
              <a:gd name="connsiteX6" fmla="*/ 0 w 1930400"/>
              <a:gd name="connsiteY6" fmla="*/ 2785220 h 2895600"/>
              <a:gd name="connsiteX7" fmla="*/ 0 w 1930400"/>
              <a:gd name="connsiteY7" fmla="*/ 110380 h 2895600"/>
              <a:gd name="connsiteX8" fmla="*/ 110380 w 19304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400" h="2895600">
                <a:moveTo>
                  <a:pt x="110380" y="0"/>
                </a:moveTo>
                <a:lnTo>
                  <a:pt x="1820020" y="0"/>
                </a:lnTo>
                <a:cubicBezTo>
                  <a:pt x="1880981" y="0"/>
                  <a:pt x="1930400" y="49419"/>
                  <a:pt x="1930400" y="110380"/>
                </a:cubicBezTo>
                <a:lnTo>
                  <a:pt x="1930400" y="2785220"/>
                </a:lnTo>
                <a:cubicBezTo>
                  <a:pt x="1930400" y="2846181"/>
                  <a:pt x="1880981" y="2895600"/>
                  <a:pt x="1820020" y="2895600"/>
                </a:cubicBezTo>
                <a:lnTo>
                  <a:pt x="110380" y="2895600"/>
                </a:lnTo>
                <a:cubicBezTo>
                  <a:pt x="49419" y="2895600"/>
                  <a:pt x="0" y="2846181"/>
                  <a:pt x="0" y="2785220"/>
                </a:cubicBezTo>
                <a:lnTo>
                  <a:pt x="0" y="110380"/>
                </a:lnTo>
                <a:cubicBezTo>
                  <a:pt x="0" y="49419"/>
                  <a:pt x="49419" y="0"/>
                  <a:pt x="11038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E64025FA-BE54-0D03-8976-254A4C7F6C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00810" y="2987852"/>
            <a:ext cx="2965213" cy="2969604"/>
          </a:xfrm>
          <a:custGeom>
            <a:avLst/>
            <a:gdLst>
              <a:gd name="connsiteX0" fmla="*/ 126567 w 3563257"/>
              <a:gd name="connsiteY0" fmla="*/ 0 h 3568535"/>
              <a:gd name="connsiteX1" fmla="*/ 3436690 w 3563257"/>
              <a:gd name="connsiteY1" fmla="*/ 0 h 3568535"/>
              <a:gd name="connsiteX2" fmla="*/ 3563257 w 3563257"/>
              <a:gd name="connsiteY2" fmla="*/ 126567 h 3568535"/>
              <a:gd name="connsiteX3" fmla="*/ 3563257 w 3563257"/>
              <a:gd name="connsiteY3" fmla="*/ 3441968 h 3568535"/>
              <a:gd name="connsiteX4" fmla="*/ 3436690 w 3563257"/>
              <a:gd name="connsiteY4" fmla="*/ 3568535 h 3568535"/>
              <a:gd name="connsiteX5" fmla="*/ 126567 w 3563257"/>
              <a:gd name="connsiteY5" fmla="*/ 3568535 h 3568535"/>
              <a:gd name="connsiteX6" fmla="*/ 0 w 3563257"/>
              <a:gd name="connsiteY6" fmla="*/ 3441968 h 3568535"/>
              <a:gd name="connsiteX7" fmla="*/ 0 w 3563257"/>
              <a:gd name="connsiteY7" fmla="*/ 126567 h 3568535"/>
              <a:gd name="connsiteX8" fmla="*/ 126567 w 3563257"/>
              <a:gd name="connsiteY8" fmla="*/ 0 h 356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3257" h="3568535">
                <a:moveTo>
                  <a:pt x="126567" y="0"/>
                </a:moveTo>
                <a:lnTo>
                  <a:pt x="3436690" y="0"/>
                </a:lnTo>
                <a:cubicBezTo>
                  <a:pt x="3506591" y="0"/>
                  <a:pt x="3563257" y="56666"/>
                  <a:pt x="3563257" y="126567"/>
                </a:cubicBezTo>
                <a:lnTo>
                  <a:pt x="3563257" y="3441968"/>
                </a:lnTo>
                <a:cubicBezTo>
                  <a:pt x="3563257" y="3511869"/>
                  <a:pt x="3506591" y="3568535"/>
                  <a:pt x="3436690" y="3568535"/>
                </a:cubicBezTo>
                <a:lnTo>
                  <a:pt x="126567" y="3568535"/>
                </a:lnTo>
                <a:cubicBezTo>
                  <a:pt x="56666" y="3568535"/>
                  <a:pt x="0" y="3511869"/>
                  <a:pt x="0" y="3441968"/>
                </a:cubicBezTo>
                <a:lnTo>
                  <a:pt x="0" y="126567"/>
                </a:lnTo>
                <a:cubicBezTo>
                  <a:pt x="0" y="56666"/>
                  <a:pt x="56666" y="0"/>
                  <a:pt x="126567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3" name="Рисунок 16">
            <a:extLst>
              <a:ext uri="{FF2B5EF4-FFF2-40B4-BE49-F238E27FC236}">
                <a16:creationId xmlns:a16="http://schemas.microsoft.com/office/drawing/2014/main" id="{2C4909A7-E562-5387-02A3-13C37AF4BDB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74917" y="3578433"/>
            <a:ext cx="1587775" cy="2379023"/>
          </a:xfrm>
          <a:custGeom>
            <a:avLst/>
            <a:gdLst>
              <a:gd name="connsiteX0" fmla="*/ 102412 w 2381663"/>
              <a:gd name="connsiteY0" fmla="*/ 0 h 3568535"/>
              <a:gd name="connsiteX1" fmla="*/ 2279251 w 2381663"/>
              <a:gd name="connsiteY1" fmla="*/ 0 h 3568535"/>
              <a:gd name="connsiteX2" fmla="*/ 2381663 w 2381663"/>
              <a:gd name="connsiteY2" fmla="*/ 102412 h 3568535"/>
              <a:gd name="connsiteX3" fmla="*/ 2381663 w 2381663"/>
              <a:gd name="connsiteY3" fmla="*/ 3466123 h 3568535"/>
              <a:gd name="connsiteX4" fmla="*/ 2279251 w 2381663"/>
              <a:gd name="connsiteY4" fmla="*/ 3568535 h 3568535"/>
              <a:gd name="connsiteX5" fmla="*/ 102412 w 2381663"/>
              <a:gd name="connsiteY5" fmla="*/ 3568535 h 3568535"/>
              <a:gd name="connsiteX6" fmla="*/ 0 w 2381663"/>
              <a:gd name="connsiteY6" fmla="*/ 3466123 h 3568535"/>
              <a:gd name="connsiteX7" fmla="*/ 0 w 2381663"/>
              <a:gd name="connsiteY7" fmla="*/ 102412 h 3568535"/>
              <a:gd name="connsiteX8" fmla="*/ 102412 w 2381663"/>
              <a:gd name="connsiteY8" fmla="*/ 0 h 356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1663" h="3568535">
                <a:moveTo>
                  <a:pt x="102412" y="0"/>
                </a:moveTo>
                <a:lnTo>
                  <a:pt x="2279251" y="0"/>
                </a:lnTo>
                <a:cubicBezTo>
                  <a:pt x="2335812" y="0"/>
                  <a:pt x="2381663" y="45851"/>
                  <a:pt x="2381663" y="102412"/>
                </a:cubicBezTo>
                <a:lnTo>
                  <a:pt x="2381663" y="3466123"/>
                </a:lnTo>
                <a:cubicBezTo>
                  <a:pt x="2381663" y="3522684"/>
                  <a:pt x="2335812" y="3568535"/>
                  <a:pt x="2279251" y="3568535"/>
                </a:cubicBezTo>
                <a:lnTo>
                  <a:pt x="102412" y="3568535"/>
                </a:lnTo>
                <a:cubicBezTo>
                  <a:pt x="45851" y="3568535"/>
                  <a:pt x="0" y="3522684"/>
                  <a:pt x="0" y="3466123"/>
                </a:cubicBezTo>
                <a:lnTo>
                  <a:pt x="0" y="102412"/>
                </a:lnTo>
                <a:cubicBezTo>
                  <a:pt x="0" y="45851"/>
                  <a:pt x="45851" y="0"/>
                  <a:pt x="102412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F4DC6A51-81A6-1509-5237-1C0C730AB4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3770" y="2686240"/>
            <a:ext cx="2736850" cy="593725"/>
          </a:xfrm>
          <a:prstGeom prst="rect">
            <a:avLst/>
          </a:prstGeom>
        </p:spPr>
        <p:txBody>
          <a:bodyPr lIns="0"/>
          <a:lstStyle/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D05978A0-B42D-6ED1-7FE4-1C6F541540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12865" y="2060273"/>
            <a:ext cx="2736850" cy="593725"/>
          </a:xfrm>
          <a:prstGeom prst="rect">
            <a:avLst/>
          </a:prstGeom>
        </p:spPr>
        <p:txBody>
          <a:bodyPr lIns="0"/>
          <a:lstStyle/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C0C05BA4-B7A5-A1D3-7263-8E7FEF0ACEA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1658" y="2685775"/>
            <a:ext cx="2736850" cy="593725"/>
          </a:xfrm>
          <a:prstGeom prst="rect">
            <a:avLst/>
          </a:prstGeom>
        </p:spPr>
        <p:txBody>
          <a:bodyPr lIns="0"/>
          <a:lstStyle/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22663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3 колонки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F6337EA-E503-38BF-C887-824243B9AE46}"/>
              </a:ext>
            </a:extLst>
          </p:cNvPr>
          <p:cNvSpPr/>
          <p:nvPr userDrawn="1"/>
        </p:nvSpPr>
        <p:spPr>
          <a:xfrm>
            <a:off x="670969" y="1758732"/>
            <a:ext cx="3494227" cy="4509800"/>
          </a:xfrm>
          <a:prstGeom prst="roundRect">
            <a:avLst>
              <a:gd name="adj" fmla="val 4523"/>
            </a:avLst>
          </a:prstGeom>
          <a:solidFill>
            <a:srgbClr val="DEEBFF"/>
          </a:solidFill>
          <a:ln w="19050">
            <a:solidFill>
              <a:srgbClr val="DEE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6421CC9-0437-F65B-7BF2-9532F2E67BF9}"/>
              </a:ext>
            </a:extLst>
          </p:cNvPr>
          <p:cNvSpPr/>
          <p:nvPr userDrawn="1"/>
        </p:nvSpPr>
        <p:spPr>
          <a:xfrm>
            <a:off x="4351206" y="1758732"/>
            <a:ext cx="3494227" cy="4509800"/>
          </a:xfrm>
          <a:prstGeom prst="roundRect">
            <a:avLst>
              <a:gd name="adj" fmla="val 4523"/>
            </a:avLst>
          </a:prstGeom>
          <a:solidFill>
            <a:srgbClr val="DEEBFF"/>
          </a:solidFill>
          <a:ln w="19050">
            <a:solidFill>
              <a:srgbClr val="DEE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1D39169-04A0-9747-0993-11145A39A0CA}"/>
              </a:ext>
            </a:extLst>
          </p:cNvPr>
          <p:cNvSpPr/>
          <p:nvPr userDrawn="1"/>
        </p:nvSpPr>
        <p:spPr>
          <a:xfrm>
            <a:off x="8031443" y="1758732"/>
            <a:ext cx="3494227" cy="4509800"/>
          </a:xfrm>
          <a:prstGeom prst="roundRect">
            <a:avLst>
              <a:gd name="adj" fmla="val 4523"/>
            </a:avLst>
          </a:prstGeom>
          <a:solidFill>
            <a:srgbClr val="DEEBFF"/>
          </a:solidFill>
          <a:ln w="19050">
            <a:solidFill>
              <a:srgbClr val="DEE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0" name="Рисунок 5">
            <a:extLst>
              <a:ext uri="{FF2B5EF4-FFF2-40B4-BE49-F238E27FC236}">
                <a16:creationId xmlns:a16="http://schemas.microsoft.com/office/drawing/2014/main" id="{AA2F2B11-15AA-0315-A7CF-4BCF330064A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0228" y="3914505"/>
            <a:ext cx="1361967" cy="2042951"/>
          </a:xfrm>
          <a:custGeom>
            <a:avLst/>
            <a:gdLst>
              <a:gd name="connsiteX0" fmla="*/ 110380 w 1930400"/>
              <a:gd name="connsiteY0" fmla="*/ 0 h 2895600"/>
              <a:gd name="connsiteX1" fmla="*/ 1820020 w 1930400"/>
              <a:gd name="connsiteY1" fmla="*/ 0 h 2895600"/>
              <a:gd name="connsiteX2" fmla="*/ 1930400 w 1930400"/>
              <a:gd name="connsiteY2" fmla="*/ 110380 h 2895600"/>
              <a:gd name="connsiteX3" fmla="*/ 1930400 w 1930400"/>
              <a:gd name="connsiteY3" fmla="*/ 2785220 h 2895600"/>
              <a:gd name="connsiteX4" fmla="*/ 1820020 w 1930400"/>
              <a:gd name="connsiteY4" fmla="*/ 2895600 h 2895600"/>
              <a:gd name="connsiteX5" fmla="*/ 110380 w 1930400"/>
              <a:gd name="connsiteY5" fmla="*/ 2895600 h 2895600"/>
              <a:gd name="connsiteX6" fmla="*/ 0 w 1930400"/>
              <a:gd name="connsiteY6" fmla="*/ 2785220 h 2895600"/>
              <a:gd name="connsiteX7" fmla="*/ 0 w 1930400"/>
              <a:gd name="connsiteY7" fmla="*/ 110380 h 2895600"/>
              <a:gd name="connsiteX8" fmla="*/ 110380 w 19304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400" h="2895600">
                <a:moveTo>
                  <a:pt x="110380" y="0"/>
                </a:moveTo>
                <a:lnTo>
                  <a:pt x="1820020" y="0"/>
                </a:lnTo>
                <a:cubicBezTo>
                  <a:pt x="1880981" y="0"/>
                  <a:pt x="1930400" y="49419"/>
                  <a:pt x="1930400" y="110380"/>
                </a:cubicBezTo>
                <a:lnTo>
                  <a:pt x="1930400" y="2785220"/>
                </a:lnTo>
                <a:cubicBezTo>
                  <a:pt x="1930400" y="2846181"/>
                  <a:pt x="1880981" y="2895600"/>
                  <a:pt x="1820020" y="2895600"/>
                </a:cubicBezTo>
                <a:lnTo>
                  <a:pt x="110380" y="2895600"/>
                </a:lnTo>
                <a:cubicBezTo>
                  <a:pt x="49419" y="2895600"/>
                  <a:pt x="0" y="2846181"/>
                  <a:pt x="0" y="2785220"/>
                </a:cubicBezTo>
                <a:lnTo>
                  <a:pt x="0" y="110380"/>
                </a:lnTo>
                <a:cubicBezTo>
                  <a:pt x="0" y="49419"/>
                  <a:pt x="49419" y="0"/>
                  <a:pt x="11038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1" name="Рисунок 6">
            <a:extLst>
              <a:ext uri="{FF2B5EF4-FFF2-40B4-BE49-F238E27FC236}">
                <a16:creationId xmlns:a16="http://schemas.microsoft.com/office/drawing/2014/main" id="{17163645-AEC7-E056-A112-3E107351FEE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31259" y="3914505"/>
            <a:ext cx="1361967" cy="2042951"/>
          </a:xfrm>
          <a:custGeom>
            <a:avLst/>
            <a:gdLst>
              <a:gd name="connsiteX0" fmla="*/ 110380 w 1930400"/>
              <a:gd name="connsiteY0" fmla="*/ 0 h 2895600"/>
              <a:gd name="connsiteX1" fmla="*/ 1820020 w 1930400"/>
              <a:gd name="connsiteY1" fmla="*/ 0 h 2895600"/>
              <a:gd name="connsiteX2" fmla="*/ 1930400 w 1930400"/>
              <a:gd name="connsiteY2" fmla="*/ 110380 h 2895600"/>
              <a:gd name="connsiteX3" fmla="*/ 1930400 w 1930400"/>
              <a:gd name="connsiteY3" fmla="*/ 2785220 h 2895600"/>
              <a:gd name="connsiteX4" fmla="*/ 1820020 w 1930400"/>
              <a:gd name="connsiteY4" fmla="*/ 2895600 h 2895600"/>
              <a:gd name="connsiteX5" fmla="*/ 110380 w 1930400"/>
              <a:gd name="connsiteY5" fmla="*/ 2895600 h 2895600"/>
              <a:gd name="connsiteX6" fmla="*/ 0 w 1930400"/>
              <a:gd name="connsiteY6" fmla="*/ 2785220 h 2895600"/>
              <a:gd name="connsiteX7" fmla="*/ 0 w 1930400"/>
              <a:gd name="connsiteY7" fmla="*/ 110380 h 2895600"/>
              <a:gd name="connsiteX8" fmla="*/ 110380 w 19304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400" h="2895600">
                <a:moveTo>
                  <a:pt x="110380" y="0"/>
                </a:moveTo>
                <a:lnTo>
                  <a:pt x="1820020" y="0"/>
                </a:lnTo>
                <a:cubicBezTo>
                  <a:pt x="1880981" y="0"/>
                  <a:pt x="1930400" y="49419"/>
                  <a:pt x="1930400" y="110380"/>
                </a:cubicBezTo>
                <a:lnTo>
                  <a:pt x="1930400" y="2785220"/>
                </a:lnTo>
                <a:cubicBezTo>
                  <a:pt x="1930400" y="2846181"/>
                  <a:pt x="1880981" y="2895600"/>
                  <a:pt x="1820020" y="2895600"/>
                </a:cubicBezTo>
                <a:lnTo>
                  <a:pt x="110380" y="2895600"/>
                </a:lnTo>
                <a:cubicBezTo>
                  <a:pt x="49419" y="2895600"/>
                  <a:pt x="0" y="2846181"/>
                  <a:pt x="0" y="2785220"/>
                </a:cubicBezTo>
                <a:lnTo>
                  <a:pt x="0" y="110380"/>
                </a:lnTo>
                <a:cubicBezTo>
                  <a:pt x="0" y="49419"/>
                  <a:pt x="49419" y="0"/>
                  <a:pt x="11038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E64025FA-BE54-0D03-8976-254A4C7F6C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00810" y="2987852"/>
            <a:ext cx="2965213" cy="2969604"/>
          </a:xfrm>
          <a:custGeom>
            <a:avLst/>
            <a:gdLst>
              <a:gd name="connsiteX0" fmla="*/ 126567 w 3563257"/>
              <a:gd name="connsiteY0" fmla="*/ 0 h 3568535"/>
              <a:gd name="connsiteX1" fmla="*/ 3436690 w 3563257"/>
              <a:gd name="connsiteY1" fmla="*/ 0 h 3568535"/>
              <a:gd name="connsiteX2" fmla="*/ 3563257 w 3563257"/>
              <a:gd name="connsiteY2" fmla="*/ 126567 h 3568535"/>
              <a:gd name="connsiteX3" fmla="*/ 3563257 w 3563257"/>
              <a:gd name="connsiteY3" fmla="*/ 3441968 h 3568535"/>
              <a:gd name="connsiteX4" fmla="*/ 3436690 w 3563257"/>
              <a:gd name="connsiteY4" fmla="*/ 3568535 h 3568535"/>
              <a:gd name="connsiteX5" fmla="*/ 126567 w 3563257"/>
              <a:gd name="connsiteY5" fmla="*/ 3568535 h 3568535"/>
              <a:gd name="connsiteX6" fmla="*/ 0 w 3563257"/>
              <a:gd name="connsiteY6" fmla="*/ 3441968 h 3568535"/>
              <a:gd name="connsiteX7" fmla="*/ 0 w 3563257"/>
              <a:gd name="connsiteY7" fmla="*/ 126567 h 3568535"/>
              <a:gd name="connsiteX8" fmla="*/ 126567 w 3563257"/>
              <a:gd name="connsiteY8" fmla="*/ 0 h 356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3257" h="3568535">
                <a:moveTo>
                  <a:pt x="126567" y="0"/>
                </a:moveTo>
                <a:lnTo>
                  <a:pt x="3436690" y="0"/>
                </a:lnTo>
                <a:cubicBezTo>
                  <a:pt x="3506591" y="0"/>
                  <a:pt x="3563257" y="56666"/>
                  <a:pt x="3563257" y="126567"/>
                </a:cubicBezTo>
                <a:lnTo>
                  <a:pt x="3563257" y="3441968"/>
                </a:lnTo>
                <a:cubicBezTo>
                  <a:pt x="3563257" y="3511869"/>
                  <a:pt x="3506591" y="3568535"/>
                  <a:pt x="3436690" y="3568535"/>
                </a:cubicBezTo>
                <a:lnTo>
                  <a:pt x="126567" y="3568535"/>
                </a:lnTo>
                <a:cubicBezTo>
                  <a:pt x="56666" y="3568535"/>
                  <a:pt x="0" y="3511869"/>
                  <a:pt x="0" y="3441968"/>
                </a:cubicBezTo>
                <a:lnTo>
                  <a:pt x="0" y="126567"/>
                </a:lnTo>
                <a:cubicBezTo>
                  <a:pt x="0" y="56666"/>
                  <a:pt x="56666" y="0"/>
                  <a:pt x="126567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3" name="Рисунок 16">
            <a:extLst>
              <a:ext uri="{FF2B5EF4-FFF2-40B4-BE49-F238E27FC236}">
                <a16:creationId xmlns:a16="http://schemas.microsoft.com/office/drawing/2014/main" id="{2C4909A7-E562-5387-02A3-13C37AF4BDB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74917" y="3578433"/>
            <a:ext cx="1587775" cy="2379023"/>
          </a:xfrm>
          <a:custGeom>
            <a:avLst/>
            <a:gdLst>
              <a:gd name="connsiteX0" fmla="*/ 102412 w 2381663"/>
              <a:gd name="connsiteY0" fmla="*/ 0 h 3568535"/>
              <a:gd name="connsiteX1" fmla="*/ 2279251 w 2381663"/>
              <a:gd name="connsiteY1" fmla="*/ 0 h 3568535"/>
              <a:gd name="connsiteX2" fmla="*/ 2381663 w 2381663"/>
              <a:gd name="connsiteY2" fmla="*/ 102412 h 3568535"/>
              <a:gd name="connsiteX3" fmla="*/ 2381663 w 2381663"/>
              <a:gd name="connsiteY3" fmla="*/ 3466123 h 3568535"/>
              <a:gd name="connsiteX4" fmla="*/ 2279251 w 2381663"/>
              <a:gd name="connsiteY4" fmla="*/ 3568535 h 3568535"/>
              <a:gd name="connsiteX5" fmla="*/ 102412 w 2381663"/>
              <a:gd name="connsiteY5" fmla="*/ 3568535 h 3568535"/>
              <a:gd name="connsiteX6" fmla="*/ 0 w 2381663"/>
              <a:gd name="connsiteY6" fmla="*/ 3466123 h 3568535"/>
              <a:gd name="connsiteX7" fmla="*/ 0 w 2381663"/>
              <a:gd name="connsiteY7" fmla="*/ 102412 h 3568535"/>
              <a:gd name="connsiteX8" fmla="*/ 102412 w 2381663"/>
              <a:gd name="connsiteY8" fmla="*/ 0 h 356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1663" h="3568535">
                <a:moveTo>
                  <a:pt x="102412" y="0"/>
                </a:moveTo>
                <a:lnTo>
                  <a:pt x="2279251" y="0"/>
                </a:lnTo>
                <a:cubicBezTo>
                  <a:pt x="2335812" y="0"/>
                  <a:pt x="2381663" y="45851"/>
                  <a:pt x="2381663" y="102412"/>
                </a:cubicBezTo>
                <a:lnTo>
                  <a:pt x="2381663" y="3466123"/>
                </a:lnTo>
                <a:cubicBezTo>
                  <a:pt x="2381663" y="3522684"/>
                  <a:pt x="2335812" y="3568535"/>
                  <a:pt x="2279251" y="3568535"/>
                </a:cubicBezTo>
                <a:lnTo>
                  <a:pt x="102412" y="3568535"/>
                </a:lnTo>
                <a:cubicBezTo>
                  <a:pt x="45851" y="3568535"/>
                  <a:pt x="0" y="3522684"/>
                  <a:pt x="0" y="3466123"/>
                </a:cubicBezTo>
                <a:lnTo>
                  <a:pt x="0" y="102412"/>
                </a:lnTo>
                <a:cubicBezTo>
                  <a:pt x="0" y="45851"/>
                  <a:pt x="45851" y="0"/>
                  <a:pt x="102412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9" name="Заголовок 15">
            <a:extLst>
              <a:ext uri="{FF2B5EF4-FFF2-40B4-BE49-F238E27FC236}">
                <a16:creationId xmlns:a16="http://schemas.microsoft.com/office/drawing/2014/main" id="{661262A8-AA2E-6761-9006-00AEA071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7"/>
            <a:ext cx="6083300" cy="107078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576C224C-B0F8-74B0-1434-22FAB8763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95" y="1907804"/>
            <a:ext cx="3002709" cy="655952"/>
          </a:xfrm>
          <a:prstGeom prst="rect">
            <a:avLst/>
          </a:prstGeom>
        </p:spPr>
        <p:txBody>
          <a:bodyPr lIns="0"/>
          <a:lstStyle>
            <a:lvl1pPr>
              <a:defRPr sz="36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BAC96F63-DC65-A51C-01E7-5436B3E663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4917" y="1907804"/>
            <a:ext cx="3002709" cy="655952"/>
          </a:xfrm>
          <a:prstGeom prst="rect">
            <a:avLst/>
          </a:prstGeom>
        </p:spPr>
        <p:txBody>
          <a:bodyPr lIns="0"/>
          <a:lstStyle>
            <a:lvl1pPr>
              <a:defRPr sz="36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7370EFFA-7BA3-3941-9B24-3DA954A4FA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3770" y="2686240"/>
            <a:ext cx="2736850" cy="593725"/>
          </a:xfrm>
          <a:prstGeom prst="rect">
            <a:avLst/>
          </a:prstGeom>
        </p:spPr>
        <p:txBody>
          <a:bodyPr lIns="0"/>
          <a:lstStyle/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C180203A-6D8F-D19C-85B3-69B3454ADB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12865" y="2060273"/>
            <a:ext cx="2736850" cy="593725"/>
          </a:xfrm>
          <a:prstGeom prst="rect">
            <a:avLst/>
          </a:prstGeom>
        </p:spPr>
        <p:txBody>
          <a:bodyPr lIns="0"/>
          <a:lstStyle/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BDE0932E-7B11-FDB7-05E7-645F336718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1658" y="2685775"/>
            <a:ext cx="2736850" cy="593725"/>
          </a:xfrm>
          <a:prstGeom prst="rect">
            <a:avLst/>
          </a:prstGeom>
        </p:spPr>
        <p:txBody>
          <a:bodyPr lIns="0"/>
          <a:lstStyle/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7753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колонки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4BF910A5-2A18-FFC1-D6B0-437E9ACAE3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284" y="2160646"/>
            <a:ext cx="4636243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633F183A-2C39-2F64-9C42-FBF1D0FDE918}"/>
              </a:ext>
            </a:extLst>
          </p:cNvPr>
          <p:cNvSpPr/>
          <p:nvPr userDrawn="1"/>
        </p:nvSpPr>
        <p:spPr>
          <a:xfrm>
            <a:off x="669926" y="1957749"/>
            <a:ext cx="5325040" cy="4303351"/>
          </a:xfrm>
          <a:prstGeom prst="roundRect">
            <a:avLst>
              <a:gd name="adj" fmla="val 2924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87CB0E0-1762-A164-4A81-AA0B8CC1D257}"/>
              </a:ext>
            </a:extLst>
          </p:cNvPr>
          <p:cNvSpPr/>
          <p:nvPr userDrawn="1"/>
        </p:nvSpPr>
        <p:spPr>
          <a:xfrm>
            <a:off x="6197035" y="1957748"/>
            <a:ext cx="5328215" cy="4303351"/>
          </a:xfrm>
          <a:prstGeom prst="roundRect">
            <a:avLst>
              <a:gd name="adj" fmla="val 2924"/>
            </a:avLst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B0B39F8E-E3FC-D042-BA0E-C9CB6B4274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2810" y="2160646"/>
            <a:ext cx="4636243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E660500A-52D4-2521-B7E1-35CD9F0EB1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7440" y="2812028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1E732032-1349-C092-D338-5A74B3BAF1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26569" y="2812028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CA073C0F-373A-F118-ECE8-1253F4073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3029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етка 6 колон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897013-F3EB-2095-1F19-55695F71C20B}"/>
              </a:ext>
            </a:extLst>
          </p:cNvPr>
          <p:cNvSpPr txBox="1"/>
          <p:nvPr userDrawn="1"/>
        </p:nvSpPr>
        <p:spPr>
          <a:xfrm>
            <a:off x="3334215" y="-434898"/>
            <a:ext cx="72768" cy="35720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5882F2E-9F32-A35B-38AD-AA455BAAD462}"/>
              </a:ext>
            </a:extLst>
          </p:cNvPr>
          <p:cNvSpPr/>
          <p:nvPr userDrawn="1"/>
        </p:nvSpPr>
        <p:spPr>
          <a:xfrm>
            <a:off x="4350436" y="0"/>
            <a:ext cx="1645318" cy="6858000"/>
          </a:xfrm>
          <a:prstGeom prst="roundRect">
            <a:avLst>
              <a:gd name="adj" fmla="val 0"/>
            </a:avLst>
          </a:prstGeom>
          <a:solidFill>
            <a:srgbClr val="FFE9F4">
              <a:alpha val="3686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D135F66E-05AA-E88E-EE5C-5177A68ED0A4}"/>
              </a:ext>
            </a:extLst>
          </p:cNvPr>
          <p:cNvSpPr/>
          <p:nvPr userDrawn="1"/>
        </p:nvSpPr>
        <p:spPr>
          <a:xfrm>
            <a:off x="6196248" y="0"/>
            <a:ext cx="1645318" cy="6858000"/>
          </a:xfrm>
          <a:prstGeom prst="roundRect">
            <a:avLst>
              <a:gd name="adj" fmla="val 0"/>
            </a:avLst>
          </a:prstGeom>
          <a:solidFill>
            <a:srgbClr val="FFE9F4">
              <a:alpha val="3686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1965D16-E035-6B5A-7598-89B3E0A8304B}"/>
              </a:ext>
            </a:extLst>
          </p:cNvPr>
          <p:cNvSpPr/>
          <p:nvPr userDrawn="1"/>
        </p:nvSpPr>
        <p:spPr>
          <a:xfrm>
            <a:off x="8042060" y="0"/>
            <a:ext cx="1645318" cy="6858000"/>
          </a:xfrm>
          <a:prstGeom prst="roundRect">
            <a:avLst>
              <a:gd name="adj" fmla="val 0"/>
            </a:avLst>
          </a:prstGeom>
          <a:solidFill>
            <a:srgbClr val="FFE9F4">
              <a:alpha val="3686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66425602-CE21-7203-C1F5-66AE7454AF53}"/>
              </a:ext>
            </a:extLst>
          </p:cNvPr>
          <p:cNvSpPr/>
          <p:nvPr userDrawn="1"/>
        </p:nvSpPr>
        <p:spPr>
          <a:xfrm>
            <a:off x="9887870" y="0"/>
            <a:ext cx="1645318" cy="6858000"/>
          </a:xfrm>
          <a:prstGeom prst="roundRect">
            <a:avLst>
              <a:gd name="adj" fmla="val 0"/>
            </a:avLst>
          </a:prstGeom>
          <a:solidFill>
            <a:srgbClr val="FFE9F4">
              <a:alpha val="3686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293763D2-A86B-2142-63F6-DE6DE91CC342}"/>
              </a:ext>
            </a:extLst>
          </p:cNvPr>
          <p:cNvSpPr/>
          <p:nvPr userDrawn="1"/>
        </p:nvSpPr>
        <p:spPr>
          <a:xfrm>
            <a:off x="2504624" y="0"/>
            <a:ext cx="1645318" cy="6858000"/>
          </a:xfrm>
          <a:prstGeom prst="roundRect">
            <a:avLst>
              <a:gd name="adj" fmla="val 0"/>
            </a:avLst>
          </a:prstGeom>
          <a:solidFill>
            <a:srgbClr val="FFE9F4">
              <a:alpha val="3686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DFC6876-9159-3C4E-03BC-36F01F47CBC7}"/>
              </a:ext>
            </a:extLst>
          </p:cNvPr>
          <p:cNvSpPr/>
          <p:nvPr userDrawn="1"/>
        </p:nvSpPr>
        <p:spPr>
          <a:xfrm>
            <a:off x="655945" y="0"/>
            <a:ext cx="1645318" cy="6858000"/>
          </a:xfrm>
          <a:prstGeom prst="roundRect">
            <a:avLst>
              <a:gd name="adj" fmla="val 0"/>
            </a:avLst>
          </a:prstGeom>
          <a:solidFill>
            <a:srgbClr val="FFE9F4">
              <a:alpha val="3686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9645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колонки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4BF910A5-2A18-FFC1-D6B0-437E9ACAE3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7556" y="2400982"/>
            <a:ext cx="3846972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B0B39F8E-E3FC-D042-BA0E-C9CB6B4274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2081" y="2400982"/>
            <a:ext cx="3841575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2" name="Group 2087328209" descr="preencoded.png">
            <a:extLst>
              <a:ext uri="{FF2B5EF4-FFF2-40B4-BE49-F238E27FC236}">
                <a16:creationId xmlns:a16="http://schemas.microsoft.com/office/drawing/2014/main" id="{4BC47951-C24C-27CA-BC22-B15FEA9318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3874" y="1751544"/>
            <a:ext cx="5336578" cy="4523369"/>
          </a:xfrm>
          <a:prstGeom prst="rect">
            <a:avLst/>
          </a:prstGeom>
        </p:spPr>
      </p:pic>
      <p:pic>
        <p:nvPicPr>
          <p:cNvPr id="3" name="Group 2087328210" descr="preencoded.png">
            <a:extLst>
              <a:ext uri="{FF2B5EF4-FFF2-40B4-BE49-F238E27FC236}">
                <a16:creationId xmlns:a16="http://schemas.microsoft.com/office/drawing/2014/main" id="{B5D63C0C-3D6D-20CD-BBAC-FC4EF379E4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01373" y="1751544"/>
            <a:ext cx="5336579" cy="4523370"/>
          </a:xfrm>
          <a:prstGeom prst="rect">
            <a:avLst/>
          </a:prstGeom>
        </p:spPr>
      </p:pic>
      <p:sp>
        <p:nvSpPr>
          <p:cNvPr id="9" name="Текст 7">
            <a:extLst>
              <a:ext uri="{FF2B5EF4-FFF2-40B4-BE49-F238E27FC236}">
                <a16:creationId xmlns:a16="http://schemas.microsoft.com/office/drawing/2014/main" id="{114CF922-F274-29CF-455F-F129082381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7440" y="3052763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C1E6AAE8-4D0F-78E6-49A3-795DA84BFC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26569" y="3052763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:a16="http://schemas.microsoft.com/office/drawing/2014/main" id="{C9E7B1C4-2A8E-8E13-D879-DAA5EA3121B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3860" y="2277768"/>
            <a:ext cx="645402" cy="64540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270D472A-740D-C147-B376-375E51D81C2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63804" y="2277768"/>
            <a:ext cx="645402" cy="64540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6" name="Заголовок 15">
            <a:extLst>
              <a:ext uri="{FF2B5EF4-FFF2-40B4-BE49-F238E27FC236}">
                <a16:creationId xmlns:a16="http://schemas.microsoft.com/office/drawing/2014/main" id="{7EE52947-37EE-1A7D-54F2-E0694CBD0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7"/>
            <a:ext cx="6083300" cy="1205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0060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колонки (3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oup 2087328209" descr="preencoded.png">
            <a:extLst>
              <a:ext uri="{FF2B5EF4-FFF2-40B4-BE49-F238E27FC236}">
                <a16:creationId xmlns:a16="http://schemas.microsoft.com/office/drawing/2014/main" id="{86EB586A-27B0-4CBB-E918-6845BB824D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63874" y="1751544"/>
            <a:ext cx="5336578" cy="4523369"/>
          </a:xfrm>
          <a:prstGeom prst="rect">
            <a:avLst/>
          </a:prstGeom>
        </p:spPr>
      </p:pic>
      <p:pic>
        <p:nvPicPr>
          <p:cNvPr id="8" name="Group 2087328210" descr="preencoded.png">
            <a:extLst>
              <a:ext uri="{FF2B5EF4-FFF2-40B4-BE49-F238E27FC236}">
                <a16:creationId xmlns:a16="http://schemas.microsoft.com/office/drawing/2014/main" id="{450FB5E7-63A0-D588-92CB-90CB14DFD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91748" y="1743218"/>
            <a:ext cx="5346402" cy="4531696"/>
          </a:xfrm>
          <a:prstGeom prst="rect">
            <a:avLst/>
          </a:prstGeom>
        </p:spPr>
      </p:pic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4BF910A5-2A18-FFC1-D6B0-437E9ACAE3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7556" y="2400982"/>
            <a:ext cx="4035912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B0B39F8E-E3FC-D042-BA0E-C9CB6B4274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2081" y="2400982"/>
            <a:ext cx="4036059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Текст 7">
            <a:extLst>
              <a:ext uri="{FF2B5EF4-FFF2-40B4-BE49-F238E27FC236}">
                <a16:creationId xmlns:a16="http://schemas.microsoft.com/office/drawing/2014/main" id="{AEE4B5D4-A965-90EA-ED24-AA79187EE8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7440" y="3052763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5346FD50-3505-F91E-32E3-E0C730F6A7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26569" y="3052763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95971ABB-852A-B812-B9F9-C90DEA9DF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3860" y="2277768"/>
            <a:ext cx="645402" cy="64540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E6608F5A-CD8B-DBAB-E961-23E405E313E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63804" y="2277768"/>
            <a:ext cx="645402" cy="64540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Заголовок 15">
            <a:extLst>
              <a:ext uri="{FF2B5EF4-FFF2-40B4-BE49-F238E27FC236}">
                <a16:creationId xmlns:a16="http://schemas.microsoft.com/office/drawing/2014/main" id="{DED897CA-C490-E6AA-0C65-66750818F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7"/>
            <a:ext cx="6083300" cy="122559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1117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3 колонки + цифры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52387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26" name="Текст 34">
            <a:extLst>
              <a:ext uri="{FF2B5EF4-FFF2-40B4-BE49-F238E27FC236}">
                <a16:creationId xmlns:a16="http://schemas.microsoft.com/office/drawing/2014/main" id="{ABB5A246-D478-EF35-1C27-66310A11A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174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BBE52109-16C0-FE8E-4168-AB4ABD9D4D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2308459"/>
            <a:ext cx="157851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1A2844DB-124E-3F9E-B898-0A80DC14C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33" name="Текст 34">
            <a:extLst>
              <a:ext uri="{FF2B5EF4-FFF2-40B4-BE49-F238E27FC236}">
                <a16:creationId xmlns:a16="http://schemas.microsoft.com/office/drawing/2014/main" id="{89F05666-489F-5549-88FE-61B033E6FA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5024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34" name="Текст 11">
            <a:extLst>
              <a:ext uri="{FF2B5EF4-FFF2-40B4-BE49-F238E27FC236}">
                <a16:creationId xmlns:a16="http://schemas.microsoft.com/office/drawing/2014/main" id="{3BDFB5D4-FC6B-43E9-53AF-3184A566F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034" y="2308459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F5FEF30-7CEC-5D29-1D45-DA159ABCCC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4649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E30C4EFF-4104-E604-1869-951CE74A2F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1125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CFEE07EB-3BF4-D896-8EFA-323B393CBE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1135" y="2308459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 млн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C160601E-5CE3-CFB5-F609-CE9A873E3A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0750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333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6 блоков + цифр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30F782B5-834B-E720-F9C1-686846055E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1827404"/>
            <a:ext cx="157851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13" name="Текст 34">
            <a:extLst>
              <a:ext uri="{FF2B5EF4-FFF2-40B4-BE49-F238E27FC236}">
                <a16:creationId xmlns:a16="http://schemas.microsoft.com/office/drawing/2014/main" id="{DCDB35D0-64D5-965F-CCB9-2E8FF4EB2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A58FDFE5-5C0B-2D5B-BA0A-EB2308654E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034" y="1827404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15" name="Текст 34">
            <a:extLst>
              <a:ext uri="{FF2B5EF4-FFF2-40B4-BE49-F238E27FC236}">
                <a16:creationId xmlns:a16="http://schemas.microsoft.com/office/drawing/2014/main" id="{E753F187-172A-B64B-73A7-87FF794D78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4649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8B315238-4171-D60B-74D6-5B5BE5E22B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1135" y="1827404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 млн</a:t>
            </a:r>
          </a:p>
        </p:txBody>
      </p:sp>
      <p:sp>
        <p:nvSpPr>
          <p:cNvPr id="18" name="Текст 34">
            <a:extLst>
              <a:ext uri="{FF2B5EF4-FFF2-40B4-BE49-F238E27FC236}">
                <a16:creationId xmlns:a16="http://schemas.microsoft.com/office/drawing/2014/main" id="{4FE10FC4-0D26-F4CB-C6B7-8C59C773A7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0750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19" name="Текст 11">
            <a:extLst>
              <a:ext uri="{FF2B5EF4-FFF2-40B4-BE49-F238E27FC236}">
                <a16:creationId xmlns:a16="http://schemas.microsoft.com/office/drawing/2014/main" id="{D593DB7D-FA09-FFF6-54F9-98A19FB7AD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184" y="4207047"/>
            <a:ext cx="157851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1,2</a:t>
            </a:r>
          </a:p>
        </p:txBody>
      </p:sp>
      <p:sp>
        <p:nvSpPr>
          <p:cNvPr id="20" name="Текст 34">
            <a:extLst>
              <a:ext uri="{FF2B5EF4-FFF2-40B4-BE49-F238E27FC236}">
                <a16:creationId xmlns:a16="http://schemas.microsoft.com/office/drawing/2014/main" id="{F9EFD6DE-F5F2-F5F7-9D83-0012B274E7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799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21" name="Текст 11">
            <a:extLst>
              <a:ext uri="{FF2B5EF4-FFF2-40B4-BE49-F238E27FC236}">
                <a16:creationId xmlns:a16="http://schemas.microsoft.com/office/drawing/2014/main" id="{DB6772BB-CB64-202E-41E1-7DB50881FC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95034" y="4207047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20%</a:t>
            </a:r>
          </a:p>
        </p:txBody>
      </p:sp>
      <p:sp>
        <p:nvSpPr>
          <p:cNvPr id="22" name="Текст 34">
            <a:extLst>
              <a:ext uri="{FF2B5EF4-FFF2-40B4-BE49-F238E27FC236}">
                <a16:creationId xmlns:a16="http://schemas.microsoft.com/office/drawing/2014/main" id="{B6A8DB44-AC2C-BEB1-6DAD-6515811D44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4649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23" name="Текст 11">
            <a:extLst>
              <a:ext uri="{FF2B5EF4-FFF2-40B4-BE49-F238E27FC236}">
                <a16:creationId xmlns:a16="http://schemas.microsoft.com/office/drawing/2014/main" id="{927E3083-F93F-45C5-8CC8-56E4ED9E8C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91135" y="4207047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 млн</a:t>
            </a:r>
          </a:p>
        </p:txBody>
      </p:sp>
      <p:sp>
        <p:nvSpPr>
          <p:cNvPr id="24" name="Текст 34">
            <a:extLst>
              <a:ext uri="{FF2B5EF4-FFF2-40B4-BE49-F238E27FC236}">
                <a16:creationId xmlns:a16="http://schemas.microsoft.com/office/drawing/2014/main" id="{99E4E30F-7ACF-5881-0329-446AA48E5D6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0750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44" name="Заголовок 15">
            <a:extLst>
              <a:ext uri="{FF2B5EF4-FFF2-40B4-BE49-F238E27FC236}">
                <a16:creationId xmlns:a16="http://schemas.microsoft.com/office/drawing/2014/main" id="{21F05ED4-F756-CBC4-B949-D9FF06905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52387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27328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5 блоков + цифр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52387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EF2520F6-1490-E4DF-BCA6-C651287DE7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034" y="1827404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3" name="Текст 34">
            <a:extLst>
              <a:ext uri="{FF2B5EF4-FFF2-40B4-BE49-F238E27FC236}">
                <a16:creationId xmlns:a16="http://schemas.microsoft.com/office/drawing/2014/main" id="{4B6CCD1A-8044-1CCE-9BCA-5DA3108869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4649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4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5A68629B-B1FD-3DBF-38E7-44313823EE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1135" y="1827404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 млн</a:t>
            </a:r>
          </a:p>
        </p:txBody>
      </p:sp>
      <p:sp>
        <p:nvSpPr>
          <p:cNvPr id="6" name="Текст 34">
            <a:extLst>
              <a:ext uri="{FF2B5EF4-FFF2-40B4-BE49-F238E27FC236}">
                <a16:creationId xmlns:a16="http://schemas.microsoft.com/office/drawing/2014/main" id="{5E53F7C7-859A-7469-0FD3-41EB82ABA8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0750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4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8DF7A453-25B8-5B1B-441A-A0A8CC3009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95034" y="4207047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20%</a:t>
            </a:r>
          </a:p>
        </p:txBody>
      </p:sp>
      <p:sp>
        <p:nvSpPr>
          <p:cNvPr id="8" name="Текст 34">
            <a:extLst>
              <a:ext uri="{FF2B5EF4-FFF2-40B4-BE49-F238E27FC236}">
                <a16:creationId xmlns:a16="http://schemas.microsoft.com/office/drawing/2014/main" id="{9C326B96-88F7-5432-9B18-16B219B6CB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4649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4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6A52D5E1-E3A0-605D-C129-2014A81E5A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91135" y="4207047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 млн</a:t>
            </a:r>
          </a:p>
        </p:txBody>
      </p:sp>
      <p:sp>
        <p:nvSpPr>
          <p:cNvPr id="10" name="Текст 34">
            <a:extLst>
              <a:ext uri="{FF2B5EF4-FFF2-40B4-BE49-F238E27FC236}">
                <a16:creationId xmlns:a16="http://schemas.microsoft.com/office/drawing/2014/main" id="{D2BFB49B-AFF2-AA6B-3071-2B5261D33F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0750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4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58A9D9FB-EE91-B7A2-8413-1DDF47C1F7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1827403"/>
            <a:ext cx="2310027" cy="2379643"/>
          </a:xfrm>
          <a:prstGeom prst="rect">
            <a:avLst/>
          </a:prstGeom>
        </p:spPr>
        <p:txBody>
          <a:bodyPr/>
          <a:lstStyle>
            <a:lvl1pPr>
              <a:defRPr sz="12000" spc="-5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25" name="Текст 34">
            <a:extLst>
              <a:ext uri="{FF2B5EF4-FFF2-40B4-BE49-F238E27FC236}">
                <a16:creationId xmlns:a16="http://schemas.microsoft.com/office/drawing/2014/main" id="{7CFFD4D6-DABA-E572-474D-344C3FF96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731866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4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26" name="Текст 34">
            <a:extLst>
              <a:ext uri="{FF2B5EF4-FFF2-40B4-BE49-F238E27FC236}">
                <a16:creationId xmlns:a16="http://schemas.microsoft.com/office/drawing/2014/main" id="{D9F2B907-D193-BFE4-67C8-558D8B1DA2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174" y="4885461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24273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4 блока + цифр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52387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69D186F5-7BFE-11B9-8F3F-D3EBD0BDEC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2040" y="1827404"/>
            <a:ext cx="1902175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>
                <a:effectLst/>
              </a:rPr>
              <a:t>1,5</a:t>
            </a:r>
            <a:endParaRPr lang="ru-RU" dirty="0"/>
          </a:p>
        </p:txBody>
      </p:sp>
      <p:sp>
        <p:nvSpPr>
          <p:cNvPr id="14" name="Текст 34">
            <a:extLst>
              <a:ext uri="{FF2B5EF4-FFF2-40B4-BE49-F238E27FC236}">
                <a16:creationId xmlns:a16="http://schemas.microsoft.com/office/drawing/2014/main" id="{C9F7565E-19D7-508B-28BC-3241802020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1655" y="3169962"/>
            <a:ext cx="1902175" cy="4751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5D12753C-E4E8-D731-97DF-B58B5A7BE5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6611" y="1827404"/>
            <a:ext cx="2586767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CB061EDA-73BF-9301-D0E6-3232A66856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86227" y="3169962"/>
            <a:ext cx="2586768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ru-RU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86234F89-654B-100C-87E9-B3D8CC1512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2041" y="4207047"/>
            <a:ext cx="1911790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>
                <a:effectLst/>
              </a:rPr>
              <a:t>1,2</a:t>
            </a:r>
            <a:endParaRPr lang="ru-RU" dirty="0"/>
          </a:p>
        </p:txBody>
      </p:sp>
      <p:sp>
        <p:nvSpPr>
          <p:cNvPr id="19" name="Текст 34">
            <a:extLst>
              <a:ext uri="{FF2B5EF4-FFF2-40B4-BE49-F238E27FC236}">
                <a16:creationId xmlns:a16="http://schemas.microsoft.com/office/drawing/2014/main" id="{B0F71343-EA36-CA28-7D11-668737641B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1655" y="5549605"/>
            <a:ext cx="1911791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20" name="Текст 11">
            <a:extLst>
              <a:ext uri="{FF2B5EF4-FFF2-40B4-BE49-F238E27FC236}">
                <a16:creationId xmlns:a16="http://schemas.microsoft.com/office/drawing/2014/main" id="{6B8D203B-B6B4-FDD5-C76C-44BDB4C2FB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6611" y="4207047"/>
            <a:ext cx="2586767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20%</a:t>
            </a:r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BD0DA1BF-1BD6-268C-E5DB-6FD04DCBAA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6227" y="5549605"/>
            <a:ext cx="2586768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ru-RU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22" name="Текст 34">
            <a:extLst>
              <a:ext uri="{FF2B5EF4-FFF2-40B4-BE49-F238E27FC236}">
                <a16:creationId xmlns:a16="http://schemas.microsoft.com/office/drawing/2014/main" id="{E0AA9018-725B-7C62-A0B1-024E01599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7331" y="2109019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EE7DEC7B-CC58-44D9-BDA9-74F4394398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67331" y="4536130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24" name="Текст 34">
            <a:extLst>
              <a:ext uri="{FF2B5EF4-FFF2-40B4-BE49-F238E27FC236}">
                <a16:creationId xmlns:a16="http://schemas.microsoft.com/office/drawing/2014/main" id="{D78C8EB9-8A06-A783-66C0-0ACE3A4E0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52042" y="2109019"/>
            <a:ext cx="2337138" cy="1695538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32" name="Текст 34">
            <a:extLst>
              <a:ext uri="{FF2B5EF4-FFF2-40B4-BE49-F238E27FC236}">
                <a16:creationId xmlns:a16="http://schemas.microsoft.com/office/drawing/2014/main" id="{8FA579A5-44C8-3926-C07F-B5144F3C3A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52042" y="4536129"/>
            <a:ext cx="2337139" cy="1488655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5004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3 колонки + цифры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C5B1326-F96F-9E12-8767-2D5E1C972852}"/>
              </a:ext>
            </a:extLst>
          </p:cNvPr>
          <p:cNvSpPr/>
          <p:nvPr userDrawn="1"/>
        </p:nvSpPr>
        <p:spPr>
          <a:xfrm>
            <a:off x="670654" y="2318084"/>
            <a:ext cx="3494227" cy="3950448"/>
          </a:xfrm>
          <a:prstGeom prst="roundRect">
            <a:avLst>
              <a:gd name="adj" fmla="val 4523"/>
            </a:avLst>
          </a:prstGeom>
          <a:solidFill>
            <a:srgbClr val="DEEBFF"/>
          </a:solidFill>
          <a:ln w="19050">
            <a:solidFill>
              <a:srgbClr val="DEE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DA0B7456-EC9B-FFB7-1815-75CA3B3B6F04}"/>
              </a:ext>
            </a:extLst>
          </p:cNvPr>
          <p:cNvSpPr/>
          <p:nvPr userDrawn="1"/>
        </p:nvSpPr>
        <p:spPr>
          <a:xfrm>
            <a:off x="4351048" y="2318084"/>
            <a:ext cx="3494227" cy="3950448"/>
          </a:xfrm>
          <a:prstGeom prst="roundRect">
            <a:avLst>
              <a:gd name="adj" fmla="val 4523"/>
            </a:avLst>
          </a:prstGeom>
          <a:solidFill>
            <a:srgbClr val="DEEBFF"/>
          </a:solidFill>
          <a:ln w="19050">
            <a:solidFill>
              <a:srgbClr val="DEE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5461797-20B6-C218-303A-1FB0C551DBA1}"/>
              </a:ext>
            </a:extLst>
          </p:cNvPr>
          <p:cNvSpPr/>
          <p:nvPr userDrawn="1"/>
        </p:nvSpPr>
        <p:spPr>
          <a:xfrm>
            <a:off x="8031443" y="2318084"/>
            <a:ext cx="3494227" cy="3950448"/>
          </a:xfrm>
          <a:prstGeom prst="roundRect">
            <a:avLst>
              <a:gd name="adj" fmla="val 4523"/>
            </a:avLst>
          </a:prstGeom>
          <a:solidFill>
            <a:srgbClr val="DEEBFF"/>
          </a:solidFill>
          <a:ln w="19050">
            <a:solidFill>
              <a:srgbClr val="DEE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26" name="Текст 34">
            <a:extLst>
              <a:ext uri="{FF2B5EF4-FFF2-40B4-BE49-F238E27FC236}">
                <a16:creationId xmlns:a16="http://schemas.microsoft.com/office/drawing/2014/main" id="{ABB5A246-D478-EF35-1C27-66310A11A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174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BBE52109-16C0-FE8E-4168-AB4ABD9D4D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2308459"/>
            <a:ext cx="157851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1A2844DB-124E-3F9E-B898-0A80DC14C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33" name="Текст 34">
            <a:extLst>
              <a:ext uri="{FF2B5EF4-FFF2-40B4-BE49-F238E27FC236}">
                <a16:creationId xmlns:a16="http://schemas.microsoft.com/office/drawing/2014/main" id="{89F05666-489F-5549-88FE-61B033E6FA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5024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34" name="Текст 11">
            <a:extLst>
              <a:ext uri="{FF2B5EF4-FFF2-40B4-BE49-F238E27FC236}">
                <a16:creationId xmlns:a16="http://schemas.microsoft.com/office/drawing/2014/main" id="{3BDFB5D4-FC6B-43E9-53AF-3184A566F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034" y="2308459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F5FEF30-7CEC-5D29-1D45-DA159ABCCC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4649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E30C4EFF-4104-E604-1869-951CE74A2F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1125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CFEE07EB-3BF4-D896-8EFA-323B393CBE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1135" y="2308459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 млн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C160601E-5CE3-CFB5-F609-CE9A873E3A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0750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923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3 колонки голубо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70352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3 колонки + цифры 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26" name="Текст 34">
            <a:extLst>
              <a:ext uri="{FF2B5EF4-FFF2-40B4-BE49-F238E27FC236}">
                <a16:creationId xmlns:a16="http://schemas.microsoft.com/office/drawing/2014/main" id="{ABB5A246-D478-EF35-1C27-66310A11A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174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BBE52109-16C0-FE8E-4168-AB4ABD9D4D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2308459"/>
            <a:ext cx="157851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1A2844DB-124E-3F9E-B898-0A80DC14C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33" name="Текст 34">
            <a:extLst>
              <a:ext uri="{FF2B5EF4-FFF2-40B4-BE49-F238E27FC236}">
                <a16:creationId xmlns:a16="http://schemas.microsoft.com/office/drawing/2014/main" id="{89F05666-489F-5549-88FE-61B033E6FA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5024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34" name="Текст 11">
            <a:extLst>
              <a:ext uri="{FF2B5EF4-FFF2-40B4-BE49-F238E27FC236}">
                <a16:creationId xmlns:a16="http://schemas.microsoft.com/office/drawing/2014/main" id="{3BDFB5D4-FC6B-43E9-53AF-3184A566F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034" y="2308459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F5FEF30-7CEC-5D29-1D45-DA159ABCCC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4649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E30C4EFF-4104-E604-1869-951CE74A2F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1125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CFEE07EB-3BF4-D896-8EFA-323B393CBE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1135" y="2308459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 млн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C160601E-5CE3-CFB5-F609-CE9A873E3A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0750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33F2106-C148-C422-A130-6FE85211DA5D}"/>
              </a:ext>
            </a:extLst>
          </p:cNvPr>
          <p:cNvSpPr/>
          <p:nvPr userDrawn="1"/>
        </p:nvSpPr>
        <p:spPr>
          <a:xfrm rot="10800000">
            <a:off x="675746" y="2279894"/>
            <a:ext cx="3475853" cy="3993905"/>
          </a:xfrm>
          <a:prstGeom prst="roundRect">
            <a:avLst>
              <a:gd name="adj" fmla="val 9943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D417946-C018-3942-F590-2ABFFDF51CD1}"/>
              </a:ext>
            </a:extLst>
          </p:cNvPr>
          <p:cNvSpPr/>
          <p:nvPr userDrawn="1"/>
        </p:nvSpPr>
        <p:spPr>
          <a:xfrm rot="10800000">
            <a:off x="4358073" y="2279894"/>
            <a:ext cx="3475853" cy="3993905"/>
          </a:xfrm>
          <a:prstGeom prst="roundRect">
            <a:avLst>
              <a:gd name="adj" fmla="val 9943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DFA641C-74E8-BA49-73AA-CAA672C2FBCC}"/>
              </a:ext>
            </a:extLst>
          </p:cNvPr>
          <p:cNvSpPr/>
          <p:nvPr userDrawn="1"/>
        </p:nvSpPr>
        <p:spPr>
          <a:xfrm rot="10800000">
            <a:off x="8057335" y="2279894"/>
            <a:ext cx="3475853" cy="3993905"/>
          </a:xfrm>
          <a:prstGeom prst="roundRect">
            <a:avLst>
              <a:gd name="adj" fmla="val 9943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861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6 блоков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D605277-7C4B-3E59-2EC3-67B5E8A25CC0}"/>
              </a:ext>
            </a:extLst>
          </p:cNvPr>
          <p:cNvSpPr/>
          <p:nvPr userDrawn="1"/>
        </p:nvSpPr>
        <p:spPr>
          <a:xfrm rot="10800000">
            <a:off x="4358930" y="175422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236F95B-BBF6-FA2D-8B08-4AA3EA36FEF8}"/>
              </a:ext>
            </a:extLst>
          </p:cNvPr>
          <p:cNvSpPr/>
          <p:nvPr userDrawn="1"/>
        </p:nvSpPr>
        <p:spPr>
          <a:xfrm rot="10800000">
            <a:off x="8044730" y="175422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FADD2C1E-F046-5AAE-C028-613012C805F8}"/>
              </a:ext>
            </a:extLst>
          </p:cNvPr>
          <p:cNvSpPr/>
          <p:nvPr userDrawn="1"/>
        </p:nvSpPr>
        <p:spPr>
          <a:xfrm rot="10800000">
            <a:off x="675745" y="175422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BBE52109-16C0-FE8E-4168-AB4ABD9D4D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1827404"/>
            <a:ext cx="157851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1A2844DB-124E-3F9E-B898-0A80DC14C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34" name="Текст 11">
            <a:extLst>
              <a:ext uri="{FF2B5EF4-FFF2-40B4-BE49-F238E27FC236}">
                <a16:creationId xmlns:a16="http://schemas.microsoft.com/office/drawing/2014/main" id="{3BDFB5D4-FC6B-43E9-53AF-3184A566F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034" y="1827404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F5FEF30-7CEC-5D29-1D45-DA159ABCCC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4649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CFEE07EB-3BF4-D896-8EFA-323B393CBE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1135" y="1827404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 млн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C160601E-5CE3-CFB5-F609-CE9A873E3A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0750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16E74189-9196-DF4F-04A4-2AC1920B67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184" y="4207047"/>
            <a:ext cx="157851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1,2</a:t>
            </a:r>
          </a:p>
        </p:txBody>
      </p:sp>
      <p:sp>
        <p:nvSpPr>
          <p:cNvPr id="3" name="Текст 34">
            <a:extLst>
              <a:ext uri="{FF2B5EF4-FFF2-40B4-BE49-F238E27FC236}">
                <a16:creationId xmlns:a16="http://schemas.microsoft.com/office/drawing/2014/main" id="{74DC7A04-3268-99B1-9899-CEF16DBFDE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799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7A49FF4D-0B17-9724-4CD8-17F6F9122B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95034" y="4207047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20%</a:t>
            </a:r>
          </a:p>
        </p:txBody>
      </p:sp>
      <p:sp>
        <p:nvSpPr>
          <p:cNvPr id="6" name="Текст 34">
            <a:extLst>
              <a:ext uri="{FF2B5EF4-FFF2-40B4-BE49-F238E27FC236}">
                <a16:creationId xmlns:a16="http://schemas.microsoft.com/office/drawing/2014/main" id="{A7DE5480-8761-C3B6-2618-D60FC91126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4649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CF297214-9CCC-44FC-2306-45C955F920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91135" y="4207047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 млн</a:t>
            </a:r>
          </a:p>
        </p:txBody>
      </p:sp>
      <p:sp>
        <p:nvSpPr>
          <p:cNvPr id="8" name="Текст 34">
            <a:extLst>
              <a:ext uri="{FF2B5EF4-FFF2-40B4-BE49-F238E27FC236}">
                <a16:creationId xmlns:a16="http://schemas.microsoft.com/office/drawing/2014/main" id="{8BEA8238-B5EE-FEBD-9E66-ACD8932A32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0750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29CAEECB-658B-D942-CDC9-814FC0684483}"/>
              </a:ext>
            </a:extLst>
          </p:cNvPr>
          <p:cNvSpPr/>
          <p:nvPr userDrawn="1"/>
        </p:nvSpPr>
        <p:spPr>
          <a:xfrm rot="10800000">
            <a:off x="4358930" y="413166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3ED5D8C1-11C1-41A2-D004-6D5EDC600828}"/>
              </a:ext>
            </a:extLst>
          </p:cNvPr>
          <p:cNvSpPr/>
          <p:nvPr userDrawn="1"/>
        </p:nvSpPr>
        <p:spPr>
          <a:xfrm rot="10800000">
            <a:off x="8044730" y="413166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B284CC8F-719F-B8D1-7743-0C222D789D6C}"/>
              </a:ext>
            </a:extLst>
          </p:cNvPr>
          <p:cNvSpPr/>
          <p:nvPr userDrawn="1"/>
        </p:nvSpPr>
        <p:spPr>
          <a:xfrm rot="10800000">
            <a:off x="675745" y="413166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417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етка 12 колон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7A6086E-7938-EE69-B4F5-0C8C93C2F909}"/>
              </a:ext>
            </a:extLst>
          </p:cNvPr>
          <p:cNvGrpSpPr/>
          <p:nvPr userDrawn="1"/>
        </p:nvGrpSpPr>
        <p:grpSpPr>
          <a:xfrm>
            <a:off x="657002" y="-2691536"/>
            <a:ext cx="10876186" cy="9549536"/>
            <a:chOff x="659046" y="-2691536"/>
            <a:chExt cx="10876186" cy="954953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897013-F3EB-2095-1F19-55695F71C20B}"/>
                </a:ext>
              </a:extLst>
            </p:cNvPr>
            <p:cNvSpPr txBox="1"/>
            <p:nvPr userDrawn="1"/>
          </p:nvSpPr>
          <p:spPr>
            <a:xfrm>
              <a:off x="3334215" y="-2691536"/>
              <a:ext cx="72768" cy="357205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l">
                <a:lnSpc>
                  <a:spcPct val="110000"/>
                </a:lnSpc>
                <a:spcAft>
                  <a:spcPts val="600"/>
                </a:spcAft>
              </a:pPr>
              <a:endParaRPr lang="ru-RU" dirty="0"/>
            </a:p>
          </p:txBody>
        </p:sp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293763D2-A86B-2142-63F6-DE6DE91CC342}"/>
                </a:ext>
              </a:extLst>
            </p:cNvPr>
            <p:cNvSpPr/>
            <p:nvPr userDrawn="1"/>
          </p:nvSpPr>
          <p:spPr>
            <a:xfrm>
              <a:off x="2509268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E54FCCB1-4BE1-9D85-8DA4-5A62611D0336}"/>
                </a:ext>
              </a:extLst>
            </p:cNvPr>
            <p:cNvSpPr/>
            <p:nvPr userDrawn="1"/>
          </p:nvSpPr>
          <p:spPr>
            <a:xfrm>
              <a:off x="1584157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6E27A9EF-4FEA-6AE1-AE16-B8D5FAA9225C}"/>
                </a:ext>
              </a:extLst>
            </p:cNvPr>
            <p:cNvSpPr/>
            <p:nvPr userDrawn="1"/>
          </p:nvSpPr>
          <p:spPr>
            <a:xfrm>
              <a:off x="659046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EF666C3-E914-EB7A-23E6-79D6F01C58A4}"/>
                </a:ext>
              </a:extLst>
            </p:cNvPr>
            <p:cNvSpPr/>
            <p:nvPr userDrawn="1"/>
          </p:nvSpPr>
          <p:spPr>
            <a:xfrm>
              <a:off x="3434379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46C3E24A-903F-340F-BD5D-D6906E535F7C}"/>
                </a:ext>
              </a:extLst>
            </p:cNvPr>
            <p:cNvSpPr/>
            <p:nvPr userDrawn="1"/>
          </p:nvSpPr>
          <p:spPr>
            <a:xfrm>
              <a:off x="4359490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BA64B0DF-050D-51F0-57C0-E15DAD00E05A}"/>
                </a:ext>
              </a:extLst>
            </p:cNvPr>
            <p:cNvSpPr/>
            <p:nvPr userDrawn="1"/>
          </p:nvSpPr>
          <p:spPr>
            <a:xfrm>
              <a:off x="6209712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Скругленный прямоугольник 23">
              <a:extLst>
                <a:ext uri="{FF2B5EF4-FFF2-40B4-BE49-F238E27FC236}">
                  <a16:creationId xmlns:a16="http://schemas.microsoft.com/office/drawing/2014/main" id="{F5514154-EAAD-AD15-1CC6-8A7F42C82AE1}"/>
                </a:ext>
              </a:extLst>
            </p:cNvPr>
            <p:cNvSpPr/>
            <p:nvPr userDrawn="1"/>
          </p:nvSpPr>
          <p:spPr>
            <a:xfrm>
              <a:off x="7134823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ADEB895A-9891-0C79-3530-55A668F306D5}"/>
                </a:ext>
              </a:extLst>
            </p:cNvPr>
            <p:cNvSpPr/>
            <p:nvPr userDrawn="1"/>
          </p:nvSpPr>
          <p:spPr>
            <a:xfrm>
              <a:off x="8059934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id="{4390BB2C-CA22-CE11-2616-10E2EC759B4C}"/>
                </a:ext>
              </a:extLst>
            </p:cNvPr>
            <p:cNvSpPr/>
            <p:nvPr userDrawn="1"/>
          </p:nvSpPr>
          <p:spPr>
            <a:xfrm>
              <a:off x="8985045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Скругленный прямоугольник 26">
              <a:extLst>
                <a:ext uri="{FF2B5EF4-FFF2-40B4-BE49-F238E27FC236}">
                  <a16:creationId xmlns:a16="http://schemas.microsoft.com/office/drawing/2014/main" id="{B2504FAB-E7C2-7FAB-6D22-9EDA769986A6}"/>
                </a:ext>
              </a:extLst>
            </p:cNvPr>
            <p:cNvSpPr/>
            <p:nvPr userDrawn="1"/>
          </p:nvSpPr>
          <p:spPr>
            <a:xfrm>
              <a:off x="9910156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58A3A3DF-32D9-59A1-2FB0-72459256675B}"/>
                </a:ext>
              </a:extLst>
            </p:cNvPr>
            <p:cNvSpPr/>
            <p:nvPr userDrawn="1"/>
          </p:nvSpPr>
          <p:spPr>
            <a:xfrm>
              <a:off x="10835262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D446F860-034F-F61C-5298-71CE6CB91825}"/>
                </a:ext>
              </a:extLst>
            </p:cNvPr>
            <p:cNvSpPr/>
            <p:nvPr userDrawn="1"/>
          </p:nvSpPr>
          <p:spPr>
            <a:xfrm>
              <a:off x="5284601" y="0"/>
              <a:ext cx="699970" cy="6858000"/>
            </a:xfrm>
            <a:prstGeom prst="roundRect">
              <a:avLst>
                <a:gd name="adj" fmla="val 0"/>
              </a:avLst>
            </a:prstGeom>
            <a:solidFill>
              <a:srgbClr val="FFE9F4">
                <a:alpha val="36864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ru-RU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007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5 блоков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BBE52109-16C0-FE8E-4168-AB4ABD9D4D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1827403"/>
            <a:ext cx="2310027" cy="2379643"/>
          </a:xfrm>
          <a:prstGeom prst="rect">
            <a:avLst/>
          </a:prstGeom>
        </p:spPr>
        <p:txBody>
          <a:bodyPr/>
          <a:lstStyle>
            <a:lvl1pPr>
              <a:defRPr sz="12000" spc="-5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1A2844DB-124E-3F9E-B898-0A80DC14C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731866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34" name="Текст 11">
            <a:extLst>
              <a:ext uri="{FF2B5EF4-FFF2-40B4-BE49-F238E27FC236}">
                <a16:creationId xmlns:a16="http://schemas.microsoft.com/office/drawing/2014/main" id="{3BDFB5D4-FC6B-43E9-53AF-3184A566F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034" y="1827404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F5FEF30-7CEC-5D29-1D45-DA159ABCCC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4649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CFEE07EB-3BF4-D896-8EFA-323B393CBE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1135" y="1827404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 млн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C160601E-5CE3-CFB5-F609-CE9A873E3A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0750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7A49FF4D-0B17-9724-4CD8-17F6F9122B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95034" y="4207047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20%</a:t>
            </a:r>
          </a:p>
        </p:txBody>
      </p:sp>
      <p:sp>
        <p:nvSpPr>
          <p:cNvPr id="6" name="Текст 34">
            <a:extLst>
              <a:ext uri="{FF2B5EF4-FFF2-40B4-BE49-F238E27FC236}">
                <a16:creationId xmlns:a16="http://schemas.microsoft.com/office/drawing/2014/main" id="{A7DE5480-8761-C3B6-2618-D60FC91126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4649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CF297214-9CCC-44FC-2306-45C955F920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91135" y="4207047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 млн</a:t>
            </a:r>
          </a:p>
        </p:txBody>
      </p:sp>
      <p:sp>
        <p:nvSpPr>
          <p:cNvPr id="8" name="Текст 34">
            <a:extLst>
              <a:ext uri="{FF2B5EF4-FFF2-40B4-BE49-F238E27FC236}">
                <a16:creationId xmlns:a16="http://schemas.microsoft.com/office/drawing/2014/main" id="{8BEA8238-B5EE-FEBD-9E66-ACD8932A32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0750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9" name="Текст 34">
            <a:extLst>
              <a:ext uri="{FF2B5EF4-FFF2-40B4-BE49-F238E27FC236}">
                <a16:creationId xmlns:a16="http://schemas.microsoft.com/office/drawing/2014/main" id="{A78DD29A-614C-2FEF-6FA7-2635C0F6FD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174" y="4885461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DC74273-AED9-E188-2CC4-A4D7B00EE22A}"/>
              </a:ext>
            </a:extLst>
          </p:cNvPr>
          <p:cNvSpPr/>
          <p:nvPr userDrawn="1"/>
        </p:nvSpPr>
        <p:spPr>
          <a:xfrm rot="10800000">
            <a:off x="4358930" y="175422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4173769-6AA3-4633-AC2A-D3B326DAC9C3}"/>
              </a:ext>
            </a:extLst>
          </p:cNvPr>
          <p:cNvSpPr/>
          <p:nvPr userDrawn="1"/>
        </p:nvSpPr>
        <p:spPr>
          <a:xfrm rot="10800000">
            <a:off x="8044730" y="175422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C3C06F1-D76A-5EEC-A083-182A7AA4E924}"/>
              </a:ext>
            </a:extLst>
          </p:cNvPr>
          <p:cNvSpPr/>
          <p:nvPr userDrawn="1"/>
        </p:nvSpPr>
        <p:spPr>
          <a:xfrm rot="10800000">
            <a:off x="675744" y="1754222"/>
            <a:ext cx="3475853" cy="4521965"/>
          </a:xfrm>
          <a:prstGeom prst="roundRect">
            <a:avLst>
              <a:gd name="adj" fmla="val 9587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0A0B3CE-90C5-B82C-5D86-7A0DF70FBDB4}"/>
              </a:ext>
            </a:extLst>
          </p:cNvPr>
          <p:cNvSpPr/>
          <p:nvPr userDrawn="1"/>
        </p:nvSpPr>
        <p:spPr>
          <a:xfrm rot="10800000">
            <a:off x="4358930" y="413166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F15B2BA1-3E8C-6ABE-9BC5-9803D0D94149}"/>
              </a:ext>
            </a:extLst>
          </p:cNvPr>
          <p:cNvSpPr/>
          <p:nvPr userDrawn="1"/>
        </p:nvSpPr>
        <p:spPr>
          <a:xfrm rot="10800000">
            <a:off x="8044730" y="413166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031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4 бло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34" name="Текст 11">
            <a:extLst>
              <a:ext uri="{FF2B5EF4-FFF2-40B4-BE49-F238E27FC236}">
                <a16:creationId xmlns:a16="http://schemas.microsoft.com/office/drawing/2014/main" id="{3BDFB5D4-FC6B-43E9-53AF-3184A566F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291" y="1827404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F5FEF30-7CEC-5D29-1D45-DA159ABCCC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8906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CFEE07EB-3BF4-D896-8EFA-323B393CBE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8186" y="1827404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C160601E-5CE3-CFB5-F609-CE9A873E3A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7801" y="3169962"/>
            <a:ext cx="3041559" cy="4751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7A49FF4D-0B17-9724-4CD8-17F6F9122B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9291" y="4207047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20%</a:t>
            </a:r>
          </a:p>
        </p:txBody>
      </p:sp>
      <p:sp>
        <p:nvSpPr>
          <p:cNvPr id="6" name="Текст 34">
            <a:extLst>
              <a:ext uri="{FF2B5EF4-FFF2-40B4-BE49-F238E27FC236}">
                <a16:creationId xmlns:a16="http://schemas.microsoft.com/office/drawing/2014/main" id="{A7DE5480-8761-C3B6-2618-D60FC91126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8906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CF297214-9CCC-44FC-2306-45C955F920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8186" y="4207047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1,2</a:t>
            </a:r>
          </a:p>
        </p:txBody>
      </p:sp>
      <p:sp>
        <p:nvSpPr>
          <p:cNvPr id="8" name="Текст 34">
            <a:extLst>
              <a:ext uri="{FF2B5EF4-FFF2-40B4-BE49-F238E27FC236}">
                <a16:creationId xmlns:a16="http://schemas.microsoft.com/office/drawing/2014/main" id="{8BEA8238-B5EE-FEBD-9E66-ACD8932A32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47801" y="5549605"/>
            <a:ext cx="3041559" cy="4751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9" name="Текст 34">
            <a:extLst>
              <a:ext uri="{FF2B5EF4-FFF2-40B4-BE49-F238E27FC236}">
                <a16:creationId xmlns:a16="http://schemas.microsoft.com/office/drawing/2014/main" id="{A78DD29A-614C-2FEF-6FA7-2635C0F6FD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28" y="2079271"/>
            <a:ext cx="2512168" cy="167463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05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2" name="Текст 34">
            <a:extLst>
              <a:ext uri="{FF2B5EF4-FFF2-40B4-BE49-F238E27FC236}">
                <a16:creationId xmlns:a16="http://schemas.microsoft.com/office/drawing/2014/main" id="{D9E8D96F-C7A1-6019-20A9-4FAA2A8727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20828" y="4427836"/>
            <a:ext cx="2512168" cy="167463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05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3" name="Текст 34">
            <a:extLst>
              <a:ext uri="{FF2B5EF4-FFF2-40B4-BE49-F238E27FC236}">
                <a16:creationId xmlns:a16="http://schemas.microsoft.com/office/drawing/2014/main" id="{17F2DA55-D018-FDC6-3A46-B270B05551B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33276" y="2079271"/>
            <a:ext cx="2512168" cy="167463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05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10" name="Текст 34">
            <a:extLst>
              <a:ext uri="{FF2B5EF4-FFF2-40B4-BE49-F238E27FC236}">
                <a16:creationId xmlns:a16="http://schemas.microsoft.com/office/drawing/2014/main" id="{FA457DDE-DF8C-5E45-BAC3-0EC257D4BB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3276" y="4427836"/>
            <a:ext cx="2512168" cy="167463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05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F5DDE72-C58E-3DDF-2D35-108D9F82C501}"/>
              </a:ext>
            </a:extLst>
          </p:cNvPr>
          <p:cNvSpPr/>
          <p:nvPr userDrawn="1"/>
        </p:nvSpPr>
        <p:spPr>
          <a:xfrm rot="10800000">
            <a:off x="658812" y="1754223"/>
            <a:ext cx="5334005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85590D16-1FE6-A210-2C33-5732E64ED06A}"/>
              </a:ext>
            </a:extLst>
          </p:cNvPr>
          <p:cNvSpPr/>
          <p:nvPr userDrawn="1"/>
        </p:nvSpPr>
        <p:spPr>
          <a:xfrm rot="10800000">
            <a:off x="6202764" y="1754223"/>
            <a:ext cx="533042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F4AA94E-C0CF-E65A-500C-0208602CF8A5}"/>
              </a:ext>
            </a:extLst>
          </p:cNvPr>
          <p:cNvSpPr/>
          <p:nvPr userDrawn="1"/>
        </p:nvSpPr>
        <p:spPr>
          <a:xfrm rot="10800000">
            <a:off x="658812" y="4131663"/>
            <a:ext cx="5334005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F640CC2-027A-6900-E30C-5CA348781657}"/>
              </a:ext>
            </a:extLst>
          </p:cNvPr>
          <p:cNvSpPr/>
          <p:nvPr userDrawn="1"/>
        </p:nvSpPr>
        <p:spPr>
          <a:xfrm rot="10800000">
            <a:off x="6202764" y="4131663"/>
            <a:ext cx="533042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3522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3 бло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CFEE07EB-3BF4-D896-8EFA-323B393CBE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8186" y="1827404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50%</a:t>
            </a:r>
            <a:endParaRPr lang="ru-RU" dirty="0"/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C160601E-5CE3-CFB5-F609-CE9A873E3A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7801" y="3169962"/>
            <a:ext cx="3041559" cy="4751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effectLst/>
              </a:rPr>
              <a:t>клиентов</a:t>
            </a:r>
            <a:endParaRPr lang="en-US" sz="2400" dirty="0"/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CF297214-9CCC-44FC-2306-45C955F920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8186" y="4207047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20%</a:t>
            </a:r>
            <a:endParaRPr lang="ru-RU" dirty="0"/>
          </a:p>
        </p:txBody>
      </p:sp>
      <p:sp>
        <p:nvSpPr>
          <p:cNvPr id="8" name="Текст 34">
            <a:extLst>
              <a:ext uri="{FF2B5EF4-FFF2-40B4-BE49-F238E27FC236}">
                <a16:creationId xmlns:a16="http://schemas.microsoft.com/office/drawing/2014/main" id="{8BEA8238-B5EE-FEBD-9E66-ACD8932A32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47801" y="5549605"/>
            <a:ext cx="3041559" cy="4751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effectLst/>
              </a:rPr>
              <a:t>клиентов</a:t>
            </a:r>
            <a:endParaRPr lang="en-US" sz="2400" dirty="0"/>
          </a:p>
        </p:txBody>
      </p:sp>
      <p:sp>
        <p:nvSpPr>
          <p:cNvPr id="2" name="Текст 34">
            <a:extLst>
              <a:ext uri="{FF2B5EF4-FFF2-40B4-BE49-F238E27FC236}">
                <a16:creationId xmlns:a16="http://schemas.microsoft.com/office/drawing/2014/main" id="{D9E8D96F-C7A1-6019-20A9-4FAA2A8727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8906" y="5149913"/>
            <a:ext cx="4464703" cy="962311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05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400" dirty="0">
                <a:effectLst/>
              </a:rPr>
              <a:t>Пояснительный текст</a:t>
            </a:r>
            <a:r>
              <a:rPr lang="en-US" sz="2400" dirty="0">
                <a:effectLst/>
              </a:rPr>
              <a:t> </a:t>
            </a:r>
            <a:r>
              <a:rPr lang="ru-RU" sz="2400" dirty="0">
                <a:effectLst/>
              </a:rPr>
              <a:t>к</a:t>
            </a:r>
            <a:r>
              <a:rPr lang="en-US" sz="2400" dirty="0">
                <a:effectLst/>
              </a:rPr>
              <a:t> </a:t>
            </a:r>
            <a:r>
              <a:rPr lang="ru-RU" sz="2400" dirty="0">
                <a:effectLst/>
              </a:rPr>
              <a:t>цифрам до четырех строк</a:t>
            </a:r>
            <a:endParaRPr lang="en-US" sz="2200" dirty="0"/>
          </a:p>
        </p:txBody>
      </p:sp>
      <p:sp>
        <p:nvSpPr>
          <p:cNvPr id="3" name="Текст 34">
            <a:extLst>
              <a:ext uri="{FF2B5EF4-FFF2-40B4-BE49-F238E27FC236}">
                <a16:creationId xmlns:a16="http://schemas.microsoft.com/office/drawing/2014/main" id="{17F2DA55-D018-FDC6-3A46-B270B05551B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21020" y="2079271"/>
            <a:ext cx="2512168" cy="167463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05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10" name="Текст 34">
            <a:extLst>
              <a:ext uri="{FF2B5EF4-FFF2-40B4-BE49-F238E27FC236}">
                <a16:creationId xmlns:a16="http://schemas.microsoft.com/office/drawing/2014/main" id="{FA457DDE-DF8C-5E45-BAC3-0EC257D4BB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21020" y="4427836"/>
            <a:ext cx="2512168" cy="167463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05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60DA54A2-3639-9C3F-AE44-04D583FB02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1827403"/>
            <a:ext cx="2310027" cy="2379643"/>
          </a:xfrm>
          <a:prstGeom prst="rect">
            <a:avLst/>
          </a:prstGeom>
        </p:spPr>
        <p:txBody>
          <a:bodyPr/>
          <a:lstStyle>
            <a:lvl1pPr>
              <a:defRPr sz="12000" spc="-5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12" name="Текст 34">
            <a:extLst>
              <a:ext uri="{FF2B5EF4-FFF2-40B4-BE49-F238E27FC236}">
                <a16:creationId xmlns:a16="http://schemas.microsoft.com/office/drawing/2014/main" id="{D668F61D-C87D-8CAF-2B68-7BB24B83FE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731866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sz="2400" dirty="0">
                <a:effectLst/>
              </a:rPr>
              <a:t>млрд ₽</a:t>
            </a:r>
            <a:endParaRPr lang="en-US" sz="2400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67B807E-E606-55C7-D834-3EAAC5AB313A}"/>
              </a:ext>
            </a:extLst>
          </p:cNvPr>
          <p:cNvSpPr/>
          <p:nvPr userDrawn="1"/>
        </p:nvSpPr>
        <p:spPr>
          <a:xfrm rot="10800000">
            <a:off x="658810" y="1754223"/>
            <a:ext cx="5334005" cy="4519577"/>
          </a:xfrm>
          <a:prstGeom prst="roundRect">
            <a:avLst>
              <a:gd name="adj" fmla="val 6904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12C7F93-BFB9-E0D7-5900-BBB64C44FFA6}"/>
              </a:ext>
            </a:extLst>
          </p:cNvPr>
          <p:cNvSpPr/>
          <p:nvPr userDrawn="1"/>
        </p:nvSpPr>
        <p:spPr>
          <a:xfrm rot="10800000">
            <a:off x="6202764" y="1754223"/>
            <a:ext cx="533042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104573B-E668-252D-2868-38983532582A}"/>
              </a:ext>
            </a:extLst>
          </p:cNvPr>
          <p:cNvSpPr/>
          <p:nvPr userDrawn="1"/>
        </p:nvSpPr>
        <p:spPr>
          <a:xfrm rot="10800000">
            <a:off x="6202764" y="4131663"/>
            <a:ext cx="533042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67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колонки (4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4BF910A5-2A18-FFC1-D6B0-437E9ACAE3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7556" y="2400982"/>
            <a:ext cx="3846972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B0B39F8E-E3FC-D042-BA0E-C9CB6B4274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2081" y="2400982"/>
            <a:ext cx="3841575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114CF922-F274-29CF-455F-F129082381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7440" y="3052763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C1E6AAE8-4D0F-78E6-49A3-795DA84BFC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26569" y="3052763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:a16="http://schemas.microsoft.com/office/drawing/2014/main" id="{C9E7B1C4-2A8E-8E13-D879-DAA5EA3121B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3860" y="2277768"/>
            <a:ext cx="645402" cy="64540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270D472A-740D-C147-B376-375E51D81C2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63804" y="2277768"/>
            <a:ext cx="645402" cy="64540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6" name="Заголовок 15">
            <a:extLst>
              <a:ext uri="{FF2B5EF4-FFF2-40B4-BE49-F238E27FC236}">
                <a16:creationId xmlns:a16="http://schemas.microsoft.com/office/drawing/2014/main" id="{7EE52947-37EE-1A7D-54F2-E0694CBD0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7"/>
            <a:ext cx="6083300" cy="1205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9A198C2-0C02-D8F0-B18E-8EAD777983E9}"/>
              </a:ext>
            </a:extLst>
          </p:cNvPr>
          <p:cNvSpPr/>
          <p:nvPr userDrawn="1"/>
        </p:nvSpPr>
        <p:spPr>
          <a:xfrm>
            <a:off x="667278" y="1754217"/>
            <a:ext cx="5324705" cy="4519579"/>
          </a:xfrm>
          <a:prstGeom prst="roundRect">
            <a:avLst>
              <a:gd name="adj" fmla="val 6495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ED94728-1EF2-FD5D-DA52-B7F09FE9C037}"/>
              </a:ext>
            </a:extLst>
          </p:cNvPr>
          <p:cNvSpPr/>
          <p:nvPr userDrawn="1"/>
        </p:nvSpPr>
        <p:spPr>
          <a:xfrm>
            <a:off x="6213445" y="1754217"/>
            <a:ext cx="5324705" cy="4519579"/>
          </a:xfrm>
          <a:prstGeom prst="roundRect">
            <a:avLst>
              <a:gd name="adj" fmla="val 6495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78000"/>
                </a:schemeClr>
              </a:gs>
              <a:gs pos="49000">
                <a:schemeClr val="bg1">
                  <a:lumMod val="100000"/>
                  <a:alpha val="7327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0036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3 колонки + цифры (4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26" name="Текст 34">
            <a:extLst>
              <a:ext uri="{FF2B5EF4-FFF2-40B4-BE49-F238E27FC236}">
                <a16:creationId xmlns:a16="http://schemas.microsoft.com/office/drawing/2014/main" id="{ABB5A246-D478-EF35-1C27-66310A11A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174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BBE52109-16C0-FE8E-4168-AB4ABD9D4D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2308459"/>
            <a:ext cx="157851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1A2844DB-124E-3F9E-B898-0A80DC14C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33" name="Текст 34">
            <a:extLst>
              <a:ext uri="{FF2B5EF4-FFF2-40B4-BE49-F238E27FC236}">
                <a16:creationId xmlns:a16="http://schemas.microsoft.com/office/drawing/2014/main" id="{89F05666-489F-5549-88FE-61B033E6FA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5024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34" name="Текст 11">
            <a:extLst>
              <a:ext uri="{FF2B5EF4-FFF2-40B4-BE49-F238E27FC236}">
                <a16:creationId xmlns:a16="http://schemas.microsoft.com/office/drawing/2014/main" id="{3BDFB5D4-FC6B-43E9-53AF-3184A566F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034" y="2308459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F5FEF30-7CEC-5D29-1D45-DA159ABCCC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4649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E30C4EFF-4104-E604-1869-951CE74A2F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1125" y="4407095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CFEE07EB-3BF4-D896-8EFA-323B393CBE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1135" y="2308459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 млн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C160601E-5CE3-CFB5-F609-CE9A873E3A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0750" y="3651017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3790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6 плиток тем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B6B5269-E72F-6F73-362E-F4EA0B425486}"/>
              </a:ext>
            </a:extLst>
          </p:cNvPr>
          <p:cNvSpPr/>
          <p:nvPr userDrawn="1"/>
        </p:nvSpPr>
        <p:spPr>
          <a:xfrm rot="10800000">
            <a:off x="4358930" y="175422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194283A-0312-6062-9856-5D4BA23638B9}"/>
              </a:ext>
            </a:extLst>
          </p:cNvPr>
          <p:cNvSpPr/>
          <p:nvPr userDrawn="1"/>
        </p:nvSpPr>
        <p:spPr>
          <a:xfrm rot="10800000">
            <a:off x="8044730" y="175422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B93EE4F-A238-E01A-8141-2FEBC0BCABFD}"/>
              </a:ext>
            </a:extLst>
          </p:cNvPr>
          <p:cNvSpPr/>
          <p:nvPr userDrawn="1"/>
        </p:nvSpPr>
        <p:spPr>
          <a:xfrm rot="10800000">
            <a:off x="675745" y="175422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9FACDEBD-9A27-2337-F059-B1CD75B3E90B}"/>
              </a:ext>
            </a:extLst>
          </p:cNvPr>
          <p:cNvSpPr/>
          <p:nvPr userDrawn="1"/>
        </p:nvSpPr>
        <p:spPr>
          <a:xfrm rot="10800000">
            <a:off x="4358930" y="413166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BF201BD-0CCB-9395-C060-AE9319277C3C}"/>
              </a:ext>
            </a:extLst>
          </p:cNvPr>
          <p:cNvSpPr/>
          <p:nvPr userDrawn="1"/>
        </p:nvSpPr>
        <p:spPr>
          <a:xfrm rot="10800000">
            <a:off x="8044730" y="413166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4783FF36-7BCB-126A-2164-B4E87432B9E3}"/>
              </a:ext>
            </a:extLst>
          </p:cNvPr>
          <p:cNvSpPr/>
          <p:nvPr userDrawn="1"/>
        </p:nvSpPr>
        <p:spPr>
          <a:xfrm rot="10800000">
            <a:off x="675745" y="413166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0C7924A8-7A8C-2347-D28A-083F8FCBBB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1827404"/>
            <a:ext cx="157851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12" name="Текст 34">
            <a:extLst>
              <a:ext uri="{FF2B5EF4-FFF2-40B4-BE49-F238E27FC236}">
                <a16:creationId xmlns:a16="http://schemas.microsoft.com/office/drawing/2014/main" id="{910D3293-9065-4E01-8484-48A6060485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2472EF9E-A83F-F566-F229-ACFDD3B829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034" y="1827404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14" name="Текст 34">
            <a:extLst>
              <a:ext uri="{FF2B5EF4-FFF2-40B4-BE49-F238E27FC236}">
                <a16:creationId xmlns:a16="http://schemas.microsoft.com/office/drawing/2014/main" id="{C6A8B3B5-4C8E-1FE0-257B-F301DF6BD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4649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F94E4E91-4B41-C5A2-0D89-A1714D896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1135" y="1827404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 млн</a:t>
            </a:r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1B6676C2-BDE3-F264-1F64-D335D17842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0750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ECAB70D0-483D-8CDE-689B-8C1BDA5B0F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184" y="4207047"/>
            <a:ext cx="1578519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1,2</a:t>
            </a:r>
          </a:p>
        </p:txBody>
      </p:sp>
      <p:sp>
        <p:nvSpPr>
          <p:cNvPr id="19" name="Текст 34">
            <a:extLst>
              <a:ext uri="{FF2B5EF4-FFF2-40B4-BE49-F238E27FC236}">
                <a16:creationId xmlns:a16="http://schemas.microsoft.com/office/drawing/2014/main" id="{595A9E8A-E919-EA4C-930E-33C8ABFE8F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799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20" name="Текст 11">
            <a:extLst>
              <a:ext uri="{FF2B5EF4-FFF2-40B4-BE49-F238E27FC236}">
                <a16:creationId xmlns:a16="http://schemas.microsoft.com/office/drawing/2014/main" id="{16F9840C-0464-21D3-C1E3-F8C2117A13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95034" y="4207047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20%</a:t>
            </a:r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4727B7F8-784F-32CB-1E9B-AA853CD768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4649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EAC674E9-083D-CF2D-6201-EF4EFDAB97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0750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id="{FE8F18D0-DED1-7C2E-9CAD-69EC4D57BDD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91135" y="4207047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 млн</a:t>
            </a:r>
          </a:p>
        </p:txBody>
      </p:sp>
    </p:spTree>
    <p:extLst>
      <p:ext uri="{BB962C8B-B14F-4D97-AF65-F5344CB8AC3E}">
        <p14:creationId xmlns:p14="http://schemas.microsoft.com/office/powerpoint/2010/main" val="3067827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5 плиток тем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77BC25D-CE0A-FFA4-B1F6-8A000EE54946}"/>
              </a:ext>
            </a:extLst>
          </p:cNvPr>
          <p:cNvSpPr/>
          <p:nvPr userDrawn="1"/>
        </p:nvSpPr>
        <p:spPr>
          <a:xfrm rot="10800000">
            <a:off x="4358930" y="175422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EDD40DDA-47D2-49A5-FB5F-A9BA8C9C43EE}"/>
              </a:ext>
            </a:extLst>
          </p:cNvPr>
          <p:cNvSpPr/>
          <p:nvPr userDrawn="1"/>
        </p:nvSpPr>
        <p:spPr>
          <a:xfrm rot="10800000">
            <a:off x="8044730" y="175422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069BF15F-C2B6-07A7-A047-0A9E2C327FD8}"/>
              </a:ext>
            </a:extLst>
          </p:cNvPr>
          <p:cNvSpPr/>
          <p:nvPr userDrawn="1"/>
        </p:nvSpPr>
        <p:spPr>
          <a:xfrm rot="10800000">
            <a:off x="675744" y="1754222"/>
            <a:ext cx="3475853" cy="4521965"/>
          </a:xfrm>
          <a:prstGeom prst="roundRect">
            <a:avLst>
              <a:gd name="adj" fmla="val 8479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5F72DB9-46C1-D007-182F-8B8329FDF1B8}"/>
              </a:ext>
            </a:extLst>
          </p:cNvPr>
          <p:cNvSpPr/>
          <p:nvPr userDrawn="1"/>
        </p:nvSpPr>
        <p:spPr>
          <a:xfrm rot="10800000">
            <a:off x="4358930" y="413166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1C5B828-DCAA-1BFA-9B94-714B138D79E0}"/>
              </a:ext>
            </a:extLst>
          </p:cNvPr>
          <p:cNvSpPr/>
          <p:nvPr userDrawn="1"/>
        </p:nvSpPr>
        <p:spPr>
          <a:xfrm rot="10800000">
            <a:off x="8044730" y="4131663"/>
            <a:ext cx="3475853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2472EF9E-A83F-F566-F229-ACFDD3B829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034" y="1827404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14" name="Текст 34">
            <a:extLst>
              <a:ext uri="{FF2B5EF4-FFF2-40B4-BE49-F238E27FC236}">
                <a16:creationId xmlns:a16="http://schemas.microsoft.com/office/drawing/2014/main" id="{C6A8B3B5-4C8E-1FE0-257B-F301DF6BD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4649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F94E4E91-4B41-C5A2-0D89-A1714D896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1135" y="1827404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3 млн</a:t>
            </a:r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1B6676C2-BDE3-F264-1F64-D335D17842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0750" y="3169962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20" name="Текст 11">
            <a:extLst>
              <a:ext uri="{FF2B5EF4-FFF2-40B4-BE49-F238E27FC236}">
                <a16:creationId xmlns:a16="http://schemas.microsoft.com/office/drawing/2014/main" id="{16F9840C-0464-21D3-C1E3-F8C2117A13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95034" y="4207047"/>
            <a:ext cx="298564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20%</a:t>
            </a:r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4727B7F8-784F-32CB-1E9B-AA853CD768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4649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31FF1FCF-9554-D432-4FF7-F2525260DE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91135" y="4207047"/>
            <a:ext cx="3182681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 млн</a:t>
            </a:r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EAC674E9-083D-CF2D-6201-EF4EFDAB97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0750" y="5549605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человек</a:t>
            </a:r>
            <a:endParaRPr lang="en-US" sz="2400" dirty="0"/>
          </a:p>
        </p:txBody>
      </p:sp>
      <p:sp>
        <p:nvSpPr>
          <p:cNvPr id="3" name="Текст 11">
            <a:extLst>
              <a:ext uri="{FF2B5EF4-FFF2-40B4-BE49-F238E27FC236}">
                <a16:creationId xmlns:a16="http://schemas.microsoft.com/office/drawing/2014/main" id="{56EF033A-38AE-C804-C70F-957915922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1827403"/>
            <a:ext cx="2310027" cy="2379643"/>
          </a:xfrm>
          <a:prstGeom prst="rect">
            <a:avLst/>
          </a:prstGeom>
        </p:spPr>
        <p:txBody>
          <a:bodyPr/>
          <a:lstStyle>
            <a:lvl1pPr>
              <a:defRPr sz="12000" spc="-5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4" name="Текст 34">
            <a:extLst>
              <a:ext uri="{FF2B5EF4-FFF2-40B4-BE49-F238E27FC236}">
                <a16:creationId xmlns:a16="http://schemas.microsoft.com/office/drawing/2014/main" id="{C498ABEA-6B99-53DB-C1B2-0879F6212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731866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24" name="Текст 34">
            <a:extLst>
              <a:ext uri="{FF2B5EF4-FFF2-40B4-BE49-F238E27FC236}">
                <a16:creationId xmlns:a16="http://schemas.microsoft.com/office/drawing/2014/main" id="{AAB869B7-2D95-3943-A0B5-37E7EAB2E8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174" y="4885461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24767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4 плитки тем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2472EF9E-A83F-F566-F229-ACFDD3B829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2040" y="1827404"/>
            <a:ext cx="1902175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>
                <a:effectLst/>
              </a:rPr>
              <a:t>1,5</a:t>
            </a:r>
            <a:endParaRPr lang="ru-RU" dirty="0"/>
          </a:p>
        </p:txBody>
      </p:sp>
      <p:sp>
        <p:nvSpPr>
          <p:cNvPr id="14" name="Текст 34">
            <a:extLst>
              <a:ext uri="{FF2B5EF4-FFF2-40B4-BE49-F238E27FC236}">
                <a16:creationId xmlns:a16="http://schemas.microsoft.com/office/drawing/2014/main" id="{C6A8B3B5-4C8E-1FE0-257B-F301DF6BD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1655" y="3169962"/>
            <a:ext cx="1902175" cy="4751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F94E4E91-4B41-C5A2-0D89-A1714D896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6611" y="1827404"/>
            <a:ext cx="2586767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1B6676C2-BDE3-F264-1F64-D335D17842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86227" y="3169962"/>
            <a:ext cx="2586768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20" name="Текст 11">
            <a:extLst>
              <a:ext uri="{FF2B5EF4-FFF2-40B4-BE49-F238E27FC236}">
                <a16:creationId xmlns:a16="http://schemas.microsoft.com/office/drawing/2014/main" id="{16F9840C-0464-21D3-C1E3-F8C2117A13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2041" y="4207047"/>
            <a:ext cx="1911790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>
                <a:effectLst/>
              </a:rPr>
              <a:t>1,2</a:t>
            </a:r>
            <a:endParaRPr lang="ru-RU" dirty="0"/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4727B7F8-784F-32CB-1E9B-AA853CD768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1655" y="5549605"/>
            <a:ext cx="1911791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31FF1FCF-9554-D432-4FF7-F2525260DE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6611" y="4207047"/>
            <a:ext cx="2586767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20%</a:t>
            </a:r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EAC674E9-083D-CF2D-6201-EF4EFDAB97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6227" y="5549605"/>
            <a:ext cx="2586768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12" name="Текст 34">
            <a:extLst>
              <a:ext uri="{FF2B5EF4-FFF2-40B4-BE49-F238E27FC236}">
                <a16:creationId xmlns:a16="http://schemas.microsoft.com/office/drawing/2014/main" id="{31C0BC06-2225-30EF-7C0B-D7CFADE839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7330" y="2109019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18" name="Текст 34">
            <a:extLst>
              <a:ext uri="{FF2B5EF4-FFF2-40B4-BE49-F238E27FC236}">
                <a16:creationId xmlns:a16="http://schemas.microsoft.com/office/drawing/2014/main" id="{814552A6-5415-2FF9-DC73-15E834EB07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67330" y="4536130"/>
            <a:ext cx="3041559" cy="1139324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19" name="Текст 34">
            <a:extLst>
              <a:ext uri="{FF2B5EF4-FFF2-40B4-BE49-F238E27FC236}">
                <a16:creationId xmlns:a16="http://schemas.microsoft.com/office/drawing/2014/main" id="{B1B42A93-6A6C-81DC-F4A3-2678825F5E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52042" y="2109019"/>
            <a:ext cx="2337138" cy="1695538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25" name="Текст 34">
            <a:extLst>
              <a:ext uri="{FF2B5EF4-FFF2-40B4-BE49-F238E27FC236}">
                <a16:creationId xmlns:a16="http://schemas.microsoft.com/office/drawing/2014/main" id="{C1876A78-7E7B-451E-B1D1-7432734A92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52041" y="4536129"/>
            <a:ext cx="2337139" cy="1488655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421D2DFD-D688-C4B4-FCDE-3A30DBDD5AD2}"/>
              </a:ext>
            </a:extLst>
          </p:cNvPr>
          <p:cNvSpPr/>
          <p:nvPr userDrawn="1"/>
        </p:nvSpPr>
        <p:spPr>
          <a:xfrm rot="10800000">
            <a:off x="658813" y="1754223"/>
            <a:ext cx="5330826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46A9F7D-138E-0979-4171-0BCB1E013E53}"/>
              </a:ext>
            </a:extLst>
          </p:cNvPr>
          <p:cNvSpPr/>
          <p:nvPr userDrawn="1"/>
        </p:nvSpPr>
        <p:spPr>
          <a:xfrm rot="10800000">
            <a:off x="6199585" y="1754223"/>
            <a:ext cx="5338564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FCA3ECDF-560E-BD43-09E1-8FC761F94A3D}"/>
              </a:ext>
            </a:extLst>
          </p:cNvPr>
          <p:cNvSpPr/>
          <p:nvPr userDrawn="1"/>
        </p:nvSpPr>
        <p:spPr>
          <a:xfrm rot="10800000">
            <a:off x="658813" y="4131663"/>
            <a:ext cx="5330826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8EEFA6A-0094-CD46-81D2-4C7D89C35EA2}"/>
              </a:ext>
            </a:extLst>
          </p:cNvPr>
          <p:cNvSpPr/>
          <p:nvPr userDrawn="1"/>
        </p:nvSpPr>
        <p:spPr>
          <a:xfrm rot="10800000">
            <a:off x="6199585" y="4131663"/>
            <a:ext cx="5338564" cy="2144524"/>
          </a:xfrm>
          <a:prstGeom prst="roundRect">
            <a:avLst>
              <a:gd name="adj" fmla="val 14571"/>
            </a:avLst>
          </a:prstGeom>
          <a:gradFill flip="none" rotWithShape="1">
            <a:gsLst>
              <a:gs pos="12000">
                <a:schemeClr val="accent3">
                  <a:alpha val="55000"/>
                  <a:lumMod val="20066"/>
                  <a:lumOff val="79934"/>
                </a:schemeClr>
              </a:gs>
              <a:gs pos="33000">
                <a:schemeClr val="bg1">
                  <a:lumMod val="100000"/>
                  <a:alpha val="10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15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3 плитки тем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F94E4E91-4B41-C5A2-0D89-A1714D896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6611" y="1827404"/>
            <a:ext cx="2586767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1B6676C2-BDE3-F264-1F64-D335D17842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86227" y="3169962"/>
            <a:ext cx="2586768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31FF1FCF-9554-D432-4FF7-F2525260DE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6611" y="4207047"/>
            <a:ext cx="2586767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20%</a:t>
            </a:r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EAC674E9-083D-CF2D-6201-EF4EFDAB97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6227" y="5549605"/>
            <a:ext cx="2586768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клиентов</a:t>
            </a:r>
            <a:endParaRPr lang="en-US" sz="2400" dirty="0"/>
          </a:p>
        </p:txBody>
      </p:sp>
      <p:sp>
        <p:nvSpPr>
          <p:cNvPr id="19" name="Текст 34">
            <a:extLst>
              <a:ext uri="{FF2B5EF4-FFF2-40B4-BE49-F238E27FC236}">
                <a16:creationId xmlns:a16="http://schemas.microsoft.com/office/drawing/2014/main" id="{B1B42A93-6A6C-81DC-F4A3-2678825F5E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52042" y="2109019"/>
            <a:ext cx="2337138" cy="1695538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25" name="Текст 34">
            <a:extLst>
              <a:ext uri="{FF2B5EF4-FFF2-40B4-BE49-F238E27FC236}">
                <a16:creationId xmlns:a16="http://schemas.microsoft.com/office/drawing/2014/main" id="{C1876A78-7E7B-451E-B1D1-7432734A92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52041" y="4536129"/>
            <a:ext cx="2337139" cy="1488655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</a:rPr>
              <a:t>Пояснительный текст к цифрам до четырех строк</a:t>
            </a:r>
            <a:endParaRPr lang="en-US" sz="2200" dirty="0"/>
          </a:p>
        </p:txBody>
      </p:sp>
      <p:sp>
        <p:nvSpPr>
          <p:cNvPr id="2" name="Текст 34">
            <a:extLst>
              <a:ext uri="{FF2B5EF4-FFF2-40B4-BE49-F238E27FC236}">
                <a16:creationId xmlns:a16="http://schemas.microsoft.com/office/drawing/2014/main" id="{7FCCD9EF-AEEC-D452-87A7-5E442B22A9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8906" y="5149913"/>
            <a:ext cx="4464703" cy="962311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05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2400" dirty="0">
                <a:effectLst/>
              </a:rPr>
              <a:t>Пояснительный текст</a:t>
            </a:r>
            <a:r>
              <a:rPr lang="en-US" sz="2400" dirty="0">
                <a:effectLst/>
              </a:rPr>
              <a:t> </a:t>
            </a:r>
            <a:r>
              <a:rPr lang="ru-RU" sz="2400" dirty="0">
                <a:effectLst/>
              </a:rPr>
              <a:t>к</a:t>
            </a:r>
            <a:r>
              <a:rPr lang="en-US" sz="2400" dirty="0">
                <a:effectLst/>
              </a:rPr>
              <a:t> </a:t>
            </a:r>
            <a:r>
              <a:rPr lang="ru-RU" sz="2400" dirty="0">
                <a:effectLst/>
              </a:rPr>
              <a:t>цифрам до четырех строк</a:t>
            </a:r>
            <a:endParaRPr lang="en-US" sz="2200" dirty="0"/>
          </a:p>
        </p:txBody>
      </p:sp>
      <p:sp>
        <p:nvSpPr>
          <p:cNvPr id="3" name="Текст 11">
            <a:extLst>
              <a:ext uri="{FF2B5EF4-FFF2-40B4-BE49-F238E27FC236}">
                <a16:creationId xmlns:a16="http://schemas.microsoft.com/office/drawing/2014/main" id="{1C08BCE3-8C6C-E7C7-7B82-C886E9D0B7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84" y="1827403"/>
            <a:ext cx="2310027" cy="2379643"/>
          </a:xfrm>
          <a:prstGeom prst="rect">
            <a:avLst/>
          </a:prstGeom>
        </p:spPr>
        <p:txBody>
          <a:bodyPr/>
          <a:lstStyle>
            <a:lvl1pPr>
              <a:defRPr sz="12000" spc="-5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4" name="Текст 34">
            <a:extLst>
              <a:ext uri="{FF2B5EF4-FFF2-40B4-BE49-F238E27FC236}">
                <a16:creationId xmlns:a16="http://schemas.microsoft.com/office/drawing/2014/main" id="{39665E59-0A1A-C792-30DB-1C4DE31196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99" y="3731866"/>
            <a:ext cx="304155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sz="2400" dirty="0">
                <a:effectLst/>
              </a:rPr>
              <a:t>млрд ₽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6476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колонки (5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4BF910A5-2A18-FFC1-D6B0-437E9ACAE3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7556" y="2400982"/>
            <a:ext cx="3846972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B0B39F8E-E3FC-D042-BA0E-C9CB6B4274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2081" y="2400982"/>
            <a:ext cx="3841575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114CF922-F274-29CF-455F-F129082381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7440" y="3052763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C1E6AAE8-4D0F-78E6-49A3-795DA84BFC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26569" y="3052763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:a16="http://schemas.microsoft.com/office/drawing/2014/main" id="{C9E7B1C4-2A8E-8E13-D879-DAA5EA3121B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3860" y="2277768"/>
            <a:ext cx="645402" cy="64540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270D472A-740D-C147-B376-375E51D81C2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63804" y="2277768"/>
            <a:ext cx="645402" cy="64540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6" name="Заголовок 15">
            <a:extLst>
              <a:ext uri="{FF2B5EF4-FFF2-40B4-BE49-F238E27FC236}">
                <a16:creationId xmlns:a16="http://schemas.microsoft.com/office/drawing/2014/main" id="{7EE52947-37EE-1A7D-54F2-E0694CBD0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7"/>
            <a:ext cx="6083300" cy="1205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622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4">
            <a:extLst>
              <a:ext uri="{FF2B5EF4-FFF2-40B4-BE49-F238E27FC236}">
                <a16:creationId xmlns:a16="http://schemas.microsoft.com/office/drawing/2014/main" id="{8A270FA7-C498-CB4A-B93B-68BF44D6B3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532" y="3820360"/>
            <a:ext cx="4918946" cy="877163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презентации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083D9462-612F-9C48-836D-B9594353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386" y="1042987"/>
            <a:ext cx="9948625" cy="24622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0000"/>
              </a:lnSpc>
              <a:defRPr sz="10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2" name="VK Logo" descr="preencoded.png">
            <a:extLst>
              <a:ext uri="{FF2B5EF4-FFF2-40B4-BE49-F238E27FC236}">
                <a16:creationId xmlns:a16="http://schemas.microsoft.com/office/drawing/2014/main" id="{5A78F8AE-24F2-6C9F-EBCD-259E019C90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1615" y="5637441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3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колонки (6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4BF910A5-2A18-FFC1-D6B0-437E9ACAE3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7556" y="2400982"/>
            <a:ext cx="3846972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B0B39F8E-E3FC-D042-BA0E-C9CB6B4274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2081" y="2400982"/>
            <a:ext cx="3841575" cy="522188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2" name="Group 2087328209" descr="preencoded.png">
            <a:extLst>
              <a:ext uri="{FF2B5EF4-FFF2-40B4-BE49-F238E27FC236}">
                <a16:creationId xmlns:a16="http://schemas.microsoft.com/office/drawing/2014/main" id="{4BC47951-C24C-27CA-BC22-B15FEA9318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3874" y="1751544"/>
            <a:ext cx="5336578" cy="4523369"/>
          </a:xfrm>
          <a:prstGeom prst="rect">
            <a:avLst/>
          </a:prstGeom>
        </p:spPr>
      </p:pic>
      <p:pic>
        <p:nvPicPr>
          <p:cNvPr id="3" name="Group 2087328210" descr="preencoded.png">
            <a:extLst>
              <a:ext uri="{FF2B5EF4-FFF2-40B4-BE49-F238E27FC236}">
                <a16:creationId xmlns:a16="http://schemas.microsoft.com/office/drawing/2014/main" id="{B5D63C0C-3D6D-20CD-BBAC-FC4EF379E4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01373" y="1751544"/>
            <a:ext cx="5336579" cy="4523370"/>
          </a:xfrm>
          <a:prstGeom prst="rect">
            <a:avLst/>
          </a:prstGeom>
        </p:spPr>
      </p:pic>
      <p:sp>
        <p:nvSpPr>
          <p:cNvPr id="9" name="Текст 7">
            <a:extLst>
              <a:ext uri="{FF2B5EF4-FFF2-40B4-BE49-F238E27FC236}">
                <a16:creationId xmlns:a16="http://schemas.microsoft.com/office/drawing/2014/main" id="{114CF922-F274-29CF-455F-F129082381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7440" y="3052763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C1E6AAE8-4D0F-78E6-49A3-795DA84BFC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26569" y="3052763"/>
            <a:ext cx="4637087" cy="306070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Список с маркерами</a:t>
            </a:r>
          </a:p>
          <a:p>
            <a:pPr lvl="0"/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Список с маркерами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:a16="http://schemas.microsoft.com/office/drawing/2014/main" id="{C9E7B1C4-2A8E-8E13-D879-DAA5EA3121B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3860" y="2277768"/>
            <a:ext cx="645402" cy="64540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270D472A-740D-C147-B376-375E51D81C2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63804" y="2277768"/>
            <a:ext cx="645402" cy="64540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6" name="Заголовок 15">
            <a:extLst>
              <a:ext uri="{FF2B5EF4-FFF2-40B4-BE49-F238E27FC236}">
                <a16:creationId xmlns:a16="http://schemas.microsoft.com/office/drawing/2014/main" id="{7EE52947-37EE-1A7D-54F2-E0694CBD0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7"/>
            <a:ext cx="6083300" cy="1205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42215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3 колонки + цифры (5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52387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2" name="Рисунок 5">
            <a:extLst>
              <a:ext uri="{FF2B5EF4-FFF2-40B4-BE49-F238E27FC236}">
                <a16:creationId xmlns:a16="http://schemas.microsoft.com/office/drawing/2014/main" id="{60D2CB9B-7B43-3EB4-8648-4212BA213EF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0228" y="3914505"/>
            <a:ext cx="1361967" cy="2042951"/>
          </a:xfrm>
          <a:custGeom>
            <a:avLst/>
            <a:gdLst>
              <a:gd name="connsiteX0" fmla="*/ 110380 w 1930400"/>
              <a:gd name="connsiteY0" fmla="*/ 0 h 2895600"/>
              <a:gd name="connsiteX1" fmla="*/ 1820020 w 1930400"/>
              <a:gd name="connsiteY1" fmla="*/ 0 h 2895600"/>
              <a:gd name="connsiteX2" fmla="*/ 1930400 w 1930400"/>
              <a:gd name="connsiteY2" fmla="*/ 110380 h 2895600"/>
              <a:gd name="connsiteX3" fmla="*/ 1930400 w 1930400"/>
              <a:gd name="connsiteY3" fmla="*/ 2785220 h 2895600"/>
              <a:gd name="connsiteX4" fmla="*/ 1820020 w 1930400"/>
              <a:gd name="connsiteY4" fmla="*/ 2895600 h 2895600"/>
              <a:gd name="connsiteX5" fmla="*/ 110380 w 1930400"/>
              <a:gd name="connsiteY5" fmla="*/ 2895600 h 2895600"/>
              <a:gd name="connsiteX6" fmla="*/ 0 w 1930400"/>
              <a:gd name="connsiteY6" fmla="*/ 2785220 h 2895600"/>
              <a:gd name="connsiteX7" fmla="*/ 0 w 1930400"/>
              <a:gd name="connsiteY7" fmla="*/ 110380 h 2895600"/>
              <a:gd name="connsiteX8" fmla="*/ 110380 w 19304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400" h="2895600">
                <a:moveTo>
                  <a:pt x="110380" y="0"/>
                </a:moveTo>
                <a:lnTo>
                  <a:pt x="1820020" y="0"/>
                </a:lnTo>
                <a:cubicBezTo>
                  <a:pt x="1880981" y="0"/>
                  <a:pt x="1930400" y="49419"/>
                  <a:pt x="1930400" y="110380"/>
                </a:cubicBezTo>
                <a:lnTo>
                  <a:pt x="1930400" y="2785220"/>
                </a:lnTo>
                <a:cubicBezTo>
                  <a:pt x="1930400" y="2846181"/>
                  <a:pt x="1880981" y="2895600"/>
                  <a:pt x="1820020" y="2895600"/>
                </a:cubicBezTo>
                <a:lnTo>
                  <a:pt x="110380" y="2895600"/>
                </a:lnTo>
                <a:cubicBezTo>
                  <a:pt x="49419" y="2895600"/>
                  <a:pt x="0" y="2846181"/>
                  <a:pt x="0" y="2785220"/>
                </a:cubicBezTo>
                <a:lnTo>
                  <a:pt x="0" y="110380"/>
                </a:lnTo>
                <a:cubicBezTo>
                  <a:pt x="0" y="49419"/>
                  <a:pt x="49419" y="0"/>
                  <a:pt x="11038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Рисунок 6">
            <a:extLst>
              <a:ext uri="{FF2B5EF4-FFF2-40B4-BE49-F238E27FC236}">
                <a16:creationId xmlns:a16="http://schemas.microsoft.com/office/drawing/2014/main" id="{F989DA55-085B-B98E-E38B-E93F9E1B06C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31259" y="3914505"/>
            <a:ext cx="1361967" cy="2042951"/>
          </a:xfrm>
          <a:custGeom>
            <a:avLst/>
            <a:gdLst>
              <a:gd name="connsiteX0" fmla="*/ 110380 w 1930400"/>
              <a:gd name="connsiteY0" fmla="*/ 0 h 2895600"/>
              <a:gd name="connsiteX1" fmla="*/ 1820020 w 1930400"/>
              <a:gd name="connsiteY1" fmla="*/ 0 h 2895600"/>
              <a:gd name="connsiteX2" fmla="*/ 1930400 w 1930400"/>
              <a:gd name="connsiteY2" fmla="*/ 110380 h 2895600"/>
              <a:gd name="connsiteX3" fmla="*/ 1930400 w 1930400"/>
              <a:gd name="connsiteY3" fmla="*/ 2785220 h 2895600"/>
              <a:gd name="connsiteX4" fmla="*/ 1820020 w 1930400"/>
              <a:gd name="connsiteY4" fmla="*/ 2895600 h 2895600"/>
              <a:gd name="connsiteX5" fmla="*/ 110380 w 1930400"/>
              <a:gd name="connsiteY5" fmla="*/ 2895600 h 2895600"/>
              <a:gd name="connsiteX6" fmla="*/ 0 w 1930400"/>
              <a:gd name="connsiteY6" fmla="*/ 2785220 h 2895600"/>
              <a:gd name="connsiteX7" fmla="*/ 0 w 1930400"/>
              <a:gd name="connsiteY7" fmla="*/ 110380 h 2895600"/>
              <a:gd name="connsiteX8" fmla="*/ 110380 w 19304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400" h="2895600">
                <a:moveTo>
                  <a:pt x="110380" y="0"/>
                </a:moveTo>
                <a:lnTo>
                  <a:pt x="1820020" y="0"/>
                </a:lnTo>
                <a:cubicBezTo>
                  <a:pt x="1880981" y="0"/>
                  <a:pt x="1930400" y="49419"/>
                  <a:pt x="1930400" y="110380"/>
                </a:cubicBezTo>
                <a:lnTo>
                  <a:pt x="1930400" y="2785220"/>
                </a:lnTo>
                <a:cubicBezTo>
                  <a:pt x="1930400" y="2846181"/>
                  <a:pt x="1880981" y="2895600"/>
                  <a:pt x="1820020" y="2895600"/>
                </a:cubicBezTo>
                <a:lnTo>
                  <a:pt x="110380" y="2895600"/>
                </a:lnTo>
                <a:cubicBezTo>
                  <a:pt x="49419" y="2895600"/>
                  <a:pt x="0" y="2846181"/>
                  <a:pt x="0" y="2785220"/>
                </a:cubicBezTo>
                <a:lnTo>
                  <a:pt x="0" y="110380"/>
                </a:lnTo>
                <a:cubicBezTo>
                  <a:pt x="0" y="49419"/>
                  <a:pt x="49419" y="0"/>
                  <a:pt x="11038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Рисунок 7">
            <a:extLst>
              <a:ext uri="{FF2B5EF4-FFF2-40B4-BE49-F238E27FC236}">
                <a16:creationId xmlns:a16="http://schemas.microsoft.com/office/drawing/2014/main" id="{EB5B644C-829F-6860-3E29-2621AA799D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00810" y="2987852"/>
            <a:ext cx="2965213" cy="2969604"/>
          </a:xfrm>
          <a:custGeom>
            <a:avLst/>
            <a:gdLst>
              <a:gd name="connsiteX0" fmla="*/ 126567 w 3563257"/>
              <a:gd name="connsiteY0" fmla="*/ 0 h 3568535"/>
              <a:gd name="connsiteX1" fmla="*/ 3436690 w 3563257"/>
              <a:gd name="connsiteY1" fmla="*/ 0 h 3568535"/>
              <a:gd name="connsiteX2" fmla="*/ 3563257 w 3563257"/>
              <a:gd name="connsiteY2" fmla="*/ 126567 h 3568535"/>
              <a:gd name="connsiteX3" fmla="*/ 3563257 w 3563257"/>
              <a:gd name="connsiteY3" fmla="*/ 3441968 h 3568535"/>
              <a:gd name="connsiteX4" fmla="*/ 3436690 w 3563257"/>
              <a:gd name="connsiteY4" fmla="*/ 3568535 h 3568535"/>
              <a:gd name="connsiteX5" fmla="*/ 126567 w 3563257"/>
              <a:gd name="connsiteY5" fmla="*/ 3568535 h 3568535"/>
              <a:gd name="connsiteX6" fmla="*/ 0 w 3563257"/>
              <a:gd name="connsiteY6" fmla="*/ 3441968 h 3568535"/>
              <a:gd name="connsiteX7" fmla="*/ 0 w 3563257"/>
              <a:gd name="connsiteY7" fmla="*/ 126567 h 3568535"/>
              <a:gd name="connsiteX8" fmla="*/ 126567 w 3563257"/>
              <a:gd name="connsiteY8" fmla="*/ 0 h 356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3257" h="3568535">
                <a:moveTo>
                  <a:pt x="126567" y="0"/>
                </a:moveTo>
                <a:lnTo>
                  <a:pt x="3436690" y="0"/>
                </a:lnTo>
                <a:cubicBezTo>
                  <a:pt x="3506591" y="0"/>
                  <a:pt x="3563257" y="56666"/>
                  <a:pt x="3563257" y="126567"/>
                </a:cubicBezTo>
                <a:lnTo>
                  <a:pt x="3563257" y="3441968"/>
                </a:lnTo>
                <a:cubicBezTo>
                  <a:pt x="3563257" y="3511869"/>
                  <a:pt x="3506591" y="3568535"/>
                  <a:pt x="3436690" y="3568535"/>
                </a:cubicBezTo>
                <a:lnTo>
                  <a:pt x="126567" y="3568535"/>
                </a:lnTo>
                <a:cubicBezTo>
                  <a:pt x="56666" y="3568535"/>
                  <a:pt x="0" y="3511869"/>
                  <a:pt x="0" y="3441968"/>
                </a:cubicBezTo>
                <a:lnTo>
                  <a:pt x="0" y="126567"/>
                </a:lnTo>
                <a:cubicBezTo>
                  <a:pt x="0" y="56666"/>
                  <a:pt x="56666" y="0"/>
                  <a:pt x="126567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Рисунок 16">
            <a:extLst>
              <a:ext uri="{FF2B5EF4-FFF2-40B4-BE49-F238E27FC236}">
                <a16:creationId xmlns:a16="http://schemas.microsoft.com/office/drawing/2014/main" id="{06722D9E-8710-7245-B688-8184F57F057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74917" y="3578433"/>
            <a:ext cx="1587775" cy="2379023"/>
          </a:xfrm>
          <a:custGeom>
            <a:avLst/>
            <a:gdLst>
              <a:gd name="connsiteX0" fmla="*/ 102412 w 2381663"/>
              <a:gd name="connsiteY0" fmla="*/ 0 h 3568535"/>
              <a:gd name="connsiteX1" fmla="*/ 2279251 w 2381663"/>
              <a:gd name="connsiteY1" fmla="*/ 0 h 3568535"/>
              <a:gd name="connsiteX2" fmla="*/ 2381663 w 2381663"/>
              <a:gd name="connsiteY2" fmla="*/ 102412 h 3568535"/>
              <a:gd name="connsiteX3" fmla="*/ 2381663 w 2381663"/>
              <a:gd name="connsiteY3" fmla="*/ 3466123 h 3568535"/>
              <a:gd name="connsiteX4" fmla="*/ 2279251 w 2381663"/>
              <a:gd name="connsiteY4" fmla="*/ 3568535 h 3568535"/>
              <a:gd name="connsiteX5" fmla="*/ 102412 w 2381663"/>
              <a:gd name="connsiteY5" fmla="*/ 3568535 h 3568535"/>
              <a:gd name="connsiteX6" fmla="*/ 0 w 2381663"/>
              <a:gd name="connsiteY6" fmla="*/ 3466123 h 3568535"/>
              <a:gd name="connsiteX7" fmla="*/ 0 w 2381663"/>
              <a:gd name="connsiteY7" fmla="*/ 102412 h 3568535"/>
              <a:gd name="connsiteX8" fmla="*/ 102412 w 2381663"/>
              <a:gd name="connsiteY8" fmla="*/ 0 h 356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1663" h="3568535">
                <a:moveTo>
                  <a:pt x="102412" y="0"/>
                </a:moveTo>
                <a:lnTo>
                  <a:pt x="2279251" y="0"/>
                </a:lnTo>
                <a:cubicBezTo>
                  <a:pt x="2335812" y="0"/>
                  <a:pt x="2381663" y="45851"/>
                  <a:pt x="2381663" y="102412"/>
                </a:cubicBezTo>
                <a:lnTo>
                  <a:pt x="2381663" y="3466123"/>
                </a:lnTo>
                <a:cubicBezTo>
                  <a:pt x="2381663" y="3522684"/>
                  <a:pt x="2335812" y="3568535"/>
                  <a:pt x="2279251" y="3568535"/>
                </a:cubicBezTo>
                <a:lnTo>
                  <a:pt x="102412" y="3568535"/>
                </a:lnTo>
                <a:cubicBezTo>
                  <a:pt x="45851" y="3568535"/>
                  <a:pt x="0" y="3522684"/>
                  <a:pt x="0" y="3466123"/>
                </a:cubicBezTo>
                <a:lnTo>
                  <a:pt x="0" y="102412"/>
                </a:lnTo>
                <a:cubicBezTo>
                  <a:pt x="0" y="45851"/>
                  <a:pt x="45851" y="0"/>
                  <a:pt x="102412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3E6CB04F-BF66-9013-2241-6D4389964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95" y="1907804"/>
            <a:ext cx="3002709" cy="655952"/>
          </a:xfrm>
          <a:prstGeom prst="rect">
            <a:avLst/>
          </a:prstGeom>
        </p:spPr>
        <p:txBody>
          <a:bodyPr lIns="0"/>
          <a:lstStyle>
            <a:lvl1pPr>
              <a:defRPr sz="36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552FCA4A-B4D5-0B3F-4CA6-0E0AE29EBA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4917" y="1907804"/>
            <a:ext cx="3002709" cy="655952"/>
          </a:xfrm>
          <a:prstGeom prst="rect">
            <a:avLst/>
          </a:prstGeom>
        </p:spPr>
        <p:txBody>
          <a:bodyPr lIns="0"/>
          <a:lstStyle>
            <a:lvl1pPr>
              <a:defRPr sz="36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3AD4F6A6-8B51-1B9C-31A5-3AD42FA272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3770" y="2686240"/>
            <a:ext cx="2736850" cy="593725"/>
          </a:xfrm>
          <a:prstGeom prst="rect">
            <a:avLst/>
          </a:prstGeom>
        </p:spPr>
        <p:txBody>
          <a:bodyPr lIns="0"/>
          <a:lstStyle/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4EDB7366-5417-2DC0-003D-66ACDE9A96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12865" y="2060273"/>
            <a:ext cx="2736850" cy="593725"/>
          </a:xfrm>
          <a:prstGeom prst="rect">
            <a:avLst/>
          </a:prstGeom>
        </p:spPr>
        <p:txBody>
          <a:bodyPr lIns="0"/>
          <a:lstStyle/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1DFE6E4F-69EE-8276-71C5-8327992023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1658" y="2685775"/>
            <a:ext cx="2736850" cy="593725"/>
          </a:xfrm>
          <a:prstGeom prst="rect">
            <a:avLst/>
          </a:prstGeom>
        </p:spPr>
        <p:txBody>
          <a:bodyPr lIns="0"/>
          <a:lstStyle/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9756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3 колонки (4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AA3CBC3-ADCF-976B-8D6E-16489F169F0F}"/>
              </a:ext>
            </a:extLst>
          </p:cNvPr>
          <p:cNvSpPr/>
          <p:nvPr userDrawn="1"/>
        </p:nvSpPr>
        <p:spPr>
          <a:xfrm>
            <a:off x="670969" y="1758732"/>
            <a:ext cx="3494227" cy="4509800"/>
          </a:xfrm>
          <a:prstGeom prst="roundRect">
            <a:avLst>
              <a:gd name="adj" fmla="val 4523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CD8B875-374E-2A47-6793-1B77DD5196C4}"/>
              </a:ext>
            </a:extLst>
          </p:cNvPr>
          <p:cNvSpPr/>
          <p:nvPr userDrawn="1"/>
        </p:nvSpPr>
        <p:spPr>
          <a:xfrm>
            <a:off x="4351206" y="1758732"/>
            <a:ext cx="3494227" cy="4509800"/>
          </a:xfrm>
          <a:prstGeom prst="roundRect">
            <a:avLst>
              <a:gd name="adj" fmla="val 4523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2C627D9-4DB5-70FD-70A9-7A7996A6FDE7}"/>
              </a:ext>
            </a:extLst>
          </p:cNvPr>
          <p:cNvSpPr/>
          <p:nvPr userDrawn="1"/>
        </p:nvSpPr>
        <p:spPr>
          <a:xfrm>
            <a:off x="8031443" y="1758732"/>
            <a:ext cx="3494227" cy="4509800"/>
          </a:xfrm>
          <a:prstGeom prst="roundRect">
            <a:avLst>
              <a:gd name="adj" fmla="val 4523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5" name="VK Logo" descr="preencoded.png">
            <a:extLst>
              <a:ext uri="{FF2B5EF4-FFF2-40B4-BE49-F238E27FC236}">
                <a16:creationId xmlns:a16="http://schemas.microsoft.com/office/drawing/2014/main" id="{745CA0A8-89BE-04FD-9E52-43AA867E08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1742642-A8D4-FEC9-3F46-081AF21E5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805" y="525740"/>
            <a:ext cx="10515600" cy="108313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BF910A5-2A18-FFC1-D6B0-437E9ACAE3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95" y="1907804"/>
            <a:ext cx="3002709" cy="655952"/>
          </a:xfrm>
          <a:prstGeom prst="rect">
            <a:avLst/>
          </a:prstGeom>
        </p:spPr>
        <p:txBody>
          <a:bodyPr lIns="0"/>
          <a:lstStyle>
            <a:lvl1pPr>
              <a:defRPr sz="3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10F20FE0-973F-40EF-2D5F-091065D206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4917" y="1907804"/>
            <a:ext cx="3002709" cy="655952"/>
          </a:xfrm>
          <a:prstGeom prst="rect">
            <a:avLst/>
          </a:prstGeom>
        </p:spPr>
        <p:txBody>
          <a:bodyPr lIns="0"/>
          <a:lstStyle>
            <a:lvl1pPr>
              <a:defRPr sz="36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0" name="Рисунок 5">
            <a:extLst>
              <a:ext uri="{FF2B5EF4-FFF2-40B4-BE49-F238E27FC236}">
                <a16:creationId xmlns:a16="http://schemas.microsoft.com/office/drawing/2014/main" id="{AA2F2B11-15AA-0315-A7CF-4BCF330064A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0228" y="3914505"/>
            <a:ext cx="1361967" cy="2042951"/>
          </a:xfrm>
          <a:custGeom>
            <a:avLst/>
            <a:gdLst>
              <a:gd name="connsiteX0" fmla="*/ 110380 w 1930400"/>
              <a:gd name="connsiteY0" fmla="*/ 0 h 2895600"/>
              <a:gd name="connsiteX1" fmla="*/ 1820020 w 1930400"/>
              <a:gd name="connsiteY1" fmla="*/ 0 h 2895600"/>
              <a:gd name="connsiteX2" fmla="*/ 1930400 w 1930400"/>
              <a:gd name="connsiteY2" fmla="*/ 110380 h 2895600"/>
              <a:gd name="connsiteX3" fmla="*/ 1930400 w 1930400"/>
              <a:gd name="connsiteY3" fmla="*/ 2785220 h 2895600"/>
              <a:gd name="connsiteX4" fmla="*/ 1820020 w 1930400"/>
              <a:gd name="connsiteY4" fmla="*/ 2895600 h 2895600"/>
              <a:gd name="connsiteX5" fmla="*/ 110380 w 1930400"/>
              <a:gd name="connsiteY5" fmla="*/ 2895600 h 2895600"/>
              <a:gd name="connsiteX6" fmla="*/ 0 w 1930400"/>
              <a:gd name="connsiteY6" fmla="*/ 2785220 h 2895600"/>
              <a:gd name="connsiteX7" fmla="*/ 0 w 1930400"/>
              <a:gd name="connsiteY7" fmla="*/ 110380 h 2895600"/>
              <a:gd name="connsiteX8" fmla="*/ 110380 w 19304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400" h="2895600">
                <a:moveTo>
                  <a:pt x="110380" y="0"/>
                </a:moveTo>
                <a:lnTo>
                  <a:pt x="1820020" y="0"/>
                </a:lnTo>
                <a:cubicBezTo>
                  <a:pt x="1880981" y="0"/>
                  <a:pt x="1930400" y="49419"/>
                  <a:pt x="1930400" y="110380"/>
                </a:cubicBezTo>
                <a:lnTo>
                  <a:pt x="1930400" y="2785220"/>
                </a:lnTo>
                <a:cubicBezTo>
                  <a:pt x="1930400" y="2846181"/>
                  <a:pt x="1880981" y="2895600"/>
                  <a:pt x="1820020" y="2895600"/>
                </a:cubicBezTo>
                <a:lnTo>
                  <a:pt x="110380" y="2895600"/>
                </a:lnTo>
                <a:cubicBezTo>
                  <a:pt x="49419" y="2895600"/>
                  <a:pt x="0" y="2846181"/>
                  <a:pt x="0" y="2785220"/>
                </a:cubicBezTo>
                <a:lnTo>
                  <a:pt x="0" y="110380"/>
                </a:lnTo>
                <a:cubicBezTo>
                  <a:pt x="0" y="49419"/>
                  <a:pt x="49419" y="0"/>
                  <a:pt x="11038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1" name="Рисунок 6">
            <a:extLst>
              <a:ext uri="{FF2B5EF4-FFF2-40B4-BE49-F238E27FC236}">
                <a16:creationId xmlns:a16="http://schemas.microsoft.com/office/drawing/2014/main" id="{17163645-AEC7-E056-A112-3E107351FEE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31259" y="3914505"/>
            <a:ext cx="1361967" cy="2042951"/>
          </a:xfrm>
          <a:custGeom>
            <a:avLst/>
            <a:gdLst>
              <a:gd name="connsiteX0" fmla="*/ 110380 w 1930400"/>
              <a:gd name="connsiteY0" fmla="*/ 0 h 2895600"/>
              <a:gd name="connsiteX1" fmla="*/ 1820020 w 1930400"/>
              <a:gd name="connsiteY1" fmla="*/ 0 h 2895600"/>
              <a:gd name="connsiteX2" fmla="*/ 1930400 w 1930400"/>
              <a:gd name="connsiteY2" fmla="*/ 110380 h 2895600"/>
              <a:gd name="connsiteX3" fmla="*/ 1930400 w 1930400"/>
              <a:gd name="connsiteY3" fmla="*/ 2785220 h 2895600"/>
              <a:gd name="connsiteX4" fmla="*/ 1820020 w 1930400"/>
              <a:gd name="connsiteY4" fmla="*/ 2895600 h 2895600"/>
              <a:gd name="connsiteX5" fmla="*/ 110380 w 1930400"/>
              <a:gd name="connsiteY5" fmla="*/ 2895600 h 2895600"/>
              <a:gd name="connsiteX6" fmla="*/ 0 w 1930400"/>
              <a:gd name="connsiteY6" fmla="*/ 2785220 h 2895600"/>
              <a:gd name="connsiteX7" fmla="*/ 0 w 1930400"/>
              <a:gd name="connsiteY7" fmla="*/ 110380 h 2895600"/>
              <a:gd name="connsiteX8" fmla="*/ 110380 w 19304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400" h="2895600">
                <a:moveTo>
                  <a:pt x="110380" y="0"/>
                </a:moveTo>
                <a:lnTo>
                  <a:pt x="1820020" y="0"/>
                </a:lnTo>
                <a:cubicBezTo>
                  <a:pt x="1880981" y="0"/>
                  <a:pt x="1930400" y="49419"/>
                  <a:pt x="1930400" y="110380"/>
                </a:cubicBezTo>
                <a:lnTo>
                  <a:pt x="1930400" y="2785220"/>
                </a:lnTo>
                <a:cubicBezTo>
                  <a:pt x="1930400" y="2846181"/>
                  <a:pt x="1880981" y="2895600"/>
                  <a:pt x="1820020" y="2895600"/>
                </a:cubicBezTo>
                <a:lnTo>
                  <a:pt x="110380" y="2895600"/>
                </a:lnTo>
                <a:cubicBezTo>
                  <a:pt x="49419" y="2895600"/>
                  <a:pt x="0" y="2846181"/>
                  <a:pt x="0" y="2785220"/>
                </a:cubicBezTo>
                <a:lnTo>
                  <a:pt x="0" y="110380"/>
                </a:lnTo>
                <a:cubicBezTo>
                  <a:pt x="0" y="49419"/>
                  <a:pt x="49419" y="0"/>
                  <a:pt x="11038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E64025FA-BE54-0D03-8976-254A4C7F6C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00810" y="2987852"/>
            <a:ext cx="2965213" cy="2969604"/>
          </a:xfrm>
          <a:custGeom>
            <a:avLst/>
            <a:gdLst>
              <a:gd name="connsiteX0" fmla="*/ 126567 w 3563257"/>
              <a:gd name="connsiteY0" fmla="*/ 0 h 3568535"/>
              <a:gd name="connsiteX1" fmla="*/ 3436690 w 3563257"/>
              <a:gd name="connsiteY1" fmla="*/ 0 h 3568535"/>
              <a:gd name="connsiteX2" fmla="*/ 3563257 w 3563257"/>
              <a:gd name="connsiteY2" fmla="*/ 126567 h 3568535"/>
              <a:gd name="connsiteX3" fmla="*/ 3563257 w 3563257"/>
              <a:gd name="connsiteY3" fmla="*/ 3441968 h 3568535"/>
              <a:gd name="connsiteX4" fmla="*/ 3436690 w 3563257"/>
              <a:gd name="connsiteY4" fmla="*/ 3568535 h 3568535"/>
              <a:gd name="connsiteX5" fmla="*/ 126567 w 3563257"/>
              <a:gd name="connsiteY5" fmla="*/ 3568535 h 3568535"/>
              <a:gd name="connsiteX6" fmla="*/ 0 w 3563257"/>
              <a:gd name="connsiteY6" fmla="*/ 3441968 h 3568535"/>
              <a:gd name="connsiteX7" fmla="*/ 0 w 3563257"/>
              <a:gd name="connsiteY7" fmla="*/ 126567 h 3568535"/>
              <a:gd name="connsiteX8" fmla="*/ 126567 w 3563257"/>
              <a:gd name="connsiteY8" fmla="*/ 0 h 356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3257" h="3568535">
                <a:moveTo>
                  <a:pt x="126567" y="0"/>
                </a:moveTo>
                <a:lnTo>
                  <a:pt x="3436690" y="0"/>
                </a:lnTo>
                <a:cubicBezTo>
                  <a:pt x="3506591" y="0"/>
                  <a:pt x="3563257" y="56666"/>
                  <a:pt x="3563257" y="126567"/>
                </a:cubicBezTo>
                <a:lnTo>
                  <a:pt x="3563257" y="3441968"/>
                </a:lnTo>
                <a:cubicBezTo>
                  <a:pt x="3563257" y="3511869"/>
                  <a:pt x="3506591" y="3568535"/>
                  <a:pt x="3436690" y="3568535"/>
                </a:cubicBezTo>
                <a:lnTo>
                  <a:pt x="126567" y="3568535"/>
                </a:lnTo>
                <a:cubicBezTo>
                  <a:pt x="56666" y="3568535"/>
                  <a:pt x="0" y="3511869"/>
                  <a:pt x="0" y="3441968"/>
                </a:cubicBezTo>
                <a:lnTo>
                  <a:pt x="0" y="126567"/>
                </a:lnTo>
                <a:cubicBezTo>
                  <a:pt x="0" y="56666"/>
                  <a:pt x="56666" y="0"/>
                  <a:pt x="126567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3" name="Рисунок 16">
            <a:extLst>
              <a:ext uri="{FF2B5EF4-FFF2-40B4-BE49-F238E27FC236}">
                <a16:creationId xmlns:a16="http://schemas.microsoft.com/office/drawing/2014/main" id="{2C4909A7-E562-5387-02A3-13C37AF4BDB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74917" y="3578433"/>
            <a:ext cx="1587775" cy="2379023"/>
          </a:xfrm>
          <a:custGeom>
            <a:avLst/>
            <a:gdLst>
              <a:gd name="connsiteX0" fmla="*/ 102412 w 2381663"/>
              <a:gd name="connsiteY0" fmla="*/ 0 h 3568535"/>
              <a:gd name="connsiteX1" fmla="*/ 2279251 w 2381663"/>
              <a:gd name="connsiteY1" fmla="*/ 0 h 3568535"/>
              <a:gd name="connsiteX2" fmla="*/ 2381663 w 2381663"/>
              <a:gd name="connsiteY2" fmla="*/ 102412 h 3568535"/>
              <a:gd name="connsiteX3" fmla="*/ 2381663 w 2381663"/>
              <a:gd name="connsiteY3" fmla="*/ 3466123 h 3568535"/>
              <a:gd name="connsiteX4" fmla="*/ 2279251 w 2381663"/>
              <a:gd name="connsiteY4" fmla="*/ 3568535 h 3568535"/>
              <a:gd name="connsiteX5" fmla="*/ 102412 w 2381663"/>
              <a:gd name="connsiteY5" fmla="*/ 3568535 h 3568535"/>
              <a:gd name="connsiteX6" fmla="*/ 0 w 2381663"/>
              <a:gd name="connsiteY6" fmla="*/ 3466123 h 3568535"/>
              <a:gd name="connsiteX7" fmla="*/ 0 w 2381663"/>
              <a:gd name="connsiteY7" fmla="*/ 102412 h 3568535"/>
              <a:gd name="connsiteX8" fmla="*/ 102412 w 2381663"/>
              <a:gd name="connsiteY8" fmla="*/ 0 h 356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1663" h="3568535">
                <a:moveTo>
                  <a:pt x="102412" y="0"/>
                </a:moveTo>
                <a:lnTo>
                  <a:pt x="2279251" y="0"/>
                </a:lnTo>
                <a:cubicBezTo>
                  <a:pt x="2335812" y="0"/>
                  <a:pt x="2381663" y="45851"/>
                  <a:pt x="2381663" y="102412"/>
                </a:cubicBezTo>
                <a:lnTo>
                  <a:pt x="2381663" y="3466123"/>
                </a:lnTo>
                <a:cubicBezTo>
                  <a:pt x="2381663" y="3522684"/>
                  <a:pt x="2335812" y="3568535"/>
                  <a:pt x="2279251" y="3568535"/>
                </a:cubicBezTo>
                <a:lnTo>
                  <a:pt x="102412" y="3568535"/>
                </a:lnTo>
                <a:cubicBezTo>
                  <a:pt x="45851" y="3568535"/>
                  <a:pt x="0" y="3522684"/>
                  <a:pt x="0" y="3466123"/>
                </a:cubicBezTo>
                <a:lnTo>
                  <a:pt x="0" y="102412"/>
                </a:lnTo>
                <a:cubicBezTo>
                  <a:pt x="0" y="45851"/>
                  <a:pt x="45851" y="0"/>
                  <a:pt x="102412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F4DC6A51-81A6-1509-5237-1C0C730AB4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3770" y="2686240"/>
            <a:ext cx="2736850" cy="593725"/>
          </a:xfrm>
          <a:prstGeom prst="rect">
            <a:avLst/>
          </a:prstGeom>
        </p:spPr>
        <p:txBody>
          <a:bodyPr lIns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D05978A0-B42D-6ED1-7FE4-1C6F541540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12865" y="2060273"/>
            <a:ext cx="2736850" cy="593725"/>
          </a:xfrm>
          <a:prstGeom prst="rect">
            <a:avLst/>
          </a:prstGeom>
        </p:spPr>
        <p:txBody>
          <a:bodyPr lIns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C0C05BA4-B7A5-A1D3-7263-8E7FEF0ACEA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1658" y="2685775"/>
            <a:ext cx="2736850" cy="593725"/>
          </a:xfrm>
          <a:prstGeom prst="rect">
            <a:avLst/>
          </a:prstGeom>
        </p:spPr>
        <p:txBody>
          <a:bodyPr lIns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8333"/>
              </a:lnSpc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Текст описания — один короткий абзац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0055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2 смартфонам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rame 2131327846" descr="preencoded.png">
            <a:extLst>
              <a:ext uri="{FF2B5EF4-FFF2-40B4-BE49-F238E27FC236}">
                <a16:creationId xmlns:a16="http://schemas.microsoft.com/office/drawing/2014/main" id="{3F154C77-99E6-53E6-536D-11EAB25C94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046963" y="2412642"/>
            <a:ext cx="3954700" cy="3678965"/>
          </a:xfrm>
          <a:prstGeom prst="rect">
            <a:avLst/>
          </a:prstGeom>
        </p:spPr>
      </p:pic>
      <p:pic>
        <p:nvPicPr>
          <p:cNvPr id="13" name="Frame 2131327847" descr="preencoded.png">
            <a:extLst>
              <a:ext uri="{FF2B5EF4-FFF2-40B4-BE49-F238E27FC236}">
                <a16:creationId xmlns:a16="http://schemas.microsoft.com/office/drawing/2014/main" id="{4CAF29BB-12A4-313F-531B-A1012C3777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93064" y="2411834"/>
            <a:ext cx="3980341" cy="36797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1B9C55-EA4B-8411-8B7A-54053AA576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47" y="1954926"/>
            <a:ext cx="2123415" cy="4502251"/>
          </a:xfrm>
          <a:prstGeom prst="rect">
            <a:avLst/>
          </a:prstGeom>
        </p:spPr>
      </p:pic>
      <p:sp>
        <p:nvSpPr>
          <p:cNvPr id="7" name="Рисунок 44">
            <a:extLst>
              <a:ext uri="{FF2B5EF4-FFF2-40B4-BE49-F238E27FC236}">
                <a16:creationId xmlns:a16="http://schemas.microsoft.com/office/drawing/2014/main" id="{8C024232-1012-EECD-35E6-CC11DF4711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8671" y="2020968"/>
            <a:ext cx="1982332" cy="4398121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4E8E54-B84F-9AC8-6FFA-379E0183BA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670" y="1954926"/>
            <a:ext cx="2123415" cy="4502251"/>
          </a:xfrm>
          <a:prstGeom prst="rect">
            <a:avLst/>
          </a:prstGeom>
        </p:spPr>
      </p:pic>
      <p:sp>
        <p:nvSpPr>
          <p:cNvPr id="9" name="Рисунок 44">
            <a:extLst>
              <a:ext uri="{FF2B5EF4-FFF2-40B4-BE49-F238E27FC236}">
                <a16:creationId xmlns:a16="http://schemas.microsoft.com/office/drawing/2014/main" id="{BA69A558-3A01-191F-D6C8-C00A2AE78D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4293" y="2020968"/>
            <a:ext cx="1982332" cy="4398121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15CE5F77-585F-216C-9FCE-9A547CB63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47936" y="2715999"/>
            <a:ext cx="3002297" cy="8192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1667"/>
              </a:lnSpc>
              <a:buNone/>
              <a:defRPr sz="2133" baseline="0">
                <a:solidFill>
                  <a:schemeClr val="bg1"/>
                </a:solidFill>
                <a:latin typeface="VK Sans Display Medium" pitchFamily="2" charset="0"/>
              </a:defRPr>
            </a:lvl1pPr>
            <a:lvl2pPr marL="457223" indent="0">
              <a:buNone/>
              <a:defRPr/>
            </a:lvl2pPr>
          </a:lstStyle>
          <a:p>
            <a:pPr marL="0" indent="0" algn="l">
              <a:lnSpc>
                <a:spcPct val="91667"/>
              </a:lnSpc>
              <a:buNone/>
            </a:pPr>
            <a:r>
              <a:rPr lang="ru-RU" sz="2133" dirty="0">
                <a:solidFill>
                  <a:schemeClr val="bg1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Заголовок в две или три строки</a:t>
            </a:r>
            <a:endParaRPr lang="en-US" sz="2133" dirty="0">
              <a:solidFill>
                <a:schemeClr val="bg1"/>
              </a:solidFill>
              <a:latin typeface="VK Sans Display Medium" pitchFamily="2" charset="0"/>
            </a:endParaRPr>
          </a:p>
        </p:txBody>
      </p:sp>
      <p:sp>
        <p:nvSpPr>
          <p:cNvPr id="22" name="Текст 40">
            <a:extLst>
              <a:ext uri="{FF2B5EF4-FFF2-40B4-BE49-F238E27FC236}">
                <a16:creationId xmlns:a16="http://schemas.microsoft.com/office/drawing/2014/main" id="{C8D21527-DF29-245D-3566-4DC3FD1F3A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7743" y="3642784"/>
            <a:ext cx="3002491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sz="1467" baseline="0">
                <a:solidFill>
                  <a:schemeClr val="bg1"/>
                </a:solidFill>
                <a:latin typeface="VK Sans Display Regular" pitchFamily="2" charset="0"/>
              </a:defRPr>
            </a:lvl1pPr>
          </a:lstStyle>
          <a:p>
            <a:pPr lvl="0"/>
            <a:r>
              <a:rPr lang="ru-RU" dirty="0"/>
              <a:t>Пояснительный текст к заголовку — до 5 строк </a:t>
            </a:r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26F723F1-A510-BA90-BF77-3749DBF457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2467" y="2715999"/>
            <a:ext cx="3002297" cy="8192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1667"/>
              </a:lnSpc>
              <a:buNone/>
              <a:defRPr sz="2133" baseline="0">
                <a:solidFill>
                  <a:schemeClr val="bg1"/>
                </a:solidFill>
                <a:latin typeface="VK Sans Display Medium" pitchFamily="2" charset="0"/>
              </a:defRPr>
            </a:lvl1pPr>
            <a:lvl2pPr marL="457223" indent="0">
              <a:buNone/>
              <a:defRPr/>
            </a:lvl2pPr>
          </a:lstStyle>
          <a:p>
            <a:pPr marL="0" indent="0" algn="l">
              <a:lnSpc>
                <a:spcPct val="91667"/>
              </a:lnSpc>
              <a:buNone/>
            </a:pPr>
            <a:r>
              <a:rPr lang="ru-RU" sz="2133" dirty="0">
                <a:solidFill>
                  <a:schemeClr val="bg1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Заголовок в две или три строки</a:t>
            </a:r>
            <a:endParaRPr lang="en-US" sz="2133" dirty="0">
              <a:solidFill>
                <a:schemeClr val="bg1"/>
              </a:solidFill>
              <a:latin typeface="VK Sans Display Medium" pitchFamily="2" charset="0"/>
            </a:endParaRPr>
          </a:p>
        </p:txBody>
      </p:sp>
      <p:sp>
        <p:nvSpPr>
          <p:cNvPr id="24" name="Текст 40">
            <a:extLst>
              <a:ext uri="{FF2B5EF4-FFF2-40B4-BE49-F238E27FC236}">
                <a16:creationId xmlns:a16="http://schemas.microsoft.com/office/drawing/2014/main" id="{13CBE24F-295E-87C8-AEAE-68133C48B0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2274" y="3642784"/>
            <a:ext cx="3002491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sz="1467" baseline="0">
                <a:solidFill>
                  <a:schemeClr val="bg1"/>
                </a:solidFill>
                <a:latin typeface="VK Sans Display Regular" pitchFamily="2" charset="0"/>
              </a:defRPr>
            </a:lvl1pPr>
          </a:lstStyle>
          <a:p>
            <a:pPr lvl="0"/>
            <a:r>
              <a:rPr lang="ru-RU" dirty="0"/>
              <a:t>Пояснительный текст к заголовку — до 5 строк </a:t>
            </a: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679FE435-560D-8FB9-5FC8-A65BA1DD77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pic>
        <p:nvPicPr>
          <p:cNvPr id="3" name="VK Logo" descr="preencoded.png">
            <a:extLst>
              <a:ext uri="{FF2B5EF4-FFF2-40B4-BE49-F238E27FC236}">
                <a16:creationId xmlns:a16="http://schemas.microsoft.com/office/drawing/2014/main" id="{3FEE0A14-471E-1207-D84B-C4CAB19DD10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58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2 смартфонами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rame 2131327846" descr="preencoded.png">
            <a:extLst>
              <a:ext uri="{FF2B5EF4-FFF2-40B4-BE49-F238E27FC236}">
                <a16:creationId xmlns:a16="http://schemas.microsoft.com/office/drawing/2014/main" id="{8F7A6112-5D8D-1DA6-AA13-70B2274A03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046963" y="2788943"/>
            <a:ext cx="3954700" cy="3302664"/>
          </a:xfrm>
          <a:prstGeom prst="rect">
            <a:avLst/>
          </a:prstGeom>
        </p:spPr>
      </p:pic>
      <p:pic>
        <p:nvPicPr>
          <p:cNvPr id="9" name="Frame 2131327847" descr="preencoded.png">
            <a:extLst>
              <a:ext uri="{FF2B5EF4-FFF2-40B4-BE49-F238E27FC236}">
                <a16:creationId xmlns:a16="http://schemas.microsoft.com/office/drawing/2014/main" id="{5D797E3D-C235-1B84-F5C7-3058511A7C3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93064" y="2788218"/>
            <a:ext cx="3980341" cy="3303389"/>
          </a:xfrm>
          <a:prstGeom prst="rect">
            <a:avLst/>
          </a:prstGeom>
        </p:spPr>
      </p:pic>
      <p:sp>
        <p:nvSpPr>
          <p:cNvPr id="21" name="Text 4">
            <a:extLst>
              <a:ext uri="{FF2B5EF4-FFF2-40B4-BE49-F238E27FC236}">
                <a16:creationId xmlns:a16="http://schemas.microsoft.com/office/drawing/2014/main" id="{15485DFB-8155-3010-0A04-0AF9C585A66D}"/>
              </a:ext>
            </a:extLst>
          </p:cNvPr>
          <p:cNvSpPr/>
          <p:nvPr userDrawn="1"/>
        </p:nvSpPr>
        <p:spPr>
          <a:xfrm>
            <a:off x="608101" y="2673995"/>
            <a:ext cx="9849117" cy="1532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09630" rtl="0" eaLnBrk="1" fontAlgn="auto" latinLnBrk="0" hangingPunct="1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81FC1BE4-F325-BED3-A1E5-3C647F05C4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1224" y="3096999"/>
            <a:ext cx="3002297" cy="8192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1667"/>
              </a:lnSpc>
              <a:buNone/>
              <a:defRPr sz="2133" baseline="0">
                <a:solidFill>
                  <a:schemeClr val="bg1"/>
                </a:solidFill>
                <a:latin typeface="VK Sans Display Medium" pitchFamily="2" charset="0"/>
              </a:defRPr>
            </a:lvl1pPr>
            <a:lvl2pPr marL="457223" indent="0">
              <a:buNone/>
              <a:defRPr/>
            </a:lvl2pPr>
          </a:lstStyle>
          <a:p>
            <a:pPr marL="0" indent="0" algn="l">
              <a:lnSpc>
                <a:spcPct val="91667"/>
              </a:lnSpc>
              <a:buNone/>
            </a:pPr>
            <a:r>
              <a:rPr lang="ru-RU" sz="2133" dirty="0">
                <a:solidFill>
                  <a:schemeClr val="bg1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Заголовок в две или три строки</a:t>
            </a:r>
            <a:endParaRPr lang="en-US" sz="2133" dirty="0">
              <a:solidFill>
                <a:schemeClr val="bg1"/>
              </a:solidFill>
              <a:latin typeface="VK Sans Display Medium" pitchFamily="2" charset="0"/>
            </a:endParaRPr>
          </a:p>
        </p:txBody>
      </p:sp>
      <p:sp>
        <p:nvSpPr>
          <p:cNvPr id="24" name="Текст 40">
            <a:extLst>
              <a:ext uri="{FF2B5EF4-FFF2-40B4-BE49-F238E27FC236}">
                <a16:creationId xmlns:a16="http://schemas.microsoft.com/office/drawing/2014/main" id="{3382F424-D8E8-F0A5-9B95-D2EBEEB3DF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1031" y="4023784"/>
            <a:ext cx="3002491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sz="1467" baseline="0">
                <a:solidFill>
                  <a:schemeClr val="bg1"/>
                </a:solidFill>
                <a:latin typeface="VK Sans Display Regular" pitchFamily="2" charset="0"/>
              </a:defRPr>
            </a:lvl1pPr>
          </a:lstStyle>
          <a:p>
            <a:pPr lvl="0"/>
            <a:r>
              <a:rPr lang="ru-RU" dirty="0"/>
              <a:t>Пояснительный текст к заголовку — до 5 строк 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465FE05-DF5E-1669-EB39-09D61A9D94AF}"/>
              </a:ext>
            </a:extLst>
          </p:cNvPr>
          <p:cNvSpPr/>
          <p:nvPr userDrawn="1"/>
        </p:nvSpPr>
        <p:spPr>
          <a:xfrm>
            <a:off x="8094618" y="4432204"/>
            <a:ext cx="2781473" cy="991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buNone/>
            </a:pPr>
            <a:endParaRPr lang="en-US" sz="1333" dirty="0">
              <a:latin typeface="VK Sans Display" pitchFamily="2" charset="0"/>
            </a:endParaRPr>
          </a:p>
        </p:txBody>
      </p:sp>
      <p:sp>
        <p:nvSpPr>
          <p:cNvPr id="29" name="Заголовок 15">
            <a:extLst>
              <a:ext uri="{FF2B5EF4-FFF2-40B4-BE49-F238E27FC236}">
                <a16:creationId xmlns:a16="http://schemas.microsoft.com/office/drawing/2014/main" id="{DC6494A8-E049-A533-9D13-BFACE533F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413" y="520071"/>
            <a:ext cx="10515600" cy="1770199"/>
          </a:xfrm>
          <a:prstGeom prst="rect">
            <a:avLst/>
          </a:prstGeom>
        </p:spPr>
        <p:txBody>
          <a:bodyPr/>
          <a:lstStyle/>
          <a:p>
            <a:pPr defTabSz="609630">
              <a:lnSpc>
                <a:spcPct val="91667"/>
              </a:lnSpc>
              <a:defRPr/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Большой </a:t>
            </a:r>
            <a:r>
              <a:rPr lang="en-US" sz="3200" dirty="0" err="1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</a:t>
            </a: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 слайда</a:t>
            </a:r>
            <a:r>
              <a:rPr lang="en-US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,</a:t>
            </a: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 в две или три строки. Когда необходимо использовать объемный текст для подробного описания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Текст 34">
            <a:extLst>
              <a:ext uri="{FF2B5EF4-FFF2-40B4-BE49-F238E27FC236}">
                <a16:creationId xmlns:a16="http://schemas.microsoft.com/office/drawing/2014/main" id="{CCDAC3B8-2229-D93E-1BD5-F2B7E7A457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8933" y="3096999"/>
            <a:ext cx="3002297" cy="8192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1667"/>
              </a:lnSpc>
              <a:buNone/>
              <a:defRPr sz="2133" baseline="0">
                <a:solidFill>
                  <a:schemeClr val="bg1"/>
                </a:solidFill>
                <a:latin typeface="VK Sans Display Medium" pitchFamily="2" charset="0"/>
              </a:defRPr>
            </a:lvl1pPr>
            <a:lvl2pPr marL="457223" indent="0">
              <a:buNone/>
              <a:defRPr/>
            </a:lvl2pPr>
          </a:lstStyle>
          <a:p>
            <a:pPr marL="0" indent="0" algn="l">
              <a:lnSpc>
                <a:spcPct val="91667"/>
              </a:lnSpc>
              <a:buNone/>
            </a:pPr>
            <a:r>
              <a:rPr lang="ru-RU" sz="2133" dirty="0">
                <a:solidFill>
                  <a:schemeClr val="bg1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Заголовок в две или три строки</a:t>
            </a:r>
            <a:endParaRPr lang="en-US" sz="2133" dirty="0">
              <a:solidFill>
                <a:schemeClr val="bg1"/>
              </a:solidFill>
              <a:latin typeface="VK Sans Display Medium" pitchFamily="2" charset="0"/>
            </a:endParaRPr>
          </a:p>
        </p:txBody>
      </p:sp>
      <p:sp>
        <p:nvSpPr>
          <p:cNvPr id="31" name="Текст 40">
            <a:extLst>
              <a:ext uri="{FF2B5EF4-FFF2-40B4-BE49-F238E27FC236}">
                <a16:creationId xmlns:a16="http://schemas.microsoft.com/office/drawing/2014/main" id="{105BB756-08C7-7D85-E2D6-527852320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8740" y="4023784"/>
            <a:ext cx="3002491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sz="1467" baseline="0">
                <a:solidFill>
                  <a:schemeClr val="bg1"/>
                </a:solidFill>
                <a:latin typeface="VK Sans Display Regular" pitchFamily="2" charset="0"/>
              </a:defRPr>
            </a:lvl1pPr>
          </a:lstStyle>
          <a:p>
            <a:pPr lvl="0"/>
            <a:r>
              <a:rPr lang="ru-RU" dirty="0"/>
              <a:t>Пояснительный текст к заголовку — до 5 строк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02C7DE9-4885-EE7E-445B-C4917E1AB5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76" y="2546155"/>
            <a:ext cx="1764273" cy="3740768"/>
          </a:xfrm>
          <a:prstGeom prst="rect">
            <a:avLst/>
          </a:prstGeom>
        </p:spPr>
      </p:pic>
      <p:sp>
        <p:nvSpPr>
          <p:cNvPr id="33" name="Рисунок 44">
            <a:extLst>
              <a:ext uri="{FF2B5EF4-FFF2-40B4-BE49-F238E27FC236}">
                <a16:creationId xmlns:a16="http://schemas.microsoft.com/office/drawing/2014/main" id="{D6B11459-FF48-463E-D9C8-8E9BE9594A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4055" y="2606249"/>
            <a:ext cx="1631883" cy="3620592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26F09-0D43-836A-7CB2-CC8A7A914C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872" y="2546155"/>
            <a:ext cx="1764273" cy="3740768"/>
          </a:xfrm>
          <a:prstGeom prst="rect">
            <a:avLst/>
          </a:prstGeom>
        </p:spPr>
      </p:pic>
      <p:sp>
        <p:nvSpPr>
          <p:cNvPr id="35" name="Рисунок 44">
            <a:extLst>
              <a:ext uri="{FF2B5EF4-FFF2-40B4-BE49-F238E27FC236}">
                <a16:creationId xmlns:a16="http://schemas.microsoft.com/office/drawing/2014/main" id="{A1E4B59A-4BE1-7A8D-D97D-573DCAE60E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5852" y="2606249"/>
            <a:ext cx="1631883" cy="3620592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1841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смартфона справ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EF71CF-5BB4-4799-A808-3AE58D3A4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103" y="647065"/>
            <a:ext cx="2298924" cy="4874382"/>
          </a:xfrm>
          <a:prstGeom prst="rect">
            <a:avLst/>
          </a:prstGeom>
        </p:spPr>
      </p:pic>
      <p:sp>
        <p:nvSpPr>
          <p:cNvPr id="10" name="Рисунок 44">
            <a:extLst>
              <a:ext uri="{FF2B5EF4-FFF2-40B4-BE49-F238E27FC236}">
                <a16:creationId xmlns:a16="http://schemas.microsoft.com/office/drawing/2014/main" id="{57D58218-8E4E-90E4-B10D-08B0D29887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46968" y="719592"/>
            <a:ext cx="2135355" cy="4737626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96379F-B046-4A57-0319-1D3C69A4C9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147" y="1393707"/>
            <a:ext cx="2298924" cy="4874382"/>
          </a:xfrm>
          <a:prstGeom prst="rect">
            <a:avLst/>
          </a:prstGeom>
        </p:spPr>
      </p:pic>
      <p:sp>
        <p:nvSpPr>
          <p:cNvPr id="19" name="Рисунок 44">
            <a:extLst>
              <a:ext uri="{FF2B5EF4-FFF2-40B4-BE49-F238E27FC236}">
                <a16:creationId xmlns:a16="http://schemas.microsoft.com/office/drawing/2014/main" id="{3A96FC06-DF05-41A3-10CC-03A44274ECA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34256" y="1466234"/>
            <a:ext cx="2133508" cy="4733529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6" name="Заголовок 15">
            <a:extLst>
              <a:ext uri="{FF2B5EF4-FFF2-40B4-BE49-F238E27FC236}">
                <a16:creationId xmlns:a16="http://schemas.microsoft.com/office/drawing/2014/main" id="{42C26ED5-F9D0-2295-5AF1-74E16586DA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A0C2C83E-546D-951F-F184-23C99FA916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2401" y="2153631"/>
            <a:ext cx="702386" cy="702386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27F6F8C9-99E9-E62F-7524-82C0C463F7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2401" y="3604744"/>
            <a:ext cx="702386" cy="702386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40">
            <a:extLst>
              <a:ext uri="{FF2B5EF4-FFF2-40B4-BE49-F238E27FC236}">
                <a16:creationId xmlns:a16="http://schemas.microsoft.com/office/drawing/2014/main" id="{5747E2BA-4720-643C-9EAA-45A94DFE05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729" y="2039454"/>
            <a:ext cx="4659614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6000"/>
              </a:lnSpc>
              <a:buFontTx/>
              <a:buNone/>
              <a:defRPr sz="2200" baseline="0">
                <a:solidFill>
                  <a:schemeClr val="tx1"/>
                </a:solidFill>
                <a:latin typeface="VK Sans Display Regular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Поясняющий текст с иконкой. Иконку можно выбрать</a:t>
            </a:r>
            <a:r>
              <a:rPr lang="en-US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sz="2200" dirty="0">
              <a:solidFill>
                <a:srgbClr val="0E7FFF"/>
              </a:solidFill>
              <a:latin typeface="VK Sans Display" pitchFamily="2" charset="0"/>
            </a:endParaRPr>
          </a:p>
        </p:txBody>
      </p:sp>
      <p:sp>
        <p:nvSpPr>
          <p:cNvPr id="21" name="Текст 40">
            <a:extLst>
              <a:ext uri="{FF2B5EF4-FFF2-40B4-BE49-F238E27FC236}">
                <a16:creationId xmlns:a16="http://schemas.microsoft.com/office/drawing/2014/main" id="{7FA0651D-5793-12A0-7F05-CA3E5ECE80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6729" y="3490567"/>
            <a:ext cx="4659614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6000"/>
              </a:lnSpc>
              <a:buFontTx/>
              <a:buNone/>
              <a:defRPr sz="2200" baseline="0">
                <a:solidFill>
                  <a:schemeClr val="tx1"/>
                </a:solidFill>
                <a:latin typeface="VK Sans Display Regular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Поясняющий текст с иконкой. Иконку можно выбрать</a:t>
            </a:r>
            <a:r>
              <a:rPr lang="en-US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sz="2200" dirty="0">
              <a:solidFill>
                <a:srgbClr val="0E7FFF"/>
              </a:solidFill>
              <a:latin typeface="VK Sans Display" pitchFamily="2" charset="0"/>
            </a:endParaRPr>
          </a:p>
        </p:txBody>
      </p:sp>
      <p:sp>
        <p:nvSpPr>
          <p:cNvPr id="2" name="Рисунок 15">
            <a:extLst>
              <a:ext uri="{FF2B5EF4-FFF2-40B4-BE49-F238E27FC236}">
                <a16:creationId xmlns:a16="http://schemas.microsoft.com/office/drawing/2014/main" id="{96DC708F-63B0-BA49-E11A-4298FD0398E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401" y="5125431"/>
            <a:ext cx="702386" cy="702386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" name="Текст 40">
            <a:extLst>
              <a:ext uri="{FF2B5EF4-FFF2-40B4-BE49-F238E27FC236}">
                <a16:creationId xmlns:a16="http://schemas.microsoft.com/office/drawing/2014/main" id="{C5A1FAE6-79BE-B792-E159-E9A0DC3838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729" y="5011254"/>
            <a:ext cx="4659614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6000"/>
              </a:lnSpc>
              <a:buFontTx/>
              <a:buNone/>
              <a:defRPr sz="2200" baseline="0">
                <a:solidFill>
                  <a:schemeClr val="tx1"/>
                </a:solidFill>
                <a:latin typeface="VK Sans Display Regular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Поясняющий текст с иконкой. Иконку можно выбрать</a:t>
            </a:r>
            <a:r>
              <a:rPr lang="en-US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sz="2200" dirty="0">
              <a:solidFill>
                <a:srgbClr val="0E7FFF"/>
              </a:solidFill>
              <a:latin typeface="VK Sans Display" pitchFamily="2" charset="0"/>
            </a:endParaRPr>
          </a:p>
        </p:txBody>
      </p:sp>
      <p:pic>
        <p:nvPicPr>
          <p:cNvPr id="4" name="VK Logo" descr="preencoded.png">
            <a:extLst>
              <a:ext uri="{FF2B5EF4-FFF2-40B4-BE49-F238E27FC236}">
                <a16:creationId xmlns:a16="http://schemas.microsoft.com/office/drawing/2014/main" id="{7E35246B-4257-93F0-77D5-810FCFCAD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4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мартфона + фа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EF71CF-5BB4-4799-A808-3AE58D3A4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183" y="987660"/>
            <a:ext cx="2298924" cy="4874382"/>
          </a:xfrm>
          <a:prstGeom prst="rect">
            <a:avLst/>
          </a:prstGeom>
        </p:spPr>
      </p:pic>
      <p:sp>
        <p:nvSpPr>
          <p:cNvPr id="10" name="Рисунок 44">
            <a:extLst>
              <a:ext uri="{FF2B5EF4-FFF2-40B4-BE49-F238E27FC236}">
                <a16:creationId xmlns:a16="http://schemas.microsoft.com/office/drawing/2014/main" id="{57D58218-8E4E-90E4-B10D-08B0D29887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25048" y="1060187"/>
            <a:ext cx="2135355" cy="4737626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96379F-B046-4A57-0319-1D3C69A4C9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390" y="3656886"/>
            <a:ext cx="2298924" cy="4874382"/>
          </a:xfrm>
          <a:prstGeom prst="rect">
            <a:avLst/>
          </a:prstGeom>
        </p:spPr>
      </p:pic>
      <p:sp>
        <p:nvSpPr>
          <p:cNvPr id="19" name="Рисунок 44">
            <a:extLst>
              <a:ext uri="{FF2B5EF4-FFF2-40B4-BE49-F238E27FC236}">
                <a16:creationId xmlns:a16="http://schemas.microsoft.com/office/drawing/2014/main" id="{3A96FC06-DF05-41A3-10CC-03A44274ECA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15499" y="3729413"/>
            <a:ext cx="2133508" cy="4733529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F0B310-0905-E4A4-6B0A-14EA00AB37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390" y="-1519329"/>
            <a:ext cx="2298924" cy="4874382"/>
          </a:xfrm>
          <a:prstGeom prst="rect">
            <a:avLst/>
          </a:prstGeom>
        </p:spPr>
      </p:pic>
      <p:sp>
        <p:nvSpPr>
          <p:cNvPr id="6" name="Рисунок 44">
            <a:extLst>
              <a:ext uri="{FF2B5EF4-FFF2-40B4-BE49-F238E27FC236}">
                <a16:creationId xmlns:a16="http://schemas.microsoft.com/office/drawing/2014/main" id="{26A2353E-5174-29BF-8C90-A80FB0981D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12256" y="-1446802"/>
            <a:ext cx="2135355" cy="4737626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63D661E7-C19F-533B-D706-EC5A6F1F6AC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951" y="2664267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092BDF69-2DC5-26FC-29F8-03FF6969C1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0951" y="1807017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64566EEB-C8DE-7BAF-20A9-48AE6AC92C1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0951" y="3545842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127C88F5-52B6-E5BC-9F4A-103FE3B3B5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77988" y="1715273"/>
            <a:ext cx="5196064" cy="81021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199E17BC-9FB9-8FD6-E2D3-420ADB8A89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7988" y="2573068"/>
            <a:ext cx="5196064" cy="81021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32" name="Текст 26">
            <a:extLst>
              <a:ext uri="{FF2B5EF4-FFF2-40B4-BE49-F238E27FC236}">
                <a16:creationId xmlns:a16="http://schemas.microsoft.com/office/drawing/2014/main" id="{7F8AE48F-FAF0-63A5-29F3-CBCD4DD86A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7988" y="3430863"/>
            <a:ext cx="5196064" cy="81021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B4CE2793-5F8A-3540-FDBB-1DBE779D37DC}"/>
              </a:ext>
            </a:extLst>
          </p:cNvPr>
          <p:cNvSpPr/>
          <p:nvPr userDrawn="1"/>
        </p:nvSpPr>
        <p:spPr>
          <a:xfrm>
            <a:off x="665172" y="4561243"/>
            <a:ext cx="2645425" cy="1706613"/>
          </a:xfrm>
          <a:prstGeom prst="roundRect">
            <a:avLst>
              <a:gd name="adj" fmla="val 735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126D10C2-A6DA-72F2-CC1E-9A17EFE2CF3A}"/>
              </a:ext>
            </a:extLst>
          </p:cNvPr>
          <p:cNvSpPr/>
          <p:nvPr userDrawn="1"/>
        </p:nvSpPr>
        <p:spPr>
          <a:xfrm>
            <a:off x="3408551" y="4561243"/>
            <a:ext cx="2645425" cy="1706613"/>
          </a:xfrm>
          <a:prstGeom prst="roundRect">
            <a:avLst>
              <a:gd name="adj" fmla="val 735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7" name="Текст 26">
            <a:extLst>
              <a:ext uri="{FF2B5EF4-FFF2-40B4-BE49-F238E27FC236}">
                <a16:creationId xmlns:a16="http://schemas.microsoft.com/office/drawing/2014/main" id="{C150BC0A-CE91-2190-5EA4-C711A6384B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8082" y="5403691"/>
            <a:ext cx="1393903" cy="738305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+ 1 млрд </a:t>
            </a:r>
            <a:r>
              <a:rPr lang="en-US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₽ </a:t>
            </a: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за неделю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id="{C1BF4DC8-2A74-9C9B-4E80-FC2A64C5D1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6783" y="4596613"/>
            <a:ext cx="1759553" cy="716083"/>
          </a:xfrm>
          <a:prstGeom prst="rect">
            <a:avLst/>
          </a:prstGeom>
        </p:spPr>
        <p:txBody>
          <a:bodyPr/>
          <a:lstStyle>
            <a:lvl1pPr>
              <a:defRPr sz="4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70%</a:t>
            </a:r>
            <a:endParaRPr lang="ru-RU" dirty="0"/>
          </a:p>
        </p:txBody>
      </p:sp>
      <p:sp>
        <p:nvSpPr>
          <p:cNvPr id="47" name="Текст 11">
            <a:extLst>
              <a:ext uri="{FF2B5EF4-FFF2-40B4-BE49-F238E27FC236}">
                <a16:creationId xmlns:a16="http://schemas.microsoft.com/office/drawing/2014/main" id="{4BE66A2F-C730-822D-2B12-1A44CA63D8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04116" y="4596613"/>
            <a:ext cx="984599" cy="716083"/>
          </a:xfrm>
          <a:prstGeom prst="rect">
            <a:avLst/>
          </a:prstGeom>
        </p:spPr>
        <p:txBody>
          <a:bodyPr/>
          <a:lstStyle>
            <a:lvl1pPr>
              <a:defRPr sz="4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>
              <a:lnSpc>
                <a:spcPct val="91667"/>
              </a:lnSpc>
            </a:pPr>
            <a:r>
              <a:rPr lang="ru-RU" sz="44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1,5</a:t>
            </a:r>
            <a:endParaRPr lang="en-US" sz="44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49" name="Текст 26">
            <a:extLst>
              <a:ext uri="{FF2B5EF4-FFF2-40B4-BE49-F238E27FC236}">
                <a16:creationId xmlns:a16="http://schemas.microsoft.com/office/drawing/2014/main" id="{A3F01AD2-85AB-044F-DEC2-AB3A5BC5D6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341" y="5403691"/>
            <a:ext cx="432432" cy="738305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18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50" name="Текст 26">
            <a:extLst>
              <a:ext uri="{FF2B5EF4-FFF2-40B4-BE49-F238E27FC236}">
                <a16:creationId xmlns:a16="http://schemas.microsoft.com/office/drawing/2014/main" id="{F6B34E87-4E00-E10F-5D42-8466B8B1A8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01998" y="5403691"/>
            <a:ext cx="382026" cy="738305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18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51" name="Текст 26">
            <a:extLst>
              <a:ext uri="{FF2B5EF4-FFF2-40B4-BE49-F238E27FC236}">
                <a16:creationId xmlns:a16="http://schemas.microsoft.com/office/drawing/2014/main" id="{25757B6E-2C84-BFC1-04CF-102F0D6A3F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49945" y="5403691"/>
            <a:ext cx="2044123" cy="738305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40% год к году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52" name="Текст 26">
            <a:extLst>
              <a:ext uri="{FF2B5EF4-FFF2-40B4-BE49-F238E27FC236}">
                <a16:creationId xmlns:a16="http://schemas.microsoft.com/office/drawing/2014/main" id="{1E953A49-0D50-DABF-A7FA-1F59B59097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64156" y="4890508"/>
            <a:ext cx="1713040" cy="453582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91667"/>
              </a:lnSpc>
              <a:spcAft>
                <a:spcPts val="2500"/>
              </a:spcAft>
            </a:pPr>
            <a:r>
              <a:rPr lang="ru-RU" sz="18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млрд ₽</a:t>
            </a:r>
            <a:endParaRPr lang="en-US" sz="18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9086DD82-6646-6934-A8AB-E77684104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15521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9097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смартфона + факты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EF71CF-5BB4-4799-A808-3AE58D3A4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103" y="588876"/>
            <a:ext cx="2298924" cy="4874382"/>
          </a:xfrm>
          <a:prstGeom prst="rect">
            <a:avLst/>
          </a:prstGeom>
        </p:spPr>
      </p:pic>
      <p:sp>
        <p:nvSpPr>
          <p:cNvPr id="10" name="Рисунок 44">
            <a:extLst>
              <a:ext uri="{FF2B5EF4-FFF2-40B4-BE49-F238E27FC236}">
                <a16:creationId xmlns:a16="http://schemas.microsoft.com/office/drawing/2014/main" id="{57D58218-8E4E-90E4-B10D-08B0D29887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46968" y="661403"/>
            <a:ext cx="2135355" cy="4737626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96379F-B046-4A57-0319-1D3C69A4C9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147" y="1576587"/>
            <a:ext cx="2298924" cy="4874382"/>
          </a:xfrm>
          <a:prstGeom prst="rect">
            <a:avLst/>
          </a:prstGeom>
        </p:spPr>
      </p:pic>
      <p:sp>
        <p:nvSpPr>
          <p:cNvPr id="19" name="Рисунок 44">
            <a:extLst>
              <a:ext uri="{FF2B5EF4-FFF2-40B4-BE49-F238E27FC236}">
                <a16:creationId xmlns:a16="http://schemas.microsoft.com/office/drawing/2014/main" id="{3A96FC06-DF05-41A3-10CC-03A44274ECA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34256" y="1649114"/>
            <a:ext cx="2133508" cy="4733529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260E7AF4-3045-AF90-899C-CDA1A8F685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951" y="3097687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10CE3D4C-003A-6462-CA59-504B2B8188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0951" y="2044006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4" name="Текст 26">
            <a:extLst>
              <a:ext uri="{FF2B5EF4-FFF2-40B4-BE49-F238E27FC236}">
                <a16:creationId xmlns:a16="http://schemas.microsoft.com/office/drawing/2014/main" id="{5FAA058F-8729-C5BE-8EB7-3BF91E5593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77988" y="1952262"/>
            <a:ext cx="5196064" cy="81021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25" name="Текст 26">
            <a:extLst>
              <a:ext uri="{FF2B5EF4-FFF2-40B4-BE49-F238E27FC236}">
                <a16:creationId xmlns:a16="http://schemas.microsoft.com/office/drawing/2014/main" id="{0800EAF9-3EC3-AB8A-A107-57B99D7EF6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7988" y="3006488"/>
            <a:ext cx="5196064" cy="81021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26" name="Текст 26">
            <a:extLst>
              <a:ext uri="{FF2B5EF4-FFF2-40B4-BE49-F238E27FC236}">
                <a16:creationId xmlns:a16="http://schemas.microsoft.com/office/drawing/2014/main" id="{8D6D0ABE-5D56-31A4-0385-23EF5304FF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783" y="5095551"/>
            <a:ext cx="1961610" cy="738305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14E1C9AE-3465-0690-A2C6-51764CE689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6783" y="4196829"/>
            <a:ext cx="1759553" cy="716083"/>
          </a:xfrm>
          <a:prstGeom prst="rect">
            <a:avLst/>
          </a:prstGeom>
        </p:spPr>
        <p:txBody>
          <a:bodyPr/>
          <a:lstStyle>
            <a:lvl1pPr>
              <a:defRPr sz="4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N2</a:t>
            </a:r>
            <a:endParaRPr lang="ru-RU" dirty="0"/>
          </a:p>
        </p:txBody>
      </p:sp>
      <p:sp>
        <p:nvSpPr>
          <p:cNvPr id="28" name="Текст 11">
            <a:extLst>
              <a:ext uri="{FF2B5EF4-FFF2-40B4-BE49-F238E27FC236}">
                <a16:creationId xmlns:a16="http://schemas.microsoft.com/office/drawing/2014/main" id="{0E82DA55-4B1C-3262-F05D-A92E4BBBC0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32367" y="4271523"/>
            <a:ext cx="1713040" cy="716083"/>
          </a:xfrm>
          <a:prstGeom prst="rect">
            <a:avLst/>
          </a:prstGeom>
        </p:spPr>
        <p:txBody>
          <a:bodyPr/>
          <a:lstStyle>
            <a:lvl1pPr>
              <a:defRPr sz="4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>
              <a:lnSpc>
                <a:spcPct val="91667"/>
              </a:lnSpc>
            </a:pPr>
            <a:r>
              <a:rPr lang="ru-RU" sz="4400" dirty="0">
                <a:solidFill>
                  <a:srgbClr val="0077FF"/>
                </a:solidFill>
                <a:latin typeface="VK Sans Display Medium" pitchFamily="2" charset="0"/>
              </a:rPr>
              <a:t>Топ 3</a:t>
            </a:r>
            <a:endParaRPr lang="en-US" sz="44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36" name="Текст 26">
            <a:extLst>
              <a:ext uri="{FF2B5EF4-FFF2-40B4-BE49-F238E27FC236}">
                <a16:creationId xmlns:a16="http://schemas.microsoft.com/office/drawing/2014/main" id="{4E108A2A-F332-5DFF-07E1-EA7AF50344B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20107" y="5095551"/>
            <a:ext cx="1961610" cy="738305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39" name="Текст 26">
            <a:extLst>
              <a:ext uri="{FF2B5EF4-FFF2-40B4-BE49-F238E27FC236}">
                <a16:creationId xmlns:a16="http://schemas.microsoft.com/office/drawing/2014/main" id="{1D7D177B-19C8-A9A9-1A1D-6D1737618C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5644" y="4296741"/>
            <a:ext cx="2043272" cy="595151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91667"/>
              </a:lnSpc>
              <a:spcAft>
                <a:spcPts val="2500"/>
              </a:spcAft>
            </a:pPr>
            <a:r>
              <a:rPr lang="ru-RU" sz="18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место </a:t>
            </a:r>
            <a:r>
              <a:rPr lang="en-US" sz="18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в</a:t>
            </a:r>
            <a:r>
              <a:rPr lang="en-US" sz="18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 </a:t>
            </a:r>
            <a:r>
              <a:rPr lang="en-US" sz="18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рейтинге</a:t>
            </a:r>
            <a:endParaRPr lang="en-US" sz="18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F9997D8A-237D-B944-5997-22B951EB28A9}"/>
              </a:ext>
            </a:extLst>
          </p:cNvPr>
          <p:cNvSpPr/>
          <p:nvPr userDrawn="1"/>
        </p:nvSpPr>
        <p:spPr>
          <a:xfrm>
            <a:off x="665172" y="4110928"/>
            <a:ext cx="6118227" cy="2085181"/>
          </a:xfrm>
          <a:prstGeom prst="roundRect">
            <a:avLst>
              <a:gd name="adj" fmla="val 735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A3BD8BB-A514-8B93-0E21-3FD8BADD1A68}"/>
              </a:ext>
            </a:extLst>
          </p:cNvPr>
          <p:cNvSpPr/>
          <p:nvPr userDrawn="1"/>
        </p:nvSpPr>
        <p:spPr>
          <a:xfrm>
            <a:off x="6540761" y="4002833"/>
            <a:ext cx="279962" cy="2379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Текст 26">
            <a:extLst>
              <a:ext uri="{FF2B5EF4-FFF2-40B4-BE49-F238E27FC236}">
                <a16:creationId xmlns:a16="http://schemas.microsoft.com/office/drawing/2014/main" id="{7A312F6D-2FFA-58A8-96AC-0654CCF396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5550" y="4296741"/>
            <a:ext cx="1627849" cy="595151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91667"/>
              </a:lnSpc>
              <a:spcAft>
                <a:spcPts val="2500"/>
              </a:spcAft>
            </a:pPr>
            <a:r>
              <a:rPr lang="ru-RU" sz="18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место </a:t>
            </a:r>
            <a:r>
              <a:rPr lang="en-US" sz="18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в</a:t>
            </a:r>
            <a:r>
              <a:rPr lang="en-US" sz="18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 </a:t>
            </a:r>
            <a:r>
              <a:rPr lang="en-US" sz="18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рейтинге</a:t>
            </a:r>
            <a:endParaRPr lang="en-US" sz="18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EF555CCD-3CF4-E7F5-236B-4E1D1A0A5C37}"/>
              </a:ext>
            </a:extLst>
          </p:cNvPr>
          <p:cNvCxnSpPr/>
          <p:nvPr userDrawn="1"/>
        </p:nvCxnSpPr>
        <p:spPr>
          <a:xfrm>
            <a:off x="5155550" y="6196110"/>
            <a:ext cx="410459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62DA512A-CA60-6FC4-A2DE-67709F118ABD}"/>
              </a:ext>
            </a:extLst>
          </p:cNvPr>
          <p:cNvCxnSpPr>
            <a:cxnSpLocks/>
          </p:cNvCxnSpPr>
          <p:nvPr userDrawn="1"/>
        </p:nvCxnSpPr>
        <p:spPr>
          <a:xfrm>
            <a:off x="5155550" y="4110929"/>
            <a:ext cx="172055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FFBFFEF7-7329-F49B-5901-02B4D6C28B50}"/>
              </a:ext>
            </a:extLst>
          </p:cNvPr>
          <p:cNvCxnSpPr>
            <a:cxnSpLocks/>
          </p:cNvCxnSpPr>
          <p:nvPr userDrawn="1"/>
        </p:nvCxnSpPr>
        <p:spPr>
          <a:xfrm>
            <a:off x="9152875" y="4110929"/>
            <a:ext cx="10409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VK Logo" descr="preencoded.png">
            <a:extLst>
              <a:ext uri="{FF2B5EF4-FFF2-40B4-BE49-F238E27FC236}">
                <a16:creationId xmlns:a16="http://schemas.microsoft.com/office/drawing/2014/main" id="{301AE422-2DB0-1658-9F63-8117064D5F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2C37B11F-8516-005E-43B3-27D07E236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40529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76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аптоп версия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2E4A63-AE49-4824-1689-E207BC4E4E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901" y="1814335"/>
            <a:ext cx="7363902" cy="4460267"/>
          </a:xfrm>
          <a:prstGeom prst="rect">
            <a:avLst/>
          </a:prstGeom>
        </p:spPr>
      </p:pic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8F0281E9-9556-6C3D-07EB-AA70164776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92120" y="2105891"/>
            <a:ext cx="5898078" cy="3728852"/>
          </a:xfrm>
          <a:custGeom>
            <a:avLst/>
            <a:gdLst>
              <a:gd name="connsiteX0" fmla="*/ 92792 w 8847117"/>
              <a:gd name="connsiteY0" fmla="*/ 0 h 5593278"/>
              <a:gd name="connsiteX1" fmla="*/ 8754325 w 8847117"/>
              <a:gd name="connsiteY1" fmla="*/ 0 h 5593278"/>
              <a:gd name="connsiteX2" fmla="*/ 8847117 w 8847117"/>
              <a:gd name="connsiteY2" fmla="*/ 92792 h 5593278"/>
              <a:gd name="connsiteX3" fmla="*/ 8847117 w 8847117"/>
              <a:gd name="connsiteY3" fmla="*/ 5500486 h 5593278"/>
              <a:gd name="connsiteX4" fmla="*/ 8754325 w 8847117"/>
              <a:gd name="connsiteY4" fmla="*/ 5593278 h 5593278"/>
              <a:gd name="connsiteX5" fmla="*/ 92792 w 8847117"/>
              <a:gd name="connsiteY5" fmla="*/ 5593278 h 5593278"/>
              <a:gd name="connsiteX6" fmla="*/ 0 w 8847117"/>
              <a:gd name="connsiteY6" fmla="*/ 5500486 h 5593278"/>
              <a:gd name="connsiteX7" fmla="*/ 0 w 8847117"/>
              <a:gd name="connsiteY7" fmla="*/ 92792 h 5593278"/>
              <a:gd name="connsiteX8" fmla="*/ 92792 w 8847117"/>
              <a:gd name="connsiteY8" fmla="*/ 0 h 559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47117" h="5593278">
                <a:moveTo>
                  <a:pt x="92792" y="0"/>
                </a:moveTo>
                <a:lnTo>
                  <a:pt x="8754325" y="0"/>
                </a:lnTo>
                <a:cubicBezTo>
                  <a:pt x="8805573" y="0"/>
                  <a:pt x="8847117" y="41544"/>
                  <a:pt x="8847117" y="92792"/>
                </a:cubicBezTo>
                <a:lnTo>
                  <a:pt x="8847117" y="5500486"/>
                </a:lnTo>
                <a:cubicBezTo>
                  <a:pt x="8847117" y="5551734"/>
                  <a:pt x="8805573" y="5593278"/>
                  <a:pt x="8754325" y="5593278"/>
                </a:cubicBezTo>
                <a:lnTo>
                  <a:pt x="92792" y="5593278"/>
                </a:lnTo>
                <a:cubicBezTo>
                  <a:pt x="41544" y="5593278"/>
                  <a:pt x="0" y="5551734"/>
                  <a:pt x="0" y="5500486"/>
                </a:cubicBezTo>
                <a:lnTo>
                  <a:pt x="0" y="92792"/>
                </a:lnTo>
                <a:cubicBezTo>
                  <a:pt x="0" y="41544"/>
                  <a:pt x="41544" y="0"/>
                  <a:pt x="92792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D74E1E94-5532-2E65-5FCB-62B2562594F8}"/>
              </a:ext>
            </a:extLst>
          </p:cNvPr>
          <p:cNvSpPr/>
          <p:nvPr userDrawn="1"/>
        </p:nvSpPr>
        <p:spPr>
          <a:xfrm>
            <a:off x="660312" y="1793570"/>
            <a:ext cx="2702476" cy="1622505"/>
          </a:xfrm>
          <a:prstGeom prst="roundRect">
            <a:avLst>
              <a:gd name="adj" fmla="val 10625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62D5D916-BB3A-27D4-D05A-308B010749AF}"/>
              </a:ext>
            </a:extLst>
          </p:cNvPr>
          <p:cNvSpPr/>
          <p:nvPr userDrawn="1"/>
        </p:nvSpPr>
        <p:spPr>
          <a:xfrm>
            <a:off x="3464955" y="1793570"/>
            <a:ext cx="3254152" cy="1622505"/>
          </a:xfrm>
          <a:prstGeom prst="roundRect">
            <a:avLst>
              <a:gd name="adj" fmla="val 10625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2C727575-B55F-5010-1728-166E6FF48F9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951" y="4800595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9999BFFC-0195-617B-1AB3-1CC989E19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0951" y="3891787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9BAE02D0-9877-1557-566F-71B50C7E34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0951" y="5733728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4" name="Текст 26">
            <a:extLst>
              <a:ext uri="{FF2B5EF4-FFF2-40B4-BE49-F238E27FC236}">
                <a16:creationId xmlns:a16="http://schemas.microsoft.com/office/drawing/2014/main" id="{C831B054-2AC3-D8D0-55AE-7EE45217AE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77988" y="3800043"/>
            <a:ext cx="5196064" cy="81021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45" name="Текст 26">
            <a:extLst>
              <a:ext uri="{FF2B5EF4-FFF2-40B4-BE49-F238E27FC236}">
                <a16:creationId xmlns:a16="http://schemas.microsoft.com/office/drawing/2014/main" id="{F00856B3-94E1-FAB9-C487-09691D9E8B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7988" y="4709396"/>
            <a:ext cx="5196064" cy="81021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46" name="Текст 26">
            <a:extLst>
              <a:ext uri="{FF2B5EF4-FFF2-40B4-BE49-F238E27FC236}">
                <a16:creationId xmlns:a16="http://schemas.microsoft.com/office/drawing/2014/main" id="{D5ABEF39-4907-D21C-2519-66CB133024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7988" y="5618749"/>
            <a:ext cx="5196064" cy="81021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47" name="Текст 26">
            <a:extLst>
              <a:ext uri="{FF2B5EF4-FFF2-40B4-BE49-F238E27FC236}">
                <a16:creationId xmlns:a16="http://schemas.microsoft.com/office/drawing/2014/main" id="{327D879E-B1B3-85F2-520B-281DB79100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156" y="2647827"/>
            <a:ext cx="2275786" cy="738305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</a:t>
            </a:r>
            <a:r>
              <a:rPr lang="en-US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в две строки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48" name="Текст 26">
            <a:extLst>
              <a:ext uri="{FF2B5EF4-FFF2-40B4-BE49-F238E27FC236}">
                <a16:creationId xmlns:a16="http://schemas.microsoft.com/office/drawing/2014/main" id="{94A908A8-21E1-4224-0B01-4C976BB85E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89836" y="2647827"/>
            <a:ext cx="2943044" cy="738305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</a:t>
            </a:r>
            <a:r>
              <a:rPr lang="en-US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в две строки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49" name="Текст 11">
            <a:extLst>
              <a:ext uri="{FF2B5EF4-FFF2-40B4-BE49-F238E27FC236}">
                <a16:creationId xmlns:a16="http://schemas.microsoft.com/office/drawing/2014/main" id="{006CE3F5-2498-FA06-4697-D7B5B284E9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6783" y="1885545"/>
            <a:ext cx="1327137" cy="716083"/>
          </a:xfrm>
          <a:prstGeom prst="rect">
            <a:avLst/>
          </a:prstGeom>
        </p:spPr>
        <p:txBody>
          <a:bodyPr/>
          <a:lstStyle>
            <a:lvl1pPr>
              <a:defRPr sz="4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N2</a:t>
            </a:r>
            <a:endParaRPr lang="ru-RU" dirty="0"/>
          </a:p>
        </p:txBody>
      </p:sp>
      <p:sp>
        <p:nvSpPr>
          <p:cNvPr id="51" name="Текст 26">
            <a:extLst>
              <a:ext uri="{FF2B5EF4-FFF2-40B4-BE49-F238E27FC236}">
                <a16:creationId xmlns:a16="http://schemas.microsoft.com/office/drawing/2014/main" id="{F84CFC3F-B337-B728-2C01-BD2DA6E0A6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26747" y="1992169"/>
            <a:ext cx="1703352" cy="569265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>
              <a:lnSpc>
                <a:spcPct val="91667"/>
              </a:lnSpc>
              <a:spcAft>
                <a:spcPts val="2500"/>
              </a:spcAft>
            </a:pPr>
            <a:r>
              <a:rPr lang="ru-RU" sz="16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место </a:t>
            </a:r>
            <a:r>
              <a:rPr lang="en-US" sz="16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в</a:t>
            </a:r>
            <a:r>
              <a:rPr lang="en-US" sz="16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 </a:t>
            </a:r>
            <a:r>
              <a:rPr lang="en-US" sz="16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рейтинге</a:t>
            </a:r>
            <a:endParaRPr lang="en-US" sz="16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53" name="Текст 11">
            <a:extLst>
              <a:ext uri="{FF2B5EF4-FFF2-40B4-BE49-F238E27FC236}">
                <a16:creationId xmlns:a16="http://schemas.microsoft.com/office/drawing/2014/main" id="{002872EF-5B05-769F-E903-81AF820914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69983" y="1885545"/>
            <a:ext cx="1652257" cy="716083"/>
          </a:xfrm>
          <a:prstGeom prst="rect">
            <a:avLst/>
          </a:prstGeom>
        </p:spPr>
        <p:txBody>
          <a:bodyPr/>
          <a:lstStyle>
            <a:lvl1pPr>
              <a:defRPr sz="4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Топ 3</a:t>
            </a:r>
          </a:p>
        </p:txBody>
      </p:sp>
      <p:sp>
        <p:nvSpPr>
          <p:cNvPr id="54" name="Текст 26">
            <a:extLst>
              <a:ext uri="{FF2B5EF4-FFF2-40B4-BE49-F238E27FC236}">
                <a16:creationId xmlns:a16="http://schemas.microsoft.com/office/drawing/2014/main" id="{86DAC968-1CFA-EC32-5113-E5BD32F473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91916" y="1992169"/>
            <a:ext cx="1703352" cy="569265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>
              <a:lnSpc>
                <a:spcPct val="91667"/>
              </a:lnSpc>
              <a:spcAft>
                <a:spcPts val="2500"/>
              </a:spcAft>
            </a:pPr>
            <a:r>
              <a:rPr lang="ru-RU" sz="16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место </a:t>
            </a:r>
            <a:r>
              <a:rPr lang="en-US" sz="16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в</a:t>
            </a:r>
            <a:r>
              <a:rPr lang="en-US" sz="16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 </a:t>
            </a:r>
            <a:r>
              <a:rPr lang="en-US" sz="16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рейтинге</a:t>
            </a:r>
            <a:endParaRPr lang="en-US" sz="16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pic>
        <p:nvPicPr>
          <p:cNvPr id="55" name="VK Logo" descr="preencoded.png">
            <a:extLst>
              <a:ext uri="{FF2B5EF4-FFF2-40B4-BE49-F238E27FC236}">
                <a16:creationId xmlns:a16="http://schemas.microsoft.com/office/drawing/2014/main" id="{FCD15D72-1055-E4E2-4AE3-CBDD663118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D8E5E791-D08D-12EF-887E-7D833009F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3816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аптоп версия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2E4A63-AE49-4824-1689-E207BC4E4E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901" y="1814335"/>
            <a:ext cx="7363902" cy="4460267"/>
          </a:xfrm>
          <a:prstGeom prst="rect">
            <a:avLst/>
          </a:prstGeom>
        </p:spPr>
      </p:pic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8F0281E9-9556-6C3D-07EB-AA70164776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92120" y="2105891"/>
            <a:ext cx="5898078" cy="3728852"/>
          </a:xfrm>
          <a:custGeom>
            <a:avLst/>
            <a:gdLst>
              <a:gd name="connsiteX0" fmla="*/ 92792 w 8847117"/>
              <a:gd name="connsiteY0" fmla="*/ 0 h 5593278"/>
              <a:gd name="connsiteX1" fmla="*/ 8754325 w 8847117"/>
              <a:gd name="connsiteY1" fmla="*/ 0 h 5593278"/>
              <a:gd name="connsiteX2" fmla="*/ 8847117 w 8847117"/>
              <a:gd name="connsiteY2" fmla="*/ 92792 h 5593278"/>
              <a:gd name="connsiteX3" fmla="*/ 8847117 w 8847117"/>
              <a:gd name="connsiteY3" fmla="*/ 5500486 h 5593278"/>
              <a:gd name="connsiteX4" fmla="*/ 8754325 w 8847117"/>
              <a:gd name="connsiteY4" fmla="*/ 5593278 h 5593278"/>
              <a:gd name="connsiteX5" fmla="*/ 92792 w 8847117"/>
              <a:gd name="connsiteY5" fmla="*/ 5593278 h 5593278"/>
              <a:gd name="connsiteX6" fmla="*/ 0 w 8847117"/>
              <a:gd name="connsiteY6" fmla="*/ 5500486 h 5593278"/>
              <a:gd name="connsiteX7" fmla="*/ 0 w 8847117"/>
              <a:gd name="connsiteY7" fmla="*/ 92792 h 5593278"/>
              <a:gd name="connsiteX8" fmla="*/ 92792 w 8847117"/>
              <a:gd name="connsiteY8" fmla="*/ 0 h 559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47117" h="5593278">
                <a:moveTo>
                  <a:pt x="92792" y="0"/>
                </a:moveTo>
                <a:lnTo>
                  <a:pt x="8754325" y="0"/>
                </a:lnTo>
                <a:cubicBezTo>
                  <a:pt x="8805573" y="0"/>
                  <a:pt x="8847117" y="41544"/>
                  <a:pt x="8847117" y="92792"/>
                </a:cubicBezTo>
                <a:lnTo>
                  <a:pt x="8847117" y="5500486"/>
                </a:lnTo>
                <a:cubicBezTo>
                  <a:pt x="8847117" y="5551734"/>
                  <a:pt x="8805573" y="5593278"/>
                  <a:pt x="8754325" y="5593278"/>
                </a:cubicBezTo>
                <a:lnTo>
                  <a:pt x="92792" y="5593278"/>
                </a:lnTo>
                <a:cubicBezTo>
                  <a:pt x="41544" y="5593278"/>
                  <a:pt x="0" y="5551734"/>
                  <a:pt x="0" y="5500486"/>
                </a:cubicBezTo>
                <a:lnTo>
                  <a:pt x="0" y="92792"/>
                </a:lnTo>
                <a:cubicBezTo>
                  <a:pt x="0" y="41544"/>
                  <a:pt x="41544" y="0"/>
                  <a:pt x="9279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55" name="VK Logo" descr="preencoded.png">
            <a:extLst>
              <a:ext uri="{FF2B5EF4-FFF2-40B4-BE49-F238E27FC236}">
                <a16:creationId xmlns:a16="http://schemas.microsoft.com/office/drawing/2014/main" id="{FCD15D72-1055-E4E2-4AE3-CBDD663118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" name="Рисунок 40">
            <a:extLst>
              <a:ext uri="{FF2B5EF4-FFF2-40B4-BE49-F238E27FC236}">
                <a16:creationId xmlns:a16="http://schemas.microsoft.com/office/drawing/2014/main" id="{25BB6E70-0242-10D1-3107-8AC6922F39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951" y="2715889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" name="Рисунок 41">
            <a:extLst>
              <a:ext uri="{FF2B5EF4-FFF2-40B4-BE49-F238E27FC236}">
                <a16:creationId xmlns:a16="http://schemas.microsoft.com/office/drawing/2014/main" id="{19333AFA-C008-DD29-A197-CFBFB3B1D5E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0951" y="1923012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Рисунок 42">
            <a:extLst>
              <a:ext uri="{FF2B5EF4-FFF2-40B4-BE49-F238E27FC236}">
                <a16:creationId xmlns:a16="http://schemas.microsoft.com/office/drawing/2014/main" id="{73C3D2A0-EFB1-0ACC-BD44-56E7332B63F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0951" y="3469808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" name="Текст 26">
            <a:extLst>
              <a:ext uri="{FF2B5EF4-FFF2-40B4-BE49-F238E27FC236}">
                <a16:creationId xmlns:a16="http://schemas.microsoft.com/office/drawing/2014/main" id="{6464F7E6-B304-DCD7-A4FC-883C32B99F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77988" y="1814335"/>
            <a:ext cx="5196064" cy="661891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6" name="Текст 26">
            <a:extLst>
              <a:ext uri="{FF2B5EF4-FFF2-40B4-BE49-F238E27FC236}">
                <a16:creationId xmlns:a16="http://schemas.microsoft.com/office/drawing/2014/main" id="{570BE7F7-B322-E25D-862E-4B8A273B99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7988" y="2611385"/>
            <a:ext cx="5196064" cy="633071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8" name="Текст 26">
            <a:extLst>
              <a:ext uri="{FF2B5EF4-FFF2-40B4-BE49-F238E27FC236}">
                <a16:creationId xmlns:a16="http://schemas.microsoft.com/office/drawing/2014/main" id="{B29AE32E-4A6B-6B7E-9C57-26C329E4C9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7988" y="3379614"/>
            <a:ext cx="5196064" cy="680451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14" name="Диаграмма 13">
            <a:extLst>
              <a:ext uri="{FF2B5EF4-FFF2-40B4-BE49-F238E27FC236}">
                <a16:creationId xmlns:a16="http://schemas.microsoft.com/office/drawing/2014/main" id="{4733BD9A-D728-D82B-4B10-F5B6848A5357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60400" y="4381774"/>
            <a:ext cx="5435600" cy="18920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Заголовок 15">
            <a:extLst>
              <a:ext uri="{FF2B5EF4-FFF2-40B4-BE49-F238E27FC236}">
                <a16:creationId xmlns:a16="http://schemas.microsoft.com/office/drawing/2014/main" id="{B637416D-872C-13FE-E187-D53EFDB1B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5371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4">
            <a:extLst>
              <a:ext uri="{FF2B5EF4-FFF2-40B4-BE49-F238E27FC236}">
                <a16:creationId xmlns:a16="http://schemas.microsoft.com/office/drawing/2014/main" id="{8A270FA7-C498-CB4A-B93B-68BF44D6B3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532" y="3820360"/>
            <a:ext cx="4918946" cy="877163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презентации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083D9462-612F-9C48-836D-B9594353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386" y="1042987"/>
            <a:ext cx="9948625" cy="24622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0000"/>
              </a:lnSpc>
              <a:defRPr sz="10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2" name="VK Logo" descr="preencoded.png">
            <a:extLst>
              <a:ext uri="{FF2B5EF4-FFF2-40B4-BE49-F238E27FC236}">
                <a16:creationId xmlns:a16="http://schemas.microsoft.com/office/drawing/2014/main" id="{5A78F8AE-24F2-6C9F-EBCD-259E019C90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1615" y="5637441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59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аптоп версия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2E4A63-AE49-4824-1689-E207BC4E4E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901" y="1814335"/>
            <a:ext cx="7363902" cy="4460267"/>
          </a:xfrm>
          <a:prstGeom prst="rect">
            <a:avLst/>
          </a:prstGeom>
        </p:spPr>
      </p:pic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8F0281E9-9556-6C3D-07EB-AA70164776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92120" y="2105891"/>
            <a:ext cx="5898078" cy="3728852"/>
          </a:xfrm>
          <a:custGeom>
            <a:avLst/>
            <a:gdLst>
              <a:gd name="connsiteX0" fmla="*/ 92792 w 8847117"/>
              <a:gd name="connsiteY0" fmla="*/ 0 h 5593278"/>
              <a:gd name="connsiteX1" fmla="*/ 8754325 w 8847117"/>
              <a:gd name="connsiteY1" fmla="*/ 0 h 5593278"/>
              <a:gd name="connsiteX2" fmla="*/ 8847117 w 8847117"/>
              <a:gd name="connsiteY2" fmla="*/ 92792 h 5593278"/>
              <a:gd name="connsiteX3" fmla="*/ 8847117 w 8847117"/>
              <a:gd name="connsiteY3" fmla="*/ 5500486 h 5593278"/>
              <a:gd name="connsiteX4" fmla="*/ 8754325 w 8847117"/>
              <a:gd name="connsiteY4" fmla="*/ 5593278 h 5593278"/>
              <a:gd name="connsiteX5" fmla="*/ 92792 w 8847117"/>
              <a:gd name="connsiteY5" fmla="*/ 5593278 h 5593278"/>
              <a:gd name="connsiteX6" fmla="*/ 0 w 8847117"/>
              <a:gd name="connsiteY6" fmla="*/ 5500486 h 5593278"/>
              <a:gd name="connsiteX7" fmla="*/ 0 w 8847117"/>
              <a:gd name="connsiteY7" fmla="*/ 92792 h 5593278"/>
              <a:gd name="connsiteX8" fmla="*/ 92792 w 8847117"/>
              <a:gd name="connsiteY8" fmla="*/ 0 h 559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47117" h="5593278">
                <a:moveTo>
                  <a:pt x="92792" y="0"/>
                </a:moveTo>
                <a:lnTo>
                  <a:pt x="8754325" y="0"/>
                </a:lnTo>
                <a:cubicBezTo>
                  <a:pt x="8805573" y="0"/>
                  <a:pt x="8847117" y="41544"/>
                  <a:pt x="8847117" y="92792"/>
                </a:cubicBezTo>
                <a:lnTo>
                  <a:pt x="8847117" y="5500486"/>
                </a:lnTo>
                <a:cubicBezTo>
                  <a:pt x="8847117" y="5551734"/>
                  <a:pt x="8805573" y="5593278"/>
                  <a:pt x="8754325" y="5593278"/>
                </a:cubicBezTo>
                <a:lnTo>
                  <a:pt x="92792" y="5593278"/>
                </a:lnTo>
                <a:cubicBezTo>
                  <a:pt x="41544" y="5593278"/>
                  <a:pt x="0" y="5551734"/>
                  <a:pt x="0" y="5500486"/>
                </a:cubicBezTo>
                <a:lnTo>
                  <a:pt x="0" y="92792"/>
                </a:lnTo>
                <a:cubicBezTo>
                  <a:pt x="0" y="41544"/>
                  <a:pt x="41544" y="0"/>
                  <a:pt x="9279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55" name="VK Logo" descr="preencoded.png">
            <a:extLst>
              <a:ext uri="{FF2B5EF4-FFF2-40B4-BE49-F238E27FC236}">
                <a16:creationId xmlns:a16="http://schemas.microsoft.com/office/drawing/2014/main" id="{FCD15D72-1055-E4E2-4AE3-CBDD663118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" name="Рисунок 40">
            <a:extLst>
              <a:ext uri="{FF2B5EF4-FFF2-40B4-BE49-F238E27FC236}">
                <a16:creationId xmlns:a16="http://schemas.microsoft.com/office/drawing/2014/main" id="{25BB6E70-0242-10D1-3107-8AC6922F39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951" y="2715889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" name="Рисунок 41">
            <a:extLst>
              <a:ext uri="{FF2B5EF4-FFF2-40B4-BE49-F238E27FC236}">
                <a16:creationId xmlns:a16="http://schemas.microsoft.com/office/drawing/2014/main" id="{19333AFA-C008-DD29-A197-CFBFB3B1D5E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0951" y="1923012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Рисунок 42">
            <a:extLst>
              <a:ext uri="{FF2B5EF4-FFF2-40B4-BE49-F238E27FC236}">
                <a16:creationId xmlns:a16="http://schemas.microsoft.com/office/drawing/2014/main" id="{73C3D2A0-EFB1-0ACC-BD44-56E7332B63F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0951" y="3469808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" name="Текст 26">
            <a:extLst>
              <a:ext uri="{FF2B5EF4-FFF2-40B4-BE49-F238E27FC236}">
                <a16:creationId xmlns:a16="http://schemas.microsoft.com/office/drawing/2014/main" id="{6464F7E6-B304-DCD7-A4FC-883C32B99F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77988" y="1814335"/>
            <a:ext cx="5196064" cy="66189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6" name="Текст 26">
            <a:extLst>
              <a:ext uri="{FF2B5EF4-FFF2-40B4-BE49-F238E27FC236}">
                <a16:creationId xmlns:a16="http://schemas.microsoft.com/office/drawing/2014/main" id="{570BE7F7-B322-E25D-862E-4B8A273B99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7988" y="2611385"/>
            <a:ext cx="5196064" cy="63307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8" name="Текст 26">
            <a:extLst>
              <a:ext uri="{FF2B5EF4-FFF2-40B4-BE49-F238E27FC236}">
                <a16:creationId xmlns:a16="http://schemas.microsoft.com/office/drawing/2014/main" id="{B29AE32E-4A6B-6B7E-9C57-26C329E4C9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7988" y="3379614"/>
            <a:ext cx="5196064" cy="68045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14" name="Диаграмма 13">
            <a:extLst>
              <a:ext uri="{FF2B5EF4-FFF2-40B4-BE49-F238E27FC236}">
                <a16:creationId xmlns:a16="http://schemas.microsoft.com/office/drawing/2014/main" id="{4733BD9A-D728-D82B-4B10-F5B6848A5357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60400" y="4381774"/>
            <a:ext cx="5435600" cy="18920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Заголовок 15">
            <a:extLst>
              <a:ext uri="{FF2B5EF4-FFF2-40B4-BE49-F238E27FC236}">
                <a16:creationId xmlns:a16="http://schemas.microsoft.com/office/drawing/2014/main" id="{B637416D-872C-13FE-E187-D53EFDB1B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6766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смартфона + факты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EF71CF-5BB4-4799-A808-3AE58D3A44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103" y="588876"/>
            <a:ext cx="2298924" cy="4874382"/>
          </a:xfrm>
          <a:prstGeom prst="rect">
            <a:avLst/>
          </a:prstGeom>
        </p:spPr>
      </p:pic>
      <p:sp>
        <p:nvSpPr>
          <p:cNvPr id="10" name="Рисунок 44">
            <a:extLst>
              <a:ext uri="{FF2B5EF4-FFF2-40B4-BE49-F238E27FC236}">
                <a16:creationId xmlns:a16="http://schemas.microsoft.com/office/drawing/2014/main" id="{57D58218-8E4E-90E4-B10D-08B0D29887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46968" y="661403"/>
            <a:ext cx="2135355" cy="4737626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96379F-B046-4A57-0319-1D3C69A4C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147" y="1576587"/>
            <a:ext cx="2298924" cy="4874382"/>
          </a:xfrm>
          <a:prstGeom prst="rect">
            <a:avLst/>
          </a:prstGeom>
        </p:spPr>
      </p:pic>
      <p:sp>
        <p:nvSpPr>
          <p:cNvPr id="19" name="Рисунок 44">
            <a:extLst>
              <a:ext uri="{FF2B5EF4-FFF2-40B4-BE49-F238E27FC236}">
                <a16:creationId xmlns:a16="http://schemas.microsoft.com/office/drawing/2014/main" id="{3A96FC06-DF05-41A3-10CC-03A44274ECA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34256" y="1649114"/>
            <a:ext cx="2133508" cy="4733529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260E7AF4-3045-AF90-899C-CDA1A8F685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951" y="3097687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10CE3D4C-003A-6462-CA59-504B2B8188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0951" y="2044006"/>
            <a:ext cx="417418" cy="417418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4" name="Текст 26">
            <a:extLst>
              <a:ext uri="{FF2B5EF4-FFF2-40B4-BE49-F238E27FC236}">
                <a16:creationId xmlns:a16="http://schemas.microsoft.com/office/drawing/2014/main" id="{5FAA058F-8729-C5BE-8EB7-3BF91E5593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77988" y="1952262"/>
            <a:ext cx="5196064" cy="810214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25" name="Текст 26">
            <a:extLst>
              <a:ext uri="{FF2B5EF4-FFF2-40B4-BE49-F238E27FC236}">
                <a16:creationId xmlns:a16="http://schemas.microsoft.com/office/drawing/2014/main" id="{0800EAF9-3EC3-AB8A-A107-57B99D7EF6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7988" y="3006488"/>
            <a:ext cx="5196064" cy="810214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 с иконкой. Иконку можно выбрать из </a:t>
            </a:r>
            <a:r>
              <a:rPr lang="ru-RU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26" name="Текст 26">
            <a:extLst>
              <a:ext uri="{FF2B5EF4-FFF2-40B4-BE49-F238E27FC236}">
                <a16:creationId xmlns:a16="http://schemas.microsoft.com/office/drawing/2014/main" id="{8D6D0ABE-5D56-31A4-0385-23EF5304FF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783" y="5095551"/>
            <a:ext cx="1961610" cy="738305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14E1C9AE-3465-0690-A2C6-51764CE689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6783" y="4196829"/>
            <a:ext cx="1759553" cy="716083"/>
          </a:xfrm>
          <a:prstGeom prst="rect">
            <a:avLst/>
          </a:prstGeom>
        </p:spPr>
        <p:txBody>
          <a:bodyPr/>
          <a:lstStyle>
            <a:lvl1pPr>
              <a:defRPr sz="46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N2</a:t>
            </a:r>
            <a:endParaRPr lang="ru-RU" dirty="0"/>
          </a:p>
        </p:txBody>
      </p:sp>
      <p:sp>
        <p:nvSpPr>
          <p:cNvPr id="28" name="Текст 11">
            <a:extLst>
              <a:ext uri="{FF2B5EF4-FFF2-40B4-BE49-F238E27FC236}">
                <a16:creationId xmlns:a16="http://schemas.microsoft.com/office/drawing/2014/main" id="{0E82DA55-4B1C-3262-F05D-A92E4BBBC0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32367" y="4271523"/>
            <a:ext cx="1713040" cy="716083"/>
          </a:xfrm>
          <a:prstGeom prst="rect">
            <a:avLst/>
          </a:prstGeom>
        </p:spPr>
        <p:txBody>
          <a:bodyPr/>
          <a:lstStyle>
            <a:lvl1pPr>
              <a:defRPr sz="46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>
              <a:lnSpc>
                <a:spcPct val="91667"/>
              </a:lnSpc>
            </a:pPr>
            <a:r>
              <a:rPr lang="ru-RU" sz="4400" dirty="0">
                <a:solidFill>
                  <a:srgbClr val="0077FF"/>
                </a:solidFill>
                <a:latin typeface="VK Sans Display Medium" pitchFamily="2" charset="0"/>
              </a:rPr>
              <a:t>Топ 3</a:t>
            </a:r>
            <a:endParaRPr lang="en-US" sz="44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36" name="Текст 26">
            <a:extLst>
              <a:ext uri="{FF2B5EF4-FFF2-40B4-BE49-F238E27FC236}">
                <a16:creationId xmlns:a16="http://schemas.microsoft.com/office/drawing/2014/main" id="{4E108A2A-F332-5DFF-07E1-EA7AF50344B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20107" y="5095551"/>
            <a:ext cx="1961610" cy="738305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Поясняющий текст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39" name="Текст 26">
            <a:extLst>
              <a:ext uri="{FF2B5EF4-FFF2-40B4-BE49-F238E27FC236}">
                <a16:creationId xmlns:a16="http://schemas.microsoft.com/office/drawing/2014/main" id="{1D7D177B-19C8-A9A9-1A1D-6D1737618C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5644" y="4296741"/>
            <a:ext cx="2043272" cy="595151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  <a:spcAft>
                <a:spcPts val="2500"/>
              </a:spcAft>
            </a:pPr>
            <a:r>
              <a:rPr lang="ru-RU" sz="18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место </a:t>
            </a:r>
            <a:r>
              <a:rPr lang="en-US" sz="18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в</a:t>
            </a:r>
            <a:r>
              <a:rPr lang="en-US" sz="18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 </a:t>
            </a:r>
            <a:r>
              <a:rPr lang="en-US" sz="18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рейтинге</a:t>
            </a:r>
            <a:endParaRPr lang="en-US" sz="18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F9997D8A-237D-B944-5997-22B951EB28A9}"/>
              </a:ext>
            </a:extLst>
          </p:cNvPr>
          <p:cNvSpPr/>
          <p:nvPr userDrawn="1"/>
        </p:nvSpPr>
        <p:spPr>
          <a:xfrm>
            <a:off x="665173" y="4110928"/>
            <a:ext cx="5898914" cy="2085181"/>
          </a:xfrm>
          <a:prstGeom prst="roundRect">
            <a:avLst>
              <a:gd name="adj" fmla="val 7358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5" name="Текст 26">
            <a:extLst>
              <a:ext uri="{FF2B5EF4-FFF2-40B4-BE49-F238E27FC236}">
                <a16:creationId xmlns:a16="http://schemas.microsoft.com/office/drawing/2014/main" id="{7A312F6D-2FFA-58A8-96AC-0654CCF396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5550" y="4296741"/>
            <a:ext cx="1627849" cy="595151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  <a:spcAft>
                <a:spcPts val="2500"/>
              </a:spcAft>
            </a:pPr>
            <a:r>
              <a:rPr lang="ru-RU" sz="18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место </a:t>
            </a:r>
            <a:r>
              <a:rPr lang="en-US" sz="18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в</a:t>
            </a:r>
            <a:r>
              <a:rPr lang="en-US" sz="18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 </a:t>
            </a:r>
            <a:r>
              <a:rPr lang="en-US" sz="18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рейтинге</a:t>
            </a:r>
            <a:endParaRPr lang="en-US" sz="18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pic>
        <p:nvPicPr>
          <p:cNvPr id="62" name="VK Logo" descr="preencoded.png">
            <a:extLst>
              <a:ext uri="{FF2B5EF4-FFF2-40B4-BE49-F238E27FC236}">
                <a16:creationId xmlns:a16="http://schemas.microsoft.com/office/drawing/2014/main" id="{301AE422-2DB0-1658-9F63-8117064D5F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2C37B11F-8516-005E-43B3-27D07E236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5084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76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2 смартфонами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rame 2131327846" descr="preencoded.png">
            <a:extLst>
              <a:ext uri="{FF2B5EF4-FFF2-40B4-BE49-F238E27FC236}">
                <a16:creationId xmlns:a16="http://schemas.microsoft.com/office/drawing/2014/main" id="{3F154C77-99E6-53E6-536D-11EAB25C94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46963" y="2412642"/>
            <a:ext cx="3954700" cy="3678965"/>
          </a:xfrm>
          <a:prstGeom prst="rect">
            <a:avLst/>
          </a:prstGeom>
        </p:spPr>
      </p:pic>
      <p:pic>
        <p:nvPicPr>
          <p:cNvPr id="13" name="Frame 2131327847" descr="preencoded.png">
            <a:extLst>
              <a:ext uri="{FF2B5EF4-FFF2-40B4-BE49-F238E27FC236}">
                <a16:creationId xmlns:a16="http://schemas.microsoft.com/office/drawing/2014/main" id="{4CAF29BB-12A4-313F-531B-A1012C3777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93064" y="2411834"/>
            <a:ext cx="3980341" cy="36797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1B9C55-EA4B-8411-8B7A-54053AA576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47" y="1954926"/>
            <a:ext cx="2123415" cy="4502251"/>
          </a:xfrm>
          <a:prstGeom prst="rect">
            <a:avLst/>
          </a:prstGeom>
        </p:spPr>
      </p:pic>
      <p:sp>
        <p:nvSpPr>
          <p:cNvPr id="7" name="Рисунок 44">
            <a:extLst>
              <a:ext uri="{FF2B5EF4-FFF2-40B4-BE49-F238E27FC236}">
                <a16:creationId xmlns:a16="http://schemas.microsoft.com/office/drawing/2014/main" id="{8C024232-1012-EECD-35E6-CC11DF4711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8671" y="2020968"/>
            <a:ext cx="1982332" cy="4398121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4E8E54-B84F-9AC8-6FFA-379E0183BA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670" y="1954926"/>
            <a:ext cx="2123415" cy="4502251"/>
          </a:xfrm>
          <a:prstGeom prst="rect">
            <a:avLst/>
          </a:prstGeom>
        </p:spPr>
      </p:pic>
      <p:sp>
        <p:nvSpPr>
          <p:cNvPr id="9" name="Рисунок 44">
            <a:extLst>
              <a:ext uri="{FF2B5EF4-FFF2-40B4-BE49-F238E27FC236}">
                <a16:creationId xmlns:a16="http://schemas.microsoft.com/office/drawing/2014/main" id="{BA69A558-3A01-191F-D6C8-C00A2AE78D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4293" y="2020968"/>
            <a:ext cx="1982332" cy="4398121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15CE5F77-585F-216C-9FCE-9A547CB63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47936" y="2715999"/>
            <a:ext cx="3002297" cy="8192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1667"/>
              </a:lnSpc>
              <a:buNone/>
              <a:defRPr sz="2133" baseline="0">
                <a:solidFill>
                  <a:schemeClr val="bg1"/>
                </a:solidFill>
                <a:latin typeface="VK Sans Display Medium" pitchFamily="2" charset="0"/>
              </a:defRPr>
            </a:lvl1pPr>
            <a:lvl2pPr marL="457223" indent="0">
              <a:buNone/>
              <a:defRPr/>
            </a:lvl2pPr>
          </a:lstStyle>
          <a:p>
            <a:pPr marL="0" indent="0" algn="l">
              <a:lnSpc>
                <a:spcPct val="91667"/>
              </a:lnSpc>
              <a:buNone/>
            </a:pPr>
            <a:r>
              <a:rPr lang="ru-RU" sz="2133" dirty="0">
                <a:solidFill>
                  <a:schemeClr val="bg1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Заголовок в две или три строки</a:t>
            </a:r>
            <a:endParaRPr lang="en-US" sz="2133" dirty="0">
              <a:solidFill>
                <a:schemeClr val="bg1"/>
              </a:solidFill>
              <a:latin typeface="VK Sans Display Medium" pitchFamily="2" charset="0"/>
            </a:endParaRPr>
          </a:p>
        </p:txBody>
      </p:sp>
      <p:sp>
        <p:nvSpPr>
          <p:cNvPr id="22" name="Текст 40">
            <a:extLst>
              <a:ext uri="{FF2B5EF4-FFF2-40B4-BE49-F238E27FC236}">
                <a16:creationId xmlns:a16="http://schemas.microsoft.com/office/drawing/2014/main" id="{C8D21527-DF29-245D-3566-4DC3FD1F3A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7743" y="3642784"/>
            <a:ext cx="3002491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sz="1467" baseline="0">
                <a:solidFill>
                  <a:schemeClr val="bg1"/>
                </a:solidFill>
                <a:latin typeface="VK Sans Display Regular" pitchFamily="2" charset="0"/>
              </a:defRPr>
            </a:lvl1pPr>
          </a:lstStyle>
          <a:p>
            <a:pPr lvl="0"/>
            <a:r>
              <a:rPr lang="ru-RU" dirty="0"/>
              <a:t>Пояснительный текст к заголовку — до 5 строк </a:t>
            </a:r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26F723F1-A510-BA90-BF77-3749DBF457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2467" y="2715999"/>
            <a:ext cx="3002297" cy="8192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1667"/>
              </a:lnSpc>
              <a:buNone/>
              <a:defRPr sz="2133" baseline="0">
                <a:solidFill>
                  <a:schemeClr val="bg1"/>
                </a:solidFill>
                <a:latin typeface="VK Sans Display Medium" pitchFamily="2" charset="0"/>
              </a:defRPr>
            </a:lvl1pPr>
            <a:lvl2pPr marL="457223" indent="0">
              <a:buNone/>
              <a:defRPr/>
            </a:lvl2pPr>
          </a:lstStyle>
          <a:p>
            <a:pPr marL="0" indent="0" algn="l">
              <a:lnSpc>
                <a:spcPct val="91667"/>
              </a:lnSpc>
              <a:buNone/>
            </a:pPr>
            <a:r>
              <a:rPr lang="ru-RU" sz="2133" dirty="0">
                <a:solidFill>
                  <a:schemeClr val="bg1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Заголовок в две или три строки</a:t>
            </a:r>
            <a:endParaRPr lang="en-US" sz="2133" dirty="0">
              <a:solidFill>
                <a:schemeClr val="bg1"/>
              </a:solidFill>
              <a:latin typeface="VK Sans Display Medium" pitchFamily="2" charset="0"/>
            </a:endParaRPr>
          </a:p>
        </p:txBody>
      </p:sp>
      <p:sp>
        <p:nvSpPr>
          <p:cNvPr id="24" name="Текст 40">
            <a:extLst>
              <a:ext uri="{FF2B5EF4-FFF2-40B4-BE49-F238E27FC236}">
                <a16:creationId xmlns:a16="http://schemas.microsoft.com/office/drawing/2014/main" id="{13CBE24F-295E-87C8-AEAE-68133C48B0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2274" y="3642784"/>
            <a:ext cx="3002491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sz="1467" baseline="0">
                <a:solidFill>
                  <a:schemeClr val="bg1"/>
                </a:solidFill>
                <a:latin typeface="VK Sans Display Regular" pitchFamily="2" charset="0"/>
              </a:defRPr>
            </a:lvl1pPr>
          </a:lstStyle>
          <a:p>
            <a:pPr lvl="0"/>
            <a:r>
              <a:rPr lang="ru-RU" dirty="0"/>
              <a:t>Пояснительный текст к заголовку — до 5 строк </a:t>
            </a: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679FE435-560D-8FB9-5FC8-A65BA1DD77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pic>
        <p:nvPicPr>
          <p:cNvPr id="3" name="VK Logo" descr="preencoded.png">
            <a:extLst>
              <a:ext uri="{FF2B5EF4-FFF2-40B4-BE49-F238E27FC236}">
                <a16:creationId xmlns:a16="http://schemas.microsoft.com/office/drawing/2014/main" id="{609F1849-2BE9-03B9-77C8-DCD1BDF2D9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34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смартфона справа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EF71CF-5BB4-4799-A808-3AE58D3A44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103" y="647065"/>
            <a:ext cx="2298924" cy="4874382"/>
          </a:xfrm>
          <a:prstGeom prst="rect">
            <a:avLst/>
          </a:prstGeom>
        </p:spPr>
      </p:pic>
      <p:sp>
        <p:nvSpPr>
          <p:cNvPr id="10" name="Рисунок 44">
            <a:extLst>
              <a:ext uri="{FF2B5EF4-FFF2-40B4-BE49-F238E27FC236}">
                <a16:creationId xmlns:a16="http://schemas.microsoft.com/office/drawing/2014/main" id="{57D58218-8E4E-90E4-B10D-08B0D29887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46968" y="719592"/>
            <a:ext cx="2135355" cy="4737626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96379F-B046-4A57-0319-1D3C69A4C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147" y="1393707"/>
            <a:ext cx="2298924" cy="4874382"/>
          </a:xfrm>
          <a:prstGeom prst="rect">
            <a:avLst/>
          </a:prstGeom>
        </p:spPr>
      </p:pic>
      <p:sp>
        <p:nvSpPr>
          <p:cNvPr id="19" name="Рисунок 44">
            <a:extLst>
              <a:ext uri="{FF2B5EF4-FFF2-40B4-BE49-F238E27FC236}">
                <a16:creationId xmlns:a16="http://schemas.microsoft.com/office/drawing/2014/main" id="{3A96FC06-DF05-41A3-10CC-03A44274ECA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34256" y="1466234"/>
            <a:ext cx="2133508" cy="4733529"/>
          </a:xfrm>
          <a:custGeom>
            <a:avLst/>
            <a:gdLst>
              <a:gd name="connsiteX0" fmla="*/ 1633537 w 3267075"/>
              <a:gd name="connsiteY0" fmla="*/ 76200 h 7248526"/>
              <a:gd name="connsiteX1" fmla="*/ 1552574 w 3267075"/>
              <a:gd name="connsiteY1" fmla="*/ 157163 h 7248526"/>
              <a:gd name="connsiteX2" fmla="*/ 1633537 w 3267075"/>
              <a:gd name="connsiteY2" fmla="*/ 238126 h 7248526"/>
              <a:gd name="connsiteX3" fmla="*/ 1714500 w 3267075"/>
              <a:gd name="connsiteY3" fmla="*/ 157163 h 7248526"/>
              <a:gd name="connsiteX4" fmla="*/ 1633537 w 3267075"/>
              <a:gd name="connsiteY4" fmla="*/ 76200 h 7248526"/>
              <a:gd name="connsiteX5" fmla="*/ 308510 w 3267075"/>
              <a:gd name="connsiteY5" fmla="*/ 0 h 7248526"/>
              <a:gd name="connsiteX6" fmla="*/ 2958565 w 3267075"/>
              <a:gd name="connsiteY6" fmla="*/ 0 h 7248526"/>
              <a:gd name="connsiteX7" fmla="*/ 3267075 w 3267075"/>
              <a:gd name="connsiteY7" fmla="*/ 308510 h 7248526"/>
              <a:gd name="connsiteX8" fmla="*/ 3267075 w 3267075"/>
              <a:gd name="connsiteY8" fmla="*/ 6940016 h 7248526"/>
              <a:gd name="connsiteX9" fmla="*/ 2958565 w 3267075"/>
              <a:gd name="connsiteY9" fmla="*/ 7248526 h 7248526"/>
              <a:gd name="connsiteX10" fmla="*/ 308510 w 3267075"/>
              <a:gd name="connsiteY10" fmla="*/ 7248526 h 7248526"/>
              <a:gd name="connsiteX11" fmla="*/ 0 w 3267075"/>
              <a:gd name="connsiteY11" fmla="*/ 6940016 h 7248526"/>
              <a:gd name="connsiteX12" fmla="*/ 0 w 3267075"/>
              <a:gd name="connsiteY12" fmla="*/ 308510 h 7248526"/>
              <a:gd name="connsiteX13" fmla="*/ 308510 w 3267075"/>
              <a:gd name="connsiteY13" fmla="*/ 0 h 72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7075" h="7248526">
                <a:moveTo>
                  <a:pt x="1633537" y="76200"/>
                </a:moveTo>
                <a:cubicBezTo>
                  <a:pt x="1588822" y="76200"/>
                  <a:pt x="1552574" y="112448"/>
                  <a:pt x="1552574" y="157163"/>
                </a:cubicBezTo>
                <a:cubicBezTo>
                  <a:pt x="1552574" y="201878"/>
                  <a:pt x="1588822" y="238126"/>
                  <a:pt x="1633537" y="238126"/>
                </a:cubicBezTo>
                <a:cubicBezTo>
                  <a:pt x="1678252" y="238126"/>
                  <a:pt x="1714500" y="201878"/>
                  <a:pt x="1714500" y="157163"/>
                </a:cubicBezTo>
                <a:cubicBezTo>
                  <a:pt x="1714500" y="112448"/>
                  <a:pt x="1678252" y="76200"/>
                  <a:pt x="1633537" y="76200"/>
                </a:cubicBezTo>
                <a:close/>
                <a:moveTo>
                  <a:pt x="308510" y="0"/>
                </a:moveTo>
                <a:lnTo>
                  <a:pt x="2958565" y="0"/>
                </a:lnTo>
                <a:cubicBezTo>
                  <a:pt x="3128950" y="0"/>
                  <a:pt x="3267075" y="138125"/>
                  <a:pt x="3267075" y="308510"/>
                </a:cubicBezTo>
                <a:lnTo>
                  <a:pt x="3267075" y="6940016"/>
                </a:lnTo>
                <a:cubicBezTo>
                  <a:pt x="3267075" y="7110401"/>
                  <a:pt x="3128950" y="7248526"/>
                  <a:pt x="2958565" y="7248526"/>
                </a:cubicBezTo>
                <a:lnTo>
                  <a:pt x="308510" y="7248526"/>
                </a:lnTo>
                <a:cubicBezTo>
                  <a:pt x="138125" y="7248526"/>
                  <a:pt x="0" y="7110401"/>
                  <a:pt x="0" y="6940016"/>
                </a:cubicBezTo>
                <a:lnTo>
                  <a:pt x="0" y="308510"/>
                </a:lnTo>
                <a:cubicBezTo>
                  <a:pt x="0" y="138125"/>
                  <a:pt x="138125" y="0"/>
                  <a:pt x="308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6" name="Заголовок 15">
            <a:extLst>
              <a:ext uri="{FF2B5EF4-FFF2-40B4-BE49-F238E27FC236}">
                <a16:creationId xmlns:a16="http://schemas.microsoft.com/office/drawing/2014/main" id="{42C26ED5-F9D0-2295-5AF1-74E16586DA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A0C2C83E-546D-951F-F184-23C99FA916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2401" y="2153631"/>
            <a:ext cx="702386" cy="702386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27F6F8C9-99E9-E62F-7524-82C0C463F7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2401" y="3604744"/>
            <a:ext cx="702386" cy="702386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40">
            <a:extLst>
              <a:ext uri="{FF2B5EF4-FFF2-40B4-BE49-F238E27FC236}">
                <a16:creationId xmlns:a16="http://schemas.microsoft.com/office/drawing/2014/main" id="{5747E2BA-4720-643C-9EAA-45A94DFE05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729" y="2039454"/>
            <a:ext cx="4659614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6000"/>
              </a:lnSpc>
              <a:buFontTx/>
              <a:buNone/>
              <a:defRPr sz="2200" baseline="0">
                <a:solidFill>
                  <a:schemeClr val="bg1"/>
                </a:solidFill>
                <a:latin typeface="VK Sans Display Regular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Поясняющий текст с иконкой. Иконку можно выбрать</a:t>
            </a:r>
            <a:r>
              <a:rPr lang="en-US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sz="2200" dirty="0">
              <a:solidFill>
                <a:srgbClr val="0E7FFF"/>
              </a:solidFill>
              <a:latin typeface="VK Sans Display" pitchFamily="2" charset="0"/>
            </a:endParaRPr>
          </a:p>
        </p:txBody>
      </p:sp>
      <p:sp>
        <p:nvSpPr>
          <p:cNvPr id="21" name="Текст 40">
            <a:extLst>
              <a:ext uri="{FF2B5EF4-FFF2-40B4-BE49-F238E27FC236}">
                <a16:creationId xmlns:a16="http://schemas.microsoft.com/office/drawing/2014/main" id="{7FA0651D-5793-12A0-7F05-CA3E5ECE80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6729" y="3490567"/>
            <a:ext cx="4659614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6000"/>
              </a:lnSpc>
              <a:buFontTx/>
              <a:buNone/>
              <a:defRPr sz="2200" baseline="0">
                <a:solidFill>
                  <a:schemeClr val="bg1"/>
                </a:solidFill>
                <a:latin typeface="VK Sans Display Regular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Поясняющий текст с иконкой. Иконку можно выбрать</a:t>
            </a:r>
            <a:r>
              <a:rPr lang="en-US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sz="2200" dirty="0">
              <a:solidFill>
                <a:srgbClr val="0E7FFF"/>
              </a:solidFill>
              <a:latin typeface="VK Sans Display" pitchFamily="2" charset="0"/>
            </a:endParaRPr>
          </a:p>
        </p:txBody>
      </p:sp>
      <p:sp>
        <p:nvSpPr>
          <p:cNvPr id="2" name="Рисунок 15">
            <a:extLst>
              <a:ext uri="{FF2B5EF4-FFF2-40B4-BE49-F238E27FC236}">
                <a16:creationId xmlns:a16="http://schemas.microsoft.com/office/drawing/2014/main" id="{96DC708F-63B0-BA49-E11A-4298FD0398E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401" y="5125431"/>
            <a:ext cx="702386" cy="702386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" name="Текст 40">
            <a:extLst>
              <a:ext uri="{FF2B5EF4-FFF2-40B4-BE49-F238E27FC236}">
                <a16:creationId xmlns:a16="http://schemas.microsoft.com/office/drawing/2014/main" id="{C5A1FAE6-79BE-B792-E159-E9A0DC3838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729" y="5011254"/>
            <a:ext cx="4659614" cy="11885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6000"/>
              </a:lnSpc>
              <a:buFontTx/>
              <a:buNone/>
              <a:defRPr sz="2200" baseline="0">
                <a:solidFill>
                  <a:schemeClr val="bg1"/>
                </a:solidFill>
                <a:latin typeface="VK Sans Display Regular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Поясняющий текст с иконкой. Иконку можно выбрать</a:t>
            </a:r>
            <a:r>
              <a:rPr lang="en-US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endParaRPr lang="en-US" sz="2200" dirty="0">
              <a:solidFill>
                <a:srgbClr val="0E7FFF"/>
              </a:solidFill>
              <a:latin typeface="VK Sans Display" pitchFamily="2" charset="0"/>
            </a:endParaRPr>
          </a:p>
        </p:txBody>
      </p:sp>
      <p:pic>
        <p:nvPicPr>
          <p:cNvPr id="4" name="VK Logo" descr="preencoded.png">
            <a:extLst>
              <a:ext uri="{FF2B5EF4-FFF2-40B4-BE49-F238E27FC236}">
                <a16:creationId xmlns:a16="http://schemas.microsoft.com/office/drawing/2014/main" id="{7E35246B-4257-93F0-77D5-810FCFCAD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73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3d картин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VK Logo" descr="preencoded.png">
            <a:extLst>
              <a:ext uri="{FF2B5EF4-FFF2-40B4-BE49-F238E27FC236}">
                <a16:creationId xmlns:a16="http://schemas.microsoft.com/office/drawing/2014/main" id="{FCD15D72-1055-E4E2-4AE3-CBDD663118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F4E241E9-9C06-4B7B-A7D9-6FA57391B4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97650" y="1152872"/>
            <a:ext cx="4935538" cy="49355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2" name="Текст 33">
            <a:extLst>
              <a:ext uri="{FF2B5EF4-FFF2-40B4-BE49-F238E27FC236}">
                <a16:creationId xmlns:a16="http://schemas.microsoft.com/office/drawing/2014/main" id="{B7AA20D1-5099-4B55-085E-98E374418D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8473" y="2434061"/>
            <a:ext cx="3607329" cy="819112"/>
          </a:xfrm>
          <a:prstGeom prst="rect">
            <a:avLst/>
          </a:prstGeom>
        </p:spPr>
        <p:txBody>
          <a:bodyPr/>
          <a:lstStyle>
            <a:lvl1pPr>
              <a:defRPr sz="2200" baseline="0"/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иконок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6" name="Текст 33">
            <a:extLst>
              <a:ext uri="{FF2B5EF4-FFF2-40B4-BE49-F238E27FC236}">
                <a16:creationId xmlns:a16="http://schemas.microsoft.com/office/drawing/2014/main" id="{5CA8C667-982D-8701-FA93-A75EE9719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8473" y="3987514"/>
            <a:ext cx="3607329" cy="819112"/>
          </a:xfrm>
          <a:prstGeom prst="rect">
            <a:avLst/>
          </a:prstGeom>
        </p:spPr>
        <p:txBody>
          <a:bodyPr/>
          <a:lstStyle>
            <a:lvl1pPr>
              <a:defRPr sz="2200" baseline="0"/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D 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изображение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картинок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7" name="Текст 33">
            <a:extLst>
              <a:ext uri="{FF2B5EF4-FFF2-40B4-BE49-F238E27FC236}">
                <a16:creationId xmlns:a16="http://schemas.microsoft.com/office/drawing/2014/main" id="{3D4465CE-56D3-5C0C-0EED-F3933BDFEE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8473" y="3571043"/>
            <a:ext cx="4182533" cy="427293"/>
          </a:xfrm>
          <a:prstGeom prst="rect">
            <a:avLst/>
          </a:prstGeom>
        </p:spPr>
        <p:txBody>
          <a:bodyPr/>
          <a:lstStyle>
            <a:lvl1pPr>
              <a:defRPr sz="2200" b="1" i="0" baseline="0">
                <a:latin typeface="VK Sans Display Medium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DemiBold" pitchFamily="34" charset="0"/>
              </a:rPr>
              <a:t>Выберите 3</a:t>
            </a:r>
            <a:r>
              <a:rPr lang="en-US" sz="2200" dirty="0">
                <a:solidFill>
                  <a:srgbClr val="000000"/>
                </a:solidFill>
                <a:latin typeface="VK Sans Display DemiBold" pitchFamily="34" charset="0"/>
              </a:rPr>
              <a:t>D </a:t>
            </a:r>
            <a:r>
              <a:rPr lang="ru-RU" sz="2200" dirty="0">
                <a:solidFill>
                  <a:srgbClr val="000000"/>
                </a:solidFill>
                <a:latin typeface="VK Sans Display DemiBold" pitchFamily="34" charset="0"/>
              </a:rPr>
              <a:t>изображение</a:t>
            </a:r>
            <a:endParaRPr lang="en-US" sz="2200" dirty="0"/>
          </a:p>
        </p:txBody>
      </p:sp>
      <p:sp>
        <p:nvSpPr>
          <p:cNvPr id="48" name="Текст 33">
            <a:extLst>
              <a:ext uri="{FF2B5EF4-FFF2-40B4-BE49-F238E27FC236}">
                <a16:creationId xmlns:a16="http://schemas.microsoft.com/office/drawing/2014/main" id="{949784B2-5EF8-E620-B0CE-9E9E2E50A8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8473" y="5600594"/>
            <a:ext cx="3685327" cy="819112"/>
          </a:xfrm>
          <a:prstGeom prst="rect">
            <a:avLst/>
          </a:prstGeom>
        </p:spPr>
        <p:txBody>
          <a:bodyPr/>
          <a:lstStyle>
            <a:lvl1pPr>
              <a:defRPr sz="2200" baseline="0"/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Текстовый блок в одну или две строки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49" name="Текст 33">
            <a:extLst>
              <a:ext uri="{FF2B5EF4-FFF2-40B4-BE49-F238E27FC236}">
                <a16:creationId xmlns:a16="http://schemas.microsoft.com/office/drawing/2014/main" id="{752F8B3E-BE28-5EC5-8C84-DCCEABB22F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473" y="5184123"/>
            <a:ext cx="4182533" cy="427293"/>
          </a:xfrm>
          <a:prstGeom prst="rect">
            <a:avLst/>
          </a:prstGeom>
        </p:spPr>
        <p:txBody>
          <a:bodyPr/>
          <a:lstStyle>
            <a:lvl1pPr>
              <a:defRPr sz="2200" b="1" i="0" baseline="0">
                <a:latin typeface="VK Sans Display Medium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200" dirty="0" err="1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</a:t>
            </a:r>
            <a:r>
              <a:rPr lang="en-US" sz="2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</a:t>
            </a:r>
            <a:r>
              <a:rPr lang="en-US" sz="2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одну</a:t>
            </a:r>
            <a:r>
              <a:rPr lang="en-US" sz="2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строку</a:t>
            </a:r>
            <a:endParaRPr lang="en-US" sz="2200" dirty="0"/>
          </a:p>
        </p:txBody>
      </p:sp>
      <p:sp>
        <p:nvSpPr>
          <p:cNvPr id="51" name="Рисунок 42">
            <a:extLst>
              <a:ext uri="{FF2B5EF4-FFF2-40B4-BE49-F238E27FC236}">
                <a16:creationId xmlns:a16="http://schemas.microsoft.com/office/drawing/2014/main" id="{66B0002C-19B8-4D4D-9664-CE930882777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618" y="1983234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2" name="Рисунок 42">
            <a:extLst>
              <a:ext uri="{FF2B5EF4-FFF2-40B4-BE49-F238E27FC236}">
                <a16:creationId xmlns:a16="http://schemas.microsoft.com/office/drawing/2014/main" id="{A34C923F-55DA-110C-92E0-4EAAEDFC593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2618" y="3524167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3" name="Рисунок 42">
            <a:extLst>
              <a:ext uri="{FF2B5EF4-FFF2-40B4-BE49-F238E27FC236}">
                <a16:creationId xmlns:a16="http://schemas.microsoft.com/office/drawing/2014/main" id="{3ECCA230-23F9-636B-8812-0F5D30657E2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62618" y="5166700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7" name="Текст 33">
            <a:extLst>
              <a:ext uri="{FF2B5EF4-FFF2-40B4-BE49-F238E27FC236}">
                <a16:creationId xmlns:a16="http://schemas.microsoft.com/office/drawing/2014/main" id="{9613FC14-E2AD-4037-DFC1-8706F4C1C3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18473" y="2047043"/>
            <a:ext cx="4182533" cy="427293"/>
          </a:xfrm>
          <a:prstGeom prst="rect">
            <a:avLst/>
          </a:prstGeom>
        </p:spPr>
        <p:txBody>
          <a:bodyPr/>
          <a:lstStyle>
            <a:lvl1pPr>
              <a:defRPr sz="2200" b="1" i="0" baseline="0">
                <a:latin typeface="VK Sans Display Medium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DemiBold" pitchFamily="34" charset="0"/>
              </a:rPr>
              <a:t>Выберите иконку</a:t>
            </a:r>
            <a:endParaRPr lang="en-US" sz="2200" dirty="0"/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8742724D-76ED-1784-E2B8-9F4454B4C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9841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3">
            <a:extLst>
              <a:ext uri="{FF2B5EF4-FFF2-40B4-BE49-F238E27FC236}">
                <a16:creationId xmlns:a16="http://schemas.microsoft.com/office/drawing/2014/main" id="{6105D841-5380-2001-3386-C8701D289D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7431" y="0"/>
            <a:ext cx="5984569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8" name="Текст 33">
            <a:extLst>
              <a:ext uri="{FF2B5EF4-FFF2-40B4-BE49-F238E27FC236}">
                <a16:creationId xmlns:a16="http://schemas.microsoft.com/office/drawing/2014/main" id="{AA8FEB48-F277-7515-4422-FFFD4573CD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26" y="1721738"/>
            <a:ext cx="5523855" cy="1436462"/>
          </a:xfrm>
          <a:prstGeom prst="rect">
            <a:avLst/>
          </a:prstGeom>
        </p:spPr>
        <p:txBody>
          <a:bodyPr lIns="0"/>
          <a:lstStyle>
            <a:lvl1pPr>
              <a:defRPr sz="2200" baseline="0"/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иконок</a:t>
            </a:r>
          </a:p>
          <a:p>
            <a:pPr marL="0" marR="0" lvl="0" indent="0" algn="l" defTabSz="60963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Фото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rId2"/>
              </a:rPr>
              <a:t>фотобанка </a:t>
            </a:r>
            <a:r>
              <a:rPr lang="en-US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rId2"/>
              </a:rPr>
              <a:t>VK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2" name="Рисунок 42">
            <a:extLst>
              <a:ext uri="{FF2B5EF4-FFF2-40B4-BE49-F238E27FC236}">
                <a16:creationId xmlns:a16="http://schemas.microsoft.com/office/drawing/2014/main" id="{593F62CA-B8E3-E371-0A53-B74112B02DC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618" y="3699801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42">
            <a:extLst>
              <a:ext uri="{FF2B5EF4-FFF2-40B4-BE49-F238E27FC236}">
                <a16:creationId xmlns:a16="http://schemas.microsoft.com/office/drawing/2014/main" id="{28A26886-903F-5114-AF74-ABFBA496BC7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2618" y="4732734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4" name="Рисунок 42">
            <a:extLst>
              <a:ext uri="{FF2B5EF4-FFF2-40B4-BE49-F238E27FC236}">
                <a16:creationId xmlns:a16="http://schemas.microsoft.com/office/drawing/2014/main" id="{10EC2256-2193-BF77-FA5F-C88FF40501E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62618" y="5723334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1" name="Текст 11">
            <a:extLst>
              <a:ext uri="{FF2B5EF4-FFF2-40B4-BE49-F238E27FC236}">
                <a16:creationId xmlns:a16="http://schemas.microsoft.com/office/drawing/2014/main" id="{197F189A-F069-5C18-3339-67F06DB71E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92130" y="3538260"/>
            <a:ext cx="1609211" cy="889911"/>
          </a:xfrm>
          <a:prstGeom prst="rect">
            <a:avLst/>
          </a:prstGeom>
        </p:spPr>
        <p:txBody>
          <a:bodyPr/>
          <a:lstStyle>
            <a:lvl1pPr>
              <a:defRPr sz="5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32" name="Текст 11">
            <a:extLst>
              <a:ext uri="{FF2B5EF4-FFF2-40B4-BE49-F238E27FC236}">
                <a16:creationId xmlns:a16="http://schemas.microsoft.com/office/drawing/2014/main" id="{22F6B7C8-E006-FDFF-6D3A-C13F21B390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2605" y="4562726"/>
            <a:ext cx="1609211" cy="889911"/>
          </a:xfrm>
          <a:prstGeom prst="rect">
            <a:avLst/>
          </a:prstGeom>
        </p:spPr>
        <p:txBody>
          <a:bodyPr/>
          <a:lstStyle>
            <a:lvl1pPr>
              <a:defRPr sz="5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</a:t>
            </a:r>
          </a:p>
        </p:txBody>
      </p:sp>
      <p:sp>
        <p:nvSpPr>
          <p:cNvPr id="33" name="Текст 11">
            <a:extLst>
              <a:ext uri="{FF2B5EF4-FFF2-40B4-BE49-F238E27FC236}">
                <a16:creationId xmlns:a16="http://schemas.microsoft.com/office/drawing/2014/main" id="{57B9D9A7-0F43-29F5-E80F-269B5ECF6E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2605" y="5561793"/>
            <a:ext cx="1609211" cy="889911"/>
          </a:xfrm>
          <a:prstGeom prst="rect">
            <a:avLst/>
          </a:prstGeom>
        </p:spPr>
        <p:txBody>
          <a:bodyPr/>
          <a:lstStyle>
            <a:lvl1pPr>
              <a:defRPr sz="5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112</a:t>
            </a:r>
          </a:p>
        </p:txBody>
      </p:sp>
      <p:sp>
        <p:nvSpPr>
          <p:cNvPr id="59" name="Текст 55">
            <a:extLst>
              <a:ext uri="{FF2B5EF4-FFF2-40B4-BE49-F238E27FC236}">
                <a16:creationId xmlns:a16="http://schemas.microsoft.com/office/drawing/2014/main" id="{B87F80DA-6445-DBAF-72B6-4095BC145F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75953" y="3848852"/>
            <a:ext cx="3594541" cy="493712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accent3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2700" dirty="0">
                <a:solidFill>
                  <a:srgbClr val="0077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пояснение к цифре</a:t>
            </a:r>
            <a:endParaRPr lang="en-US" sz="2700" dirty="0">
              <a:solidFill>
                <a:srgbClr val="0077FF"/>
              </a:solidFill>
            </a:endParaRPr>
          </a:p>
        </p:txBody>
      </p:sp>
      <p:sp>
        <p:nvSpPr>
          <p:cNvPr id="60" name="Текст 55">
            <a:extLst>
              <a:ext uri="{FF2B5EF4-FFF2-40B4-BE49-F238E27FC236}">
                <a16:creationId xmlns:a16="http://schemas.microsoft.com/office/drawing/2014/main" id="{03C3A321-C736-C2F6-3CC8-5742CEB286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75953" y="4852899"/>
            <a:ext cx="3594541" cy="493712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accent3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2700" dirty="0">
                <a:solidFill>
                  <a:srgbClr val="0077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пояснение к цифре</a:t>
            </a:r>
            <a:endParaRPr lang="en-US" sz="2700" dirty="0">
              <a:solidFill>
                <a:srgbClr val="0077FF"/>
              </a:solidFill>
            </a:endParaRPr>
          </a:p>
        </p:txBody>
      </p:sp>
      <p:sp>
        <p:nvSpPr>
          <p:cNvPr id="61" name="Текст 55">
            <a:extLst>
              <a:ext uri="{FF2B5EF4-FFF2-40B4-BE49-F238E27FC236}">
                <a16:creationId xmlns:a16="http://schemas.microsoft.com/office/drawing/2014/main" id="{C97BD6E3-5502-9DCE-92BD-57F0627A0A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75953" y="5856946"/>
            <a:ext cx="3594541" cy="493712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chemeClr val="accent3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2700" dirty="0">
                <a:solidFill>
                  <a:srgbClr val="0077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пояснение к цифре</a:t>
            </a:r>
            <a:endParaRPr lang="en-US" sz="2700" dirty="0">
              <a:solidFill>
                <a:srgbClr val="0077FF"/>
              </a:solidFill>
            </a:endParaRP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0055B739-157B-DC54-8DB6-E97BE7FBC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25946"/>
            <a:ext cx="6083300" cy="13303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6131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K Logo" descr="preencoded.png">
            <a:extLst>
              <a:ext uri="{FF2B5EF4-FFF2-40B4-BE49-F238E27FC236}">
                <a16:creationId xmlns:a16="http://schemas.microsoft.com/office/drawing/2014/main" id="{4427D791-C579-50DA-28A2-0DE7E689C7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8" name="Текст 33">
            <a:extLst>
              <a:ext uri="{FF2B5EF4-FFF2-40B4-BE49-F238E27FC236}">
                <a16:creationId xmlns:a16="http://schemas.microsoft.com/office/drawing/2014/main" id="{AF501EEA-BE64-1253-FC4C-1048F8BD55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5065" y="5216543"/>
            <a:ext cx="4160773" cy="1057257"/>
          </a:xfrm>
          <a:prstGeom prst="rect">
            <a:avLst/>
          </a:prstGeom>
        </p:spPr>
        <p:txBody>
          <a:bodyPr/>
          <a:lstStyle>
            <a:lvl1pPr>
              <a:defRPr sz="2200" baseline="0"/>
            </a:lvl1pPr>
          </a:lstStyle>
          <a:p>
            <a:pPr marL="0" marR="0" lvl="0" indent="0" algn="l" defTabSz="60963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Фото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rId3"/>
              </a:rPr>
              <a:t>фотобанка </a:t>
            </a:r>
            <a:r>
              <a:rPr lang="en-US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rId3"/>
              </a:rPr>
              <a:t>VK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F7982D30-554D-E8EE-4A00-A1ECE97E99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348" y="1716783"/>
            <a:ext cx="4633750" cy="2722789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6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3B75F45B-9C29-C610-C7CE-796F0BC355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7135" y="3810780"/>
            <a:ext cx="4445831" cy="851264"/>
          </a:xfrm>
          <a:prstGeom prst="rect">
            <a:avLst/>
          </a:prstGeom>
        </p:spPr>
        <p:txBody>
          <a:bodyPr/>
          <a:lstStyle>
            <a:lvl1pPr>
              <a:defRPr sz="34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пояснение к цифре</a:t>
            </a:r>
          </a:p>
        </p:txBody>
      </p:sp>
      <p:sp>
        <p:nvSpPr>
          <p:cNvPr id="72" name="Рисунок 71">
            <a:extLst>
              <a:ext uri="{FF2B5EF4-FFF2-40B4-BE49-F238E27FC236}">
                <a16:creationId xmlns:a16="http://schemas.microsoft.com/office/drawing/2014/main" id="{9BE553F9-EE97-060A-EBE1-37C82D4E58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54550" y="2276107"/>
            <a:ext cx="1454574" cy="1880537"/>
          </a:xfrm>
          <a:custGeom>
            <a:avLst/>
            <a:gdLst>
              <a:gd name="connsiteX0" fmla="*/ 104960 w 1485003"/>
              <a:gd name="connsiteY0" fmla="*/ 0 h 1919877"/>
              <a:gd name="connsiteX1" fmla="*/ 1380043 w 1485003"/>
              <a:gd name="connsiteY1" fmla="*/ 0 h 1919877"/>
              <a:gd name="connsiteX2" fmla="*/ 1485003 w 1485003"/>
              <a:gd name="connsiteY2" fmla="*/ 104960 h 1919877"/>
              <a:gd name="connsiteX3" fmla="*/ 1485003 w 1485003"/>
              <a:gd name="connsiteY3" fmla="*/ 1814917 h 1919877"/>
              <a:gd name="connsiteX4" fmla="*/ 1380043 w 1485003"/>
              <a:gd name="connsiteY4" fmla="*/ 1919877 h 1919877"/>
              <a:gd name="connsiteX5" fmla="*/ 104960 w 1485003"/>
              <a:gd name="connsiteY5" fmla="*/ 1919877 h 1919877"/>
              <a:gd name="connsiteX6" fmla="*/ 0 w 1485003"/>
              <a:gd name="connsiteY6" fmla="*/ 1814917 h 1919877"/>
              <a:gd name="connsiteX7" fmla="*/ 0 w 1485003"/>
              <a:gd name="connsiteY7" fmla="*/ 104960 h 1919877"/>
              <a:gd name="connsiteX8" fmla="*/ 104960 w 1485003"/>
              <a:gd name="connsiteY8" fmla="*/ 0 h 191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003" h="1919877">
                <a:moveTo>
                  <a:pt x="104960" y="0"/>
                </a:moveTo>
                <a:lnTo>
                  <a:pt x="1380043" y="0"/>
                </a:lnTo>
                <a:cubicBezTo>
                  <a:pt x="1438011" y="0"/>
                  <a:pt x="1485003" y="46992"/>
                  <a:pt x="1485003" y="104960"/>
                </a:cubicBezTo>
                <a:lnTo>
                  <a:pt x="1485003" y="1814917"/>
                </a:lnTo>
                <a:cubicBezTo>
                  <a:pt x="1485003" y="1872885"/>
                  <a:pt x="1438011" y="1919877"/>
                  <a:pt x="1380043" y="1919877"/>
                </a:cubicBezTo>
                <a:lnTo>
                  <a:pt x="104960" y="1919877"/>
                </a:lnTo>
                <a:cubicBezTo>
                  <a:pt x="46992" y="1919877"/>
                  <a:pt x="0" y="1872885"/>
                  <a:pt x="0" y="1814917"/>
                </a:cubicBezTo>
                <a:lnTo>
                  <a:pt x="0" y="104960"/>
                </a:lnTo>
                <a:cubicBezTo>
                  <a:pt x="0" y="46992"/>
                  <a:pt x="46992" y="0"/>
                  <a:pt x="1049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81" name="Рисунок 80">
            <a:extLst>
              <a:ext uri="{FF2B5EF4-FFF2-40B4-BE49-F238E27FC236}">
                <a16:creationId xmlns:a16="http://schemas.microsoft.com/office/drawing/2014/main" id="{B44AC649-8A62-DB2C-0265-CC634415BD4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254549" y="4361058"/>
            <a:ext cx="3043095" cy="1911911"/>
          </a:xfrm>
          <a:custGeom>
            <a:avLst/>
            <a:gdLst>
              <a:gd name="connsiteX0" fmla="*/ 135697 w 3055775"/>
              <a:gd name="connsiteY0" fmla="*/ 0 h 1919877"/>
              <a:gd name="connsiteX1" fmla="*/ 2920078 w 3055775"/>
              <a:gd name="connsiteY1" fmla="*/ 0 h 1919877"/>
              <a:gd name="connsiteX2" fmla="*/ 3055775 w 3055775"/>
              <a:gd name="connsiteY2" fmla="*/ 135697 h 1919877"/>
              <a:gd name="connsiteX3" fmla="*/ 3055775 w 3055775"/>
              <a:gd name="connsiteY3" fmla="*/ 1784180 h 1919877"/>
              <a:gd name="connsiteX4" fmla="*/ 2920078 w 3055775"/>
              <a:gd name="connsiteY4" fmla="*/ 1919877 h 1919877"/>
              <a:gd name="connsiteX5" fmla="*/ 135697 w 3055775"/>
              <a:gd name="connsiteY5" fmla="*/ 1919877 h 1919877"/>
              <a:gd name="connsiteX6" fmla="*/ 0 w 3055775"/>
              <a:gd name="connsiteY6" fmla="*/ 1784180 h 1919877"/>
              <a:gd name="connsiteX7" fmla="*/ 0 w 3055775"/>
              <a:gd name="connsiteY7" fmla="*/ 135697 h 1919877"/>
              <a:gd name="connsiteX8" fmla="*/ 135697 w 3055775"/>
              <a:gd name="connsiteY8" fmla="*/ 0 h 191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5775" h="1919877">
                <a:moveTo>
                  <a:pt x="135697" y="0"/>
                </a:moveTo>
                <a:lnTo>
                  <a:pt x="2920078" y="0"/>
                </a:lnTo>
                <a:cubicBezTo>
                  <a:pt x="2995021" y="0"/>
                  <a:pt x="3055775" y="60754"/>
                  <a:pt x="3055775" y="135697"/>
                </a:cubicBezTo>
                <a:lnTo>
                  <a:pt x="3055775" y="1784180"/>
                </a:lnTo>
                <a:cubicBezTo>
                  <a:pt x="3055775" y="1859123"/>
                  <a:pt x="2995021" y="1919877"/>
                  <a:pt x="2920078" y="1919877"/>
                </a:cubicBezTo>
                <a:lnTo>
                  <a:pt x="135697" y="1919877"/>
                </a:lnTo>
                <a:cubicBezTo>
                  <a:pt x="60754" y="1919877"/>
                  <a:pt x="0" y="1859123"/>
                  <a:pt x="0" y="1784180"/>
                </a:cubicBezTo>
                <a:lnTo>
                  <a:pt x="0" y="135697"/>
                </a:lnTo>
                <a:cubicBezTo>
                  <a:pt x="0" y="60754"/>
                  <a:pt x="60754" y="0"/>
                  <a:pt x="1356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6" name="Рисунок 75">
            <a:extLst>
              <a:ext uri="{FF2B5EF4-FFF2-40B4-BE49-F238E27FC236}">
                <a16:creationId xmlns:a16="http://schemas.microsoft.com/office/drawing/2014/main" id="{BA16B5CA-D77F-34FF-CDC0-EF97961C12A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917121" y="2276107"/>
            <a:ext cx="2520304" cy="1880537"/>
          </a:xfrm>
          <a:custGeom>
            <a:avLst/>
            <a:gdLst>
              <a:gd name="connsiteX0" fmla="*/ 135697 w 2573028"/>
              <a:gd name="connsiteY0" fmla="*/ 0 h 1919877"/>
              <a:gd name="connsiteX1" fmla="*/ 2437331 w 2573028"/>
              <a:gd name="connsiteY1" fmla="*/ 0 h 1919877"/>
              <a:gd name="connsiteX2" fmla="*/ 2573028 w 2573028"/>
              <a:gd name="connsiteY2" fmla="*/ 135697 h 1919877"/>
              <a:gd name="connsiteX3" fmla="*/ 2573028 w 2573028"/>
              <a:gd name="connsiteY3" fmla="*/ 1784180 h 1919877"/>
              <a:gd name="connsiteX4" fmla="*/ 2437331 w 2573028"/>
              <a:gd name="connsiteY4" fmla="*/ 1919877 h 1919877"/>
              <a:gd name="connsiteX5" fmla="*/ 135697 w 2573028"/>
              <a:gd name="connsiteY5" fmla="*/ 1919877 h 1919877"/>
              <a:gd name="connsiteX6" fmla="*/ 0 w 2573028"/>
              <a:gd name="connsiteY6" fmla="*/ 1784180 h 1919877"/>
              <a:gd name="connsiteX7" fmla="*/ 0 w 2573028"/>
              <a:gd name="connsiteY7" fmla="*/ 135697 h 1919877"/>
              <a:gd name="connsiteX8" fmla="*/ 135697 w 2573028"/>
              <a:gd name="connsiteY8" fmla="*/ 0 h 191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3028" h="1919877">
                <a:moveTo>
                  <a:pt x="135697" y="0"/>
                </a:moveTo>
                <a:lnTo>
                  <a:pt x="2437331" y="0"/>
                </a:lnTo>
                <a:cubicBezTo>
                  <a:pt x="2512274" y="0"/>
                  <a:pt x="2573028" y="60754"/>
                  <a:pt x="2573028" y="135697"/>
                </a:cubicBezTo>
                <a:lnTo>
                  <a:pt x="2573028" y="1784180"/>
                </a:lnTo>
                <a:cubicBezTo>
                  <a:pt x="2573028" y="1859123"/>
                  <a:pt x="2512274" y="1919877"/>
                  <a:pt x="2437331" y="1919877"/>
                </a:cubicBezTo>
                <a:lnTo>
                  <a:pt x="135697" y="1919877"/>
                </a:lnTo>
                <a:cubicBezTo>
                  <a:pt x="60754" y="1919877"/>
                  <a:pt x="0" y="1859123"/>
                  <a:pt x="0" y="1784180"/>
                </a:cubicBezTo>
                <a:lnTo>
                  <a:pt x="0" y="135697"/>
                </a:lnTo>
                <a:cubicBezTo>
                  <a:pt x="0" y="60754"/>
                  <a:pt x="60754" y="0"/>
                  <a:pt x="1356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8" name="Рисунок 77">
            <a:extLst>
              <a:ext uri="{FF2B5EF4-FFF2-40B4-BE49-F238E27FC236}">
                <a16:creationId xmlns:a16="http://schemas.microsoft.com/office/drawing/2014/main" id="{F6CB836D-200F-A6C9-1C0B-E25B2B3D633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645423" y="2276107"/>
            <a:ext cx="1887328" cy="1888388"/>
          </a:xfrm>
          <a:custGeom>
            <a:avLst/>
            <a:gdLst>
              <a:gd name="connsiteX0" fmla="*/ 135621 w 1918800"/>
              <a:gd name="connsiteY0" fmla="*/ 0 h 1919877"/>
              <a:gd name="connsiteX1" fmla="*/ 1783179 w 1918800"/>
              <a:gd name="connsiteY1" fmla="*/ 0 h 1919877"/>
              <a:gd name="connsiteX2" fmla="*/ 1918800 w 1918800"/>
              <a:gd name="connsiteY2" fmla="*/ 135621 h 1919877"/>
              <a:gd name="connsiteX3" fmla="*/ 1918800 w 1918800"/>
              <a:gd name="connsiteY3" fmla="*/ 1784256 h 1919877"/>
              <a:gd name="connsiteX4" fmla="*/ 1783179 w 1918800"/>
              <a:gd name="connsiteY4" fmla="*/ 1919877 h 1919877"/>
              <a:gd name="connsiteX5" fmla="*/ 135621 w 1918800"/>
              <a:gd name="connsiteY5" fmla="*/ 1919877 h 1919877"/>
              <a:gd name="connsiteX6" fmla="*/ 0 w 1918800"/>
              <a:gd name="connsiteY6" fmla="*/ 1784256 h 1919877"/>
              <a:gd name="connsiteX7" fmla="*/ 0 w 1918800"/>
              <a:gd name="connsiteY7" fmla="*/ 135621 h 1919877"/>
              <a:gd name="connsiteX8" fmla="*/ 135621 w 1918800"/>
              <a:gd name="connsiteY8" fmla="*/ 0 h 191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8800" h="1919877">
                <a:moveTo>
                  <a:pt x="135621" y="0"/>
                </a:moveTo>
                <a:lnTo>
                  <a:pt x="1783179" y="0"/>
                </a:lnTo>
                <a:cubicBezTo>
                  <a:pt x="1858080" y="0"/>
                  <a:pt x="1918800" y="60720"/>
                  <a:pt x="1918800" y="135621"/>
                </a:cubicBezTo>
                <a:lnTo>
                  <a:pt x="1918800" y="1784256"/>
                </a:lnTo>
                <a:cubicBezTo>
                  <a:pt x="1918800" y="1859157"/>
                  <a:pt x="1858080" y="1919877"/>
                  <a:pt x="1783179" y="1919877"/>
                </a:cubicBezTo>
                <a:lnTo>
                  <a:pt x="135621" y="1919877"/>
                </a:lnTo>
                <a:cubicBezTo>
                  <a:pt x="60720" y="1919877"/>
                  <a:pt x="0" y="1859157"/>
                  <a:pt x="0" y="1784256"/>
                </a:cubicBezTo>
                <a:lnTo>
                  <a:pt x="0" y="135621"/>
                </a:lnTo>
                <a:cubicBezTo>
                  <a:pt x="0" y="60720"/>
                  <a:pt x="60720" y="0"/>
                  <a:pt x="1356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83" name="Рисунок 82">
            <a:extLst>
              <a:ext uri="{FF2B5EF4-FFF2-40B4-BE49-F238E27FC236}">
                <a16:creationId xmlns:a16="http://schemas.microsoft.com/office/drawing/2014/main" id="{483DDBAD-19DC-0003-2A50-409A6F71FBB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09405" y="4359965"/>
            <a:ext cx="3023346" cy="1913004"/>
          </a:xfrm>
          <a:custGeom>
            <a:avLst/>
            <a:gdLst>
              <a:gd name="connsiteX0" fmla="*/ 135697 w 3055775"/>
              <a:gd name="connsiteY0" fmla="*/ 0 h 1919877"/>
              <a:gd name="connsiteX1" fmla="*/ 2920078 w 3055775"/>
              <a:gd name="connsiteY1" fmla="*/ 0 h 1919877"/>
              <a:gd name="connsiteX2" fmla="*/ 3055775 w 3055775"/>
              <a:gd name="connsiteY2" fmla="*/ 135697 h 1919877"/>
              <a:gd name="connsiteX3" fmla="*/ 3055775 w 3055775"/>
              <a:gd name="connsiteY3" fmla="*/ 1784180 h 1919877"/>
              <a:gd name="connsiteX4" fmla="*/ 2920078 w 3055775"/>
              <a:gd name="connsiteY4" fmla="*/ 1919877 h 1919877"/>
              <a:gd name="connsiteX5" fmla="*/ 135697 w 3055775"/>
              <a:gd name="connsiteY5" fmla="*/ 1919877 h 1919877"/>
              <a:gd name="connsiteX6" fmla="*/ 0 w 3055775"/>
              <a:gd name="connsiteY6" fmla="*/ 1784180 h 1919877"/>
              <a:gd name="connsiteX7" fmla="*/ 0 w 3055775"/>
              <a:gd name="connsiteY7" fmla="*/ 135697 h 1919877"/>
              <a:gd name="connsiteX8" fmla="*/ 135697 w 3055775"/>
              <a:gd name="connsiteY8" fmla="*/ 0 h 191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5775" h="1919877">
                <a:moveTo>
                  <a:pt x="135697" y="0"/>
                </a:moveTo>
                <a:lnTo>
                  <a:pt x="2920078" y="0"/>
                </a:lnTo>
                <a:cubicBezTo>
                  <a:pt x="2995021" y="0"/>
                  <a:pt x="3055775" y="60754"/>
                  <a:pt x="3055775" y="135697"/>
                </a:cubicBezTo>
                <a:lnTo>
                  <a:pt x="3055775" y="1784180"/>
                </a:lnTo>
                <a:cubicBezTo>
                  <a:pt x="3055775" y="1859123"/>
                  <a:pt x="2995021" y="1919877"/>
                  <a:pt x="2920078" y="1919877"/>
                </a:cubicBezTo>
                <a:lnTo>
                  <a:pt x="135697" y="1919877"/>
                </a:lnTo>
                <a:cubicBezTo>
                  <a:pt x="60754" y="1919877"/>
                  <a:pt x="0" y="1859123"/>
                  <a:pt x="0" y="1784180"/>
                </a:cubicBezTo>
                <a:lnTo>
                  <a:pt x="0" y="135697"/>
                </a:lnTo>
                <a:cubicBezTo>
                  <a:pt x="0" y="60754"/>
                  <a:pt x="60754" y="0"/>
                  <a:pt x="1356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Заголовок 15">
            <a:extLst>
              <a:ext uri="{FF2B5EF4-FFF2-40B4-BE49-F238E27FC236}">
                <a16:creationId xmlns:a16="http://schemas.microsoft.com/office/drawing/2014/main" id="{1EAED380-1984-09C1-D46F-A68D68ED49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06628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2C5B388D-3D65-BA14-EF22-D47AA96D94FD}"/>
              </a:ext>
            </a:extLst>
          </p:cNvPr>
          <p:cNvSpPr/>
          <p:nvPr userDrawn="1"/>
        </p:nvSpPr>
        <p:spPr>
          <a:xfrm>
            <a:off x="664584" y="4138873"/>
            <a:ext cx="3046734" cy="2121745"/>
          </a:xfrm>
          <a:prstGeom prst="roundRect">
            <a:avLst>
              <a:gd name="adj" fmla="val 6401"/>
            </a:avLst>
          </a:prstGeom>
          <a:solidFill>
            <a:srgbClr val="0077FF"/>
          </a:solidFill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38FB297-8AF4-FAC1-8247-451273A8BD84}"/>
              </a:ext>
            </a:extLst>
          </p:cNvPr>
          <p:cNvSpPr/>
          <p:nvPr userDrawn="1"/>
        </p:nvSpPr>
        <p:spPr>
          <a:xfrm>
            <a:off x="664584" y="1752601"/>
            <a:ext cx="6231772" cy="2173838"/>
          </a:xfrm>
          <a:prstGeom prst="roundRect">
            <a:avLst>
              <a:gd name="adj" fmla="val 6401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9E54AA12-D7BF-7F0E-7BC3-0C76210CECB4}"/>
              </a:ext>
            </a:extLst>
          </p:cNvPr>
          <p:cNvSpPr/>
          <p:nvPr userDrawn="1"/>
        </p:nvSpPr>
        <p:spPr>
          <a:xfrm>
            <a:off x="3927151" y="4138875"/>
            <a:ext cx="2969206" cy="2121744"/>
          </a:xfrm>
          <a:prstGeom prst="roundRect">
            <a:avLst>
              <a:gd name="adj" fmla="val 6401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30544C99-3CB8-D71D-1DFD-644A6420FE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0343" y="3394616"/>
            <a:ext cx="5910053" cy="369516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defTabSz="609630">
              <a:spcAft>
                <a:spcPts val="120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Фото из </a:t>
            </a:r>
            <a:r>
              <a:rPr lang="ru-RU" sz="16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rId2"/>
              </a:rPr>
              <a:t>фотобанка </a:t>
            </a:r>
            <a:r>
              <a:rPr lang="en-US" sz="16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rId2"/>
              </a:rPr>
              <a:t>VK</a:t>
            </a:r>
            <a:endParaRPr lang="ru-RU" sz="16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68AB1318-BE7F-88A9-9642-BC6119BCD1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62590" y="5148987"/>
            <a:ext cx="2677575" cy="680451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Описание значения цифры </a:t>
            </a:r>
            <a:endParaRPr lang="en-US" dirty="0"/>
          </a:p>
        </p:txBody>
      </p:sp>
      <p:sp>
        <p:nvSpPr>
          <p:cNvPr id="35" name="Текст 26">
            <a:extLst>
              <a:ext uri="{FF2B5EF4-FFF2-40B4-BE49-F238E27FC236}">
                <a16:creationId xmlns:a16="http://schemas.microsoft.com/office/drawing/2014/main" id="{2E6963B5-B352-1197-84F3-8828EC3919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049" y="5188192"/>
            <a:ext cx="2621015" cy="68045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Описание значения цифры</a:t>
            </a:r>
            <a:endParaRPr lang="en-US" dirty="0"/>
          </a:p>
        </p:txBody>
      </p:sp>
      <p:sp>
        <p:nvSpPr>
          <p:cNvPr id="43" name="Текст 11">
            <a:extLst>
              <a:ext uri="{FF2B5EF4-FFF2-40B4-BE49-F238E27FC236}">
                <a16:creationId xmlns:a16="http://schemas.microsoft.com/office/drawing/2014/main" id="{282E0FF8-7A87-76CB-D239-F6A1CD77D0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0343" y="1804665"/>
            <a:ext cx="2936301" cy="1447288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0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48" name="Текст 11">
            <a:extLst>
              <a:ext uri="{FF2B5EF4-FFF2-40B4-BE49-F238E27FC236}">
                <a16:creationId xmlns:a16="http://schemas.microsoft.com/office/drawing/2014/main" id="{36F141EC-8A65-EDBC-D5C5-BC31907163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80496" y="2073828"/>
            <a:ext cx="2369212" cy="840582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25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>
              <a:lnSpc>
                <a:spcPct val="91667"/>
              </a:lnSpc>
            </a:pPr>
            <a:r>
              <a:rPr lang="en-US" sz="25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NPS,</a:t>
            </a:r>
            <a:br>
              <a:rPr lang="en-US" sz="1200" dirty="0">
                <a:solidFill>
                  <a:srgbClr val="0077FF"/>
                </a:solidFill>
                <a:latin typeface="VK Sans Display Medium" pitchFamily="2" charset="0"/>
              </a:rPr>
            </a:br>
            <a:r>
              <a:rPr lang="en-US" sz="25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VK Total</a:t>
            </a:r>
            <a:endParaRPr lang="en-US" sz="25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49" name="Текст 11">
            <a:extLst>
              <a:ext uri="{FF2B5EF4-FFF2-40B4-BE49-F238E27FC236}">
                <a16:creationId xmlns:a16="http://schemas.microsoft.com/office/drawing/2014/main" id="{0B86A994-4324-C5FA-4DB2-F53A86AC7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53163" y="4407384"/>
            <a:ext cx="711939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50" name="Текст 11">
            <a:extLst>
              <a:ext uri="{FF2B5EF4-FFF2-40B4-BE49-F238E27FC236}">
                <a16:creationId xmlns:a16="http://schemas.microsoft.com/office/drawing/2014/main" id="{ED031E57-A6AC-1EBA-1620-D5A0F3819FA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8623" y="4407384"/>
            <a:ext cx="1018457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5,3</a:t>
            </a:r>
          </a:p>
        </p:txBody>
      </p:sp>
      <p:sp>
        <p:nvSpPr>
          <p:cNvPr id="51" name="Текст 26">
            <a:extLst>
              <a:ext uri="{FF2B5EF4-FFF2-40B4-BE49-F238E27FC236}">
                <a16:creationId xmlns:a16="http://schemas.microsoft.com/office/drawing/2014/main" id="{DA4164BA-8430-0E0F-7EFB-2FD045C145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57080" y="4645706"/>
            <a:ext cx="1093872" cy="36739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млрд ₽</a:t>
            </a:r>
            <a:endParaRPr lang="en-US" dirty="0"/>
          </a:p>
        </p:txBody>
      </p:sp>
      <p:sp>
        <p:nvSpPr>
          <p:cNvPr id="56" name="Текст 55">
            <a:extLst>
              <a:ext uri="{FF2B5EF4-FFF2-40B4-BE49-F238E27FC236}">
                <a16:creationId xmlns:a16="http://schemas.microsoft.com/office/drawing/2014/main" id="{F718042A-D5A2-64F6-E91B-DFC337FEEC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11675" y="4645210"/>
            <a:ext cx="1584325" cy="3683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en-US" sz="16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продукта</a:t>
            </a:r>
            <a:endParaRPr lang="en-US" sz="16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38" name="Рисунок 37">
            <a:extLst>
              <a:ext uri="{FF2B5EF4-FFF2-40B4-BE49-F238E27FC236}">
                <a16:creationId xmlns:a16="http://schemas.microsoft.com/office/drawing/2014/main" id="{35AD897B-E078-F7B9-3C10-A7781130777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115684" y="-1"/>
            <a:ext cx="1713074" cy="1555751"/>
          </a:xfrm>
          <a:custGeom>
            <a:avLst/>
            <a:gdLst>
              <a:gd name="connsiteX0" fmla="*/ 0 w 1713074"/>
              <a:gd name="connsiteY0" fmla="*/ 0 h 1555751"/>
              <a:gd name="connsiteX1" fmla="*/ 1713074 w 1713074"/>
              <a:gd name="connsiteY1" fmla="*/ 0 h 1555751"/>
              <a:gd name="connsiteX2" fmla="*/ 1713074 w 1713074"/>
              <a:gd name="connsiteY2" fmla="*/ 1384369 h 1555751"/>
              <a:gd name="connsiteX3" fmla="*/ 1541692 w 1713074"/>
              <a:gd name="connsiteY3" fmla="*/ 1555751 h 1555751"/>
              <a:gd name="connsiteX4" fmla="*/ 171382 w 1713074"/>
              <a:gd name="connsiteY4" fmla="*/ 1555751 h 1555751"/>
              <a:gd name="connsiteX5" fmla="*/ 0 w 1713074"/>
              <a:gd name="connsiteY5" fmla="*/ 1384369 h 15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3074" h="1555751">
                <a:moveTo>
                  <a:pt x="0" y="0"/>
                </a:moveTo>
                <a:lnTo>
                  <a:pt x="1713074" y="0"/>
                </a:lnTo>
                <a:lnTo>
                  <a:pt x="1713074" y="1384369"/>
                </a:lnTo>
                <a:cubicBezTo>
                  <a:pt x="1713074" y="1479021"/>
                  <a:pt x="1636344" y="1555751"/>
                  <a:pt x="1541692" y="1555751"/>
                </a:cubicBezTo>
                <a:lnTo>
                  <a:pt x="171382" y="1555751"/>
                </a:lnTo>
                <a:cubicBezTo>
                  <a:pt x="76730" y="1555751"/>
                  <a:pt x="0" y="1479021"/>
                  <a:pt x="0" y="13843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9" name="Рисунок 38">
            <a:extLst>
              <a:ext uri="{FF2B5EF4-FFF2-40B4-BE49-F238E27FC236}">
                <a16:creationId xmlns:a16="http://schemas.microsoft.com/office/drawing/2014/main" id="{6227146A-8E97-0238-C026-3D8FB922469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035626" y="-2"/>
            <a:ext cx="3379474" cy="1555751"/>
          </a:xfrm>
          <a:custGeom>
            <a:avLst/>
            <a:gdLst>
              <a:gd name="connsiteX0" fmla="*/ 0 w 3379474"/>
              <a:gd name="connsiteY0" fmla="*/ 0 h 1555751"/>
              <a:gd name="connsiteX1" fmla="*/ 3379474 w 3379474"/>
              <a:gd name="connsiteY1" fmla="*/ 0 h 1555751"/>
              <a:gd name="connsiteX2" fmla="*/ 3379474 w 3379474"/>
              <a:gd name="connsiteY2" fmla="*/ 1384369 h 1555751"/>
              <a:gd name="connsiteX3" fmla="*/ 3208092 w 3379474"/>
              <a:gd name="connsiteY3" fmla="*/ 1555751 h 1555751"/>
              <a:gd name="connsiteX4" fmla="*/ 171382 w 3379474"/>
              <a:gd name="connsiteY4" fmla="*/ 1555751 h 1555751"/>
              <a:gd name="connsiteX5" fmla="*/ 0 w 3379474"/>
              <a:gd name="connsiteY5" fmla="*/ 1384369 h 15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9474" h="1555751">
                <a:moveTo>
                  <a:pt x="0" y="0"/>
                </a:moveTo>
                <a:lnTo>
                  <a:pt x="3379474" y="0"/>
                </a:lnTo>
                <a:lnTo>
                  <a:pt x="3379474" y="1384369"/>
                </a:lnTo>
                <a:cubicBezTo>
                  <a:pt x="3379474" y="1479021"/>
                  <a:pt x="3302744" y="1555751"/>
                  <a:pt x="3208092" y="1555751"/>
                </a:cubicBezTo>
                <a:lnTo>
                  <a:pt x="171382" y="1555751"/>
                </a:lnTo>
                <a:cubicBezTo>
                  <a:pt x="76730" y="1555751"/>
                  <a:pt x="0" y="1479021"/>
                  <a:pt x="0" y="13843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1276B5B9-D219-88CA-A4BB-30B8BD20FD7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095244" y="1752601"/>
            <a:ext cx="2242512" cy="2172462"/>
          </a:xfrm>
          <a:custGeom>
            <a:avLst/>
            <a:gdLst>
              <a:gd name="connsiteX0" fmla="*/ 192393 w 2242512"/>
              <a:gd name="connsiteY0" fmla="*/ 0 h 2172462"/>
              <a:gd name="connsiteX1" fmla="*/ 2050119 w 2242512"/>
              <a:gd name="connsiteY1" fmla="*/ 0 h 2172462"/>
              <a:gd name="connsiteX2" fmla="*/ 2242512 w 2242512"/>
              <a:gd name="connsiteY2" fmla="*/ 192393 h 2172462"/>
              <a:gd name="connsiteX3" fmla="*/ 2242512 w 2242512"/>
              <a:gd name="connsiteY3" fmla="*/ 1980069 h 2172462"/>
              <a:gd name="connsiteX4" fmla="*/ 2050119 w 2242512"/>
              <a:gd name="connsiteY4" fmla="*/ 2172462 h 2172462"/>
              <a:gd name="connsiteX5" fmla="*/ 192393 w 2242512"/>
              <a:gd name="connsiteY5" fmla="*/ 2172462 h 2172462"/>
              <a:gd name="connsiteX6" fmla="*/ 0 w 2242512"/>
              <a:gd name="connsiteY6" fmla="*/ 1980069 h 2172462"/>
              <a:gd name="connsiteX7" fmla="*/ 0 w 2242512"/>
              <a:gd name="connsiteY7" fmla="*/ 192393 h 2172462"/>
              <a:gd name="connsiteX8" fmla="*/ 192393 w 2242512"/>
              <a:gd name="connsiteY8" fmla="*/ 0 h 217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2512" h="2172462">
                <a:moveTo>
                  <a:pt x="192393" y="0"/>
                </a:moveTo>
                <a:lnTo>
                  <a:pt x="2050119" y="0"/>
                </a:lnTo>
                <a:cubicBezTo>
                  <a:pt x="2156375" y="0"/>
                  <a:pt x="2242512" y="86137"/>
                  <a:pt x="2242512" y="192393"/>
                </a:cubicBezTo>
                <a:lnTo>
                  <a:pt x="2242512" y="1980069"/>
                </a:lnTo>
                <a:cubicBezTo>
                  <a:pt x="2242512" y="2086325"/>
                  <a:pt x="2156375" y="2172462"/>
                  <a:pt x="2050119" y="2172462"/>
                </a:cubicBezTo>
                <a:lnTo>
                  <a:pt x="192393" y="2172462"/>
                </a:lnTo>
                <a:cubicBezTo>
                  <a:pt x="86137" y="2172462"/>
                  <a:pt x="0" y="2086325"/>
                  <a:pt x="0" y="1980069"/>
                </a:cubicBezTo>
                <a:lnTo>
                  <a:pt x="0" y="192393"/>
                </a:lnTo>
                <a:cubicBezTo>
                  <a:pt x="0" y="86137"/>
                  <a:pt x="86137" y="0"/>
                  <a:pt x="1923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CA90E98B-46F0-EFF0-5630-BFEA821F8D5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542705" y="1758042"/>
            <a:ext cx="2649294" cy="2167020"/>
          </a:xfrm>
          <a:custGeom>
            <a:avLst/>
            <a:gdLst>
              <a:gd name="connsiteX0" fmla="*/ 179104 w 2649294"/>
              <a:gd name="connsiteY0" fmla="*/ 0 h 2167020"/>
              <a:gd name="connsiteX1" fmla="*/ 2649294 w 2649294"/>
              <a:gd name="connsiteY1" fmla="*/ 0 h 2167020"/>
              <a:gd name="connsiteX2" fmla="*/ 2649294 w 2649294"/>
              <a:gd name="connsiteY2" fmla="*/ 2167020 h 2167020"/>
              <a:gd name="connsiteX3" fmla="*/ 179104 w 2649294"/>
              <a:gd name="connsiteY3" fmla="*/ 2167020 h 2167020"/>
              <a:gd name="connsiteX4" fmla="*/ 0 w 2649294"/>
              <a:gd name="connsiteY4" fmla="*/ 1987916 h 2167020"/>
              <a:gd name="connsiteX5" fmla="*/ 0 w 2649294"/>
              <a:gd name="connsiteY5" fmla="*/ 179104 h 2167020"/>
              <a:gd name="connsiteX6" fmla="*/ 179104 w 2649294"/>
              <a:gd name="connsiteY6" fmla="*/ 0 h 216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294" h="2167020">
                <a:moveTo>
                  <a:pt x="179104" y="0"/>
                </a:moveTo>
                <a:lnTo>
                  <a:pt x="2649294" y="0"/>
                </a:lnTo>
                <a:lnTo>
                  <a:pt x="2649294" y="2167020"/>
                </a:lnTo>
                <a:lnTo>
                  <a:pt x="179104" y="2167020"/>
                </a:lnTo>
                <a:cubicBezTo>
                  <a:pt x="80188" y="2167020"/>
                  <a:pt x="0" y="2086832"/>
                  <a:pt x="0" y="1987916"/>
                </a:cubicBezTo>
                <a:lnTo>
                  <a:pt x="0" y="179104"/>
                </a:lnTo>
                <a:cubicBezTo>
                  <a:pt x="0" y="80188"/>
                  <a:pt x="80188" y="0"/>
                  <a:pt x="1791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7E32E367-EE61-D695-42E2-985A63963FC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104446" y="4129446"/>
            <a:ext cx="4144937" cy="2736009"/>
          </a:xfrm>
          <a:custGeom>
            <a:avLst/>
            <a:gdLst>
              <a:gd name="connsiteX0" fmla="*/ 190426 w 4144937"/>
              <a:gd name="connsiteY0" fmla="*/ 0 h 2736009"/>
              <a:gd name="connsiteX1" fmla="*/ 3954511 w 4144937"/>
              <a:gd name="connsiteY1" fmla="*/ 0 h 2736009"/>
              <a:gd name="connsiteX2" fmla="*/ 4144937 w 4144937"/>
              <a:gd name="connsiteY2" fmla="*/ 190426 h 2736009"/>
              <a:gd name="connsiteX3" fmla="*/ 4144937 w 4144937"/>
              <a:gd name="connsiteY3" fmla="*/ 2736009 h 2736009"/>
              <a:gd name="connsiteX4" fmla="*/ 0 w 4144937"/>
              <a:gd name="connsiteY4" fmla="*/ 2736009 h 2736009"/>
              <a:gd name="connsiteX5" fmla="*/ 0 w 4144937"/>
              <a:gd name="connsiteY5" fmla="*/ 190426 h 2736009"/>
              <a:gd name="connsiteX6" fmla="*/ 190426 w 4144937"/>
              <a:gd name="connsiteY6" fmla="*/ 0 h 27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4937" h="2736009">
                <a:moveTo>
                  <a:pt x="190426" y="0"/>
                </a:moveTo>
                <a:lnTo>
                  <a:pt x="3954511" y="0"/>
                </a:lnTo>
                <a:cubicBezTo>
                  <a:pt x="4059680" y="0"/>
                  <a:pt x="4144937" y="85257"/>
                  <a:pt x="4144937" y="190426"/>
                </a:cubicBezTo>
                <a:lnTo>
                  <a:pt x="4144937" y="2736009"/>
                </a:lnTo>
                <a:lnTo>
                  <a:pt x="0" y="2736009"/>
                </a:lnTo>
                <a:lnTo>
                  <a:pt x="0" y="190426"/>
                </a:lnTo>
                <a:cubicBezTo>
                  <a:pt x="0" y="85257"/>
                  <a:pt x="85257" y="0"/>
                  <a:pt x="1904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BCFEFDDF-32CE-FB2F-4B86-9B962404EDE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1466078" y="4129446"/>
            <a:ext cx="3792939" cy="2736009"/>
          </a:xfrm>
          <a:custGeom>
            <a:avLst/>
            <a:gdLst>
              <a:gd name="connsiteX0" fmla="*/ 190426 w 3792939"/>
              <a:gd name="connsiteY0" fmla="*/ 0 h 2736009"/>
              <a:gd name="connsiteX1" fmla="*/ 3602513 w 3792939"/>
              <a:gd name="connsiteY1" fmla="*/ 0 h 2736009"/>
              <a:gd name="connsiteX2" fmla="*/ 3792939 w 3792939"/>
              <a:gd name="connsiteY2" fmla="*/ 190426 h 2736009"/>
              <a:gd name="connsiteX3" fmla="*/ 3792939 w 3792939"/>
              <a:gd name="connsiteY3" fmla="*/ 2736009 h 2736009"/>
              <a:gd name="connsiteX4" fmla="*/ 0 w 3792939"/>
              <a:gd name="connsiteY4" fmla="*/ 2736009 h 2736009"/>
              <a:gd name="connsiteX5" fmla="*/ 0 w 3792939"/>
              <a:gd name="connsiteY5" fmla="*/ 190426 h 2736009"/>
              <a:gd name="connsiteX6" fmla="*/ 190426 w 3792939"/>
              <a:gd name="connsiteY6" fmla="*/ 0 h 27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2939" h="2736009">
                <a:moveTo>
                  <a:pt x="190426" y="0"/>
                </a:moveTo>
                <a:lnTo>
                  <a:pt x="3602513" y="0"/>
                </a:lnTo>
                <a:cubicBezTo>
                  <a:pt x="3707682" y="0"/>
                  <a:pt x="3792939" y="85257"/>
                  <a:pt x="3792939" y="190426"/>
                </a:cubicBezTo>
                <a:lnTo>
                  <a:pt x="3792939" y="2736009"/>
                </a:lnTo>
                <a:lnTo>
                  <a:pt x="0" y="2736009"/>
                </a:lnTo>
                <a:lnTo>
                  <a:pt x="0" y="190426"/>
                </a:lnTo>
                <a:cubicBezTo>
                  <a:pt x="0" y="85257"/>
                  <a:pt x="85257" y="0"/>
                  <a:pt x="1904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23FFC9D8-6BB1-B259-582D-478E480B4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7"/>
            <a:ext cx="6272229" cy="113605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593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3 большое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0636E359-83E3-F2BD-02EA-360B15F4C2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6" name="Рисунок 65">
            <a:extLst>
              <a:ext uri="{FF2B5EF4-FFF2-40B4-BE49-F238E27FC236}">
                <a16:creationId xmlns:a16="http://schemas.microsoft.com/office/drawing/2014/main" id="{2CC24B05-909F-BDA8-E364-F151F343E2BC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584200"/>
            <a:ext cx="2734612" cy="1798536"/>
          </a:xfrm>
          <a:custGeom>
            <a:avLst/>
            <a:gdLst>
              <a:gd name="connsiteX0" fmla="*/ 161221 w 2734612"/>
              <a:gd name="connsiteY0" fmla="*/ 0 h 1798536"/>
              <a:gd name="connsiteX1" fmla="*/ 2573391 w 2734612"/>
              <a:gd name="connsiteY1" fmla="*/ 0 h 1798536"/>
              <a:gd name="connsiteX2" fmla="*/ 2734612 w 2734612"/>
              <a:gd name="connsiteY2" fmla="*/ 161221 h 1798536"/>
              <a:gd name="connsiteX3" fmla="*/ 2734612 w 2734612"/>
              <a:gd name="connsiteY3" fmla="*/ 1637315 h 1798536"/>
              <a:gd name="connsiteX4" fmla="*/ 2573391 w 2734612"/>
              <a:gd name="connsiteY4" fmla="*/ 1798536 h 1798536"/>
              <a:gd name="connsiteX5" fmla="*/ 161221 w 2734612"/>
              <a:gd name="connsiteY5" fmla="*/ 1798536 h 1798536"/>
              <a:gd name="connsiteX6" fmla="*/ 0 w 2734612"/>
              <a:gd name="connsiteY6" fmla="*/ 1637315 h 1798536"/>
              <a:gd name="connsiteX7" fmla="*/ 0 w 2734612"/>
              <a:gd name="connsiteY7" fmla="*/ 161221 h 1798536"/>
              <a:gd name="connsiteX8" fmla="*/ 161221 w 2734612"/>
              <a:gd name="connsiteY8" fmla="*/ 0 h 179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4612" h="1798536">
                <a:moveTo>
                  <a:pt x="161221" y="0"/>
                </a:moveTo>
                <a:lnTo>
                  <a:pt x="2573391" y="0"/>
                </a:lnTo>
                <a:cubicBezTo>
                  <a:pt x="2662431" y="0"/>
                  <a:pt x="2734612" y="72181"/>
                  <a:pt x="2734612" y="161221"/>
                </a:cubicBezTo>
                <a:lnTo>
                  <a:pt x="2734612" y="1637315"/>
                </a:lnTo>
                <a:cubicBezTo>
                  <a:pt x="2734612" y="1726355"/>
                  <a:pt x="2662431" y="1798536"/>
                  <a:pt x="2573391" y="1798536"/>
                </a:cubicBezTo>
                <a:lnTo>
                  <a:pt x="161221" y="1798536"/>
                </a:lnTo>
                <a:cubicBezTo>
                  <a:pt x="72181" y="1798536"/>
                  <a:pt x="0" y="1726355"/>
                  <a:pt x="0" y="1637315"/>
                </a:cubicBezTo>
                <a:lnTo>
                  <a:pt x="0" y="161221"/>
                </a:lnTo>
                <a:cubicBezTo>
                  <a:pt x="0" y="72181"/>
                  <a:pt x="72181" y="0"/>
                  <a:pt x="16122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69" name="Рисунок 68">
            <a:extLst>
              <a:ext uri="{FF2B5EF4-FFF2-40B4-BE49-F238E27FC236}">
                <a16:creationId xmlns:a16="http://schemas.microsoft.com/office/drawing/2014/main" id="{328E5D57-EBAC-CEB0-C867-26F9E5EC0C3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58813" y="2525618"/>
            <a:ext cx="2734612" cy="1798536"/>
          </a:xfrm>
          <a:custGeom>
            <a:avLst/>
            <a:gdLst>
              <a:gd name="connsiteX0" fmla="*/ 161221 w 2734612"/>
              <a:gd name="connsiteY0" fmla="*/ 0 h 1798536"/>
              <a:gd name="connsiteX1" fmla="*/ 2573391 w 2734612"/>
              <a:gd name="connsiteY1" fmla="*/ 0 h 1798536"/>
              <a:gd name="connsiteX2" fmla="*/ 2734612 w 2734612"/>
              <a:gd name="connsiteY2" fmla="*/ 161221 h 1798536"/>
              <a:gd name="connsiteX3" fmla="*/ 2734612 w 2734612"/>
              <a:gd name="connsiteY3" fmla="*/ 1637315 h 1798536"/>
              <a:gd name="connsiteX4" fmla="*/ 2573391 w 2734612"/>
              <a:gd name="connsiteY4" fmla="*/ 1798536 h 1798536"/>
              <a:gd name="connsiteX5" fmla="*/ 161221 w 2734612"/>
              <a:gd name="connsiteY5" fmla="*/ 1798536 h 1798536"/>
              <a:gd name="connsiteX6" fmla="*/ 0 w 2734612"/>
              <a:gd name="connsiteY6" fmla="*/ 1637315 h 1798536"/>
              <a:gd name="connsiteX7" fmla="*/ 0 w 2734612"/>
              <a:gd name="connsiteY7" fmla="*/ 161221 h 1798536"/>
              <a:gd name="connsiteX8" fmla="*/ 161221 w 2734612"/>
              <a:gd name="connsiteY8" fmla="*/ 0 h 179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4612" h="1798536">
                <a:moveTo>
                  <a:pt x="161221" y="0"/>
                </a:moveTo>
                <a:lnTo>
                  <a:pt x="2573391" y="0"/>
                </a:lnTo>
                <a:cubicBezTo>
                  <a:pt x="2662431" y="0"/>
                  <a:pt x="2734612" y="72181"/>
                  <a:pt x="2734612" y="161221"/>
                </a:cubicBezTo>
                <a:lnTo>
                  <a:pt x="2734612" y="1637315"/>
                </a:lnTo>
                <a:cubicBezTo>
                  <a:pt x="2734612" y="1726355"/>
                  <a:pt x="2662431" y="1798536"/>
                  <a:pt x="2573391" y="1798536"/>
                </a:cubicBezTo>
                <a:lnTo>
                  <a:pt x="161221" y="1798536"/>
                </a:lnTo>
                <a:cubicBezTo>
                  <a:pt x="72181" y="1798536"/>
                  <a:pt x="0" y="1726355"/>
                  <a:pt x="0" y="1637315"/>
                </a:cubicBezTo>
                <a:lnTo>
                  <a:pt x="0" y="161221"/>
                </a:lnTo>
                <a:cubicBezTo>
                  <a:pt x="0" y="72181"/>
                  <a:pt x="72181" y="0"/>
                  <a:pt x="16122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1" name="Рисунок 70">
            <a:extLst>
              <a:ext uri="{FF2B5EF4-FFF2-40B4-BE49-F238E27FC236}">
                <a16:creationId xmlns:a16="http://schemas.microsoft.com/office/drawing/2014/main" id="{6CEB7312-B883-65FE-568E-AAB142BDE889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58813" y="4478368"/>
            <a:ext cx="2734612" cy="1798536"/>
          </a:xfrm>
          <a:custGeom>
            <a:avLst/>
            <a:gdLst>
              <a:gd name="connsiteX0" fmla="*/ 161221 w 2734612"/>
              <a:gd name="connsiteY0" fmla="*/ 0 h 1798536"/>
              <a:gd name="connsiteX1" fmla="*/ 2573391 w 2734612"/>
              <a:gd name="connsiteY1" fmla="*/ 0 h 1798536"/>
              <a:gd name="connsiteX2" fmla="*/ 2734612 w 2734612"/>
              <a:gd name="connsiteY2" fmla="*/ 161221 h 1798536"/>
              <a:gd name="connsiteX3" fmla="*/ 2734612 w 2734612"/>
              <a:gd name="connsiteY3" fmla="*/ 1637315 h 1798536"/>
              <a:gd name="connsiteX4" fmla="*/ 2573391 w 2734612"/>
              <a:gd name="connsiteY4" fmla="*/ 1798536 h 1798536"/>
              <a:gd name="connsiteX5" fmla="*/ 161221 w 2734612"/>
              <a:gd name="connsiteY5" fmla="*/ 1798536 h 1798536"/>
              <a:gd name="connsiteX6" fmla="*/ 0 w 2734612"/>
              <a:gd name="connsiteY6" fmla="*/ 1637315 h 1798536"/>
              <a:gd name="connsiteX7" fmla="*/ 0 w 2734612"/>
              <a:gd name="connsiteY7" fmla="*/ 161221 h 1798536"/>
              <a:gd name="connsiteX8" fmla="*/ 161221 w 2734612"/>
              <a:gd name="connsiteY8" fmla="*/ 0 h 179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4612" h="1798536">
                <a:moveTo>
                  <a:pt x="161221" y="0"/>
                </a:moveTo>
                <a:lnTo>
                  <a:pt x="2573391" y="0"/>
                </a:lnTo>
                <a:cubicBezTo>
                  <a:pt x="2662431" y="0"/>
                  <a:pt x="2734612" y="72181"/>
                  <a:pt x="2734612" y="161221"/>
                </a:cubicBezTo>
                <a:lnTo>
                  <a:pt x="2734612" y="1637315"/>
                </a:lnTo>
                <a:cubicBezTo>
                  <a:pt x="2734612" y="1726355"/>
                  <a:pt x="2662431" y="1798536"/>
                  <a:pt x="2573391" y="1798536"/>
                </a:cubicBezTo>
                <a:lnTo>
                  <a:pt x="161221" y="1798536"/>
                </a:lnTo>
                <a:cubicBezTo>
                  <a:pt x="72181" y="1798536"/>
                  <a:pt x="0" y="1726355"/>
                  <a:pt x="0" y="1637315"/>
                </a:cubicBezTo>
                <a:lnTo>
                  <a:pt x="0" y="161221"/>
                </a:lnTo>
                <a:cubicBezTo>
                  <a:pt x="0" y="72181"/>
                  <a:pt x="72181" y="0"/>
                  <a:pt x="16122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ED0F8FD5-9544-F46F-7DB4-B8A75D7BD7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7993" y="5498316"/>
            <a:ext cx="2156408" cy="3737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20% </a:t>
            </a:r>
            <a:r>
              <a:rPr lang="en-US" dirty="0" err="1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год</a:t>
            </a:r>
            <a:r>
              <a:rPr lang="en-US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к</a:t>
            </a:r>
            <a:r>
              <a:rPr lang="en-US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году</a:t>
            </a:r>
            <a:endParaRPr lang="en-US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F8DF04D-6342-4198-3289-14F8D2E459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8623" y="4756109"/>
            <a:ext cx="929217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1,2 </a:t>
            </a:r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id="{528592E8-D6B1-EC9F-B52F-DBB2BC5B8B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08735" y="4898991"/>
            <a:ext cx="1102671" cy="30406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91667"/>
              </a:lnSpc>
            </a:pPr>
            <a:r>
              <a:rPr lang="en-US" sz="1600" dirty="0" err="1">
                <a:solidFill>
                  <a:schemeClr val="bg1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1600" dirty="0">
                <a:solidFill>
                  <a:schemeClr val="bg1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Текст 11">
            <a:extLst>
              <a:ext uri="{FF2B5EF4-FFF2-40B4-BE49-F238E27FC236}">
                <a16:creationId xmlns:a16="http://schemas.microsoft.com/office/drawing/2014/main" id="{3317FE64-8031-AD05-ED77-B935F59958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8623" y="2782625"/>
            <a:ext cx="929217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 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3AB9EE9B-CDC2-0729-72F6-CF56996B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8623" y="774624"/>
            <a:ext cx="2322588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70</a:t>
            </a:r>
          </a:p>
        </p:txBody>
      </p:sp>
      <p:sp>
        <p:nvSpPr>
          <p:cNvPr id="24" name="Текст 26">
            <a:extLst>
              <a:ext uri="{FF2B5EF4-FFF2-40B4-BE49-F238E27FC236}">
                <a16:creationId xmlns:a16="http://schemas.microsoft.com/office/drawing/2014/main" id="{8A34414A-7644-9D8F-0C0E-7BF6210C542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58566" y="1486990"/>
            <a:ext cx="2018458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+ 1 </a:t>
            </a:r>
            <a:r>
              <a:rPr lang="en-US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млрд</a:t>
            </a:r>
            <a:r>
              <a:rPr lang="en-US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₽ </a:t>
            </a:r>
            <a:r>
              <a:rPr lang="en-US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за</a:t>
            </a:r>
            <a:r>
              <a:rPr lang="en-US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неделю</a:t>
            </a:r>
            <a:endParaRPr lang="en-US" dirty="0"/>
          </a:p>
        </p:txBody>
      </p:sp>
      <p:sp>
        <p:nvSpPr>
          <p:cNvPr id="41" name="Текст 26">
            <a:extLst>
              <a:ext uri="{FF2B5EF4-FFF2-40B4-BE49-F238E27FC236}">
                <a16:creationId xmlns:a16="http://schemas.microsoft.com/office/drawing/2014/main" id="{0587E5EF-0992-19C3-8E2B-640BCAF1232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7067" y="5498316"/>
            <a:ext cx="330926" cy="37373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42" name="Текст 26">
            <a:extLst>
              <a:ext uri="{FF2B5EF4-FFF2-40B4-BE49-F238E27FC236}">
                <a16:creationId xmlns:a16="http://schemas.microsoft.com/office/drawing/2014/main" id="{A91A2C35-44C6-1A15-DD49-25ADF3196E0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4436" y="3521803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53" name="Текст 26">
            <a:extLst>
              <a:ext uri="{FF2B5EF4-FFF2-40B4-BE49-F238E27FC236}">
                <a16:creationId xmlns:a16="http://schemas.microsoft.com/office/drawing/2014/main" id="{998CAA83-AC75-85E4-AC29-36CE9997A71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4436" y="1478930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72" name="Текст 26">
            <a:extLst>
              <a:ext uri="{FF2B5EF4-FFF2-40B4-BE49-F238E27FC236}">
                <a16:creationId xmlns:a16="http://schemas.microsoft.com/office/drawing/2014/main" id="{C09FC6BF-CEA7-2546-7E82-52CB09609B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58566" y="3527462"/>
            <a:ext cx="2018458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08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3 большое фото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11">
            <a:extLst>
              <a:ext uri="{FF2B5EF4-FFF2-40B4-BE49-F238E27FC236}">
                <a16:creationId xmlns:a16="http://schemas.microsoft.com/office/drawing/2014/main" id="{3317FE64-8031-AD05-ED77-B935F59958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57080" y="4325588"/>
            <a:ext cx="929217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 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3AB9EE9B-CDC2-0729-72F6-CF56996B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57079" y="1384224"/>
            <a:ext cx="1599778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70</a:t>
            </a:r>
            <a:r>
              <a:rPr lang="en-US" dirty="0"/>
              <a:t>%</a:t>
            </a:r>
            <a:endParaRPr lang="ru-RU" dirty="0"/>
          </a:p>
        </p:txBody>
      </p:sp>
      <p:sp>
        <p:nvSpPr>
          <p:cNvPr id="24" name="Текст 26">
            <a:extLst>
              <a:ext uri="{FF2B5EF4-FFF2-40B4-BE49-F238E27FC236}">
                <a16:creationId xmlns:a16="http://schemas.microsoft.com/office/drawing/2014/main" id="{8A34414A-7644-9D8F-0C0E-7BF6210C542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77023" y="2096590"/>
            <a:ext cx="2018458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+ 1 </a:t>
            </a:r>
            <a:r>
              <a:rPr lang="en-US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млрд</a:t>
            </a:r>
            <a:r>
              <a:rPr lang="en-US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₽ </a:t>
            </a:r>
            <a:r>
              <a:rPr lang="en-US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за</a:t>
            </a:r>
            <a:r>
              <a:rPr lang="en-US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неделю</a:t>
            </a:r>
            <a:endParaRPr lang="en-US" dirty="0"/>
          </a:p>
        </p:txBody>
      </p:sp>
      <p:sp>
        <p:nvSpPr>
          <p:cNvPr id="42" name="Текст 26">
            <a:extLst>
              <a:ext uri="{FF2B5EF4-FFF2-40B4-BE49-F238E27FC236}">
                <a16:creationId xmlns:a16="http://schemas.microsoft.com/office/drawing/2014/main" id="{A91A2C35-44C6-1A15-DD49-25ADF3196E0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72893" y="5064766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53" name="Текст 26">
            <a:extLst>
              <a:ext uri="{FF2B5EF4-FFF2-40B4-BE49-F238E27FC236}">
                <a16:creationId xmlns:a16="http://schemas.microsoft.com/office/drawing/2014/main" id="{998CAA83-AC75-85E4-AC29-36CE9997A71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572893" y="2088530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72" name="Текст 26">
            <a:extLst>
              <a:ext uri="{FF2B5EF4-FFF2-40B4-BE49-F238E27FC236}">
                <a16:creationId xmlns:a16="http://schemas.microsoft.com/office/drawing/2014/main" id="{C09FC6BF-CEA7-2546-7E82-52CB09609B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877023" y="5070425"/>
            <a:ext cx="2018458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dirty="0"/>
          </a:p>
        </p:txBody>
      </p:sp>
      <p:sp>
        <p:nvSpPr>
          <p:cNvPr id="6" name="Текст 26">
            <a:extLst>
              <a:ext uri="{FF2B5EF4-FFF2-40B4-BE49-F238E27FC236}">
                <a16:creationId xmlns:a16="http://schemas.microsoft.com/office/drawing/2014/main" id="{F20FE409-8055-07FD-B752-AC2853F51A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86297" y="4607141"/>
            <a:ext cx="1102671" cy="30406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91667"/>
              </a:lnSpc>
            </a:pPr>
            <a:r>
              <a:rPr lang="en-US" sz="1600" dirty="0" err="1">
                <a:solidFill>
                  <a:schemeClr val="bg1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1600" dirty="0">
                <a:solidFill>
                  <a:schemeClr val="bg1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07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4">
            <a:extLst>
              <a:ext uri="{FF2B5EF4-FFF2-40B4-BE49-F238E27FC236}">
                <a16:creationId xmlns:a16="http://schemas.microsoft.com/office/drawing/2014/main" id="{8A270FA7-C498-CB4A-B93B-68BF44D6B3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532" y="3819600"/>
            <a:ext cx="4918946" cy="877163"/>
          </a:xfrm>
          <a:prstGeom prst="rect">
            <a:avLst/>
          </a:prstGeom>
        </p:spPr>
        <p:txBody>
          <a:bodyPr wrap="square"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презентации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083D9462-612F-9C48-836D-B9594353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386" y="1042987"/>
            <a:ext cx="9948625" cy="24622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0000"/>
              </a:lnSpc>
              <a:defRPr sz="10000" baseline="0">
                <a:solidFill>
                  <a:schemeClr val="bg1"/>
                </a:solidFill>
                <a:latin typeface="VK Sans Display DemiBold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2" name="VK Logo" descr="preencoded.png">
            <a:extLst>
              <a:ext uri="{FF2B5EF4-FFF2-40B4-BE49-F238E27FC236}">
                <a16:creationId xmlns:a16="http://schemas.microsoft.com/office/drawing/2014/main" id="{5A78F8AE-24F2-6C9F-EBCD-259E019C90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1615" y="5637441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951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3 большое фото 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6">
            <a:extLst>
              <a:ext uri="{FF2B5EF4-FFF2-40B4-BE49-F238E27FC236}">
                <a16:creationId xmlns:a16="http://schemas.microsoft.com/office/drawing/2014/main" id="{ED0F8FD5-9544-F46F-7DB4-B8A75D7BD7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81164" y="5498316"/>
            <a:ext cx="2156408" cy="3737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20% </a:t>
            </a:r>
            <a:r>
              <a:rPr lang="en-US" dirty="0" err="1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год</a:t>
            </a:r>
            <a:r>
              <a:rPr lang="en-US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к</a:t>
            </a:r>
            <a:r>
              <a:rPr lang="en-US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году</a:t>
            </a:r>
            <a:endParaRPr lang="en-US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F8DF04D-6342-4198-3289-14F8D2E459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51794" y="4756109"/>
            <a:ext cx="929217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1,2 </a:t>
            </a:r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id="{528592E8-D6B1-EC9F-B52F-DBB2BC5B8B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21906" y="4898991"/>
            <a:ext cx="1102671" cy="30406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91667"/>
              </a:lnSpc>
            </a:pPr>
            <a:r>
              <a:rPr lang="en-US" sz="1600" dirty="0" err="1">
                <a:solidFill>
                  <a:schemeClr val="bg1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1600" dirty="0">
                <a:solidFill>
                  <a:schemeClr val="bg1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Текст 11">
            <a:extLst>
              <a:ext uri="{FF2B5EF4-FFF2-40B4-BE49-F238E27FC236}">
                <a16:creationId xmlns:a16="http://schemas.microsoft.com/office/drawing/2014/main" id="{3317FE64-8031-AD05-ED77-B935F59958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51794" y="2782625"/>
            <a:ext cx="929217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 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3AB9EE9B-CDC2-0729-72F6-CF56996B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1794" y="774624"/>
            <a:ext cx="2322588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70%</a:t>
            </a:r>
          </a:p>
        </p:txBody>
      </p:sp>
      <p:sp>
        <p:nvSpPr>
          <p:cNvPr id="24" name="Текст 26">
            <a:extLst>
              <a:ext uri="{FF2B5EF4-FFF2-40B4-BE49-F238E27FC236}">
                <a16:creationId xmlns:a16="http://schemas.microsoft.com/office/drawing/2014/main" id="{8A34414A-7644-9D8F-0C0E-7BF6210C542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71737" y="1486990"/>
            <a:ext cx="2018458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+ 1 </a:t>
            </a:r>
            <a:r>
              <a:rPr lang="en-US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млрд</a:t>
            </a:r>
            <a:r>
              <a:rPr lang="en-US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₽ </a:t>
            </a:r>
            <a:r>
              <a:rPr lang="en-US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за</a:t>
            </a:r>
            <a:r>
              <a:rPr lang="en-US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неделю</a:t>
            </a:r>
            <a:endParaRPr lang="en-US" dirty="0"/>
          </a:p>
        </p:txBody>
      </p:sp>
      <p:sp>
        <p:nvSpPr>
          <p:cNvPr id="41" name="Текст 26">
            <a:extLst>
              <a:ext uri="{FF2B5EF4-FFF2-40B4-BE49-F238E27FC236}">
                <a16:creationId xmlns:a16="http://schemas.microsoft.com/office/drawing/2014/main" id="{0587E5EF-0992-19C3-8E2B-640BCAF1232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50238" y="5498316"/>
            <a:ext cx="330926" cy="37373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42" name="Текст 26">
            <a:extLst>
              <a:ext uri="{FF2B5EF4-FFF2-40B4-BE49-F238E27FC236}">
                <a16:creationId xmlns:a16="http://schemas.microsoft.com/office/drawing/2014/main" id="{A91A2C35-44C6-1A15-DD49-25ADF3196E0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67607" y="3521803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53" name="Текст 26">
            <a:extLst>
              <a:ext uri="{FF2B5EF4-FFF2-40B4-BE49-F238E27FC236}">
                <a16:creationId xmlns:a16="http://schemas.microsoft.com/office/drawing/2014/main" id="{998CAA83-AC75-85E4-AC29-36CE9997A71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67607" y="1478930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72" name="Текст 26">
            <a:extLst>
              <a:ext uri="{FF2B5EF4-FFF2-40B4-BE49-F238E27FC236}">
                <a16:creationId xmlns:a16="http://schemas.microsoft.com/office/drawing/2014/main" id="{C09FC6BF-CEA7-2546-7E82-52CB09609B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571737" y="3527462"/>
            <a:ext cx="2018458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dirty="0"/>
          </a:p>
        </p:txBody>
      </p:sp>
      <p:sp>
        <p:nvSpPr>
          <p:cNvPr id="2" name="Текст 26">
            <a:extLst>
              <a:ext uri="{FF2B5EF4-FFF2-40B4-BE49-F238E27FC236}">
                <a16:creationId xmlns:a16="http://schemas.microsoft.com/office/drawing/2014/main" id="{7F1A24CB-7C7F-A2EE-46F9-74331707BC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21906" y="3015762"/>
            <a:ext cx="1102671" cy="30406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91667"/>
              </a:lnSpc>
            </a:pPr>
            <a:r>
              <a:rPr lang="en-US" sz="1600" dirty="0" err="1">
                <a:solidFill>
                  <a:schemeClr val="bg1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1600" dirty="0">
                <a:solidFill>
                  <a:schemeClr val="bg1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51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2C5B388D-3D65-BA14-EF22-D47AA96D94FD}"/>
              </a:ext>
            </a:extLst>
          </p:cNvPr>
          <p:cNvSpPr/>
          <p:nvPr userDrawn="1"/>
        </p:nvSpPr>
        <p:spPr>
          <a:xfrm>
            <a:off x="664584" y="4138873"/>
            <a:ext cx="3046734" cy="2121745"/>
          </a:xfrm>
          <a:prstGeom prst="roundRect">
            <a:avLst>
              <a:gd name="adj" fmla="val 6401"/>
            </a:avLst>
          </a:prstGeom>
          <a:solidFill>
            <a:srgbClr val="0077FF"/>
          </a:solidFill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38FB297-8AF4-FAC1-8247-451273A8BD84}"/>
              </a:ext>
            </a:extLst>
          </p:cNvPr>
          <p:cNvSpPr/>
          <p:nvPr userDrawn="1"/>
        </p:nvSpPr>
        <p:spPr>
          <a:xfrm>
            <a:off x="664584" y="1752601"/>
            <a:ext cx="6231772" cy="2173838"/>
          </a:xfrm>
          <a:prstGeom prst="roundRect">
            <a:avLst>
              <a:gd name="adj" fmla="val 6401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9E54AA12-D7BF-7F0E-7BC3-0C76210CECB4}"/>
              </a:ext>
            </a:extLst>
          </p:cNvPr>
          <p:cNvSpPr/>
          <p:nvPr userDrawn="1"/>
        </p:nvSpPr>
        <p:spPr>
          <a:xfrm>
            <a:off x="3927151" y="4138875"/>
            <a:ext cx="2969206" cy="2121744"/>
          </a:xfrm>
          <a:prstGeom prst="roundRect">
            <a:avLst>
              <a:gd name="adj" fmla="val 6401"/>
            </a:avLst>
          </a:prstGeom>
          <a:noFill/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30544C99-3CB8-D71D-1DFD-644A6420FE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0343" y="3394616"/>
            <a:ext cx="5910053" cy="369516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defTabSz="609630">
              <a:spcAft>
                <a:spcPts val="120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Фото из </a:t>
            </a:r>
            <a:r>
              <a:rPr lang="ru-RU" sz="16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rId3"/>
              </a:rPr>
              <a:t>фотобанка </a:t>
            </a:r>
            <a:r>
              <a:rPr lang="en-US" sz="16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rId3"/>
              </a:rPr>
              <a:t>VK</a:t>
            </a:r>
            <a:endParaRPr lang="ru-RU" sz="16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68AB1318-BE7F-88A9-9642-BC6119BCD1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62590" y="5148987"/>
            <a:ext cx="2677575" cy="68045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Описание значения цифры </a:t>
            </a:r>
            <a:endParaRPr lang="en-US" dirty="0"/>
          </a:p>
        </p:txBody>
      </p:sp>
      <p:sp>
        <p:nvSpPr>
          <p:cNvPr id="35" name="Текст 26">
            <a:extLst>
              <a:ext uri="{FF2B5EF4-FFF2-40B4-BE49-F238E27FC236}">
                <a16:creationId xmlns:a16="http://schemas.microsoft.com/office/drawing/2014/main" id="{2E6963B5-B352-1197-84F3-8828EC3919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049" y="5188192"/>
            <a:ext cx="2621015" cy="68045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Описание значения цифры</a:t>
            </a:r>
            <a:endParaRPr lang="en-US" dirty="0"/>
          </a:p>
        </p:txBody>
      </p:sp>
      <p:sp>
        <p:nvSpPr>
          <p:cNvPr id="43" name="Текст 11">
            <a:extLst>
              <a:ext uri="{FF2B5EF4-FFF2-40B4-BE49-F238E27FC236}">
                <a16:creationId xmlns:a16="http://schemas.microsoft.com/office/drawing/2014/main" id="{282E0FF8-7A87-76CB-D239-F6A1CD77D0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0343" y="1804665"/>
            <a:ext cx="2936301" cy="1447288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00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48" name="Текст 11">
            <a:extLst>
              <a:ext uri="{FF2B5EF4-FFF2-40B4-BE49-F238E27FC236}">
                <a16:creationId xmlns:a16="http://schemas.microsoft.com/office/drawing/2014/main" id="{36F141EC-8A65-EDBC-D5C5-BC31907163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80496" y="2073828"/>
            <a:ext cx="1971218" cy="840582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25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r>
              <a:rPr lang="ru-RU" dirty="0"/>
              <a:t>Пояснение к цифре </a:t>
            </a:r>
          </a:p>
        </p:txBody>
      </p:sp>
      <p:sp>
        <p:nvSpPr>
          <p:cNvPr id="49" name="Текст 11">
            <a:extLst>
              <a:ext uri="{FF2B5EF4-FFF2-40B4-BE49-F238E27FC236}">
                <a16:creationId xmlns:a16="http://schemas.microsoft.com/office/drawing/2014/main" id="{0B86A994-4324-C5FA-4DB2-F53A86AC7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53163" y="4407384"/>
            <a:ext cx="711939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50" name="Текст 11">
            <a:extLst>
              <a:ext uri="{FF2B5EF4-FFF2-40B4-BE49-F238E27FC236}">
                <a16:creationId xmlns:a16="http://schemas.microsoft.com/office/drawing/2014/main" id="{ED031E57-A6AC-1EBA-1620-D5A0F3819FA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8623" y="4407384"/>
            <a:ext cx="1018457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5,3</a:t>
            </a:r>
          </a:p>
        </p:txBody>
      </p:sp>
      <p:sp>
        <p:nvSpPr>
          <p:cNvPr id="51" name="Текст 26">
            <a:extLst>
              <a:ext uri="{FF2B5EF4-FFF2-40B4-BE49-F238E27FC236}">
                <a16:creationId xmlns:a16="http://schemas.microsoft.com/office/drawing/2014/main" id="{DA4164BA-8430-0E0F-7EFB-2FD045C145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57080" y="4645706"/>
            <a:ext cx="1093872" cy="36739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млрд ₽</a:t>
            </a:r>
            <a:endParaRPr lang="en-US" dirty="0"/>
          </a:p>
        </p:txBody>
      </p:sp>
      <p:sp>
        <p:nvSpPr>
          <p:cNvPr id="56" name="Текст 55">
            <a:extLst>
              <a:ext uri="{FF2B5EF4-FFF2-40B4-BE49-F238E27FC236}">
                <a16:creationId xmlns:a16="http://schemas.microsoft.com/office/drawing/2014/main" id="{F718042A-D5A2-64F6-E91B-DFC337FEEC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11675" y="4645210"/>
            <a:ext cx="1584325" cy="3683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en-US" sz="16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продукта</a:t>
            </a:r>
            <a:endParaRPr lang="en-US" sz="16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38" name="Рисунок 37">
            <a:extLst>
              <a:ext uri="{FF2B5EF4-FFF2-40B4-BE49-F238E27FC236}">
                <a16:creationId xmlns:a16="http://schemas.microsoft.com/office/drawing/2014/main" id="{35AD897B-E078-F7B9-3C10-A7781130777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115684" y="-1"/>
            <a:ext cx="1713074" cy="1555751"/>
          </a:xfrm>
          <a:custGeom>
            <a:avLst/>
            <a:gdLst>
              <a:gd name="connsiteX0" fmla="*/ 0 w 1713074"/>
              <a:gd name="connsiteY0" fmla="*/ 0 h 1555751"/>
              <a:gd name="connsiteX1" fmla="*/ 1713074 w 1713074"/>
              <a:gd name="connsiteY1" fmla="*/ 0 h 1555751"/>
              <a:gd name="connsiteX2" fmla="*/ 1713074 w 1713074"/>
              <a:gd name="connsiteY2" fmla="*/ 1384369 h 1555751"/>
              <a:gd name="connsiteX3" fmla="*/ 1541692 w 1713074"/>
              <a:gd name="connsiteY3" fmla="*/ 1555751 h 1555751"/>
              <a:gd name="connsiteX4" fmla="*/ 171382 w 1713074"/>
              <a:gd name="connsiteY4" fmla="*/ 1555751 h 1555751"/>
              <a:gd name="connsiteX5" fmla="*/ 0 w 1713074"/>
              <a:gd name="connsiteY5" fmla="*/ 1384369 h 15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3074" h="1555751">
                <a:moveTo>
                  <a:pt x="0" y="0"/>
                </a:moveTo>
                <a:lnTo>
                  <a:pt x="1713074" y="0"/>
                </a:lnTo>
                <a:lnTo>
                  <a:pt x="1713074" y="1384369"/>
                </a:lnTo>
                <a:cubicBezTo>
                  <a:pt x="1713074" y="1479021"/>
                  <a:pt x="1636344" y="1555751"/>
                  <a:pt x="1541692" y="1555751"/>
                </a:cubicBezTo>
                <a:lnTo>
                  <a:pt x="171382" y="1555751"/>
                </a:lnTo>
                <a:cubicBezTo>
                  <a:pt x="76730" y="1555751"/>
                  <a:pt x="0" y="1479021"/>
                  <a:pt x="0" y="13843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9" name="Рисунок 38">
            <a:extLst>
              <a:ext uri="{FF2B5EF4-FFF2-40B4-BE49-F238E27FC236}">
                <a16:creationId xmlns:a16="http://schemas.microsoft.com/office/drawing/2014/main" id="{6227146A-8E97-0238-C026-3D8FB922469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035626" y="-2"/>
            <a:ext cx="3379474" cy="1555751"/>
          </a:xfrm>
          <a:custGeom>
            <a:avLst/>
            <a:gdLst>
              <a:gd name="connsiteX0" fmla="*/ 0 w 3379474"/>
              <a:gd name="connsiteY0" fmla="*/ 0 h 1555751"/>
              <a:gd name="connsiteX1" fmla="*/ 3379474 w 3379474"/>
              <a:gd name="connsiteY1" fmla="*/ 0 h 1555751"/>
              <a:gd name="connsiteX2" fmla="*/ 3379474 w 3379474"/>
              <a:gd name="connsiteY2" fmla="*/ 1384369 h 1555751"/>
              <a:gd name="connsiteX3" fmla="*/ 3208092 w 3379474"/>
              <a:gd name="connsiteY3" fmla="*/ 1555751 h 1555751"/>
              <a:gd name="connsiteX4" fmla="*/ 171382 w 3379474"/>
              <a:gd name="connsiteY4" fmla="*/ 1555751 h 1555751"/>
              <a:gd name="connsiteX5" fmla="*/ 0 w 3379474"/>
              <a:gd name="connsiteY5" fmla="*/ 1384369 h 15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9474" h="1555751">
                <a:moveTo>
                  <a:pt x="0" y="0"/>
                </a:moveTo>
                <a:lnTo>
                  <a:pt x="3379474" y="0"/>
                </a:lnTo>
                <a:lnTo>
                  <a:pt x="3379474" y="1384369"/>
                </a:lnTo>
                <a:cubicBezTo>
                  <a:pt x="3379474" y="1479021"/>
                  <a:pt x="3302744" y="1555751"/>
                  <a:pt x="3208092" y="1555751"/>
                </a:cubicBezTo>
                <a:lnTo>
                  <a:pt x="171382" y="1555751"/>
                </a:lnTo>
                <a:cubicBezTo>
                  <a:pt x="76730" y="1555751"/>
                  <a:pt x="0" y="1479021"/>
                  <a:pt x="0" y="13843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1276B5B9-D219-88CA-A4BB-30B8BD20FD7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095244" y="1752601"/>
            <a:ext cx="2242512" cy="2172462"/>
          </a:xfrm>
          <a:custGeom>
            <a:avLst/>
            <a:gdLst>
              <a:gd name="connsiteX0" fmla="*/ 192393 w 2242512"/>
              <a:gd name="connsiteY0" fmla="*/ 0 h 2172462"/>
              <a:gd name="connsiteX1" fmla="*/ 2050119 w 2242512"/>
              <a:gd name="connsiteY1" fmla="*/ 0 h 2172462"/>
              <a:gd name="connsiteX2" fmla="*/ 2242512 w 2242512"/>
              <a:gd name="connsiteY2" fmla="*/ 192393 h 2172462"/>
              <a:gd name="connsiteX3" fmla="*/ 2242512 w 2242512"/>
              <a:gd name="connsiteY3" fmla="*/ 1980069 h 2172462"/>
              <a:gd name="connsiteX4" fmla="*/ 2050119 w 2242512"/>
              <a:gd name="connsiteY4" fmla="*/ 2172462 h 2172462"/>
              <a:gd name="connsiteX5" fmla="*/ 192393 w 2242512"/>
              <a:gd name="connsiteY5" fmla="*/ 2172462 h 2172462"/>
              <a:gd name="connsiteX6" fmla="*/ 0 w 2242512"/>
              <a:gd name="connsiteY6" fmla="*/ 1980069 h 2172462"/>
              <a:gd name="connsiteX7" fmla="*/ 0 w 2242512"/>
              <a:gd name="connsiteY7" fmla="*/ 192393 h 2172462"/>
              <a:gd name="connsiteX8" fmla="*/ 192393 w 2242512"/>
              <a:gd name="connsiteY8" fmla="*/ 0 h 217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2512" h="2172462">
                <a:moveTo>
                  <a:pt x="192393" y="0"/>
                </a:moveTo>
                <a:lnTo>
                  <a:pt x="2050119" y="0"/>
                </a:lnTo>
                <a:cubicBezTo>
                  <a:pt x="2156375" y="0"/>
                  <a:pt x="2242512" y="86137"/>
                  <a:pt x="2242512" y="192393"/>
                </a:cubicBezTo>
                <a:lnTo>
                  <a:pt x="2242512" y="1980069"/>
                </a:lnTo>
                <a:cubicBezTo>
                  <a:pt x="2242512" y="2086325"/>
                  <a:pt x="2156375" y="2172462"/>
                  <a:pt x="2050119" y="2172462"/>
                </a:cubicBezTo>
                <a:lnTo>
                  <a:pt x="192393" y="2172462"/>
                </a:lnTo>
                <a:cubicBezTo>
                  <a:pt x="86137" y="2172462"/>
                  <a:pt x="0" y="2086325"/>
                  <a:pt x="0" y="1980069"/>
                </a:cubicBezTo>
                <a:lnTo>
                  <a:pt x="0" y="192393"/>
                </a:lnTo>
                <a:cubicBezTo>
                  <a:pt x="0" y="86137"/>
                  <a:pt x="86137" y="0"/>
                  <a:pt x="1923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CA90E98B-46F0-EFF0-5630-BFEA821F8D5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542705" y="1758042"/>
            <a:ext cx="2649294" cy="2167020"/>
          </a:xfrm>
          <a:custGeom>
            <a:avLst/>
            <a:gdLst>
              <a:gd name="connsiteX0" fmla="*/ 179104 w 2649294"/>
              <a:gd name="connsiteY0" fmla="*/ 0 h 2167020"/>
              <a:gd name="connsiteX1" fmla="*/ 2649294 w 2649294"/>
              <a:gd name="connsiteY1" fmla="*/ 0 h 2167020"/>
              <a:gd name="connsiteX2" fmla="*/ 2649294 w 2649294"/>
              <a:gd name="connsiteY2" fmla="*/ 2167020 h 2167020"/>
              <a:gd name="connsiteX3" fmla="*/ 179104 w 2649294"/>
              <a:gd name="connsiteY3" fmla="*/ 2167020 h 2167020"/>
              <a:gd name="connsiteX4" fmla="*/ 0 w 2649294"/>
              <a:gd name="connsiteY4" fmla="*/ 1987916 h 2167020"/>
              <a:gd name="connsiteX5" fmla="*/ 0 w 2649294"/>
              <a:gd name="connsiteY5" fmla="*/ 179104 h 2167020"/>
              <a:gd name="connsiteX6" fmla="*/ 179104 w 2649294"/>
              <a:gd name="connsiteY6" fmla="*/ 0 h 216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294" h="2167020">
                <a:moveTo>
                  <a:pt x="179104" y="0"/>
                </a:moveTo>
                <a:lnTo>
                  <a:pt x="2649294" y="0"/>
                </a:lnTo>
                <a:lnTo>
                  <a:pt x="2649294" y="2167020"/>
                </a:lnTo>
                <a:lnTo>
                  <a:pt x="179104" y="2167020"/>
                </a:lnTo>
                <a:cubicBezTo>
                  <a:pt x="80188" y="2167020"/>
                  <a:pt x="0" y="2086832"/>
                  <a:pt x="0" y="1987916"/>
                </a:cubicBezTo>
                <a:lnTo>
                  <a:pt x="0" y="179104"/>
                </a:lnTo>
                <a:cubicBezTo>
                  <a:pt x="0" y="80188"/>
                  <a:pt x="80188" y="0"/>
                  <a:pt x="1791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7E32E367-EE61-D695-42E2-985A63963FC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104446" y="4129446"/>
            <a:ext cx="4144937" cy="2736009"/>
          </a:xfrm>
          <a:custGeom>
            <a:avLst/>
            <a:gdLst>
              <a:gd name="connsiteX0" fmla="*/ 190426 w 4144937"/>
              <a:gd name="connsiteY0" fmla="*/ 0 h 2736009"/>
              <a:gd name="connsiteX1" fmla="*/ 3954511 w 4144937"/>
              <a:gd name="connsiteY1" fmla="*/ 0 h 2736009"/>
              <a:gd name="connsiteX2" fmla="*/ 4144937 w 4144937"/>
              <a:gd name="connsiteY2" fmla="*/ 190426 h 2736009"/>
              <a:gd name="connsiteX3" fmla="*/ 4144937 w 4144937"/>
              <a:gd name="connsiteY3" fmla="*/ 2736009 h 2736009"/>
              <a:gd name="connsiteX4" fmla="*/ 0 w 4144937"/>
              <a:gd name="connsiteY4" fmla="*/ 2736009 h 2736009"/>
              <a:gd name="connsiteX5" fmla="*/ 0 w 4144937"/>
              <a:gd name="connsiteY5" fmla="*/ 190426 h 2736009"/>
              <a:gd name="connsiteX6" fmla="*/ 190426 w 4144937"/>
              <a:gd name="connsiteY6" fmla="*/ 0 h 27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4937" h="2736009">
                <a:moveTo>
                  <a:pt x="190426" y="0"/>
                </a:moveTo>
                <a:lnTo>
                  <a:pt x="3954511" y="0"/>
                </a:lnTo>
                <a:cubicBezTo>
                  <a:pt x="4059680" y="0"/>
                  <a:pt x="4144937" y="85257"/>
                  <a:pt x="4144937" y="190426"/>
                </a:cubicBezTo>
                <a:lnTo>
                  <a:pt x="4144937" y="2736009"/>
                </a:lnTo>
                <a:lnTo>
                  <a:pt x="0" y="2736009"/>
                </a:lnTo>
                <a:lnTo>
                  <a:pt x="0" y="190426"/>
                </a:lnTo>
                <a:cubicBezTo>
                  <a:pt x="0" y="85257"/>
                  <a:pt x="85257" y="0"/>
                  <a:pt x="1904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BCFEFDDF-32CE-FB2F-4B86-9B962404EDE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1466078" y="4129446"/>
            <a:ext cx="3792939" cy="2736009"/>
          </a:xfrm>
          <a:custGeom>
            <a:avLst/>
            <a:gdLst>
              <a:gd name="connsiteX0" fmla="*/ 190426 w 3792939"/>
              <a:gd name="connsiteY0" fmla="*/ 0 h 2736009"/>
              <a:gd name="connsiteX1" fmla="*/ 3602513 w 3792939"/>
              <a:gd name="connsiteY1" fmla="*/ 0 h 2736009"/>
              <a:gd name="connsiteX2" fmla="*/ 3792939 w 3792939"/>
              <a:gd name="connsiteY2" fmla="*/ 190426 h 2736009"/>
              <a:gd name="connsiteX3" fmla="*/ 3792939 w 3792939"/>
              <a:gd name="connsiteY3" fmla="*/ 2736009 h 2736009"/>
              <a:gd name="connsiteX4" fmla="*/ 0 w 3792939"/>
              <a:gd name="connsiteY4" fmla="*/ 2736009 h 2736009"/>
              <a:gd name="connsiteX5" fmla="*/ 0 w 3792939"/>
              <a:gd name="connsiteY5" fmla="*/ 190426 h 2736009"/>
              <a:gd name="connsiteX6" fmla="*/ 190426 w 3792939"/>
              <a:gd name="connsiteY6" fmla="*/ 0 h 27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2939" h="2736009">
                <a:moveTo>
                  <a:pt x="190426" y="0"/>
                </a:moveTo>
                <a:lnTo>
                  <a:pt x="3602513" y="0"/>
                </a:lnTo>
                <a:cubicBezTo>
                  <a:pt x="3707682" y="0"/>
                  <a:pt x="3792939" y="85257"/>
                  <a:pt x="3792939" y="190426"/>
                </a:cubicBezTo>
                <a:lnTo>
                  <a:pt x="3792939" y="2736009"/>
                </a:lnTo>
                <a:lnTo>
                  <a:pt x="0" y="2736009"/>
                </a:lnTo>
                <a:lnTo>
                  <a:pt x="0" y="190426"/>
                </a:lnTo>
                <a:cubicBezTo>
                  <a:pt x="0" y="85257"/>
                  <a:pt x="85257" y="0"/>
                  <a:pt x="1904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23FFC9D8-6BB1-B259-582D-478E480B4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7"/>
            <a:ext cx="6272229" cy="113605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9964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2C5B388D-3D65-BA14-EF22-D47AA96D94FD}"/>
              </a:ext>
            </a:extLst>
          </p:cNvPr>
          <p:cNvSpPr/>
          <p:nvPr userDrawn="1"/>
        </p:nvSpPr>
        <p:spPr>
          <a:xfrm>
            <a:off x="664584" y="4138873"/>
            <a:ext cx="3046734" cy="2121745"/>
          </a:xfrm>
          <a:prstGeom prst="roundRect">
            <a:avLst>
              <a:gd name="adj" fmla="val 6401"/>
            </a:avLst>
          </a:prstGeom>
          <a:solidFill>
            <a:srgbClr val="0077FF"/>
          </a:solidFill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38FB297-8AF4-FAC1-8247-451273A8BD84}"/>
              </a:ext>
            </a:extLst>
          </p:cNvPr>
          <p:cNvSpPr/>
          <p:nvPr userDrawn="1"/>
        </p:nvSpPr>
        <p:spPr>
          <a:xfrm>
            <a:off x="664584" y="1752601"/>
            <a:ext cx="6231772" cy="2173838"/>
          </a:xfrm>
          <a:prstGeom prst="roundRect">
            <a:avLst>
              <a:gd name="adj" fmla="val 6401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9E54AA12-D7BF-7F0E-7BC3-0C76210CECB4}"/>
              </a:ext>
            </a:extLst>
          </p:cNvPr>
          <p:cNvSpPr/>
          <p:nvPr userDrawn="1"/>
        </p:nvSpPr>
        <p:spPr>
          <a:xfrm>
            <a:off x="3927151" y="4138875"/>
            <a:ext cx="2969206" cy="2121744"/>
          </a:xfrm>
          <a:prstGeom prst="roundRect">
            <a:avLst>
              <a:gd name="adj" fmla="val 6401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30544C99-3CB8-D71D-1DFD-644A6420FE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0343" y="3394616"/>
            <a:ext cx="5910053" cy="369516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tx1"/>
                </a:solidFill>
              </a:defRPr>
            </a:lvl1pPr>
          </a:lstStyle>
          <a:p>
            <a:pPr defTabSz="609630">
              <a:spcAft>
                <a:spcPts val="120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Фото из </a:t>
            </a:r>
            <a:r>
              <a:rPr lang="ru-RU" sz="16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rId3"/>
              </a:rPr>
              <a:t>фотобанка </a:t>
            </a:r>
            <a:r>
              <a:rPr lang="en-US" sz="16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rId3"/>
              </a:rPr>
              <a:t>VK</a:t>
            </a:r>
            <a:endParaRPr lang="ru-RU" sz="16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68AB1318-BE7F-88A9-9642-BC6119BCD1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62590" y="5148987"/>
            <a:ext cx="2677575" cy="68045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tx1"/>
                </a:solidFill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Описание значения цифры </a:t>
            </a:r>
            <a:endParaRPr lang="en-US" dirty="0"/>
          </a:p>
        </p:txBody>
      </p:sp>
      <p:sp>
        <p:nvSpPr>
          <p:cNvPr id="35" name="Текст 26">
            <a:extLst>
              <a:ext uri="{FF2B5EF4-FFF2-40B4-BE49-F238E27FC236}">
                <a16:creationId xmlns:a16="http://schemas.microsoft.com/office/drawing/2014/main" id="{2E6963B5-B352-1197-84F3-8828EC3919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049" y="5188192"/>
            <a:ext cx="2621015" cy="68045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Описание значения цифры</a:t>
            </a:r>
            <a:endParaRPr lang="en-US" dirty="0"/>
          </a:p>
        </p:txBody>
      </p:sp>
      <p:sp>
        <p:nvSpPr>
          <p:cNvPr id="43" name="Текст 11">
            <a:extLst>
              <a:ext uri="{FF2B5EF4-FFF2-40B4-BE49-F238E27FC236}">
                <a16:creationId xmlns:a16="http://schemas.microsoft.com/office/drawing/2014/main" id="{282E0FF8-7A87-76CB-D239-F6A1CD77D0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0343" y="1804665"/>
            <a:ext cx="2936301" cy="1447288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100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48" name="Текст 11">
            <a:extLst>
              <a:ext uri="{FF2B5EF4-FFF2-40B4-BE49-F238E27FC236}">
                <a16:creationId xmlns:a16="http://schemas.microsoft.com/office/drawing/2014/main" id="{36F141EC-8A65-EDBC-D5C5-BC31907163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80496" y="2073828"/>
            <a:ext cx="1927675" cy="840582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25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>
              <a:lnSpc>
                <a:spcPct val="91667"/>
              </a:lnSpc>
            </a:pPr>
            <a:r>
              <a:rPr lang="ru-RU" sz="25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Пояснение к цифре </a:t>
            </a:r>
            <a:endParaRPr lang="en-US" sz="25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49" name="Текст 11">
            <a:extLst>
              <a:ext uri="{FF2B5EF4-FFF2-40B4-BE49-F238E27FC236}">
                <a16:creationId xmlns:a16="http://schemas.microsoft.com/office/drawing/2014/main" id="{0B86A994-4324-C5FA-4DB2-F53A86AC7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53163" y="4407384"/>
            <a:ext cx="711939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50" name="Текст 11">
            <a:extLst>
              <a:ext uri="{FF2B5EF4-FFF2-40B4-BE49-F238E27FC236}">
                <a16:creationId xmlns:a16="http://schemas.microsoft.com/office/drawing/2014/main" id="{ED031E57-A6AC-1EBA-1620-D5A0F3819FA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8623" y="4407384"/>
            <a:ext cx="1018457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4800" spc="-8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5,3</a:t>
            </a:r>
          </a:p>
        </p:txBody>
      </p:sp>
      <p:sp>
        <p:nvSpPr>
          <p:cNvPr id="51" name="Текст 26">
            <a:extLst>
              <a:ext uri="{FF2B5EF4-FFF2-40B4-BE49-F238E27FC236}">
                <a16:creationId xmlns:a16="http://schemas.microsoft.com/office/drawing/2014/main" id="{DA4164BA-8430-0E0F-7EFB-2FD045C145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57080" y="4645706"/>
            <a:ext cx="1093872" cy="36739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FFFFFF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млрд ₽</a:t>
            </a:r>
            <a:endParaRPr lang="en-US" dirty="0"/>
          </a:p>
        </p:txBody>
      </p:sp>
      <p:sp>
        <p:nvSpPr>
          <p:cNvPr id="56" name="Текст 55">
            <a:extLst>
              <a:ext uri="{FF2B5EF4-FFF2-40B4-BE49-F238E27FC236}">
                <a16:creationId xmlns:a16="http://schemas.microsoft.com/office/drawing/2014/main" id="{F718042A-D5A2-64F6-E91B-DFC337FEEC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11675" y="4645210"/>
            <a:ext cx="1584325" cy="3683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en-US" sz="1600" dirty="0" err="1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продукта</a:t>
            </a:r>
            <a:endParaRPr lang="en-US" sz="16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38" name="Рисунок 37">
            <a:extLst>
              <a:ext uri="{FF2B5EF4-FFF2-40B4-BE49-F238E27FC236}">
                <a16:creationId xmlns:a16="http://schemas.microsoft.com/office/drawing/2014/main" id="{35AD897B-E078-F7B9-3C10-A7781130777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115684" y="-1"/>
            <a:ext cx="1713074" cy="1555751"/>
          </a:xfrm>
          <a:custGeom>
            <a:avLst/>
            <a:gdLst>
              <a:gd name="connsiteX0" fmla="*/ 0 w 1713074"/>
              <a:gd name="connsiteY0" fmla="*/ 0 h 1555751"/>
              <a:gd name="connsiteX1" fmla="*/ 1713074 w 1713074"/>
              <a:gd name="connsiteY1" fmla="*/ 0 h 1555751"/>
              <a:gd name="connsiteX2" fmla="*/ 1713074 w 1713074"/>
              <a:gd name="connsiteY2" fmla="*/ 1384369 h 1555751"/>
              <a:gd name="connsiteX3" fmla="*/ 1541692 w 1713074"/>
              <a:gd name="connsiteY3" fmla="*/ 1555751 h 1555751"/>
              <a:gd name="connsiteX4" fmla="*/ 171382 w 1713074"/>
              <a:gd name="connsiteY4" fmla="*/ 1555751 h 1555751"/>
              <a:gd name="connsiteX5" fmla="*/ 0 w 1713074"/>
              <a:gd name="connsiteY5" fmla="*/ 1384369 h 15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3074" h="1555751">
                <a:moveTo>
                  <a:pt x="0" y="0"/>
                </a:moveTo>
                <a:lnTo>
                  <a:pt x="1713074" y="0"/>
                </a:lnTo>
                <a:lnTo>
                  <a:pt x="1713074" y="1384369"/>
                </a:lnTo>
                <a:cubicBezTo>
                  <a:pt x="1713074" y="1479021"/>
                  <a:pt x="1636344" y="1555751"/>
                  <a:pt x="1541692" y="1555751"/>
                </a:cubicBezTo>
                <a:lnTo>
                  <a:pt x="171382" y="1555751"/>
                </a:lnTo>
                <a:cubicBezTo>
                  <a:pt x="76730" y="1555751"/>
                  <a:pt x="0" y="1479021"/>
                  <a:pt x="0" y="13843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9" name="Рисунок 38">
            <a:extLst>
              <a:ext uri="{FF2B5EF4-FFF2-40B4-BE49-F238E27FC236}">
                <a16:creationId xmlns:a16="http://schemas.microsoft.com/office/drawing/2014/main" id="{6227146A-8E97-0238-C026-3D8FB922469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035626" y="-2"/>
            <a:ext cx="3379474" cy="1555751"/>
          </a:xfrm>
          <a:custGeom>
            <a:avLst/>
            <a:gdLst>
              <a:gd name="connsiteX0" fmla="*/ 0 w 3379474"/>
              <a:gd name="connsiteY0" fmla="*/ 0 h 1555751"/>
              <a:gd name="connsiteX1" fmla="*/ 3379474 w 3379474"/>
              <a:gd name="connsiteY1" fmla="*/ 0 h 1555751"/>
              <a:gd name="connsiteX2" fmla="*/ 3379474 w 3379474"/>
              <a:gd name="connsiteY2" fmla="*/ 1384369 h 1555751"/>
              <a:gd name="connsiteX3" fmla="*/ 3208092 w 3379474"/>
              <a:gd name="connsiteY3" fmla="*/ 1555751 h 1555751"/>
              <a:gd name="connsiteX4" fmla="*/ 171382 w 3379474"/>
              <a:gd name="connsiteY4" fmla="*/ 1555751 h 1555751"/>
              <a:gd name="connsiteX5" fmla="*/ 0 w 3379474"/>
              <a:gd name="connsiteY5" fmla="*/ 1384369 h 15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9474" h="1555751">
                <a:moveTo>
                  <a:pt x="0" y="0"/>
                </a:moveTo>
                <a:lnTo>
                  <a:pt x="3379474" y="0"/>
                </a:lnTo>
                <a:lnTo>
                  <a:pt x="3379474" y="1384369"/>
                </a:lnTo>
                <a:cubicBezTo>
                  <a:pt x="3379474" y="1479021"/>
                  <a:pt x="3302744" y="1555751"/>
                  <a:pt x="3208092" y="1555751"/>
                </a:cubicBezTo>
                <a:lnTo>
                  <a:pt x="171382" y="1555751"/>
                </a:lnTo>
                <a:cubicBezTo>
                  <a:pt x="76730" y="1555751"/>
                  <a:pt x="0" y="1479021"/>
                  <a:pt x="0" y="13843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1276B5B9-D219-88CA-A4BB-30B8BD20FD7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095244" y="1752601"/>
            <a:ext cx="2242512" cy="2172462"/>
          </a:xfrm>
          <a:custGeom>
            <a:avLst/>
            <a:gdLst>
              <a:gd name="connsiteX0" fmla="*/ 192393 w 2242512"/>
              <a:gd name="connsiteY0" fmla="*/ 0 h 2172462"/>
              <a:gd name="connsiteX1" fmla="*/ 2050119 w 2242512"/>
              <a:gd name="connsiteY1" fmla="*/ 0 h 2172462"/>
              <a:gd name="connsiteX2" fmla="*/ 2242512 w 2242512"/>
              <a:gd name="connsiteY2" fmla="*/ 192393 h 2172462"/>
              <a:gd name="connsiteX3" fmla="*/ 2242512 w 2242512"/>
              <a:gd name="connsiteY3" fmla="*/ 1980069 h 2172462"/>
              <a:gd name="connsiteX4" fmla="*/ 2050119 w 2242512"/>
              <a:gd name="connsiteY4" fmla="*/ 2172462 h 2172462"/>
              <a:gd name="connsiteX5" fmla="*/ 192393 w 2242512"/>
              <a:gd name="connsiteY5" fmla="*/ 2172462 h 2172462"/>
              <a:gd name="connsiteX6" fmla="*/ 0 w 2242512"/>
              <a:gd name="connsiteY6" fmla="*/ 1980069 h 2172462"/>
              <a:gd name="connsiteX7" fmla="*/ 0 w 2242512"/>
              <a:gd name="connsiteY7" fmla="*/ 192393 h 2172462"/>
              <a:gd name="connsiteX8" fmla="*/ 192393 w 2242512"/>
              <a:gd name="connsiteY8" fmla="*/ 0 h 217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2512" h="2172462">
                <a:moveTo>
                  <a:pt x="192393" y="0"/>
                </a:moveTo>
                <a:lnTo>
                  <a:pt x="2050119" y="0"/>
                </a:lnTo>
                <a:cubicBezTo>
                  <a:pt x="2156375" y="0"/>
                  <a:pt x="2242512" y="86137"/>
                  <a:pt x="2242512" y="192393"/>
                </a:cubicBezTo>
                <a:lnTo>
                  <a:pt x="2242512" y="1980069"/>
                </a:lnTo>
                <a:cubicBezTo>
                  <a:pt x="2242512" y="2086325"/>
                  <a:pt x="2156375" y="2172462"/>
                  <a:pt x="2050119" y="2172462"/>
                </a:cubicBezTo>
                <a:lnTo>
                  <a:pt x="192393" y="2172462"/>
                </a:lnTo>
                <a:cubicBezTo>
                  <a:pt x="86137" y="2172462"/>
                  <a:pt x="0" y="2086325"/>
                  <a:pt x="0" y="1980069"/>
                </a:cubicBezTo>
                <a:lnTo>
                  <a:pt x="0" y="192393"/>
                </a:lnTo>
                <a:cubicBezTo>
                  <a:pt x="0" y="86137"/>
                  <a:pt x="86137" y="0"/>
                  <a:pt x="1923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CA90E98B-46F0-EFF0-5630-BFEA821F8D5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542705" y="1758042"/>
            <a:ext cx="2649294" cy="2167020"/>
          </a:xfrm>
          <a:custGeom>
            <a:avLst/>
            <a:gdLst>
              <a:gd name="connsiteX0" fmla="*/ 179104 w 2649294"/>
              <a:gd name="connsiteY0" fmla="*/ 0 h 2167020"/>
              <a:gd name="connsiteX1" fmla="*/ 2649294 w 2649294"/>
              <a:gd name="connsiteY1" fmla="*/ 0 h 2167020"/>
              <a:gd name="connsiteX2" fmla="*/ 2649294 w 2649294"/>
              <a:gd name="connsiteY2" fmla="*/ 2167020 h 2167020"/>
              <a:gd name="connsiteX3" fmla="*/ 179104 w 2649294"/>
              <a:gd name="connsiteY3" fmla="*/ 2167020 h 2167020"/>
              <a:gd name="connsiteX4" fmla="*/ 0 w 2649294"/>
              <a:gd name="connsiteY4" fmla="*/ 1987916 h 2167020"/>
              <a:gd name="connsiteX5" fmla="*/ 0 w 2649294"/>
              <a:gd name="connsiteY5" fmla="*/ 179104 h 2167020"/>
              <a:gd name="connsiteX6" fmla="*/ 179104 w 2649294"/>
              <a:gd name="connsiteY6" fmla="*/ 0 h 216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294" h="2167020">
                <a:moveTo>
                  <a:pt x="179104" y="0"/>
                </a:moveTo>
                <a:lnTo>
                  <a:pt x="2649294" y="0"/>
                </a:lnTo>
                <a:lnTo>
                  <a:pt x="2649294" y="2167020"/>
                </a:lnTo>
                <a:lnTo>
                  <a:pt x="179104" y="2167020"/>
                </a:lnTo>
                <a:cubicBezTo>
                  <a:pt x="80188" y="2167020"/>
                  <a:pt x="0" y="2086832"/>
                  <a:pt x="0" y="1987916"/>
                </a:cubicBezTo>
                <a:lnTo>
                  <a:pt x="0" y="179104"/>
                </a:lnTo>
                <a:cubicBezTo>
                  <a:pt x="0" y="80188"/>
                  <a:pt x="80188" y="0"/>
                  <a:pt x="1791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7E32E367-EE61-D695-42E2-985A63963FC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104446" y="4129446"/>
            <a:ext cx="4144937" cy="2736009"/>
          </a:xfrm>
          <a:custGeom>
            <a:avLst/>
            <a:gdLst>
              <a:gd name="connsiteX0" fmla="*/ 190426 w 4144937"/>
              <a:gd name="connsiteY0" fmla="*/ 0 h 2736009"/>
              <a:gd name="connsiteX1" fmla="*/ 3954511 w 4144937"/>
              <a:gd name="connsiteY1" fmla="*/ 0 h 2736009"/>
              <a:gd name="connsiteX2" fmla="*/ 4144937 w 4144937"/>
              <a:gd name="connsiteY2" fmla="*/ 190426 h 2736009"/>
              <a:gd name="connsiteX3" fmla="*/ 4144937 w 4144937"/>
              <a:gd name="connsiteY3" fmla="*/ 2736009 h 2736009"/>
              <a:gd name="connsiteX4" fmla="*/ 0 w 4144937"/>
              <a:gd name="connsiteY4" fmla="*/ 2736009 h 2736009"/>
              <a:gd name="connsiteX5" fmla="*/ 0 w 4144937"/>
              <a:gd name="connsiteY5" fmla="*/ 190426 h 2736009"/>
              <a:gd name="connsiteX6" fmla="*/ 190426 w 4144937"/>
              <a:gd name="connsiteY6" fmla="*/ 0 h 27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4937" h="2736009">
                <a:moveTo>
                  <a:pt x="190426" y="0"/>
                </a:moveTo>
                <a:lnTo>
                  <a:pt x="3954511" y="0"/>
                </a:lnTo>
                <a:cubicBezTo>
                  <a:pt x="4059680" y="0"/>
                  <a:pt x="4144937" y="85257"/>
                  <a:pt x="4144937" y="190426"/>
                </a:cubicBezTo>
                <a:lnTo>
                  <a:pt x="4144937" y="2736009"/>
                </a:lnTo>
                <a:lnTo>
                  <a:pt x="0" y="2736009"/>
                </a:lnTo>
                <a:lnTo>
                  <a:pt x="0" y="190426"/>
                </a:lnTo>
                <a:cubicBezTo>
                  <a:pt x="0" y="85257"/>
                  <a:pt x="85257" y="0"/>
                  <a:pt x="1904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BCFEFDDF-32CE-FB2F-4B86-9B962404EDE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1466078" y="4129446"/>
            <a:ext cx="3792939" cy="2736009"/>
          </a:xfrm>
          <a:custGeom>
            <a:avLst/>
            <a:gdLst>
              <a:gd name="connsiteX0" fmla="*/ 190426 w 3792939"/>
              <a:gd name="connsiteY0" fmla="*/ 0 h 2736009"/>
              <a:gd name="connsiteX1" fmla="*/ 3602513 w 3792939"/>
              <a:gd name="connsiteY1" fmla="*/ 0 h 2736009"/>
              <a:gd name="connsiteX2" fmla="*/ 3792939 w 3792939"/>
              <a:gd name="connsiteY2" fmla="*/ 190426 h 2736009"/>
              <a:gd name="connsiteX3" fmla="*/ 3792939 w 3792939"/>
              <a:gd name="connsiteY3" fmla="*/ 2736009 h 2736009"/>
              <a:gd name="connsiteX4" fmla="*/ 0 w 3792939"/>
              <a:gd name="connsiteY4" fmla="*/ 2736009 h 2736009"/>
              <a:gd name="connsiteX5" fmla="*/ 0 w 3792939"/>
              <a:gd name="connsiteY5" fmla="*/ 190426 h 2736009"/>
              <a:gd name="connsiteX6" fmla="*/ 190426 w 3792939"/>
              <a:gd name="connsiteY6" fmla="*/ 0 h 27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2939" h="2736009">
                <a:moveTo>
                  <a:pt x="190426" y="0"/>
                </a:moveTo>
                <a:lnTo>
                  <a:pt x="3602513" y="0"/>
                </a:lnTo>
                <a:cubicBezTo>
                  <a:pt x="3707682" y="0"/>
                  <a:pt x="3792939" y="85257"/>
                  <a:pt x="3792939" y="190426"/>
                </a:cubicBezTo>
                <a:lnTo>
                  <a:pt x="3792939" y="2736009"/>
                </a:lnTo>
                <a:lnTo>
                  <a:pt x="0" y="2736009"/>
                </a:lnTo>
                <a:lnTo>
                  <a:pt x="0" y="190426"/>
                </a:lnTo>
                <a:cubicBezTo>
                  <a:pt x="0" y="85257"/>
                  <a:pt x="85257" y="0"/>
                  <a:pt x="1904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23FFC9D8-6BB1-B259-582D-478E480B4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7"/>
            <a:ext cx="6272229" cy="113605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2334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маленькой картинк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1A07E54-CD9D-5C21-DEBD-39D47933ECAE}"/>
              </a:ext>
            </a:extLst>
          </p:cNvPr>
          <p:cNvSpPr/>
          <p:nvPr userDrawn="1"/>
        </p:nvSpPr>
        <p:spPr>
          <a:xfrm>
            <a:off x="665171" y="4347148"/>
            <a:ext cx="3460775" cy="1925126"/>
          </a:xfrm>
          <a:prstGeom prst="roundRect">
            <a:avLst>
              <a:gd name="adj" fmla="val 7358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CF8550D1-C9EF-6878-C211-077644340829}"/>
              </a:ext>
            </a:extLst>
          </p:cNvPr>
          <p:cNvSpPr/>
          <p:nvPr userDrawn="1"/>
        </p:nvSpPr>
        <p:spPr>
          <a:xfrm>
            <a:off x="4365612" y="4347148"/>
            <a:ext cx="3460775" cy="1925126"/>
          </a:xfrm>
          <a:prstGeom prst="roundRect">
            <a:avLst>
              <a:gd name="adj" fmla="val 7358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60BE18B4-28D3-F583-F3DD-55E12A43F7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6054" y="1032095"/>
            <a:ext cx="3487133" cy="5240178"/>
          </a:xfrm>
          <a:custGeom>
            <a:avLst/>
            <a:gdLst>
              <a:gd name="connsiteX0" fmla="*/ 246482 w 4526756"/>
              <a:gd name="connsiteY0" fmla="*/ 0 h 6802439"/>
              <a:gd name="connsiteX1" fmla="*/ 4280274 w 4526756"/>
              <a:gd name="connsiteY1" fmla="*/ 0 h 6802439"/>
              <a:gd name="connsiteX2" fmla="*/ 4526756 w 4526756"/>
              <a:gd name="connsiteY2" fmla="*/ 246482 h 6802439"/>
              <a:gd name="connsiteX3" fmla="*/ 4526756 w 4526756"/>
              <a:gd name="connsiteY3" fmla="*/ 6555957 h 6802439"/>
              <a:gd name="connsiteX4" fmla="*/ 4280274 w 4526756"/>
              <a:gd name="connsiteY4" fmla="*/ 6802439 h 6802439"/>
              <a:gd name="connsiteX5" fmla="*/ 246482 w 4526756"/>
              <a:gd name="connsiteY5" fmla="*/ 6802439 h 6802439"/>
              <a:gd name="connsiteX6" fmla="*/ 0 w 4526756"/>
              <a:gd name="connsiteY6" fmla="*/ 6555957 h 6802439"/>
              <a:gd name="connsiteX7" fmla="*/ 0 w 4526756"/>
              <a:gd name="connsiteY7" fmla="*/ 246482 h 6802439"/>
              <a:gd name="connsiteX8" fmla="*/ 246482 w 4526756"/>
              <a:gd name="connsiteY8" fmla="*/ 0 h 680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756" h="6802439">
                <a:moveTo>
                  <a:pt x="246482" y="0"/>
                </a:moveTo>
                <a:lnTo>
                  <a:pt x="4280274" y="0"/>
                </a:lnTo>
                <a:cubicBezTo>
                  <a:pt x="4416402" y="0"/>
                  <a:pt x="4526756" y="110354"/>
                  <a:pt x="4526756" y="246482"/>
                </a:cubicBezTo>
                <a:lnTo>
                  <a:pt x="4526756" y="6555957"/>
                </a:lnTo>
                <a:cubicBezTo>
                  <a:pt x="4526756" y="6692085"/>
                  <a:pt x="4416402" y="6802439"/>
                  <a:pt x="4280274" y="6802439"/>
                </a:cubicBezTo>
                <a:lnTo>
                  <a:pt x="246482" y="6802439"/>
                </a:lnTo>
                <a:cubicBezTo>
                  <a:pt x="110354" y="6802439"/>
                  <a:pt x="0" y="6692085"/>
                  <a:pt x="0" y="6555957"/>
                </a:cubicBezTo>
                <a:lnTo>
                  <a:pt x="0" y="246482"/>
                </a:lnTo>
                <a:cubicBezTo>
                  <a:pt x="0" y="110354"/>
                  <a:pt x="110354" y="0"/>
                  <a:pt x="24648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" name="lorem ipsum        lorem ipsum">
            <a:extLst>
              <a:ext uri="{FF2B5EF4-FFF2-40B4-BE49-F238E27FC236}">
                <a16:creationId xmlns:a16="http://schemas.microsoft.com/office/drawing/2014/main" id="{48291365-0A27-AA6F-3515-F88149BDCB98}"/>
              </a:ext>
            </a:extLst>
          </p:cNvPr>
          <p:cNvSpPr/>
          <p:nvPr userDrawn="1"/>
        </p:nvSpPr>
        <p:spPr>
          <a:xfrm>
            <a:off x="5903943" y="1753303"/>
            <a:ext cx="5564407" cy="2001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8333"/>
              </a:lnSpc>
              <a:spcAft>
                <a:spcPts val="2500"/>
              </a:spcAft>
            </a:pPr>
            <a:endParaRPr lang="en-US" sz="2200" dirty="0"/>
          </a:p>
        </p:txBody>
      </p:sp>
      <p:sp>
        <p:nvSpPr>
          <p:cNvPr id="10" name="Текст 34">
            <a:extLst>
              <a:ext uri="{FF2B5EF4-FFF2-40B4-BE49-F238E27FC236}">
                <a16:creationId xmlns:a16="http://schemas.microsoft.com/office/drawing/2014/main" id="{0342BBE9-6EF0-6E20-ED43-2A94E2910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1808785"/>
            <a:ext cx="5844761" cy="2037386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Пояснительный текст, раскрывающий</a:t>
            </a:r>
            <a:r>
              <a:rPr lang="en-US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суть слайда в две или три строки</a:t>
            </a:r>
          </a:p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Пояснительный текст, раскрывающий</a:t>
            </a:r>
            <a:r>
              <a:rPr lang="en-US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суть слайда в две или три строк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AB861625-8B5F-2F15-7FAA-D3AF8E8FCC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3642" y="4482470"/>
            <a:ext cx="1847903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en-US" dirty="0"/>
              <a:t>70</a:t>
            </a:r>
            <a:r>
              <a:rPr lang="ru-RU" dirty="0"/>
              <a:t>% </a:t>
            </a:r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6BDD9120-4EDC-06DE-66F4-54FFC88383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9455" y="5359567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13" name="Текст 26">
            <a:extLst>
              <a:ext uri="{FF2B5EF4-FFF2-40B4-BE49-F238E27FC236}">
                <a16:creationId xmlns:a16="http://schemas.microsoft.com/office/drawing/2014/main" id="{7AD49CF2-0E79-1D60-5F5D-2E91B020A7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53585" y="5365226"/>
            <a:ext cx="2018458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+ 1 млрд </a:t>
            </a:r>
            <a:r>
              <a:rPr lang="en-US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₽ </a:t>
            </a:r>
            <a:r>
              <a:rPr lang="ru-RU" dirty="0">
                <a:solidFill>
                  <a:srgbClr val="000000"/>
                </a:solidFill>
                <a:latin typeface="VK Sans Display" pitchFamily="2" charset="0"/>
                <a:ea typeface="VK Sans Display Regular" pitchFamily="34" charset="-122"/>
                <a:cs typeface="VK Sans Display Regular" pitchFamily="34" charset="-120"/>
              </a:rPr>
              <a:t>за неделю</a:t>
            </a:r>
            <a:endParaRPr lang="en-US" dirty="0">
              <a:latin typeface="VK Sans Display" pitchFamily="2" charset="0"/>
            </a:endParaRP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E09B532D-F022-C682-A973-6FDFC7056E1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89839" y="4482470"/>
            <a:ext cx="1152015" cy="736116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00000"/>
              </a:lnSpc>
              <a:spcBef>
                <a:spcPts val="0"/>
              </a:spcBef>
              <a:defRPr sz="56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 </a:t>
            </a:r>
          </a:p>
        </p:txBody>
      </p:sp>
      <p:sp>
        <p:nvSpPr>
          <p:cNvPr id="15" name="Текст 26">
            <a:extLst>
              <a:ext uri="{FF2B5EF4-FFF2-40B4-BE49-F238E27FC236}">
                <a16:creationId xmlns:a16="http://schemas.microsoft.com/office/drawing/2014/main" id="{CF359FF5-E2F5-2284-554A-B0E9DBE7E01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605652" y="5359567"/>
            <a:ext cx="383896" cy="44388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65DA65"/>
                </a:solidFill>
                <a:latin typeface="+mj-lt"/>
              </a:defRPr>
            </a:lvl1pPr>
          </a:lstStyle>
          <a:p>
            <a:r>
              <a:rPr lang="en-US" sz="16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ru-RU" sz="1600" dirty="0"/>
          </a:p>
        </p:txBody>
      </p:sp>
      <p:sp>
        <p:nvSpPr>
          <p:cNvPr id="16" name="Текст 26">
            <a:extLst>
              <a:ext uri="{FF2B5EF4-FFF2-40B4-BE49-F238E27FC236}">
                <a16:creationId xmlns:a16="http://schemas.microsoft.com/office/drawing/2014/main" id="{150C9F5C-6A92-555A-D6F7-2E3CAA97E8F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09782" y="5365226"/>
            <a:ext cx="2018458" cy="55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год к году </a:t>
            </a:r>
            <a:endParaRPr lang="en-US" dirty="0"/>
          </a:p>
        </p:txBody>
      </p:sp>
      <p:sp>
        <p:nvSpPr>
          <p:cNvPr id="24" name="Текст 26">
            <a:extLst>
              <a:ext uri="{FF2B5EF4-FFF2-40B4-BE49-F238E27FC236}">
                <a16:creationId xmlns:a16="http://schemas.microsoft.com/office/drawing/2014/main" id="{2649B911-9B6A-5FFC-9780-A2B93774E5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43406" y="4934627"/>
            <a:ext cx="1158247" cy="284633"/>
          </a:xfrm>
          <a:prstGeom prst="rect">
            <a:avLst/>
          </a:prstGeom>
        </p:spPr>
        <p:txBody>
          <a:bodyPr/>
          <a:lstStyle>
            <a:lvl1pPr>
              <a:defRPr sz="1600" b="0" i="0" baseline="0">
                <a:solidFill>
                  <a:schemeClr val="accent3"/>
                </a:solidFill>
              </a:defRPr>
            </a:lvl1pPr>
          </a:lstStyle>
          <a:p>
            <a:pPr>
              <a:lnSpc>
                <a:spcPct val="91667"/>
              </a:lnSpc>
              <a:spcAft>
                <a:spcPts val="2500"/>
              </a:spcAft>
            </a:pPr>
            <a:r>
              <a:rPr lang="ru-RU" sz="16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млрд</a:t>
            </a:r>
            <a:r>
              <a:rPr lang="en-US" sz="1600" dirty="0">
                <a:solidFill>
                  <a:srgbClr val="0077FF"/>
                </a:solidFill>
                <a:latin typeface="VK Sans Display Medium" pitchFamily="2" charset="0"/>
                <a:ea typeface="VK Sans Display DemiBold" pitchFamily="34" charset="-122"/>
                <a:cs typeface="VK Sans Display DemiBold" pitchFamily="34" charset="-120"/>
              </a:rPr>
              <a:t> ₽</a:t>
            </a:r>
            <a:endParaRPr lang="en-US" sz="1600" dirty="0">
              <a:solidFill>
                <a:srgbClr val="0077FF"/>
              </a:solidFill>
              <a:latin typeface="VK Sans Display Medium" pitchFamily="2" charset="0"/>
            </a:endParaRPr>
          </a:p>
        </p:txBody>
      </p:sp>
      <p:sp>
        <p:nvSpPr>
          <p:cNvPr id="4" name="Заголовок 15">
            <a:extLst>
              <a:ext uri="{FF2B5EF4-FFF2-40B4-BE49-F238E27FC236}">
                <a16:creationId xmlns:a16="http://schemas.microsoft.com/office/drawing/2014/main" id="{50EC7011-9076-798D-5BC3-43C31E61E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4658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маленькой картинкой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Скругленный прямоугольник 80">
            <a:extLst>
              <a:ext uri="{FF2B5EF4-FFF2-40B4-BE49-F238E27FC236}">
                <a16:creationId xmlns:a16="http://schemas.microsoft.com/office/drawing/2014/main" id="{AF11B6A3-A5E1-A8D6-FDAC-8430B7ADEB54}"/>
              </a:ext>
            </a:extLst>
          </p:cNvPr>
          <p:cNvSpPr/>
          <p:nvPr userDrawn="1"/>
        </p:nvSpPr>
        <p:spPr>
          <a:xfrm>
            <a:off x="4812263" y="3674635"/>
            <a:ext cx="3930347" cy="2597639"/>
          </a:xfrm>
          <a:prstGeom prst="roundRect">
            <a:avLst>
              <a:gd name="adj" fmla="val 7358"/>
            </a:avLst>
          </a:prstGeom>
          <a:solidFill>
            <a:schemeClr val="bg1"/>
          </a:solidFill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id="{909F4F82-3E47-8172-6F21-F816D811CC51}"/>
              </a:ext>
            </a:extLst>
          </p:cNvPr>
          <p:cNvSpPr/>
          <p:nvPr userDrawn="1"/>
        </p:nvSpPr>
        <p:spPr>
          <a:xfrm>
            <a:off x="663909" y="3674635"/>
            <a:ext cx="3911306" cy="2597639"/>
          </a:xfrm>
          <a:prstGeom prst="roundRect">
            <a:avLst>
              <a:gd name="adj" fmla="val 7358"/>
            </a:avLst>
          </a:prstGeom>
          <a:solidFill>
            <a:schemeClr val="bg1"/>
          </a:solidFill>
          <a:ln w="19050">
            <a:solidFill>
              <a:srgbClr val="007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60BE18B4-28D3-F583-F3DD-55E12A43F7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93675" y="2474015"/>
            <a:ext cx="2539514" cy="3816174"/>
          </a:xfrm>
          <a:custGeom>
            <a:avLst/>
            <a:gdLst>
              <a:gd name="connsiteX0" fmla="*/ 246482 w 4526756"/>
              <a:gd name="connsiteY0" fmla="*/ 0 h 6802439"/>
              <a:gd name="connsiteX1" fmla="*/ 4280274 w 4526756"/>
              <a:gd name="connsiteY1" fmla="*/ 0 h 6802439"/>
              <a:gd name="connsiteX2" fmla="*/ 4526756 w 4526756"/>
              <a:gd name="connsiteY2" fmla="*/ 246482 h 6802439"/>
              <a:gd name="connsiteX3" fmla="*/ 4526756 w 4526756"/>
              <a:gd name="connsiteY3" fmla="*/ 6555957 h 6802439"/>
              <a:gd name="connsiteX4" fmla="*/ 4280274 w 4526756"/>
              <a:gd name="connsiteY4" fmla="*/ 6802439 h 6802439"/>
              <a:gd name="connsiteX5" fmla="*/ 246482 w 4526756"/>
              <a:gd name="connsiteY5" fmla="*/ 6802439 h 6802439"/>
              <a:gd name="connsiteX6" fmla="*/ 0 w 4526756"/>
              <a:gd name="connsiteY6" fmla="*/ 6555957 h 6802439"/>
              <a:gd name="connsiteX7" fmla="*/ 0 w 4526756"/>
              <a:gd name="connsiteY7" fmla="*/ 246482 h 6802439"/>
              <a:gd name="connsiteX8" fmla="*/ 246482 w 4526756"/>
              <a:gd name="connsiteY8" fmla="*/ 0 h 680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756" h="6802439">
                <a:moveTo>
                  <a:pt x="246482" y="0"/>
                </a:moveTo>
                <a:lnTo>
                  <a:pt x="4280274" y="0"/>
                </a:lnTo>
                <a:cubicBezTo>
                  <a:pt x="4416402" y="0"/>
                  <a:pt x="4526756" y="110354"/>
                  <a:pt x="4526756" y="246482"/>
                </a:cubicBezTo>
                <a:lnTo>
                  <a:pt x="4526756" y="6555957"/>
                </a:lnTo>
                <a:cubicBezTo>
                  <a:pt x="4526756" y="6692085"/>
                  <a:pt x="4416402" y="6802439"/>
                  <a:pt x="4280274" y="6802439"/>
                </a:cubicBezTo>
                <a:lnTo>
                  <a:pt x="246482" y="6802439"/>
                </a:lnTo>
                <a:cubicBezTo>
                  <a:pt x="110354" y="6802439"/>
                  <a:pt x="0" y="6692085"/>
                  <a:pt x="0" y="6555957"/>
                </a:cubicBezTo>
                <a:lnTo>
                  <a:pt x="0" y="246482"/>
                </a:lnTo>
                <a:cubicBezTo>
                  <a:pt x="0" y="110354"/>
                  <a:pt x="110354" y="0"/>
                  <a:pt x="24648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" name="Текст 34">
            <a:extLst>
              <a:ext uri="{FF2B5EF4-FFF2-40B4-BE49-F238E27FC236}">
                <a16:creationId xmlns:a16="http://schemas.microsoft.com/office/drawing/2014/main" id="{4E06007A-5D7A-988F-13F3-A7C0B53F0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1808785"/>
            <a:ext cx="5844761" cy="1514906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Пояснительный, подробный текст, раскрывающий суть слайда в три или четыре строки</a:t>
            </a:r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04040FDC-8017-CB71-8620-66BC7C4F765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26914" y="5191927"/>
            <a:ext cx="2993127" cy="503921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en-US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+ 1 </a:t>
            </a:r>
            <a:r>
              <a:rPr lang="en-US" sz="22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млрд</a:t>
            </a:r>
            <a:r>
              <a:rPr lang="en-US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₽ </a:t>
            </a:r>
            <a:r>
              <a:rPr lang="en-US" sz="22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за</a:t>
            </a:r>
            <a:r>
              <a:rPr lang="en-US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неделю</a:t>
            </a:r>
            <a:endParaRPr lang="en-US" sz="2200" dirty="0"/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917FD6FD-3059-A406-BFDD-3697F276D6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989" y="3825044"/>
            <a:ext cx="3264928" cy="1580148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+70%</a:t>
            </a:r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8C15A4C9-59B4-2822-13B2-81C85B0435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3935" y="4588875"/>
            <a:ext cx="1253619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" pitchFamily="2" charset="0"/>
              </a:defRPr>
            </a:lvl1pPr>
          </a:lstStyle>
          <a:p>
            <a:r>
              <a:rPr lang="en-US" sz="2400" dirty="0" err="1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млрд</a:t>
            </a:r>
            <a:r>
              <a:rPr lang="en-US" sz="2400" dirty="0">
                <a:solidFill>
                  <a:srgbClr val="0077FF"/>
                </a:solidFill>
                <a:latin typeface="VK Sans Display Medium" pitchFamily="34" charset="0"/>
                <a:ea typeface="VK Sans Display Medium" pitchFamily="34" charset="-122"/>
                <a:cs typeface="VK Sans Display Medium" pitchFamily="34" charset="-120"/>
              </a:rPr>
              <a:t> ₽</a:t>
            </a:r>
            <a:endParaRPr lang="en-US" sz="2400" dirty="0"/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9D75031F-014E-4D09-B547-5E4CCECFCE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587" y="3818795"/>
            <a:ext cx="3173251" cy="1514906"/>
          </a:xfrm>
          <a:prstGeom prst="rect">
            <a:avLst/>
          </a:prstGeom>
        </p:spPr>
        <p:txBody>
          <a:bodyPr/>
          <a:lstStyle>
            <a:lvl1pPr>
              <a:defRPr sz="8800" spc="-8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 lvl="0"/>
            <a:r>
              <a:rPr lang="ru-RU" dirty="0"/>
              <a:t>1,5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7B20F112-F4B2-D4DF-8754-23564AB3FC0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61025" y="5191927"/>
            <a:ext cx="2573688" cy="452235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r>
              <a:rPr lang="en-US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40% </a:t>
            </a:r>
            <a:r>
              <a:rPr lang="en-US" sz="22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год</a:t>
            </a:r>
            <a:r>
              <a:rPr lang="en-US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к</a:t>
            </a:r>
            <a:r>
              <a:rPr lang="en-US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году</a:t>
            </a:r>
            <a:endParaRPr lang="en-US" sz="2200" dirty="0"/>
          </a:p>
        </p:txBody>
      </p:sp>
      <p:pic>
        <p:nvPicPr>
          <p:cNvPr id="4" name="VK Logo" descr="preencoded.png">
            <a:extLst>
              <a:ext uri="{FF2B5EF4-FFF2-40B4-BE49-F238E27FC236}">
                <a16:creationId xmlns:a16="http://schemas.microsoft.com/office/drawing/2014/main" id="{D8833F92-B7CB-F565-FD95-C63E4B95D2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6" name="Текст 34">
            <a:extLst>
              <a:ext uri="{FF2B5EF4-FFF2-40B4-BE49-F238E27FC236}">
                <a16:creationId xmlns:a16="http://schemas.microsoft.com/office/drawing/2014/main" id="{71F61449-EC24-B95E-B533-D75609009718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73415" y="5167602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9" name="Текст 34">
            <a:extLst>
              <a:ext uri="{FF2B5EF4-FFF2-40B4-BE49-F238E27FC236}">
                <a16:creationId xmlns:a16="http://schemas.microsoft.com/office/drawing/2014/main" id="{1676F5E2-8AAE-419F-599F-4A376C691F0D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013253" y="5167602"/>
            <a:ext cx="386747" cy="475180"/>
          </a:xfrm>
          <a:prstGeom prst="rect">
            <a:avLst/>
          </a:prstGeom>
        </p:spPr>
        <p:txBody>
          <a:bodyPr/>
          <a:lstStyle>
            <a:lvl1pPr>
              <a:lnSpc>
                <a:spcPct val="108000"/>
              </a:lnSpc>
              <a:defRPr sz="2200" baseline="0">
                <a:solidFill>
                  <a:srgbClr val="65DA65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en-US" sz="2400" dirty="0">
                <a:solidFill>
                  <a:srgbClr val="00B867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▲</a:t>
            </a:r>
            <a:endParaRPr lang="en-US" dirty="0">
              <a:solidFill>
                <a:srgbClr val="00B867"/>
              </a:solidFill>
              <a:latin typeface="VK Sans Display" pitchFamily="2" charset="0"/>
            </a:endParaRP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09EE2E75-2F2D-BF16-B7BC-3E2E84E6E0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2403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вумя картинка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EDCB161-5EFE-C246-F6E7-DEED22BBB5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6508" y="2564536"/>
            <a:ext cx="2465607" cy="3707226"/>
          </a:xfrm>
          <a:custGeom>
            <a:avLst/>
            <a:gdLst>
              <a:gd name="connsiteX0" fmla="*/ 248126 w 3698410"/>
              <a:gd name="connsiteY0" fmla="*/ 0 h 5560839"/>
              <a:gd name="connsiteX1" fmla="*/ 3450284 w 3698410"/>
              <a:gd name="connsiteY1" fmla="*/ 0 h 5560839"/>
              <a:gd name="connsiteX2" fmla="*/ 3698410 w 3698410"/>
              <a:gd name="connsiteY2" fmla="*/ 248126 h 5560839"/>
              <a:gd name="connsiteX3" fmla="*/ 3698410 w 3698410"/>
              <a:gd name="connsiteY3" fmla="*/ 5312713 h 5560839"/>
              <a:gd name="connsiteX4" fmla="*/ 3450284 w 3698410"/>
              <a:gd name="connsiteY4" fmla="*/ 5560839 h 5560839"/>
              <a:gd name="connsiteX5" fmla="*/ 248126 w 3698410"/>
              <a:gd name="connsiteY5" fmla="*/ 5560839 h 5560839"/>
              <a:gd name="connsiteX6" fmla="*/ 0 w 3698410"/>
              <a:gd name="connsiteY6" fmla="*/ 5312713 h 5560839"/>
              <a:gd name="connsiteX7" fmla="*/ 0 w 3698410"/>
              <a:gd name="connsiteY7" fmla="*/ 248126 h 5560839"/>
              <a:gd name="connsiteX8" fmla="*/ 248126 w 3698410"/>
              <a:gd name="connsiteY8" fmla="*/ 0 h 556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8410" h="5560839">
                <a:moveTo>
                  <a:pt x="248126" y="0"/>
                </a:moveTo>
                <a:lnTo>
                  <a:pt x="3450284" y="0"/>
                </a:lnTo>
                <a:cubicBezTo>
                  <a:pt x="3587320" y="0"/>
                  <a:pt x="3698410" y="111090"/>
                  <a:pt x="3698410" y="248126"/>
                </a:cubicBezTo>
                <a:lnTo>
                  <a:pt x="3698410" y="5312713"/>
                </a:lnTo>
                <a:cubicBezTo>
                  <a:pt x="3698410" y="5449749"/>
                  <a:pt x="3587320" y="5560839"/>
                  <a:pt x="3450284" y="5560839"/>
                </a:cubicBezTo>
                <a:lnTo>
                  <a:pt x="248126" y="5560839"/>
                </a:lnTo>
                <a:cubicBezTo>
                  <a:pt x="111090" y="5560839"/>
                  <a:pt x="0" y="5449749"/>
                  <a:pt x="0" y="5312713"/>
                </a:cubicBezTo>
                <a:lnTo>
                  <a:pt x="0" y="248126"/>
                </a:lnTo>
                <a:cubicBezTo>
                  <a:pt x="0" y="111090"/>
                  <a:pt x="111090" y="0"/>
                  <a:pt x="24812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AD68A6DA-6A27-94B9-E99B-748C20B415B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67581" y="1803400"/>
            <a:ext cx="2465607" cy="3707226"/>
          </a:xfrm>
          <a:custGeom>
            <a:avLst/>
            <a:gdLst>
              <a:gd name="connsiteX0" fmla="*/ 248126 w 3698410"/>
              <a:gd name="connsiteY0" fmla="*/ 0 h 5560839"/>
              <a:gd name="connsiteX1" fmla="*/ 3450284 w 3698410"/>
              <a:gd name="connsiteY1" fmla="*/ 0 h 5560839"/>
              <a:gd name="connsiteX2" fmla="*/ 3698410 w 3698410"/>
              <a:gd name="connsiteY2" fmla="*/ 248126 h 5560839"/>
              <a:gd name="connsiteX3" fmla="*/ 3698410 w 3698410"/>
              <a:gd name="connsiteY3" fmla="*/ 5312713 h 5560839"/>
              <a:gd name="connsiteX4" fmla="*/ 3450284 w 3698410"/>
              <a:gd name="connsiteY4" fmla="*/ 5560839 h 5560839"/>
              <a:gd name="connsiteX5" fmla="*/ 248126 w 3698410"/>
              <a:gd name="connsiteY5" fmla="*/ 5560839 h 5560839"/>
              <a:gd name="connsiteX6" fmla="*/ 0 w 3698410"/>
              <a:gd name="connsiteY6" fmla="*/ 5312713 h 5560839"/>
              <a:gd name="connsiteX7" fmla="*/ 0 w 3698410"/>
              <a:gd name="connsiteY7" fmla="*/ 248126 h 5560839"/>
              <a:gd name="connsiteX8" fmla="*/ 248126 w 3698410"/>
              <a:gd name="connsiteY8" fmla="*/ 0 h 556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8410" h="5560839">
                <a:moveTo>
                  <a:pt x="248126" y="0"/>
                </a:moveTo>
                <a:lnTo>
                  <a:pt x="3450284" y="0"/>
                </a:lnTo>
                <a:cubicBezTo>
                  <a:pt x="3587320" y="0"/>
                  <a:pt x="3698410" y="111090"/>
                  <a:pt x="3698410" y="248126"/>
                </a:cubicBezTo>
                <a:lnTo>
                  <a:pt x="3698410" y="5312713"/>
                </a:lnTo>
                <a:cubicBezTo>
                  <a:pt x="3698410" y="5449749"/>
                  <a:pt x="3587320" y="5560839"/>
                  <a:pt x="3450284" y="5560839"/>
                </a:cubicBezTo>
                <a:lnTo>
                  <a:pt x="248126" y="5560839"/>
                </a:lnTo>
                <a:cubicBezTo>
                  <a:pt x="111090" y="5560839"/>
                  <a:pt x="0" y="5449749"/>
                  <a:pt x="0" y="5312713"/>
                </a:cubicBezTo>
                <a:lnTo>
                  <a:pt x="0" y="248126"/>
                </a:lnTo>
                <a:cubicBezTo>
                  <a:pt x="0" y="111090"/>
                  <a:pt x="111090" y="0"/>
                  <a:pt x="24812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5" name="Текст 34">
            <a:extLst>
              <a:ext uri="{FF2B5EF4-FFF2-40B4-BE49-F238E27FC236}">
                <a16:creationId xmlns:a16="http://schemas.microsoft.com/office/drawing/2014/main" id="{08888CF9-26D1-CE54-16D3-B62B5F2D9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46" y="3640944"/>
            <a:ext cx="5844761" cy="1514906"/>
          </a:xfrm>
          <a:prstGeom prst="rect">
            <a:avLst/>
          </a:prstGeom>
        </p:spPr>
        <p:txBody>
          <a:bodyPr lIns="0"/>
          <a:lstStyle>
            <a:lvl1pPr>
              <a:lnSpc>
                <a:spcPct val="108000"/>
              </a:lnSpc>
              <a:spcAft>
                <a:spcPts val="1000"/>
              </a:spcAft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Пояснительный, подробный текст, раскрывающий суть слайда в три или четыре строки</a:t>
            </a:r>
          </a:p>
        </p:txBody>
      </p:sp>
      <p:sp>
        <p:nvSpPr>
          <p:cNvPr id="33" name="Текст 34">
            <a:extLst>
              <a:ext uri="{FF2B5EF4-FFF2-40B4-BE49-F238E27FC236}">
                <a16:creationId xmlns:a16="http://schemas.microsoft.com/office/drawing/2014/main" id="{F208E30B-8827-EDB1-5EDC-447DD4FFB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446" y="2043760"/>
            <a:ext cx="5042936" cy="529840"/>
          </a:xfrm>
          <a:prstGeom prst="rect">
            <a:avLst/>
          </a:prstGeom>
        </p:spPr>
        <p:txBody>
          <a:bodyPr lIns="0"/>
          <a:lstStyle>
            <a:lvl1pPr>
              <a:lnSpc>
                <a:spcPct val="108000"/>
              </a:lnSpc>
              <a:defRPr sz="2200" baseline="0">
                <a:solidFill>
                  <a:schemeClr val="accent3"/>
                </a:solidFill>
                <a:latin typeface="VK Sans Display Medium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описание факта </a:t>
            </a:r>
          </a:p>
        </p:txBody>
      </p:sp>
      <p:sp>
        <p:nvSpPr>
          <p:cNvPr id="34" name="Текст 34">
            <a:extLst>
              <a:ext uri="{FF2B5EF4-FFF2-40B4-BE49-F238E27FC236}">
                <a16:creationId xmlns:a16="http://schemas.microsoft.com/office/drawing/2014/main" id="{5646E6CB-F65C-CF88-B803-BB793C8167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446" y="2640919"/>
            <a:ext cx="5042936" cy="529840"/>
          </a:xfrm>
          <a:prstGeom prst="rect">
            <a:avLst/>
          </a:prstGeom>
        </p:spPr>
        <p:txBody>
          <a:bodyPr lIns="0"/>
          <a:lstStyle>
            <a:lvl1pPr>
              <a:lnSpc>
                <a:spcPct val="108000"/>
              </a:lnSpc>
              <a:defRPr sz="2200" baseline="0">
                <a:solidFill>
                  <a:srgbClr val="7A3AC0"/>
                </a:solidFill>
                <a:latin typeface="VK Sans Display Medium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подробное описание факта </a:t>
            </a:r>
          </a:p>
        </p:txBody>
      </p:sp>
      <p:pic>
        <p:nvPicPr>
          <p:cNvPr id="2" name="VK Logo" descr="preencoded.png">
            <a:extLst>
              <a:ext uri="{FF2B5EF4-FFF2-40B4-BE49-F238E27FC236}">
                <a16:creationId xmlns:a16="http://schemas.microsoft.com/office/drawing/2014/main" id="{5B9E8C7C-456A-11E9-9612-6083E99A47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E1F27EA3-C6DA-A4D4-2031-92F0FB59D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1942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 + картин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6537DF23-B401-E63C-0297-F3865FD585E4}"/>
              </a:ext>
            </a:extLst>
          </p:cNvPr>
          <p:cNvSpPr/>
          <p:nvPr userDrawn="1"/>
        </p:nvSpPr>
        <p:spPr>
          <a:xfrm>
            <a:off x="663535" y="1760228"/>
            <a:ext cx="5332335" cy="1444052"/>
          </a:xfrm>
          <a:prstGeom prst="roundRect">
            <a:avLst>
              <a:gd name="adj" fmla="val 9703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45BCF1DA-5721-8238-2C7F-A8A573AECD06}"/>
              </a:ext>
            </a:extLst>
          </p:cNvPr>
          <p:cNvSpPr/>
          <p:nvPr userDrawn="1"/>
        </p:nvSpPr>
        <p:spPr>
          <a:xfrm>
            <a:off x="663535" y="3429000"/>
            <a:ext cx="5332335" cy="1120422"/>
          </a:xfrm>
          <a:prstGeom prst="roundRect">
            <a:avLst>
              <a:gd name="adj" fmla="val 13505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CDFFB05-E822-7466-2939-50960E57B1EA}"/>
              </a:ext>
            </a:extLst>
          </p:cNvPr>
          <p:cNvSpPr/>
          <p:nvPr userDrawn="1"/>
        </p:nvSpPr>
        <p:spPr>
          <a:xfrm>
            <a:off x="663535" y="4809067"/>
            <a:ext cx="5332335" cy="1466987"/>
          </a:xfrm>
          <a:prstGeom prst="roundRect">
            <a:avLst>
              <a:gd name="adj" fmla="val 9703"/>
            </a:avLst>
          </a:prstGeom>
          <a:solidFill>
            <a:srgbClr val="DBEB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6F7B3DE3-6344-B374-5559-F0D303EFF6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6859" y="2116481"/>
            <a:ext cx="4033684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иконок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0" name="Текст 34">
            <a:extLst>
              <a:ext uri="{FF2B5EF4-FFF2-40B4-BE49-F238E27FC236}">
                <a16:creationId xmlns:a16="http://schemas.microsoft.com/office/drawing/2014/main" id="{3AA4B81A-16A5-4642-C8F1-7675BA0654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6859" y="5158261"/>
            <a:ext cx="4033684" cy="896815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иконок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4" name="Рисунок 42">
            <a:extLst>
              <a:ext uri="{FF2B5EF4-FFF2-40B4-BE49-F238E27FC236}">
                <a16:creationId xmlns:a16="http://schemas.microsoft.com/office/drawing/2014/main" id="{C5085DC8-3F91-7937-CCA4-5B19D618E21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0252" y="2215967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5" name="Рисунок 42">
            <a:extLst>
              <a:ext uri="{FF2B5EF4-FFF2-40B4-BE49-F238E27FC236}">
                <a16:creationId xmlns:a16="http://schemas.microsoft.com/office/drawing/2014/main" id="{2E0FD3A7-98F7-F38D-CAC2-72C71FBA341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0252" y="3738277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42">
            <a:extLst>
              <a:ext uri="{FF2B5EF4-FFF2-40B4-BE49-F238E27FC236}">
                <a16:creationId xmlns:a16="http://schemas.microsoft.com/office/drawing/2014/main" id="{9FCDDF6D-56A7-7364-B32E-7C9733893D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30252" y="5278493"/>
            <a:ext cx="528133" cy="528133"/>
          </a:xfrm>
          <a:custGeom>
            <a:avLst/>
            <a:gdLst>
              <a:gd name="connsiteX0" fmla="*/ 351193 w 702386"/>
              <a:gd name="connsiteY0" fmla="*/ 0 h 702386"/>
              <a:gd name="connsiteX1" fmla="*/ 702386 w 702386"/>
              <a:gd name="connsiteY1" fmla="*/ 351193 h 702386"/>
              <a:gd name="connsiteX2" fmla="*/ 351193 w 702386"/>
              <a:gd name="connsiteY2" fmla="*/ 702386 h 702386"/>
              <a:gd name="connsiteX3" fmla="*/ 0 w 702386"/>
              <a:gd name="connsiteY3" fmla="*/ 351193 h 702386"/>
              <a:gd name="connsiteX4" fmla="*/ 351193 w 702386"/>
              <a:gd name="connsiteY4" fmla="*/ 0 h 70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86" h="702386">
                <a:moveTo>
                  <a:pt x="351193" y="0"/>
                </a:moveTo>
                <a:cubicBezTo>
                  <a:pt x="545152" y="0"/>
                  <a:pt x="702386" y="157234"/>
                  <a:pt x="702386" y="351193"/>
                </a:cubicBezTo>
                <a:cubicBezTo>
                  <a:pt x="702386" y="545152"/>
                  <a:pt x="545152" y="702386"/>
                  <a:pt x="351193" y="702386"/>
                </a:cubicBezTo>
                <a:cubicBezTo>
                  <a:pt x="157234" y="702386"/>
                  <a:pt x="0" y="545152"/>
                  <a:pt x="0" y="351193"/>
                </a:cubicBezTo>
                <a:cubicBezTo>
                  <a:pt x="0" y="157234"/>
                  <a:pt x="157234" y="0"/>
                  <a:pt x="35119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51911735-3F9B-1C49-0652-768EC301B18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88989" y="1760227"/>
            <a:ext cx="5351340" cy="4515826"/>
          </a:xfrm>
          <a:custGeom>
            <a:avLst/>
            <a:gdLst>
              <a:gd name="connsiteX0" fmla="*/ 220824 w 5351340"/>
              <a:gd name="connsiteY0" fmla="*/ 0 h 4515826"/>
              <a:gd name="connsiteX1" fmla="*/ 5130516 w 5351340"/>
              <a:gd name="connsiteY1" fmla="*/ 0 h 4515826"/>
              <a:gd name="connsiteX2" fmla="*/ 5351340 w 5351340"/>
              <a:gd name="connsiteY2" fmla="*/ 220824 h 4515826"/>
              <a:gd name="connsiteX3" fmla="*/ 5351340 w 5351340"/>
              <a:gd name="connsiteY3" fmla="*/ 4295002 h 4515826"/>
              <a:gd name="connsiteX4" fmla="*/ 5130516 w 5351340"/>
              <a:gd name="connsiteY4" fmla="*/ 4515826 h 4515826"/>
              <a:gd name="connsiteX5" fmla="*/ 220824 w 5351340"/>
              <a:gd name="connsiteY5" fmla="*/ 4515826 h 4515826"/>
              <a:gd name="connsiteX6" fmla="*/ 0 w 5351340"/>
              <a:gd name="connsiteY6" fmla="*/ 4295002 h 4515826"/>
              <a:gd name="connsiteX7" fmla="*/ 0 w 5351340"/>
              <a:gd name="connsiteY7" fmla="*/ 220824 h 4515826"/>
              <a:gd name="connsiteX8" fmla="*/ 220824 w 5351340"/>
              <a:gd name="connsiteY8" fmla="*/ 0 h 451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1340" h="4515826">
                <a:moveTo>
                  <a:pt x="220824" y="0"/>
                </a:moveTo>
                <a:lnTo>
                  <a:pt x="5130516" y="0"/>
                </a:lnTo>
                <a:cubicBezTo>
                  <a:pt x="5252474" y="0"/>
                  <a:pt x="5351340" y="98866"/>
                  <a:pt x="5351340" y="220824"/>
                </a:cubicBezTo>
                <a:lnTo>
                  <a:pt x="5351340" y="4295002"/>
                </a:lnTo>
                <a:cubicBezTo>
                  <a:pt x="5351340" y="4416960"/>
                  <a:pt x="5252474" y="4515826"/>
                  <a:pt x="5130516" y="4515826"/>
                </a:cubicBezTo>
                <a:lnTo>
                  <a:pt x="220824" y="4515826"/>
                </a:lnTo>
                <a:cubicBezTo>
                  <a:pt x="98866" y="4515826"/>
                  <a:pt x="0" y="4416960"/>
                  <a:pt x="0" y="4295002"/>
                </a:cubicBezTo>
                <a:lnTo>
                  <a:pt x="0" y="220824"/>
                </a:lnTo>
                <a:cubicBezTo>
                  <a:pt x="0" y="98866"/>
                  <a:pt x="98866" y="0"/>
                  <a:pt x="2208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" name="Текст 34">
            <a:extLst>
              <a:ext uri="{FF2B5EF4-FFF2-40B4-BE49-F238E27FC236}">
                <a16:creationId xmlns:a16="http://schemas.microsoft.com/office/drawing/2014/main" id="{8A9865EE-0B53-03AC-114B-225A2862D7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6858" y="3584555"/>
            <a:ext cx="4111545" cy="870000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tx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Текст с иконкой из </a:t>
            </a:r>
            <a:r>
              <a:rPr lang="ru-RU" sz="2200" dirty="0">
                <a:solidFill>
                  <a:srgbClr val="0E7FFF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библиотеки</a:t>
            </a: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 иконок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8" name="Заголовок 15">
            <a:extLst>
              <a:ext uri="{FF2B5EF4-FFF2-40B4-BE49-F238E27FC236}">
                <a16:creationId xmlns:a16="http://schemas.microsoft.com/office/drawing/2014/main" id="{28DE71FB-AD37-2AEF-D82F-EAF1BFE88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8977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 + картинка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4CC4E4F5-CBED-C331-FB51-7AF9E2549194}"/>
              </a:ext>
            </a:extLst>
          </p:cNvPr>
          <p:cNvSpPr/>
          <p:nvPr userDrawn="1"/>
        </p:nvSpPr>
        <p:spPr>
          <a:xfrm>
            <a:off x="654989" y="2294031"/>
            <a:ext cx="5332335" cy="12149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6000">
                <a:srgbClr val="1784FF"/>
              </a:gs>
              <a:gs pos="0">
                <a:srgbClr val="99C7FF"/>
              </a:gs>
              <a:gs pos="99000">
                <a:srgbClr val="1181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B8DE6AAC-2486-78AE-D7E9-10869EB839FF}"/>
              </a:ext>
            </a:extLst>
          </p:cNvPr>
          <p:cNvSpPr/>
          <p:nvPr userDrawn="1"/>
        </p:nvSpPr>
        <p:spPr>
          <a:xfrm>
            <a:off x="654989" y="4591735"/>
            <a:ext cx="5332335" cy="11978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6000">
                <a:srgbClr val="1784FF"/>
              </a:gs>
              <a:gs pos="0">
                <a:srgbClr val="99C7FF"/>
              </a:gs>
              <a:gs pos="99000">
                <a:srgbClr val="1181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08E16A8-8C1D-43D1-533B-281D732A05F7}"/>
              </a:ext>
            </a:extLst>
          </p:cNvPr>
          <p:cNvSpPr/>
          <p:nvPr userDrawn="1"/>
        </p:nvSpPr>
        <p:spPr>
          <a:xfrm>
            <a:off x="654989" y="3617515"/>
            <a:ext cx="5332335" cy="8724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6000">
                <a:srgbClr val="1784FF"/>
              </a:gs>
              <a:gs pos="0">
                <a:srgbClr val="99C7FF"/>
              </a:gs>
              <a:gs pos="99000">
                <a:srgbClr val="1181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209BB603-EAA2-F8B6-2F8A-108900B510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7668" y="2320989"/>
            <a:ext cx="5330482" cy="3471574"/>
          </a:xfrm>
          <a:custGeom>
            <a:avLst/>
            <a:gdLst>
              <a:gd name="connsiteX0" fmla="*/ 209162 w 5330482"/>
              <a:gd name="connsiteY0" fmla="*/ 0 h 3471574"/>
              <a:gd name="connsiteX1" fmla="*/ 5121320 w 5330482"/>
              <a:gd name="connsiteY1" fmla="*/ 0 h 3471574"/>
              <a:gd name="connsiteX2" fmla="*/ 5330482 w 5330482"/>
              <a:gd name="connsiteY2" fmla="*/ 209162 h 3471574"/>
              <a:gd name="connsiteX3" fmla="*/ 5330482 w 5330482"/>
              <a:gd name="connsiteY3" fmla="*/ 3262412 h 3471574"/>
              <a:gd name="connsiteX4" fmla="*/ 5121320 w 5330482"/>
              <a:gd name="connsiteY4" fmla="*/ 3471574 h 3471574"/>
              <a:gd name="connsiteX5" fmla="*/ 209162 w 5330482"/>
              <a:gd name="connsiteY5" fmla="*/ 3471574 h 3471574"/>
              <a:gd name="connsiteX6" fmla="*/ 0 w 5330482"/>
              <a:gd name="connsiteY6" fmla="*/ 3262412 h 3471574"/>
              <a:gd name="connsiteX7" fmla="*/ 0 w 5330482"/>
              <a:gd name="connsiteY7" fmla="*/ 209162 h 3471574"/>
              <a:gd name="connsiteX8" fmla="*/ 209162 w 5330482"/>
              <a:gd name="connsiteY8" fmla="*/ 0 h 347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482" h="3471574">
                <a:moveTo>
                  <a:pt x="209162" y="0"/>
                </a:moveTo>
                <a:lnTo>
                  <a:pt x="5121320" y="0"/>
                </a:lnTo>
                <a:cubicBezTo>
                  <a:pt x="5236837" y="0"/>
                  <a:pt x="5330482" y="93645"/>
                  <a:pt x="5330482" y="209162"/>
                </a:cubicBezTo>
                <a:lnTo>
                  <a:pt x="5330482" y="3262412"/>
                </a:lnTo>
                <a:cubicBezTo>
                  <a:pt x="5330482" y="3377929"/>
                  <a:pt x="5236837" y="3471574"/>
                  <a:pt x="5121320" y="3471574"/>
                </a:cubicBezTo>
                <a:lnTo>
                  <a:pt x="209162" y="3471574"/>
                </a:lnTo>
                <a:cubicBezTo>
                  <a:pt x="93645" y="3471574"/>
                  <a:pt x="0" y="3377929"/>
                  <a:pt x="0" y="3262412"/>
                </a:cubicBezTo>
                <a:lnTo>
                  <a:pt x="0" y="209162"/>
                </a:lnTo>
                <a:cubicBezTo>
                  <a:pt x="0" y="93645"/>
                  <a:pt x="93645" y="0"/>
                  <a:pt x="2091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9" name="Текст 34">
            <a:extLst>
              <a:ext uri="{FF2B5EF4-FFF2-40B4-BE49-F238E27FC236}">
                <a16:creationId xmlns:a16="http://schemas.microsoft.com/office/drawing/2014/main" id="{043292D7-28BC-8DBA-0081-6C287118D3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3383" y="2514827"/>
            <a:ext cx="4440726" cy="758213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11" name="Текст 34">
            <a:extLst>
              <a:ext uri="{FF2B5EF4-FFF2-40B4-BE49-F238E27FC236}">
                <a16:creationId xmlns:a16="http://schemas.microsoft.com/office/drawing/2014/main" id="{DD5A94C6-A30E-F1E3-137D-68B9228350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3383" y="4788008"/>
            <a:ext cx="4440726" cy="741122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13" name="Текст 34">
            <a:extLst>
              <a:ext uri="{FF2B5EF4-FFF2-40B4-BE49-F238E27FC236}">
                <a16:creationId xmlns:a16="http://schemas.microsoft.com/office/drawing/2014/main" id="{D65C1473-C9A0-4964-982B-0EA971994B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3383" y="3839424"/>
            <a:ext cx="4440726" cy="541990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7D7257C8-5159-D2DA-1514-11B2F5FD2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91772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список + картин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445E105-4C58-F457-F132-A09310D8C98C}"/>
              </a:ext>
            </a:extLst>
          </p:cNvPr>
          <p:cNvSpPr/>
          <p:nvPr userDrawn="1"/>
        </p:nvSpPr>
        <p:spPr>
          <a:xfrm>
            <a:off x="654989" y="3338860"/>
            <a:ext cx="8494813" cy="807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6000">
                <a:srgbClr val="1784FF"/>
              </a:gs>
              <a:gs pos="0">
                <a:srgbClr val="99C7FF"/>
              </a:gs>
              <a:gs pos="99000">
                <a:srgbClr val="1181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05A126F-EEA7-BA86-140A-1698CA2F1EE1}"/>
              </a:ext>
            </a:extLst>
          </p:cNvPr>
          <p:cNvSpPr/>
          <p:nvPr userDrawn="1"/>
        </p:nvSpPr>
        <p:spPr>
          <a:xfrm>
            <a:off x="654989" y="5237159"/>
            <a:ext cx="6248651" cy="8226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6000">
                <a:srgbClr val="1784FF"/>
              </a:gs>
              <a:gs pos="0">
                <a:srgbClr val="99C7FF"/>
              </a:gs>
              <a:gs pos="99000">
                <a:srgbClr val="1181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445C5F3B-9C7F-B097-8FFC-71E6C3FA26D7}"/>
              </a:ext>
            </a:extLst>
          </p:cNvPr>
          <p:cNvSpPr/>
          <p:nvPr userDrawn="1"/>
        </p:nvSpPr>
        <p:spPr>
          <a:xfrm>
            <a:off x="654989" y="4284256"/>
            <a:ext cx="4199021" cy="82261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6000">
                <a:srgbClr val="1784FF"/>
              </a:gs>
              <a:gs pos="0">
                <a:srgbClr val="99C7FF"/>
              </a:gs>
              <a:gs pos="99000">
                <a:srgbClr val="1181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6" name="VK Logo" descr="preencoded.png">
            <a:extLst>
              <a:ext uri="{FF2B5EF4-FFF2-40B4-BE49-F238E27FC236}">
                <a16:creationId xmlns:a16="http://schemas.microsoft.com/office/drawing/2014/main" id="{727B065A-4580-8B1B-D4EC-F8D65C26B6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27" name="Текст 34">
            <a:extLst>
              <a:ext uri="{FF2B5EF4-FFF2-40B4-BE49-F238E27FC236}">
                <a16:creationId xmlns:a16="http://schemas.microsoft.com/office/drawing/2014/main" id="{9510BB0E-FA12-56BF-A931-B03D33E8DC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3382" y="3523269"/>
            <a:ext cx="7204343" cy="448408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ABB36CFD-1F53-F63B-0416-4AE62F2D36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3383" y="4456920"/>
            <a:ext cx="3575620" cy="448408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29" name="Текст 34">
            <a:extLst>
              <a:ext uri="{FF2B5EF4-FFF2-40B4-BE49-F238E27FC236}">
                <a16:creationId xmlns:a16="http://schemas.microsoft.com/office/drawing/2014/main" id="{A6138B07-A682-AB1F-502C-5FCC5C166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3382" y="5419446"/>
            <a:ext cx="7204343" cy="448408"/>
          </a:xfrm>
          <a:prstGeom prst="rect">
            <a:avLst/>
          </a:prstGeom>
        </p:spPr>
        <p:txBody>
          <a:bodyPr/>
          <a:lstStyle>
            <a:lvl1pPr>
              <a:lnSpc>
                <a:spcPct val="102000"/>
              </a:lnSpc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defTabSz="609630">
              <a:defRPr/>
            </a:pPr>
            <a:r>
              <a:rPr lang="ru-RU" sz="2200" dirty="0">
                <a:solidFill>
                  <a:srgbClr val="000000"/>
                </a:solidFill>
                <a:latin typeface="VK Sans Display" pitchFamily="2" charset="0"/>
                <a:ea typeface="VK Sans Display Medium" pitchFamily="34" charset="-122"/>
                <a:cs typeface="VK Sans Display Medium" pitchFamily="34" charset="-120"/>
              </a:rPr>
              <a:t>краткое описание факта в две строки </a:t>
            </a:r>
            <a:endParaRPr lang="ru-RU" sz="2200" dirty="0">
              <a:solidFill>
                <a:prstClr val="black"/>
              </a:solidFill>
              <a:latin typeface="VK Sans Display" pitchFamily="2" charset="0"/>
            </a:endParaRPr>
          </a:p>
        </p:txBody>
      </p:sp>
      <p:sp>
        <p:nvSpPr>
          <p:cNvPr id="32" name="Рисунок 30">
            <a:extLst>
              <a:ext uri="{FF2B5EF4-FFF2-40B4-BE49-F238E27FC236}">
                <a16:creationId xmlns:a16="http://schemas.microsoft.com/office/drawing/2014/main" id="{26AE58DF-FE69-B540-8F13-0F13533651B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6205" y="2233061"/>
            <a:ext cx="3989105" cy="4047407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A373D130-374C-DFED-0383-F7145FAA81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650" y="436117"/>
            <a:ext cx="8075966" cy="2346942"/>
          </a:xfrm>
          <a:prstGeom prst="rect">
            <a:avLst/>
          </a:prstGeom>
        </p:spPr>
        <p:txBody>
          <a:bodyPr/>
          <a:lstStyle>
            <a:lvl1pPr>
              <a:lnSpc>
                <a:spcPct val="92000"/>
              </a:lnSpc>
              <a:defRPr sz="4800" baseline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>
              <a:lnSpc>
                <a:spcPct val="91667"/>
              </a:lnSpc>
            </a:pPr>
            <a:r>
              <a:rPr lang="ru-RU" sz="48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Большой, раскрывающий смысл заголовок слайда в три строки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161628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вумя картинками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EDCB161-5EFE-C246-F6E7-DEED22BBB5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6508" y="2564536"/>
            <a:ext cx="2465607" cy="3707226"/>
          </a:xfrm>
          <a:custGeom>
            <a:avLst/>
            <a:gdLst>
              <a:gd name="connsiteX0" fmla="*/ 248126 w 3698410"/>
              <a:gd name="connsiteY0" fmla="*/ 0 h 5560839"/>
              <a:gd name="connsiteX1" fmla="*/ 3450284 w 3698410"/>
              <a:gd name="connsiteY1" fmla="*/ 0 h 5560839"/>
              <a:gd name="connsiteX2" fmla="*/ 3698410 w 3698410"/>
              <a:gd name="connsiteY2" fmla="*/ 248126 h 5560839"/>
              <a:gd name="connsiteX3" fmla="*/ 3698410 w 3698410"/>
              <a:gd name="connsiteY3" fmla="*/ 5312713 h 5560839"/>
              <a:gd name="connsiteX4" fmla="*/ 3450284 w 3698410"/>
              <a:gd name="connsiteY4" fmla="*/ 5560839 h 5560839"/>
              <a:gd name="connsiteX5" fmla="*/ 248126 w 3698410"/>
              <a:gd name="connsiteY5" fmla="*/ 5560839 h 5560839"/>
              <a:gd name="connsiteX6" fmla="*/ 0 w 3698410"/>
              <a:gd name="connsiteY6" fmla="*/ 5312713 h 5560839"/>
              <a:gd name="connsiteX7" fmla="*/ 0 w 3698410"/>
              <a:gd name="connsiteY7" fmla="*/ 248126 h 5560839"/>
              <a:gd name="connsiteX8" fmla="*/ 248126 w 3698410"/>
              <a:gd name="connsiteY8" fmla="*/ 0 h 556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8410" h="5560839">
                <a:moveTo>
                  <a:pt x="248126" y="0"/>
                </a:moveTo>
                <a:lnTo>
                  <a:pt x="3450284" y="0"/>
                </a:lnTo>
                <a:cubicBezTo>
                  <a:pt x="3587320" y="0"/>
                  <a:pt x="3698410" y="111090"/>
                  <a:pt x="3698410" y="248126"/>
                </a:cubicBezTo>
                <a:lnTo>
                  <a:pt x="3698410" y="5312713"/>
                </a:lnTo>
                <a:cubicBezTo>
                  <a:pt x="3698410" y="5449749"/>
                  <a:pt x="3587320" y="5560839"/>
                  <a:pt x="3450284" y="5560839"/>
                </a:cubicBezTo>
                <a:lnTo>
                  <a:pt x="248126" y="5560839"/>
                </a:lnTo>
                <a:cubicBezTo>
                  <a:pt x="111090" y="5560839"/>
                  <a:pt x="0" y="5449749"/>
                  <a:pt x="0" y="5312713"/>
                </a:cubicBezTo>
                <a:lnTo>
                  <a:pt x="0" y="248126"/>
                </a:lnTo>
                <a:cubicBezTo>
                  <a:pt x="0" y="111090"/>
                  <a:pt x="111090" y="0"/>
                  <a:pt x="24812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AD68A6DA-6A27-94B9-E99B-748C20B415B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67581" y="1803400"/>
            <a:ext cx="2465607" cy="3707226"/>
          </a:xfrm>
          <a:custGeom>
            <a:avLst/>
            <a:gdLst>
              <a:gd name="connsiteX0" fmla="*/ 248126 w 3698410"/>
              <a:gd name="connsiteY0" fmla="*/ 0 h 5560839"/>
              <a:gd name="connsiteX1" fmla="*/ 3450284 w 3698410"/>
              <a:gd name="connsiteY1" fmla="*/ 0 h 5560839"/>
              <a:gd name="connsiteX2" fmla="*/ 3698410 w 3698410"/>
              <a:gd name="connsiteY2" fmla="*/ 248126 h 5560839"/>
              <a:gd name="connsiteX3" fmla="*/ 3698410 w 3698410"/>
              <a:gd name="connsiteY3" fmla="*/ 5312713 h 5560839"/>
              <a:gd name="connsiteX4" fmla="*/ 3450284 w 3698410"/>
              <a:gd name="connsiteY4" fmla="*/ 5560839 h 5560839"/>
              <a:gd name="connsiteX5" fmla="*/ 248126 w 3698410"/>
              <a:gd name="connsiteY5" fmla="*/ 5560839 h 5560839"/>
              <a:gd name="connsiteX6" fmla="*/ 0 w 3698410"/>
              <a:gd name="connsiteY6" fmla="*/ 5312713 h 5560839"/>
              <a:gd name="connsiteX7" fmla="*/ 0 w 3698410"/>
              <a:gd name="connsiteY7" fmla="*/ 248126 h 5560839"/>
              <a:gd name="connsiteX8" fmla="*/ 248126 w 3698410"/>
              <a:gd name="connsiteY8" fmla="*/ 0 h 556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8410" h="5560839">
                <a:moveTo>
                  <a:pt x="248126" y="0"/>
                </a:moveTo>
                <a:lnTo>
                  <a:pt x="3450284" y="0"/>
                </a:lnTo>
                <a:cubicBezTo>
                  <a:pt x="3587320" y="0"/>
                  <a:pt x="3698410" y="111090"/>
                  <a:pt x="3698410" y="248126"/>
                </a:cubicBezTo>
                <a:lnTo>
                  <a:pt x="3698410" y="5312713"/>
                </a:lnTo>
                <a:cubicBezTo>
                  <a:pt x="3698410" y="5449749"/>
                  <a:pt x="3587320" y="5560839"/>
                  <a:pt x="3450284" y="5560839"/>
                </a:cubicBezTo>
                <a:lnTo>
                  <a:pt x="248126" y="5560839"/>
                </a:lnTo>
                <a:cubicBezTo>
                  <a:pt x="111090" y="5560839"/>
                  <a:pt x="0" y="5449749"/>
                  <a:pt x="0" y="5312713"/>
                </a:cubicBezTo>
                <a:lnTo>
                  <a:pt x="0" y="248126"/>
                </a:lnTo>
                <a:cubicBezTo>
                  <a:pt x="0" y="111090"/>
                  <a:pt x="111090" y="0"/>
                  <a:pt x="24812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5" name="Текст 34">
            <a:extLst>
              <a:ext uri="{FF2B5EF4-FFF2-40B4-BE49-F238E27FC236}">
                <a16:creationId xmlns:a16="http://schemas.microsoft.com/office/drawing/2014/main" id="{08888CF9-26D1-CE54-16D3-B62B5F2D9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446" y="3640944"/>
            <a:ext cx="5844761" cy="1514906"/>
          </a:xfrm>
          <a:prstGeom prst="rect">
            <a:avLst/>
          </a:prstGeom>
        </p:spPr>
        <p:txBody>
          <a:bodyPr lIns="0"/>
          <a:lstStyle>
            <a:lvl1pPr>
              <a:lnSpc>
                <a:spcPct val="108000"/>
              </a:lnSpc>
              <a:spcAft>
                <a:spcPts val="1000"/>
              </a:spcAft>
              <a:defRPr sz="2200" baseline="0">
                <a:solidFill>
                  <a:schemeClr val="bg1"/>
                </a:solidFill>
                <a:latin typeface="VK Sans Display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Пояснительный, подробный текст, раскрывающий суть слайда в три или четыре строки</a:t>
            </a:r>
          </a:p>
        </p:txBody>
      </p:sp>
      <p:sp>
        <p:nvSpPr>
          <p:cNvPr id="33" name="Текст 34">
            <a:extLst>
              <a:ext uri="{FF2B5EF4-FFF2-40B4-BE49-F238E27FC236}">
                <a16:creationId xmlns:a16="http://schemas.microsoft.com/office/drawing/2014/main" id="{F208E30B-8827-EDB1-5EDC-447DD4FFB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446" y="2043760"/>
            <a:ext cx="5042936" cy="529840"/>
          </a:xfrm>
          <a:prstGeom prst="rect">
            <a:avLst/>
          </a:prstGeom>
        </p:spPr>
        <p:txBody>
          <a:bodyPr lIns="0"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описание факта </a:t>
            </a:r>
          </a:p>
        </p:txBody>
      </p:sp>
      <p:sp>
        <p:nvSpPr>
          <p:cNvPr id="34" name="Текст 34">
            <a:extLst>
              <a:ext uri="{FF2B5EF4-FFF2-40B4-BE49-F238E27FC236}">
                <a16:creationId xmlns:a16="http://schemas.microsoft.com/office/drawing/2014/main" id="{5646E6CB-F65C-CF88-B803-BB793C8167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446" y="2640919"/>
            <a:ext cx="5042936" cy="529840"/>
          </a:xfrm>
          <a:prstGeom prst="rect">
            <a:avLst/>
          </a:prstGeom>
        </p:spPr>
        <p:txBody>
          <a:bodyPr lIns="0"/>
          <a:lstStyle>
            <a:lvl1pPr>
              <a:lnSpc>
                <a:spcPct val="108000"/>
              </a:lnSpc>
              <a:defRPr sz="2200" baseline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pPr>
              <a:lnSpc>
                <a:spcPct val="108333"/>
              </a:lnSpc>
              <a:spcAft>
                <a:spcPts val="2500"/>
              </a:spcAft>
            </a:pPr>
            <a:r>
              <a:rPr lang="ru-RU" sz="22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подробное описание факта </a:t>
            </a:r>
          </a:p>
        </p:txBody>
      </p:sp>
      <p:pic>
        <p:nvPicPr>
          <p:cNvPr id="2" name="VK Logo" descr="preencoded.png">
            <a:extLst>
              <a:ext uri="{FF2B5EF4-FFF2-40B4-BE49-F238E27FC236}">
                <a16:creationId xmlns:a16="http://schemas.microsoft.com/office/drawing/2014/main" id="{5B9E8C7C-456A-11E9-9612-6083E99A47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50665" y="390574"/>
            <a:ext cx="387485" cy="387492"/>
          </a:xfrm>
          <a:prstGeom prst="rect">
            <a:avLst/>
          </a:prstGeom>
        </p:spPr>
      </p:pic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E1F27EA3-C6DA-A4D4-2031-92F0FB59D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" y="525946"/>
            <a:ext cx="6545447" cy="119083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91667"/>
              </a:lnSpc>
            </a:pP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Заголовок слайда</a:t>
            </a:r>
            <a:b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</a:br>
            <a:r>
              <a:rPr lang="ru-RU" sz="3200" dirty="0">
                <a:solidFill>
                  <a:srgbClr val="000000"/>
                </a:solidFill>
                <a:latin typeface="VK Sans Display DemiBold" pitchFamily="34" charset="0"/>
                <a:ea typeface="VK Sans Display DemiBold" pitchFamily="34" charset="-122"/>
                <a:cs typeface="VK Sans Display DemiBold" pitchFamily="34" charset="-120"/>
              </a:rPr>
              <a:t>в две строки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1871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961A1-9EFA-9E4A-C24A-B8380C48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534779"/>
            <a:ext cx="10874375" cy="1087783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6225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68" r:id="rId2"/>
    <p:sldLayoutId id="2147483869" r:id="rId3"/>
    <p:sldLayoutId id="2147483814" r:id="rId4"/>
    <p:sldLayoutId id="2147483870" r:id="rId5"/>
    <p:sldLayoutId id="2147483871" r:id="rId6"/>
    <p:sldLayoutId id="2147483811" r:id="rId7"/>
    <p:sldLayoutId id="2147483928" r:id="rId8"/>
    <p:sldLayoutId id="2147483929" r:id="rId9"/>
    <p:sldLayoutId id="2147483930" r:id="rId10"/>
    <p:sldLayoutId id="2147483932" r:id="rId11"/>
    <p:sldLayoutId id="2147483931" r:id="rId12"/>
    <p:sldLayoutId id="2147483933" r:id="rId13"/>
    <p:sldLayoutId id="2147483934" r:id="rId14"/>
    <p:sldLayoutId id="2147483856" r:id="rId15"/>
    <p:sldLayoutId id="2147483855" r:id="rId16"/>
    <p:sldLayoutId id="2147483812" r:id="rId17"/>
    <p:sldLayoutId id="2147483854" r:id="rId18"/>
    <p:sldLayoutId id="2147483816" r:id="rId19"/>
    <p:sldLayoutId id="2147483857" r:id="rId20"/>
    <p:sldLayoutId id="2147483858" r:id="rId21"/>
    <p:sldLayoutId id="2147483935" r:id="rId22"/>
    <p:sldLayoutId id="2147483936" r:id="rId23"/>
    <p:sldLayoutId id="2147483938" r:id="rId24"/>
    <p:sldLayoutId id="2147483937" r:id="rId25"/>
    <p:sldLayoutId id="2147483939" r:id="rId26"/>
    <p:sldLayoutId id="2147483859" r:id="rId27"/>
    <p:sldLayoutId id="2147483860" r:id="rId28"/>
    <p:sldLayoutId id="2147483861" r:id="rId29"/>
    <p:sldLayoutId id="2147483862" r:id="rId30"/>
    <p:sldLayoutId id="2147483863" r:id="rId31"/>
    <p:sldLayoutId id="2147483940" r:id="rId32"/>
    <p:sldLayoutId id="2147483941" r:id="rId33"/>
    <p:sldLayoutId id="2147483942" r:id="rId34"/>
    <p:sldLayoutId id="2147483943" r:id="rId35"/>
    <p:sldLayoutId id="2147483944" r:id="rId36"/>
    <p:sldLayoutId id="2147483945" r:id="rId37"/>
    <p:sldLayoutId id="2147483827" r:id="rId38"/>
    <p:sldLayoutId id="2147483865" r:id="rId39"/>
    <p:sldLayoutId id="2147483866" r:id="rId40"/>
    <p:sldLayoutId id="2147483867" r:id="rId41"/>
    <p:sldLayoutId id="2147483921" r:id="rId42"/>
    <p:sldLayoutId id="2147483922" r:id="rId43"/>
    <p:sldLayoutId id="2147483923" r:id="rId44"/>
    <p:sldLayoutId id="2147483924" r:id="rId45"/>
    <p:sldLayoutId id="2147483925" r:id="rId46"/>
    <p:sldLayoutId id="2147483813" r:id="rId47"/>
    <p:sldLayoutId id="2147483873" r:id="rId48"/>
    <p:sldLayoutId id="2147483874" r:id="rId49"/>
    <p:sldLayoutId id="2147483926" r:id="rId50"/>
    <p:sldLayoutId id="2147483876" r:id="rId51"/>
    <p:sldLayoutId id="2147483877" r:id="rId52"/>
    <p:sldLayoutId id="2147483979" r:id="rId53"/>
    <p:sldLayoutId id="2147483980" r:id="rId54"/>
    <p:sldLayoutId id="2147483981" r:id="rId55"/>
    <p:sldLayoutId id="2147483878" r:id="rId56"/>
    <p:sldLayoutId id="2147483970" r:id="rId57"/>
    <p:sldLayoutId id="2147483946" r:id="rId58"/>
    <p:sldLayoutId id="2147483971" r:id="rId59"/>
    <p:sldLayoutId id="2147483972" r:id="rId60"/>
    <p:sldLayoutId id="2147483973" r:id="rId61"/>
    <p:sldLayoutId id="2147483974" r:id="rId62"/>
    <p:sldLayoutId id="2147483947" r:id="rId63"/>
    <p:sldLayoutId id="2147483948" r:id="rId64"/>
    <p:sldLayoutId id="2147483975" r:id="rId65"/>
    <p:sldLayoutId id="2147483976" r:id="rId66"/>
    <p:sldLayoutId id="2147483977" r:id="rId67"/>
    <p:sldLayoutId id="2147483978" r:id="rId68"/>
    <p:sldLayoutId id="2147483949" r:id="rId69"/>
    <p:sldLayoutId id="2147483950" r:id="rId70"/>
    <p:sldLayoutId id="2147483951" r:id="rId71"/>
    <p:sldLayoutId id="2147483952" r:id="rId72"/>
    <p:sldLayoutId id="2147483821" r:id="rId73"/>
    <p:sldLayoutId id="2147483819" r:id="rId74"/>
    <p:sldLayoutId id="2147483822" r:id="rId75"/>
    <p:sldLayoutId id="2147483823" r:id="rId76"/>
    <p:sldLayoutId id="2147483824" r:id="rId77"/>
    <p:sldLayoutId id="2147483825" r:id="rId78"/>
    <p:sldLayoutId id="2147483879" r:id="rId79"/>
    <p:sldLayoutId id="2147483953" r:id="rId80"/>
    <p:sldLayoutId id="2147483954" r:id="rId81"/>
    <p:sldLayoutId id="2147483955" r:id="rId82"/>
    <p:sldLayoutId id="2147483956" r:id="rId83"/>
    <p:sldLayoutId id="2147483880" r:id="rId84"/>
    <p:sldLayoutId id="2147483817" r:id="rId85"/>
    <p:sldLayoutId id="2147483828" r:id="rId86"/>
    <p:sldLayoutId id="2147483829" r:id="rId87"/>
    <p:sldLayoutId id="2147483881" r:id="rId88"/>
    <p:sldLayoutId id="2147483957" r:id="rId89"/>
    <p:sldLayoutId id="2147483958" r:id="rId90"/>
    <p:sldLayoutId id="2147483959" r:id="rId91"/>
    <p:sldLayoutId id="2147483960" r:id="rId92"/>
    <p:sldLayoutId id="2147483830" r:id="rId93"/>
    <p:sldLayoutId id="2147483831" r:id="rId94"/>
    <p:sldLayoutId id="2147483834" r:id="rId95"/>
    <p:sldLayoutId id="2147483882" r:id="rId96"/>
    <p:sldLayoutId id="2147483883" r:id="rId97"/>
    <p:sldLayoutId id="2147483884" r:id="rId98"/>
    <p:sldLayoutId id="2147483961" r:id="rId99"/>
    <p:sldLayoutId id="2147483962" r:id="rId100"/>
    <p:sldLayoutId id="2147483885" r:id="rId101"/>
    <p:sldLayoutId id="2147483901" r:id="rId102"/>
    <p:sldLayoutId id="2147483886" r:id="rId103"/>
    <p:sldLayoutId id="2147483887" r:id="rId104"/>
    <p:sldLayoutId id="2147483889" r:id="rId105"/>
    <p:sldLayoutId id="2147483890" r:id="rId106"/>
    <p:sldLayoutId id="2147483891" r:id="rId107"/>
    <p:sldLayoutId id="2147483892" r:id="rId108"/>
    <p:sldLayoutId id="2147483893" r:id="rId109"/>
    <p:sldLayoutId id="2147483894" r:id="rId110"/>
    <p:sldLayoutId id="2147483895" r:id="rId111"/>
    <p:sldLayoutId id="2147483896" r:id="rId112"/>
    <p:sldLayoutId id="2147483897" r:id="rId113"/>
    <p:sldLayoutId id="2147483898" r:id="rId114"/>
    <p:sldLayoutId id="2147483899" r:id="rId115"/>
    <p:sldLayoutId id="2147483900" r:id="rId116"/>
    <p:sldLayoutId id="2147483815" r:id="rId117"/>
    <p:sldLayoutId id="2147483963" r:id="rId118"/>
    <p:sldLayoutId id="2147483964" r:id="rId119"/>
    <p:sldLayoutId id="2147483965" r:id="rId120"/>
    <p:sldLayoutId id="2147483966" r:id="rId121"/>
    <p:sldLayoutId id="2147483967" r:id="rId122"/>
    <p:sldLayoutId id="2147483968" r:id="rId123"/>
    <p:sldLayoutId id="2147483969" r:id="rId124"/>
    <p:sldLayoutId id="2147483902" r:id="rId125"/>
    <p:sldLayoutId id="2147483903" r:id="rId126"/>
    <p:sldLayoutId id="2147483927" r:id="rId127"/>
    <p:sldLayoutId id="2147483904" r:id="rId128"/>
    <p:sldLayoutId id="2147483905" r:id="rId129"/>
    <p:sldLayoutId id="2147483906" r:id="rId130"/>
    <p:sldLayoutId id="2147483832" r:id="rId13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VK Sans Display DemiBold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55588" indent="-255588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69875" algn="l" defTabSz="914400" rtl="0" eaLnBrk="1" latinLnBrk="0" hangingPunct="1">
        <a:lnSpc>
          <a:spcPct val="110000"/>
        </a:lnSpc>
        <a:spcBef>
          <a:spcPts val="500"/>
        </a:spcBef>
        <a:buFont typeface="Системный шрифт, обычный"/>
        <a:buChar char="−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4" pos="7265" userDrawn="1">
          <p15:clr>
            <a:srgbClr val="FDE53C"/>
          </p15:clr>
        </p15:guide>
        <p15:guide id="16" orient="horz" pos="3952" userDrawn="1">
          <p15:clr>
            <a:srgbClr val="FDE53C"/>
          </p15:clr>
        </p15:guide>
        <p15:guide id="17" pos="415" userDrawn="1">
          <p15:clr>
            <a:srgbClr val="F26B43"/>
          </p15:clr>
        </p15:guide>
        <p15:guide id="18" orient="horz" pos="368" userDrawn="1">
          <p15:clr>
            <a:srgbClr val="F26B43"/>
          </p15:clr>
        </p15:guide>
        <p15:guide id="19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sv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1.sv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1.sv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1.sv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0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6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sv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svg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6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svg"/><Relationship Id="rId1" Type="http://schemas.openxmlformats.org/officeDocument/2006/relationships/slideLayout" Target="../slideLayouts/slideLayout6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91.svg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6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svg"/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sv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3.sv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7C77663-B5BA-DC96-C9B5-DB2E940EA2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6531" y="3897025"/>
            <a:ext cx="8443673" cy="433965"/>
          </a:xfrm>
        </p:spPr>
        <p:txBody>
          <a:bodyPr anchor="t"/>
          <a:lstStyle/>
          <a:p>
            <a:r>
              <a:rPr lang="ru-RU" sz="2800" dirty="0"/>
              <a:t>От прототипа до второй версии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9AA67D9-E54D-91DB-2360-F5B4C9CF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86" y="1593892"/>
            <a:ext cx="9948625" cy="1985736"/>
          </a:xfrm>
        </p:spPr>
        <p:txBody>
          <a:bodyPr/>
          <a:lstStyle/>
          <a:p>
            <a:r>
              <a:rPr lang="ru-RU" sz="8000" dirty="0"/>
              <a:t>Как мы научили ИИ делать код-</a:t>
            </a:r>
            <a:r>
              <a:rPr lang="ru-RU" sz="8000" dirty="0" err="1"/>
              <a:t>ревью</a:t>
            </a:r>
            <a:endParaRPr lang="ru-RU" sz="8000" dirty="0"/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50EE2396-5687-F3B9-641C-A8D55A7A7746}"/>
              </a:ext>
            </a:extLst>
          </p:cNvPr>
          <p:cNvSpPr txBox="1">
            <a:spLocks/>
          </p:cNvSpPr>
          <p:nvPr/>
        </p:nvSpPr>
        <p:spPr>
          <a:xfrm>
            <a:off x="1953705" y="5714588"/>
            <a:ext cx="6392853" cy="538609"/>
          </a:xfrm>
          <a:prstGeom prst="rect">
            <a:avLst/>
          </a:prstGeom>
        </p:spPr>
        <p:txBody>
          <a:bodyPr wrap="square" lIns="0" b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kern="1200" baseline="0">
                <a:solidFill>
                  <a:schemeClr val="bg1"/>
                </a:solidFill>
                <a:latin typeface="VK Sans Display DemiBold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/>
              <a:t>Юдин Александр </a:t>
            </a:r>
          </a:p>
          <a:p>
            <a:pPr>
              <a:lnSpc>
                <a:spcPct val="100000"/>
              </a:lnSpc>
            </a:pPr>
            <a:r>
              <a:rPr lang="en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Android Tech Lead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D12697-173D-41A8-1146-3C53436EE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t="2542" r="14160" b="24389"/>
          <a:stretch/>
        </p:blipFill>
        <p:spPr>
          <a:xfrm>
            <a:off x="659218" y="5454042"/>
            <a:ext cx="1052623" cy="10526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1375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CDB937-302A-51C8-ABE7-3BEC35D842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3" b="12115"/>
          <a:stretch/>
        </p:blipFill>
        <p:spPr>
          <a:xfrm>
            <a:off x="8163221" y="3448050"/>
            <a:ext cx="4030133" cy="3397250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DBF70045-FA1E-FAF8-DC56-1B438CDE2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68" y="4721902"/>
            <a:ext cx="3429000" cy="1754399"/>
          </a:xfrm>
        </p:spPr>
        <p:txBody>
          <a:bodyPr anchor="b"/>
          <a:lstStyle/>
          <a:p>
            <a:r>
              <a:rPr lang="ru-RU" dirty="0"/>
              <a:t>Каждый комментарий прогнали через </a:t>
            </a:r>
            <a:r>
              <a:rPr lang="en" dirty="0"/>
              <a:t>LLM-</a:t>
            </a:r>
            <a:r>
              <a:rPr lang="ru-RU" dirty="0"/>
              <a:t>оценку «</a:t>
            </a:r>
            <a:r>
              <a:rPr lang="ru-RU" dirty="0" err="1"/>
              <a:t>душности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по шкале 0–100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FA0689-FB0A-1598-5EB8-33FC24010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2761" y="4721902"/>
            <a:ext cx="3429001" cy="1754399"/>
          </a:xfrm>
        </p:spPr>
        <p:txBody>
          <a:bodyPr anchor="b"/>
          <a:lstStyle/>
          <a:p>
            <a:r>
              <a:rPr lang="ru-RU" dirty="0"/>
              <a:t>Получили профиль:</a:t>
            </a:r>
            <a:br>
              <a:rPr lang="ru-RU" dirty="0"/>
            </a:br>
            <a:r>
              <a:rPr lang="ru-RU" dirty="0"/>
              <a:t>когда отвечает,</a:t>
            </a:r>
            <a:br>
              <a:rPr lang="ru-RU" dirty="0"/>
            </a:br>
            <a:r>
              <a:rPr lang="ru-RU" dirty="0"/>
              <a:t>как долго ждёт, насколько</a:t>
            </a:r>
            <a:br>
              <a:rPr lang="ru-RU" dirty="0"/>
            </a:br>
            <a:r>
              <a:rPr lang="ru-RU" dirty="0"/>
              <a:t>конструктивен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AD2617-FF06-5A37-E1A8-06524A796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4644" y="1214203"/>
            <a:ext cx="3429000" cy="1973614"/>
          </a:xfrm>
        </p:spPr>
        <p:txBody>
          <a:bodyPr anchor="b"/>
          <a:lstStyle/>
          <a:p>
            <a:r>
              <a:rPr lang="ru-RU" dirty="0"/>
              <a:t>Взяли одного реального </a:t>
            </a:r>
            <a:r>
              <a:rPr lang="ru-RU" dirty="0" err="1"/>
              <a:t>ревьюера</a:t>
            </a:r>
            <a:r>
              <a:rPr lang="ru-RU" dirty="0"/>
              <a:t>, собрали 445 комментариев</a:t>
            </a:r>
            <a:br>
              <a:rPr lang="ru-RU" dirty="0"/>
            </a:br>
            <a:r>
              <a:rPr lang="ru-RU" dirty="0"/>
              <a:t>за ~1 год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3297650-34FD-D13B-DCBD-872043A4FD03}"/>
              </a:ext>
            </a:extLst>
          </p:cNvPr>
          <p:cNvSpPr txBox="1">
            <a:spLocks/>
          </p:cNvSpPr>
          <p:nvPr/>
        </p:nvSpPr>
        <p:spPr>
          <a:xfrm>
            <a:off x="638175" y="5238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VK Sans Display DemiBold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Подопытный кролик</a:t>
            </a:r>
          </a:p>
        </p:txBody>
      </p:sp>
    </p:spTree>
    <p:extLst>
      <p:ext uri="{BB962C8B-B14F-4D97-AF65-F5344CB8AC3E}">
        <p14:creationId xmlns:p14="http://schemas.microsoft.com/office/powerpoint/2010/main" val="19444627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723900" y="1510579"/>
            <a:ext cx="10744200" cy="4823546"/>
          </a:xfrm>
          <a:prstGeom prst="roundRect">
            <a:avLst>
              <a:gd name="adj" fmla="val 2405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Как мы с ним говорим</a:t>
            </a:r>
          </a:p>
        </p:txBody>
      </p:sp>
      <p:pic>
        <p:nvPicPr>
          <p:cNvPr id="7" name="Google Shape;2610;p46">
            <a:extLst>
              <a:ext uri="{FF2B5EF4-FFF2-40B4-BE49-F238E27FC236}">
                <a16:creationId xmlns:a16="http://schemas.microsoft.com/office/drawing/2014/main" id="{7FD89CE5-77E1-0406-98BD-CF32BACC7FB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84388" y="1655805"/>
            <a:ext cx="3623224" cy="4527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3576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723900" y="1510579"/>
            <a:ext cx="10744200" cy="4823546"/>
          </a:xfrm>
          <a:prstGeom prst="roundRect">
            <a:avLst>
              <a:gd name="adj" fmla="val 2405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Глобальная карта секции</a:t>
            </a:r>
          </a:p>
        </p:txBody>
      </p:sp>
      <p:pic>
        <p:nvPicPr>
          <p:cNvPr id="3" name="Google Shape;2617;g3ddaf7a84b8_0_18">
            <a:extLst>
              <a:ext uri="{FF2B5EF4-FFF2-40B4-BE49-F238E27FC236}">
                <a16:creationId xmlns:a16="http://schemas.microsoft.com/office/drawing/2014/main" id="{57DA65E9-23C9-1BF0-6723-9C6E622FA7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51459" y="1605541"/>
            <a:ext cx="3089081" cy="4633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4237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1" y="1930399"/>
            <a:ext cx="4523408" cy="4403725"/>
          </a:xfrm>
          <a:prstGeom prst="roundRect">
            <a:avLst>
              <a:gd name="adj" fmla="val 2864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Workspace — </a:t>
            </a:r>
            <a:r>
              <a:rPr lang="ru-RU" dirty="0"/>
              <a:t>как мы собираем </a:t>
            </a:r>
            <a:r>
              <a:rPr lang="en-US" dirty="0"/>
              <a:t>runtime </a:t>
            </a:r>
            <a:r>
              <a:rPr lang="ru-RU" dirty="0"/>
              <a:t>вокруг </a:t>
            </a:r>
            <a:r>
              <a:rPr lang="en-US" dirty="0" err="1"/>
              <a:t>OpenCode</a:t>
            </a:r>
            <a:br>
              <a:rPr lang="en-US" dirty="0"/>
            </a:br>
            <a:endParaRPr lang="ru-RU" dirty="0"/>
          </a:p>
        </p:txBody>
      </p:sp>
      <p:sp>
        <p:nvSpPr>
          <p:cNvPr id="3" name="Google Shape;193;p15">
            <a:extLst>
              <a:ext uri="{FF2B5EF4-FFF2-40B4-BE49-F238E27FC236}">
                <a16:creationId xmlns:a16="http://schemas.microsoft.com/office/drawing/2014/main" id="{685F3E92-4D13-8F20-F1EF-4A13656BAF1A}"/>
              </a:ext>
            </a:extLst>
          </p:cNvPr>
          <p:cNvSpPr/>
          <p:nvPr/>
        </p:nvSpPr>
        <p:spPr>
          <a:xfrm>
            <a:off x="5342351" y="1930399"/>
            <a:ext cx="6214648" cy="4403725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2626;p47">
            <a:extLst>
              <a:ext uri="{FF2B5EF4-FFF2-40B4-BE49-F238E27FC236}">
                <a16:creationId xmlns:a16="http://schemas.microsoft.com/office/drawing/2014/main" id="{681121FB-D80B-17DC-F360-C8607B8A837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657"/>
          <a:stretch/>
        </p:blipFill>
        <p:spPr>
          <a:xfrm>
            <a:off x="1033871" y="2141717"/>
            <a:ext cx="3725667" cy="40376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4;p15">
            <a:extLst>
              <a:ext uri="{FF2B5EF4-FFF2-40B4-BE49-F238E27FC236}">
                <a16:creationId xmlns:a16="http://schemas.microsoft.com/office/drawing/2014/main" id="{1F2B071D-B08E-1585-496F-14FE81D40A1F}"/>
              </a:ext>
            </a:extLst>
          </p:cNvPr>
          <p:cNvSpPr/>
          <p:nvPr/>
        </p:nvSpPr>
        <p:spPr>
          <a:xfrm>
            <a:off x="5754026" y="2524929"/>
            <a:ext cx="5391298" cy="350716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По умолчанию </a:t>
            </a:r>
            <a:r>
              <a:rPr lang="en-US" dirty="0" err="1"/>
              <a:t>OpenCode</a:t>
            </a:r>
            <a:r>
              <a:rPr lang="en-US" dirty="0"/>
              <a:t> </a:t>
            </a:r>
            <a:r>
              <a:rPr lang="ru-RU" dirty="0"/>
              <a:t>ищет конфиг</a:t>
            </a:r>
            <a:br>
              <a:rPr lang="en-US" dirty="0"/>
            </a:br>
            <a:r>
              <a:rPr lang="ru-RU" dirty="0"/>
              <a:t>в ~/.</a:t>
            </a:r>
            <a:r>
              <a:rPr lang="en-US" dirty="0"/>
              <a:t>config/</a:t>
            </a:r>
            <a:r>
              <a:rPr lang="en-US" dirty="0" err="1"/>
              <a:t>opencode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965346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1" y="1930399"/>
            <a:ext cx="4523408" cy="4403725"/>
          </a:xfrm>
          <a:prstGeom prst="roundRect">
            <a:avLst>
              <a:gd name="adj" fmla="val 2864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Workspace — </a:t>
            </a:r>
            <a:r>
              <a:rPr lang="ru-RU" dirty="0"/>
              <a:t>как мы собираем </a:t>
            </a:r>
            <a:r>
              <a:rPr lang="en-US" dirty="0"/>
              <a:t>runtime </a:t>
            </a:r>
            <a:r>
              <a:rPr lang="ru-RU" dirty="0"/>
              <a:t>вокруг </a:t>
            </a:r>
            <a:r>
              <a:rPr lang="en-US" dirty="0" err="1"/>
              <a:t>OpenCode</a:t>
            </a:r>
            <a:br>
              <a:rPr lang="en-US" dirty="0"/>
            </a:br>
            <a:endParaRPr lang="ru-RU" dirty="0"/>
          </a:p>
        </p:txBody>
      </p:sp>
      <p:sp>
        <p:nvSpPr>
          <p:cNvPr id="3" name="Google Shape;193;p15">
            <a:extLst>
              <a:ext uri="{FF2B5EF4-FFF2-40B4-BE49-F238E27FC236}">
                <a16:creationId xmlns:a16="http://schemas.microsoft.com/office/drawing/2014/main" id="{685F3E92-4D13-8F20-F1EF-4A13656BAF1A}"/>
              </a:ext>
            </a:extLst>
          </p:cNvPr>
          <p:cNvSpPr/>
          <p:nvPr/>
        </p:nvSpPr>
        <p:spPr>
          <a:xfrm>
            <a:off x="5342351" y="1930399"/>
            <a:ext cx="6214648" cy="4403725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2626;p47">
            <a:extLst>
              <a:ext uri="{FF2B5EF4-FFF2-40B4-BE49-F238E27FC236}">
                <a16:creationId xmlns:a16="http://schemas.microsoft.com/office/drawing/2014/main" id="{681121FB-D80B-17DC-F360-C8607B8A837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657"/>
          <a:stretch/>
        </p:blipFill>
        <p:spPr>
          <a:xfrm>
            <a:off x="1033871" y="2141717"/>
            <a:ext cx="3725667" cy="40376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4;p15">
            <a:extLst>
              <a:ext uri="{FF2B5EF4-FFF2-40B4-BE49-F238E27FC236}">
                <a16:creationId xmlns:a16="http://schemas.microsoft.com/office/drawing/2014/main" id="{5CD4ACAB-6B84-4B86-DC22-3478823D9CCD}"/>
              </a:ext>
            </a:extLst>
          </p:cNvPr>
          <p:cNvSpPr/>
          <p:nvPr/>
        </p:nvSpPr>
        <p:spPr>
          <a:xfrm>
            <a:off x="5754026" y="2524929"/>
            <a:ext cx="5391298" cy="350716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По умолчанию </a:t>
            </a:r>
            <a:r>
              <a:rPr lang="en-US" dirty="0" err="1"/>
              <a:t>OpenCode</a:t>
            </a:r>
            <a:r>
              <a:rPr lang="en-US" dirty="0"/>
              <a:t> </a:t>
            </a:r>
            <a:r>
              <a:rPr lang="ru-RU" dirty="0"/>
              <a:t>ищет конфиг</a:t>
            </a:r>
            <a:br>
              <a:rPr lang="en-US" dirty="0"/>
            </a:br>
            <a:r>
              <a:rPr lang="ru-RU" dirty="0"/>
              <a:t>в ~/.</a:t>
            </a:r>
            <a:r>
              <a:rPr lang="en-US" dirty="0"/>
              <a:t>config/</a:t>
            </a:r>
            <a:r>
              <a:rPr lang="en-US" dirty="0" err="1"/>
              <a:t>opencode</a:t>
            </a:r>
            <a:r>
              <a:rPr lang="en-US" dirty="0"/>
              <a:t>/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Через </a:t>
            </a:r>
            <a:r>
              <a:rPr lang="en-US" dirty="0"/>
              <a:t>XDG_CONFIG_HOME </a:t>
            </a:r>
            <a:r>
              <a:rPr lang="ru-RU" dirty="0"/>
              <a:t>подменяем директорию и изолируем фазу</a:t>
            </a:r>
            <a:br>
              <a:rPr lang="ru-RU" dirty="0"/>
            </a:br>
            <a:r>
              <a:rPr lang="ru-RU" dirty="0"/>
              <a:t>от пользовательского конфига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0233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1" y="1930399"/>
            <a:ext cx="4523408" cy="4403725"/>
          </a:xfrm>
          <a:prstGeom prst="roundRect">
            <a:avLst>
              <a:gd name="adj" fmla="val 2864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Workspace — </a:t>
            </a:r>
            <a:r>
              <a:rPr lang="ru-RU" dirty="0"/>
              <a:t>как мы собираем </a:t>
            </a:r>
            <a:r>
              <a:rPr lang="en-US" dirty="0"/>
              <a:t>runtime </a:t>
            </a:r>
            <a:r>
              <a:rPr lang="ru-RU" dirty="0"/>
              <a:t>вокруг </a:t>
            </a:r>
            <a:r>
              <a:rPr lang="en-US" dirty="0" err="1"/>
              <a:t>OpenCode</a:t>
            </a:r>
            <a:br>
              <a:rPr lang="en-US" dirty="0"/>
            </a:br>
            <a:endParaRPr lang="ru-RU" dirty="0"/>
          </a:p>
        </p:txBody>
      </p:sp>
      <p:sp>
        <p:nvSpPr>
          <p:cNvPr id="3" name="Google Shape;193;p15">
            <a:extLst>
              <a:ext uri="{FF2B5EF4-FFF2-40B4-BE49-F238E27FC236}">
                <a16:creationId xmlns:a16="http://schemas.microsoft.com/office/drawing/2014/main" id="{685F3E92-4D13-8F20-F1EF-4A13656BAF1A}"/>
              </a:ext>
            </a:extLst>
          </p:cNvPr>
          <p:cNvSpPr/>
          <p:nvPr/>
        </p:nvSpPr>
        <p:spPr>
          <a:xfrm>
            <a:off x="5342351" y="1930399"/>
            <a:ext cx="6214648" cy="4403725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2626;p47">
            <a:extLst>
              <a:ext uri="{FF2B5EF4-FFF2-40B4-BE49-F238E27FC236}">
                <a16:creationId xmlns:a16="http://schemas.microsoft.com/office/drawing/2014/main" id="{681121FB-D80B-17DC-F360-C8607B8A837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657"/>
          <a:stretch/>
        </p:blipFill>
        <p:spPr>
          <a:xfrm>
            <a:off x="1033871" y="2141717"/>
            <a:ext cx="3725667" cy="40376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4;p15">
            <a:extLst>
              <a:ext uri="{FF2B5EF4-FFF2-40B4-BE49-F238E27FC236}">
                <a16:creationId xmlns:a16="http://schemas.microsoft.com/office/drawing/2014/main" id="{D15AB560-2B83-84B7-3259-205178CD8E89}"/>
              </a:ext>
            </a:extLst>
          </p:cNvPr>
          <p:cNvSpPr/>
          <p:nvPr/>
        </p:nvSpPr>
        <p:spPr>
          <a:xfrm>
            <a:off x="5754026" y="2524929"/>
            <a:ext cx="5391298" cy="350716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По умолчанию </a:t>
            </a:r>
            <a:r>
              <a:rPr lang="en-US" dirty="0" err="1"/>
              <a:t>OpenCode</a:t>
            </a:r>
            <a:r>
              <a:rPr lang="en-US" dirty="0"/>
              <a:t> </a:t>
            </a:r>
            <a:r>
              <a:rPr lang="ru-RU" dirty="0"/>
              <a:t>ищет конфиг</a:t>
            </a:r>
            <a:br>
              <a:rPr lang="en-US" dirty="0"/>
            </a:br>
            <a:r>
              <a:rPr lang="ru-RU" dirty="0"/>
              <a:t>в ~/.</a:t>
            </a:r>
            <a:r>
              <a:rPr lang="en-US" dirty="0"/>
              <a:t>config/</a:t>
            </a:r>
            <a:r>
              <a:rPr lang="en-US" dirty="0" err="1"/>
              <a:t>opencode</a:t>
            </a:r>
            <a:r>
              <a:rPr lang="en-US" dirty="0"/>
              <a:t>/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Через </a:t>
            </a:r>
            <a:r>
              <a:rPr lang="en-US" dirty="0"/>
              <a:t>XDG_CONFIG_HOME </a:t>
            </a:r>
            <a:r>
              <a:rPr lang="ru-RU" dirty="0"/>
              <a:t>подменяем директорию и изолируем фазу</a:t>
            </a:r>
            <a:br>
              <a:rPr lang="ru-RU" dirty="0"/>
            </a:br>
            <a:r>
              <a:rPr lang="ru-RU" dirty="0"/>
              <a:t>от пользовательского конфига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-US" dirty="0"/>
              <a:t>Reviewer </a:t>
            </a:r>
            <a:r>
              <a:rPr lang="ru-RU" dirty="0"/>
              <a:t>и </a:t>
            </a:r>
            <a:r>
              <a:rPr lang="en-US" dirty="0"/>
              <a:t>finalizer </a:t>
            </a:r>
            <a:r>
              <a:rPr lang="ru-RU" dirty="0"/>
              <a:t>получают разные</a:t>
            </a:r>
            <a:br>
              <a:rPr lang="ru-RU" dirty="0"/>
            </a:br>
            <a:r>
              <a:rPr lang="en-US" dirty="0"/>
              <a:t>temp-</a:t>
            </a:r>
            <a:r>
              <a:rPr lang="ru-RU" dirty="0"/>
              <a:t>каталоги</a:t>
            </a:r>
          </a:p>
        </p:txBody>
      </p:sp>
    </p:spTree>
    <p:extLst>
      <p:ext uri="{BB962C8B-B14F-4D97-AF65-F5344CB8AC3E}">
        <p14:creationId xmlns:p14="http://schemas.microsoft.com/office/powerpoint/2010/main" val="17301408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1" y="1930399"/>
            <a:ext cx="4523408" cy="4403725"/>
          </a:xfrm>
          <a:prstGeom prst="roundRect">
            <a:avLst>
              <a:gd name="adj" fmla="val 2864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Workspace — </a:t>
            </a:r>
            <a:r>
              <a:rPr lang="ru-RU" dirty="0"/>
              <a:t>как мы собираем </a:t>
            </a:r>
            <a:r>
              <a:rPr lang="en-US" dirty="0"/>
              <a:t>runtime </a:t>
            </a:r>
            <a:r>
              <a:rPr lang="ru-RU" dirty="0"/>
              <a:t>вокруг </a:t>
            </a:r>
            <a:r>
              <a:rPr lang="en-US" dirty="0" err="1"/>
              <a:t>OpenCode</a:t>
            </a:r>
            <a:br>
              <a:rPr lang="en-US" dirty="0"/>
            </a:br>
            <a:endParaRPr lang="ru-RU" dirty="0"/>
          </a:p>
        </p:txBody>
      </p:sp>
      <p:sp>
        <p:nvSpPr>
          <p:cNvPr id="3" name="Google Shape;193;p15">
            <a:extLst>
              <a:ext uri="{FF2B5EF4-FFF2-40B4-BE49-F238E27FC236}">
                <a16:creationId xmlns:a16="http://schemas.microsoft.com/office/drawing/2014/main" id="{685F3E92-4D13-8F20-F1EF-4A13656BAF1A}"/>
              </a:ext>
            </a:extLst>
          </p:cNvPr>
          <p:cNvSpPr/>
          <p:nvPr/>
        </p:nvSpPr>
        <p:spPr>
          <a:xfrm>
            <a:off x="5342351" y="1930399"/>
            <a:ext cx="6214648" cy="4403725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2626;p47">
            <a:extLst>
              <a:ext uri="{FF2B5EF4-FFF2-40B4-BE49-F238E27FC236}">
                <a16:creationId xmlns:a16="http://schemas.microsoft.com/office/drawing/2014/main" id="{681121FB-D80B-17DC-F360-C8607B8A837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657"/>
          <a:stretch/>
        </p:blipFill>
        <p:spPr>
          <a:xfrm>
            <a:off x="1033871" y="2141717"/>
            <a:ext cx="3725667" cy="40376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4;p15">
            <a:extLst>
              <a:ext uri="{FF2B5EF4-FFF2-40B4-BE49-F238E27FC236}">
                <a16:creationId xmlns:a16="http://schemas.microsoft.com/office/drawing/2014/main" id="{E0DD2EF6-EA06-9BBA-4B81-B26CA8953EFE}"/>
              </a:ext>
            </a:extLst>
          </p:cNvPr>
          <p:cNvSpPr/>
          <p:nvPr/>
        </p:nvSpPr>
        <p:spPr>
          <a:xfrm>
            <a:off x="5754026" y="2524929"/>
            <a:ext cx="5391298" cy="350716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По умолчанию </a:t>
            </a:r>
            <a:r>
              <a:rPr lang="en-US" dirty="0" err="1"/>
              <a:t>OpenCode</a:t>
            </a:r>
            <a:r>
              <a:rPr lang="en-US" dirty="0"/>
              <a:t> </a:t>
            </a:r>
            <a:r>
              <a:rPr lang="ru-RU" dirty="0"/>
              <a:t>ищет конфиг</a:t>
            </a:r>
            <a:br>
              <a:rPr lang="en-US" dirty="0"/>
            </a:br>
            <a:r>
              <a:rPr lang="ru-RU" dirty="0"/>
              <a:t>в ~/.</a:t>
            </a:r>
            <a:r>
              <a:rPr lang="en-US" dirty="0"/>
              <a:t>config/</a:t>
            </a:r>
            <a:r>
              <a:rPr lang="en-US" dirty="0" err="1"/>
              <a:t>opencode</a:t>
            </a:r>
            <a:r>
              <a:rPr lang="en-US" dirty="0"/>
              <a:t>/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Через </a:t>
            </a:r>
            <a:r>
              <a:rPr lang="en-US" dirty="0"/>
              <a:t>XDG_CONFIG_HOME </a:t>
            </a:r>
            <a:r>
              <a:rPr lang="ru-RU" dirty="0"/>
              <a:t>подменяем директорию и изолируем фазу</a:t>
            </a:r>
            <a:br>
              <a:rPr lang="ru-RU" dirty="0"/>
            </a:br>
            <a:r>
              <a:rPr lang="ru-RU" dirty="0"/>
              <a:t>от пользовательского конфига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-US" dirty="0"/>
              <a:t>Reviewer </a:t>
            </a:r>
            <a:r>
              <a:rPr lang="ru-RU" dirty="0"/>
              <a:t>и </a:t>
            </a:r>
            <a:r>
              <a:rPr lang="en-US" dirty="0"/>
              <a:t>finalizer </a:t>
            </a:r>
            <a:r>
              <a:rPr lang="ru-RU" dirty="0"/>
              <a:t>получают разные</a:t>
            </a:r>
            <a:br>
              <a:rPr lang="ru-RU" dirty="0"/>
            </a:br>
            <a:r>
              <a:rPr lang="en-US" dirty="0"/>
              <a:t>temp-</a:t>
            </a:r>
            <a:r>
              <a:rPr lang="ru-RU" dirty="0"/>
              <a:t>каталоги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Сессии внутри одной фазы делят один</a:t>
            </a:r>
            <a:br>
              <a:rPr lang="en-US" dirty="0"/>
            </a:br>
            <a:r>
              <a:rPr lang="ru-RU" dirty="0"/>
              <a:t>и тот же </a:t>
            </a:r>
            <a:r>
              <a:rPr lang="en-US" dirty="0"/>
              <a:t>read-only workspace</a:t>
            </a:r>
          </a:p>
        </p:txBody>
      </p:sp>
    </p:spTree>
    <p:extLst>
      <p:ext uri="{BB962C8B-B14F-4D97-AF65-F5344CB8AC3E}">
        <p14:creationId xmlns:p14="http://schemas.microsoft.com/office/powerpoint/2010/main" val="28289603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`.</a:t>
            </a:r>
            <a:r>
              <a:rPr lang="en-US" dirty="0" err="1"/>
              <a:t>opencodereview</a:t>
            </a:r>
            <a:r>
              <a:rPr lang="en-US" dirty="0"/>
              <a:t>` — </a:t>
            </a:r>
            <a:r>
              <a:rPr lang="ru-RU" dirty="0"/>
              <a:t>конфиг как файловый контракт</a:t>
            </a:r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EAD6A550-10EE-CCC7-8FB2-52362CAE30A4}"/>
              </a:ext>
            </a:extLst>
          </p:cNvPr>
          <p:cNvSpPr/>
          <p:nvPr/>
        </p:nvSpPr>
        <p:spPr>
          <a:xfrm>
            <a:off x="723900" y="1887165"/>
            <a:ext cx="10744200" cy="4446959"/>
          </a:xfrm>
          <a:prstGeom prst="roundRect">
            <a:avLst>
              <a:gd name="adj" fmla="val 2405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2660;p48">
            <a:extLst>
              <a:ext uri="{FF2B5EF4-FFF2-40B4-BE49-F238E27FC236}">
                <a16:creationId xmlns:a16="http://schemas.microsoft.com/office/drawing/2014/main" id="{3B956F59-BE59-E2E3-EF75-5956A2153FB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35128" y="1985413"/>
            <a:ext cx="3921744" cy="4250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117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Чем именно управляем в </a:t>
            </a:r>
            <a:r>
              <a:rPr lang="en-US" dirty="0"/>
              <a:t>workspace</a:t>
            </a:r>
            <a:endParaRPr lang="ru-RU" dirty="0"/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78CF17E2-0575-17AE-8A4F-2BF429BF18F1}"/>
              </a:ext>
            </a:extLst>
          </p:cNvPr>
          <p:cNvSpPr/>
          <p:nvPr/>
        </p:nvSpPr>
        <p:spPr>
          <a:xfrm>
            <a:off x="635000" y="1510579"/>
            <a:ext cx="4694381" cy="4823546"/>
          </a:xfrm>
          <a:prstGeom prst="roundRect">
            <a:avLst>
              <a:gd name="adj" fmla="val 3200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93;p15">
            <a:extLst>
              <a:ext uri="{FF2B5EF4-FFF2-40B4-BE49-F238E27FC236}">
                <a16:creationId xmlns:a16="http://schemas.microsoft.com/office/drawing/2014/main" id="{16380B08-E9A7-8B48-F8F7-8ABF9216D0A4}"/>
              </a:ext>
            </a:extLst>
          </p:cNvPr>
          <p:cNvSpPr/>
          <p:nvPr/>
        </p:nvSpPr>
        <p:spPr>
          <a:xfrm>
            <a:off x="5520267" y="1510579"/>
            <a:ext cx="6036731" cy="4823546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94;p15">
            <a:extLst>
              <a:ext uri="{FF2B5EF4-FFF2-40B4-BE49-F238E27FC236}">
                <a16:creationId xmlns:a16="http://schemas.microsoft.com/office/drawing/2014/main" id="{EAE0A4CD-C8CC-E563-A490-50E32A650601}"/>
              </a:ext>
            </a:extLst>
          </p:cNvPr>
          <p:cNvSpPr/>
          <p:nvPr/>
        </p:nvSpPr>
        <p:spPr>
          <a:xfrm>
            <a:off x="5791200" y="1800393"/>
            <a:ext cx="5504670" cy="4243916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ctr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-US" dirty="0"/>
              <a:t>read/glob/grep: allow — </a:t>
            </a:r>
            <a:r>
              <a:rPr lang="ru-RU" dirty="0"/>
              <a:t>агент видит репозиторий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-US" dirty="0"/>
              <a:t>edit: deny, bash: *:deny — </a:t>
            </a:r>
            <a:r>
              <a:rPr lang="ru-RU" dirty="0"/>
              <a:t>агент ничего</a:t>
            </a:r>
            <a:br>
              <a:rPr lang="en-US" dirty="0"/>
            </a:br>
            <a:r>
              <a:rPr lang="ru-RU" dirty="0"/>
              <a:t>не меняет и не запускает</a:t>
            </a:r>
          </a:p>
        </p:txBody>
      </p:sp>
      <p:pic>
        <p:nvPicPr>
          <p:cNvPr id="3" name="Google Shape;2669;p49">
            <a:extLst>
              <a:ext uri="{FF2B5EF4-FFF2-40B4-BE49-F238E27FC236}">
                <a16:creationId xmlns:a16="http://schemas.microsoft.com/office/drawing/2014/main" id="{AFF7D869-D07C-5021-6C9F-22C0C5DADE7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087" y="1653025"/>
            <a:ext cx="4410199" cy="4538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21679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3" y="2933458"/>
            <a:ext cx="5421313" cy="2567894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Проблема: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OpenCode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читает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AGENTS.md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/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CLAUDE.md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проекта и может начать следовать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 нашему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 prompt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087704" cy="1205200"/>
          </a:xfrm>
        </p:spPr>
        <p:txBody>
          <a:bodyPr/>
          <a:lstStyle/>
          <a:p>
            <a:r>
              <a:rPr lang="ru-RU" dirty="0"/>
              <a:t>Нейтрализация </a:t>
            </a:r>
            <a:r>
              <a:rPr lang="en" dirty="0" err="1"/>
              <a:t>AGENTS.md</a:t>
            </a:r>
            <a:r>
              <a:rPr lang="en" dirty="0"/>
              <a:t> / </a:t>
            </a:r>
            <a:r>
              <a:rPr lang="en" dirty="0" err="1"/>
              <a:t>CLAUDE.md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6518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3" y="2933458"/>
            <a:ext cx="5421313" cy="2567894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Проблема: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OpenCode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читает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AGENTS.md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/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CLAUDE.md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проекта и может начать следовать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 нашему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 prompt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Обходит дерево проекта, пропуская тяжёлые директории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087704" cy="1205200"/>
          </a:xfrm>
        </p:spPr>
        <p:txBody>
          <a:bodyPr/>
          <a:lstStyle/>
          <a:p>
            <a:r>
              <a:rPr lang="ru-RU" dirty="0"/>
              <a:t>Нейтрализация </a:t>
            </a:r>
            <a:r>
              <a:rPr lang="en" dirty="0" err="1"/>
              <a:t>AGENTS.md</a:t>
            </a:r>
            <a:r>
              <a:rPr lang="en" dirty="0"/>
              <a:t> / </a:t>
            </a:r>
            <a:r>
              <a:rPr lang="en" dirty="0" err="1"/>
              <a:t>CLAUDE.md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360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1334401" y="2421671"/>
            <a:ext cx="4481783" cy="1325564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График</a:t>
            </a:r>
            <a:r>
              <a:rPr lang="en-US" dirty="0"/>
              <a:t> — </a:t>
            </a:r>
            <a:r>
              <a:rPr lang="en-US" dirty="0" err="1"/>
              <a:t>душность</a:t>
            </a:r>
            <a:r>
              <a:rPr lang="en-US" dirty="0"/>
              <a:t> vs </a:t>
            </a:r>
            <a:r>
              <a:rPr lang="en-US" dirty="0" err="1"/>
              <a:t>время</a:t>
            </a:r>
            <a:br>
              <a:rPr lang="en-US" dirty="0"/>
            </a:br>
            <a:r>
              <a:rPr lang="en-US" dirty="0" err="1"/>
              <a:t>ожидания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63778" y="2629980"/>
            <a:ext cx="4217495" cy="905667"/>
          </a:xfrm>
        </p:spPr>
        <p:txBody>
          <a:bodyPr anchor="ctr"/>
          <a:lstStyle/>
          <a:p>
            <a:pPr algn="ctr"/>
            <a:r>
              <a:rPr lang="ru-RU" dirty="0">
                <a:latin typeface="+mj-lt"/>
              </a:rPr>
              <a:t>выглядит как имя)) типа как Мориарти, а тут </a:t>
            </a:r>
            <a:r>
              <a:rPr lang="ru-RU" dirty="0" err="1">
                <a:latin typeface="+mj-lt"/>
              </a:rPr>
              <a:t>Мануалди</a:t>
            </a:r>
            <a:r>
              <a:rPr lang="ru-RU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79719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3" y="2933458"/>
            <a:ext cx="5421313" cy="2567894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Проблема: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OpenCode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читает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AGENTS.md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/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CLAUDE.md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проекта и может начать следовать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 нашему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 prompt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Обходит дерево проекта, пропуская тяжёлые директории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Перезаписывает найденные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AGENTS.md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/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CLAUDE.md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пустой строкой</a:t>
            </a:r>
            <a:endParaRPr lang="en" sz="1600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087704" cy="1205200"/>
          </a:xfrm>
        </p:spPr>
        <p:txBody>
          <a:bodyPr/>
          <a:lstStyle/>
          <a:p>
            <a:r>
              <a:rPr lang="ru-RU" dirty="0"/>
              <a:t>Нейтрализация </a:t>
            </a:r>
            <a:r>
              <a:rPr lang="en" dirty="0" err="1"/>
              <a:t>AGENTS.md</a:t>
            </a:r>
            <a:r>
              <a:rPr lang="en" dirty="0"/>
              <a:t> / </a:t>
            </a:r>
            <a:r>
              <a:rPr lang="en" dirty="0" err="1"/>
              <a:t>CLAUDE.md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1643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3" y="2933458"/>
            <a:ext cx="5421313" cy="2567894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Проблема: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OpenCode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читает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AGENTS.md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/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CLAUDE.md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проекта и может начать следовать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 нашему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 prompt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Обходит дерево проекта, пропуская тяжёлые директории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Перезаписывает найденные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AGENTS.md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/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CLAUDE.md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пустой строкой</a:t>
            </a:r>
            <a:endParaRPr lang="en" sz="1600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185ABA-EE9A-051B-144F-188A02DC8B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609" y="2933458"/>
            <a:ext cx="4001661" cy="2567894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Создаёт пустые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root-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файлы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 убирает .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opencode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/ / .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claude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/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087704" cy="1205200"/>
          </a:xfrm>
        </p:spPr>
        <p:txBody>
          <a:bodyPr/>
          <a:lstStyle/>
          <a:p>
            <a:r>
              <a:rPr lang="ru-RU" dirty="0"/>
              <a:t>Нейтрализация </a:t>
            </a:r>
            <a:r>
              <a:rPr lang="en" dirty="0" err="1"/>
              <a:t>AGENTS.md</a:t>
            </a:r>
            <a:r>
              <a:rPr lang="en" dirty="0"/>
              <a:t> / </a:t>
            </a:r>
            <a:r>
              <a:rPr lang="en" dirty="0" err="1"/>
              <a:t>CLAUDE.md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4896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3" y="2933458"/>
            <a:ext cx="5421313" cy="2567894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Проблема: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OpenCode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читает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AGENTS.md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/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CLAUDE.md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проекта и может начать следовать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 нашему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 prompt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Обходит дерево проекта, пропуская тяжёлые директории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Перезаписывает найденные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AGENTS.md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/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CLAUDE.md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пустой строкой</a:t>
            </a:r>
            <a:endParaRPr lang="en" sz="1600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185ABA-EE9A-051B-144F-188A02DC8B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609" y="2933458"/>
            <a:ext cx="4001661" cy="2567894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Создаёт пустые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root-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файлы</a:t>
            </a:r>
            <a:b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 убирает .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opencode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/ / .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claude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/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После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дерево возвращается в чистое состояние через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defer</a:t>
            </a:r>
          </a:p>
          <a:p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087704" cy="1205200"/>
          </a:xfrm>
        </p:spPr>
        <p:txBody>
          <a:bodyPr/>
          <a:lstStyle/>
          <a:p>
            <a:r>
              <a:rPr lang="ru-RU" dirty="0"/>
              <a:t>Нейтрализация </a:t>
            </a:r>
            <a:r>
              <a:rPr lang="en" dirty="0" err="1"/>
              <a:t>AGENTS.md</a:t>
            </a:r>
            <a:r>
              <a:rPr lang="en" dirty="0"/>
              <a:t> / </a:t>
            </a:r>
            <a:r>
              <a:rPr lang="en" dirty="0" err="1"/>
              <a:t>CLAUDE.md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1440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Tools </a:t>
            </a:r>
            <a:r>
              <a:rPr lang="ru-RU" dirty="0"/>
              <a:t>как </a:t>
            </a:r>
            <a:r>
              <a:rPr lang="en-US" dirty="0"/>
              <a:t>API, </a:t>
            </a:r>
            <a:r>
              <a:rPr lang="ru-RU" dirty="0"/>
              <a:t>а не просто как доступ к файлам</a:t>
            </a:r>
          </a:p>
        </p:txBody>
      </p:sp>
      <p:graphicFrame>
        <p:nvGraphicFramePr>
          <p:cNvPr id="4" name="Google Shape;636;p51">
            <a:extLst>
              <a:ext uri="{FF2B5EF4-FFF2-40B4-BE49-F238E27FC236}">
                <a16:creationId xmlns:a16="http://schemas.microsoft.com/office/drawing/2014/main" id="{806578B4-8589-6BD7-7010-0E99DB3EAE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5564639"/>
              </p:ext>
            </p:extLst>
          </p:nvPr>
        </p:nvGraphicFramePr>
        <p:xfrm>
          <a:off x="666750" y="1824888"/>
          <a:ext cx="10858500" cy="105336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Тип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tool-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Примеры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Роль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Built-in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Read, Glob, Grep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агенту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контекст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86112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Tools </a:t>
            </a:r>
            <a:r>
              <a:rPr lang="ru-RU" dirty="0"/>
              <a:t>как </a:t>
            </a:r>
            <a:r>
              <a:rPr lang="en-US" dirty="0"/>
              <a:t>API, </a:t>
            </a:r>
            <a:r>
              <a:rPr lang="ru-RU" dirty="0"/>
              <a:t>а не просто как доступ к файлам</a:t>
            </a:r>
          </a:p>
        </p:txBody>
      </p:sp>
      <p:graphicFrame>
        <p:nvGraphicFramePr>
          <p:cNvPr id="4" name="Google Shape;636;p51">
            <a:extLst>
              <a:ext uri="{FF2B5EF4-FFF2-40B4-BE49-F238E27FC236}">
                <a16:creationId xmlns:a16="http://schemas.microsoft.com/office/drawing/2014/main" id="{806578B4-8589-6BD7-7010-0E99DB3EAE9D}"/>
              </a:ext>
            </a:extLst>
          </p:cNvPr>
          <p:cNvGraphicFramePr/>
          <p:nvPr/>
        </p:nvGraphicFramePr>
        <p:xfrm>
          <a:off x="666750" y="1824888"/>
          <a:ext cx="10858500" cy="158004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Тип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tool-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Примеры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Роль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Built-in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Read, Glob, Grep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агенту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контекст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Custom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submit_review, submit_final_review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Вернуть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result object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pipeline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0985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Tools </a:t>
            </a:r>
            <a:r>
              <a:rPr lang="ru-RU" dirty="0"/>
              <a:t>как </a:t>
            </a:r>
            <a:r>
              <a:rPr lang="en-US" dirty="0"/>
              <a:t>API, </a:t>
            </a:r>
            <a:r>
              <a:rPr lang="ru-RU" dirty="0"/>
              <a:t>а не просто как доступ к файлам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BBC47D6-12F7-E8AD-A57D-9886109BD9FF}"/>
              </a:ext>
            </a:extLst>
          </p:cNvPr>
          <p:cNvSpPr/>
          <p:nvPr/>
        </p:nvSpPr>
        <p:spPr>
          <a:xfrm>
            <a:off x="666750" y="3838694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 err="1">
                <a:solidFill>
                  <a:schemeClr val="bg1"/>
                </a:solidFill>
              </a:rPr>
              <a:t>submit_review</a:t>
            </a:r>
            <a:r>
              <a:rPr lang="en" sz="1600" dirty="0">
                <a:solidFill>
                  <a:schemeClr val="bg1"/>
                </a:solidFill>
              </a:rPr>
              <a:t> = </a:t>
            </a:r>
            <a:r>
              <a:rPr lang="ru-RU" sz="1600" dirty="0">
                <a:solidFill>
                  <a:schemeClr val="bg1"/>
                </a:solidFill>
              </a:rPr>
              <a:t>контракт </a:t>
            </a:r>
            <a:r>
              <a:rPr lang="en" sz="1600" dirty="0">
                <a:solidFill>
                  <a:schemeClr val="bg1"/>
                </a:solidFill>
              </a:rPr>
              <a:t>reviewer -&gt; Go pipeline</a:t>
            </a:r>
          </a:p>
        </p:txBody>
      </p:sp>
      <p:graphicFrame>
        <p:nvGraphicFramePr>
          <p:cNvPr id="4" name="Google Shape;636;p51">
            <a:extLst>
              <a:ext uri="{FF2B5EF4-FFF2-40B4-BE49-F238E27FC236}">
                <a16:creationId xmlns:a16="http://schemas.microsoft.com/office/drawing/2014/main" id="{806578B4-8589-6BD7-7010-0E99DB3EAE9D}"/>
              </a:ext>
            </a:extLst>
          </p:cNvPr>
          <p:cNvGraphicFramePr/>
          <p:nvPr/>
        </p:nvGraphicFramePr>
        <p:xfrm>
          <a:off x="666750" y="1824888"/>
          <a:ext cx="10858500" cy="158004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Тип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tool-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Примеры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Роль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Built-in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Read, Glob, Grep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агенту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контекст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Custom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submit_review, submit_final_review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Вернуть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result object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pipeline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3548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Tools </a:t>
            </a:r>
            <a:r>
              <a:rPr lang="ru-RU" dirty="0"/>
              <a:t>как </a:t>
            </a:r>
            <a:r>
              <a:rPr lang="en-US" dirty="0"/>
              <a:t>API, </a:t>
            </a:r>
            <a:r>
              <a:rPr lang="ru-RU" dirty="0"/>
              <a:t>а не просто как доступ к файлам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9EECEAE-203F-74F8-CDF4-C5CD8782DF1A}"/>
              </a:ext>
            </a:extLst>
          </p:cNvPr>
          <p:cNvSpPr/>
          <p:nvPr/>
        </p:nvSpPr>
        <p:spPr>
          <a:xfrm>
            <a:off x="666750" y="4592226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 err="1">
                <a:solidFill>
                  <a:schemeClr val="bg1"/>
                </a:solidFill>
              </a:rPr>
              <a:t>submit_final_review</a:t>
            </a:r>
            <a:r>
              <a:rPr lang="en" sz="1600" dirty="0">
                <a:solidFill>
                  <a:schemeClr val="bg1"/>
                </a:solidFill>
              </a:rPr>
              <a:t> = </a:t>
            </a:r>
            <a:r>
              <a:rPr lang="ru-RU" sz="1600" dirty="0">
                <a:solidFill>
                  <a:schemeClr val="bg1"/>
                </a:solidFill>
              </a:rPr>
              <a:t>контракт </a:t>
            </a:r>
            <a:r>
              <a:rPr lang="en" sz="1600" dirty="0">
                <a:solidFill>
                  <a:schemeClr val="bg1"/>
                </a:solidFill>
              </a:rPr>
              <a:t>finalizer -&gt; publisher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BBC47D6-12F7-E8AD-A57D-9886109BD9FF}"/>
              </a:ext>
            </a:extLst>
          </p:cNvPr>
          <p:cNvSpPr/>
          <p:nvPr/>
        </p:nvSpPr>
        <p:spPr>
          <a:xfrm>
            <a:off x="666750" y="3838694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 err="1">
                <a:solidFill>
                  <a:schemeClr val="bg1"/>
                </a:solidFill>
              </a:rPr>
              <a:t>submit_review</a:t>
            </a:r>
            <a:r>
              <a:rPr lang="en" sz="1600" dirty="0">
                <a:solidFill>
                  <a:schemeClr val="bg1"/>
                </a:solidFill>
              </a:rPr>
              <a:t> = </a:t>
            </a:r>
            <a:r>
              <a:rPr lang="ru-RU" sz="1600" dirty="0">
                <a:solidFill>
                  <a:schemeClr val="bg1"/>
                </a:solidFill>
              </a:rPr>
              <a:t>контракт </a:t>
            </a:r>
            <a:r>
              <a:rPr lang="en" sz="1600" dirty="0">
                <a:solidFill>
                  <a:schemeClr val="bg1"/>
                </a:solidFill>
              </a:rPr>
              <a:t>reviewer -&gt; Go pipeline</a:t>
            </a:r>
          </a:p>
        </p:txBody>
      </p:sp>
      <p:graphicFrame>
        <p:nvGraphicFramePr>
          <p:cNvPr id="4" name="Google Shape;636;p51">
            <a:extLst>
              <a:ext uri="{FF2B5EF4-FFF2-40B4-BE49-F238E27FC236}">
                <a16:creationId xmlns:a16="http://schemas.microsoft.com/office/drawing/2014/main" id="{806578B4-8589-6BD7-7010-0E99DB3EAE9D}"/>
              </a:ext>
            </a:extLst>
          </p:cNvPr>
          <p:cNvGraphicFramePr/>
          <p:nvPr/>
        </p:nvGraphicFramePr>
        <p:xfrm>
          <a:off x="666750" y="1824888"/>
          <a:ext cx="10858500" cy="158004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Тип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tool-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Примеры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Роль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Built-in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Read, Glob, Grep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агенту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контекст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Custom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submit_review, submit_final_review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Вернуть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result object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pipeline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2074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Tools </a:t>
            </a:r>
            <a:r>
              <a:rPr lang="ru-RU" dirty="0"/>
              <a:t>как </a:t>
            </a:r>
            <a:r>
              <a:rPr lang="en-US" dirty="0"/>
              <a:t>API, </a:t>
            </a:r>
            <a:r>
              <a:rPr lang="ru-RU" dirty="0"/>
              <a:t>а не просто как доступ к файлам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9EECEAE-203F-74F8-CDF4-C5CD8782DF1A}"/>
              </a:ext>
            </a:extLst>
          </p:cNvPr>
          <p:cNvSpPr/>
          <p:nvPr/>
        </p:nvSpPr>
        <p:spPr>
          <a:xfrm>
            <a:off x="666750" y="4592226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 err="1">
                <a:solidFill>
                  <a:schemeClr val="bg1"/>
                </a:solidFill>
              </a:rPr>
              <a:t>submit_final_review</a:t>
            </a:r>
            <a:r>
              <a:rPr lang="en" sz="1600" dirty="0">
                <a:solidFill>
                  <a:schemeClr val="bg1"/>
                </a:solidFill>
              </a:rPr>
              <a:t> = </a:t>
            </a:r>
            <a:r>
              <a:rPr lang="ru-RU" sz="1600" dirty="0">
                <a:solidFill>
                  <a:schemeClr val="bg1"/>
                </a:solidFill>
              </a:rPr>
              <a:t>контракт </a:t>
            </a:r>
            <a:r>
              <a:rPr lang="en" sz="1600" dirty="0">
                <a:solidFill>
                  <a:schemeClr val="bg1"/>
                </a:solidFill>
              </a:rPr>
              <a:t>finalizer -&gt; publisher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BBC47D6-12F7-E8AD-A57D-9886109BD9FF}"/>
              </a:ext>
            </a:extLst>
          </p:cNvPr>
          <p:cNvSpPr/>
          <p:nvPr/>
        </p:nvSpPr>
        <p:spPr>
          <a:xfrm>
            <a:off x="666750" y="3838694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 err="1">
                <a:solidFill>
                  <a:schemeClr val="bg1"/>
                </a:solidFill>
              </a:rPr>
              <a:t>submit_review</a:t>
            </a:r>
            <a:r>
              <a:rPr lang="en" sz="1600" dirty="0">
                <a:solidFill>
                  <a:schemeClr val="bg1"/>
                </a:solidFill>
              </a:rPr>
              <a:t> = </a:t>
            </a:r>
            <a:r>
              <a:rPr lang="ru-RU" sz="1600" dirty="0">
                <a:solidFill>
                  <a:schemeClr val="bg1"/>
                </a:solidFill>
              </a:rPr>
              <a:t>контракт </a:t>
            </a:r>
            <a:r>
              <a:rPr lang="en" sz="1600" dirty="0">
                <a:solidFill>
                  <a:schemeClr val="bg1"/>
                </a:solidFill>
              </a:rPr>
              <a:t>reviewer -&gt; Go pipeline</a:t>
            </a:r>
          </a:p>
        </p:txBody>
      </p:sp>
      <p:graphicFrame>
        <p:nvGraphicFramePr>
          <p:cNvPr id="4" name="Google Shape;636;p51">
            <a:extLst>
              <a:ext uri="{FF2B5EF4-FFF2-40B4-BE49-F238E27FC236}">
                <a16:creationId xmlns:a16="http://schemas.microsoft.com/office/drawing/2014/main" id="{806578B4-8589-6BD7-7010-0E99DB3EAE9D}"/>
              </a:ext>
            </a:extLst>
          </p:cNvPr>
          <p:cNvGraphicFramePr/>
          <p:nvPr/>
        </p:nvGraphicFramePr>
        <p:xfrm>
          <a:off x="666750" y="1824888"/>
          <a:ext cx="10858500" cy="158004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Тип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tool-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Примеры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Роль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Built-in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Read, Glob, Grep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агенту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контекст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6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Custom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submit_review, submit_final_review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Вернуть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result object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pipeline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225ACD6-57EA-0C47-7BF2-1FFC3F5A4325}"/>
              </a:ext>
            </a:extLst>
          </p:cNvPr>
          <p:cNvSpPr/>
          <p:nvPr/>
        </p:nvSpPr>
        <p:spPr>
          <a:xfrm>
            <a:off x="666750" y="5343340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Tool call </a:t>
            </a:r>
            <a:r>
              <a:rPr lang="ru-RU" sz="1600" dirty="0">
                <a:solidFill>
                  <a:schemeClr val="bg1"/>
                </a:solidFill>
              </a:rPr>
              <a:t>даёт сразу три вещи</a:t>
            </a:r>
            <a:r>
              <a:rPr lang="en-US" sz="1600" dirty="0">
                <a:solidFill>
                  <a:schemeClr val="bg1"/>
                </a:solidFill>
              </a:rPr>
              <a:t>:</a:t>
            </a:r>
            <a:r>
              <a:rPr lang="ru-RU" sz="1600" dirty="0">
                <a:solidFill>
                  <a:schemeClr val="bg1"/>
                </a:solidFill>
              </a:rPr>
              <a:t> схему данных </a:t>
            </a:r>
            <a:r>
              <a:rPr lang="en-US" sz="1600" dirty="0">
                <a:solidFill>
                  <a:schemeClr val="bg1"/>
                </a:solidFill>
              </a:rPr>
              <a:t> |  </a:t>
            </a:r>
            <a:r>
              <a:rPr lang="en" sz="1600" dirty="0">
                <a:solidFill>
                  <a:schemeClr val="bg1"/>
                </a:solidFill>
                <a:latin typeface="+mn-lt"/>
              </a:rPr>
              <a:t>machine-readable payload  </a:t>
            </a:r>
            <a:r>
              <a:rPr lang="en-US" sz="1600" dirty="0">
                <a:solidFill>
                  <a:schemeClr val="bg1"/>
                </a:solidFill>
              </a:rPr>
              <a:t>|  </a:t>
            </a:r>
            <a:r>
              <a:rPr lang="ru-RU" sz="1600" dirty="0">
                <a:solidFill>
                  <a:schemeClr val="bg1"/>
                </a:solidFill>
                <a:latin typeface="+mn-lt"/>
              </a:rPr>
              <a:t>явный сигнал завершения этапа 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642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Почему </a:t>
            </a:r>
            <a:r>
              <a:rPr lang="en-US" dirty="0"/>
              <a:t>tools </a:t>
            </a:r>
            <a:r>
              <a:rPr lang="ru-RU" dirty="0"/>
              <a:t>два, а не один</a:t>
            </a:r>
          </a:p>
        </p:txBody>
      </p:sp>
      <p:graphicFrame>
        <p:nvGraphicFramePr>
          <p:cNvPr id="5" name="Google Shape;648;p52">
            <a:extLst>
              <a:ext uri="{FF2B5EF4-FFF2-40B4-BE49-F238E27FC236}">
                <a16:creationId xmlns:a16="http://schemas.microsoft.com/office/drawing/2014/main" id="{8D8F7A5C-98BC-F382-B403-484AB118B2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634435"/>
              </p:ext>
            </p:extLst>
          </p:nvPr>
        </p:nvGraphicFramePr>
        <p:xfrm>
          <a:off x="666750" y="1545531"/>
          <a:ext cx="10858500" cy="9149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submit_final_review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Кто вызывает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finalizer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3699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Почему </a:t>
            </a:r>
            <a:r>
              <a:rPr lang="en-US" dirty="0"/>
              <a:t>tools </a:t>
            </a:r>
            <a:r>
              <a:rPr lang="ru-RU" dirty="0"/>
              <a:t>два, а не один</a:t>
            </a:r>
          </a:p>
        </p:txBody>
      </p:sp>
      <p:graphicFrame>
        <p:nvGraphicFramePr>
          <p:cNvPr id="5" name="Google Shape;648;p52">
            <a:extLst>
              <a:ext uri="{FF2B5EF4-FFF2-40B4-BE49-F238E27FC236}">
                <a16:creationId xmlns:a16="http://schemas.microsoft.com/office/drawing/2014/main" id="{8D8F7A5C-98BC-F382-B403-484AB118B2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362911"/>
              </p:ext>
            </p:extLst>
          </p:nvPr>
        </p:nvGraphicFramePr>
        <p:xfrm>
          <a:off x="666750" y="1545531"/>
          <a:ext cx="10858500" cy="137247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submit_final_review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Кто вызывает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finalizer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Что возвращает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локальные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данные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из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одного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домена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итоговый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merge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всех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findings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563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1334401" y="2421671"/>
            <a:ext cx="4481783" cy="1325564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График</a:t>
            </a:r>
            <a:r>
              <a:rPr lang="en-US" dirty="0"/>
              <a:t> — </a:t>
            </a:r>
            <a:r>
              <a:rPr lang="en-US" dirty="0" err="1"/>
              <a:t>душность</a:t>
            </a:r>
            <a:r>
              <a:rPr lang="en-US" dirty="0"/>
              <a:t> vs </a:t>
            </a:r>
            <a:r>
              <a:rPr lang="en-US" dirty="0" err="1"/>
              <a:t>время</a:t>
            </a:r>
            <a:br>
              <a:rPr lang="en-US" dirty="0"/>
            </a:br>
            <a:r>
              <a:rPr lang="en-US" dirty="0" err="1"/>
              <a:t>ожидания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63778" y="2629980"/>
            <a:ext cx="4217495" cy="905667"/>
          </a:xfrm>
        </p:spPr>
        <p:txBody>
          <a:bodyPr anchor="ctr"/>
          <a:lstStyle/>
          <a:p>
            <a:pPr algn="ctr"/>
            <a:r>
              <a:rPr lang="ru-RU" dirty="0">
                <a:latin typeface="+mj-lt"/>
              </a:rPr>
              <a:t>выглядит как имя)) типа как Мориарти, а тут </a:t>
            </a:r>
            <a:r>
              <a:rPr lang="ru-RU" dirty="0" err="1">
                <a:latin typeface="+mj-lt"/>
              </a:rPr>
              <a:t>Мануалди</a:t>
            </a:r>
            <a:r>
              <a:rPr lang="ru-RU" dirty="0">
                <a:latin typeface="+mj-lt"/>
              </a:rPr>
              <a:t>)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1E675348-B6EC-78DB-2BDC-0C08B5972A0A}"/>
              </a:ext>
            </a:extLst>
          </p:cNvPr>
          <p:cNvSpPr/>
          <p:nvPr/>
        </p:nvSpPr>
        <p:spPr>
          <a:xfrm rot="10800000">
            <a:off x="1334401" y="4115560"/>
            <a:ext cx="4481783" cy="1325564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1E8BED7C-DC69-96EA-076E-042B6D3647DB}"/>
              </a:ext>
            </a:extLst>
          </p:cNvPr>
          <p:cNvSpPr txBox="1">
            <a:spLocks/>
          </p:cNvSpPr>
          <p:nvPr/>
        </p:nvSpPr>
        <p:spPr>
          <a:xfrm>
            <a:off x="1463778" y="4325508"/>
            <a:ext cx="4217495" cy="90566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latin typeface="+mj-lt"/>
              </a:rPr>
              <a:t>рукалицо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034988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Почему </a:t>
            </a:r>
            <a:r>
              <a:rPr lang="en-US" dirty="0"/>
              <a:t>tools </a:t>
            </a:r>
            <a:r>
              <a:rPr lang="ru-RU" dirty="0"/>
              <a:t>два, а не один</a:t>
            </a:r>
          </a:p>
        </p:txBody>
      </p:sp>
      <p:graphicFrame>
        <p:nvGraphicFramePr>
          <p:cNvPr id="5" name="Google Shape;648;p52">
            <a:extLst>
              <a:ext uri="{FF2B5EF4-FFF2-40B4-BE49-F238E27FC236}">
                <a16:creationId xmlns:a16="http://schemas.microsoft.com/office/drawing/2014/main" id="{8D8F7A5C-98BC-F382-B403-484AB118B2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372632"/>
              </p:ext>
            </p:extLst>
          </p:nvPr>
        </p:nvGraphicFramePr>
        <p:xfrm>
          <a:off x="666750" y="1545531"/>
          <a:ext cx="10858500" cy="187858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submit_final_review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Кто вызывает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finalizer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Что возвращает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локальные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данные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из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одного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домена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итоговый merge всех findings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1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Verdict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approve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request_changes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comment_only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/ skipped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approve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request_changes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comment_only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96560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Почему </a:t>
            </a:r>
            <a:r>
              <a:rPr lang="en-US" dirty="0"/>
              <a:t>tools </a:t>
            </a:r>
            <a:r>
              <a:rPr lang="ru-RU" dirty="0"/>
              <a:t>два, а не один</a:t>
            </a:r>
          </a:p>
        </p:txBody>
      </p:sp>
      <p:graphicFrame>
        <p:nvGraphicFramePr>
          <p:cNvPr id="5" name="Google Shape;648;p52">
            <a:extLst>
              <a:ext uri="{FF2B5EF4-FFF2-40B4-BE49-F238E27FC236}">
                <a16:creationId xmlns:a16="http://schemas.microsoft.com/office/drawing/2014/main" id="{8D8F7A5C-98BC-F382-B403-484AB118B2F5}"/>
              </a:ext>
            </a:extLst>
          </p:cNvPr>
          <p:cNvGraphicFramePr/>
          <p:nvPr/>
        </p:nvGraphicFramePr>
        <p:xfrm>
          <a:off x="666750" y="1545531"/>
          <a:ext cx="10858500" cy="2336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submit_final_review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Кто вызывает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finalizer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Что возвращает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локальные findings из одного домена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итоговый merge всех findings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1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Verdict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approve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request_changes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comment_only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/ skipped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approve / request_changes / comment_only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Доп. поля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reviewer_name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sources[]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9112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Почему </a:t>
            </a:r>
            <a:r>
              <a:rPr lang="en-US" dirty="0"/>
              <a:t>tools </a:t>
            </a:r>
            <a:r>
              <a:rPr lang="ru-RU" dirty="0"/>
              <a:t>два, а не один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BBC47D6-12F7-E8AD-A57D-9886109BD9FF}"/>
              </a:ext>
            </a:extLst>
          </p:cNvPr>
          <p:cNvSpPr/>
          <p:nvPr/>
        </p:nvSpPr>
        <p:spPr>
          <a:xfrm>
            <a:off x="666750" y="4107087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Reviewer </a:t>
            </a:r>
            <a:r>
              <a:rPr lang="ru-RU" sz="1600" dirty="0">
                <a:solidFill>
                  <a:schemeClr val="bg1"/>
                </a:solidFill>
              </a:rPr>
              <a:t>может честно сказать </a:t>
            </a:r>
            <a:r>
              <a:rPr lang="en-US" sz="1600" dirty="0">
                <a:solidFill>
                  <a:schemeClr val="bg1"/>
                </a:solidFill>
              </a:rPr>
              <a:t>skipped</a:t>
            </a:r>
          </a:p>
        </p:txBody>
      </p:sp>
      <p:graphicFrame>
        <p:nvGraphicFramePr>
          <p:cNvPr id="5" name="Google Shape;648;p52">
            <a:extLst>
              <a:ext uri="{FF2B5EF4-FFF2-40B4-BE49-F238E27FC236}">
                <a16:creationId xmlns:a16="http://schemas.microsoft.com/office/drawing/2014/main" id="{8D8F7A5C-98BC-F382-B403-484AB118B2F5}"/>
              </a:ext>
            </a:extLst>
          </p:cNvPr>
          <p:cNvGraphicFramePr/>
          <p:nvPr/>
        </p:nvGraphicFramePr>
        <p:xfrm>
          <a:off x="666750" y="1545531"/>
          <a:ext cx="10858500" cy="2336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submit_final_review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Кто вызывает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finalizer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Что возвращает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локальные findings из одного домена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итоговый merge всех findings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1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Verdict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approve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request_changes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comment_only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/ skipped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approve / request_changes / comment_only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Доп. поля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reviewer_name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sources[]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3241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Почему </a:t>
            </a:r>
            <a:r>
              <a:rPr lang="en-US" dirty="0"/>
              <a:t>tools </a:t>
            </a:r>
            <a:r>
              <a:rPr lang="ru-RU" dirty="0"/>
              <a:t>два, а не один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9EECEAE-203F-74F8-CDF4-C5CD8782DF1A}"/>
              </a:ext>
            </a:extLst>
          </p:cNvPr>
          <p:cNvSpPr/>
          <p:nvPr/>
        </p:nvSpPr>
        <p:spPr>
          <a:xfrm>
            <a:off x="666750" y="4860619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Finalizer </a:t>
            </a:r>
            <a:r>
              <a:rPr lang="ru-RU" sz="1600" dirty="0">
                <a:solidFill>
                  <a:schemeClr val="bg1"/>
                </a:solidFill>
              </a:rPr>
              <a:t>обязан вынести единый итог</a:t>
            </a:r>
            <a:endParaRPr lang="en" sz="1600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BBC47D6-12F7-E8AD-A57D-9886109BD9FF}"/>
              </a:ext>
            </a:extLst>
          </p:cNvPr>
          <p:cNvSpPr/>
          <p:nvPr/>
        </p:nvSpPr>
        <p:spPr>
          <a:xfrm>
            <a:off x="666750" y="4107087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Reviewer </a:t>
            </a:r>
            <a:r>
              <a:rPr lang="ru-RU" sz="1600" dirty="0">
                <a:solidFill>
                  <a:schemeClr val="bg1"/>
                </a:solidFill>
              </a:rPr>
              <a:t>может честно сказать </a:t>
            </a:r>
            <a:r>
              <a:rPr lang="en-US" sz="1600" dirty="0">
                <a:solidFill>
                  <a:schemeClr val="bg1"/>
                </a:solidFill>
              </a:rPr>
              <a:t>skipped</a:t>
            </a:r>
          </a:p>
        </p:txBody>
      </p:sp>
      <p:graphicFrame>
        <p:nvGraphicFramePr>
          <p:cNvPr id="5" name="Google Shape;648;p52">
            <a:extLst>
              <a:ext uri="{FF2B5EF4-FFF2-40B4-BE49-F238E27FC236}">
                <a16:creationId xmlns:a16="http://schemas.microsoft.com/office/drawing/2014/main" id="{8D8F7A5C-98BC-F382-B403-484AB118B2F5}"/>
              </a:ext>
            </a:extLst>
          </p:cNvPr>
          <p:cNvGraphicFramePr/>
          <p:nvPr/>
        </p:nvGraphicFramePr>
        <p:xfrm>
          <a:off x="666750" y="1545531"/>
          <a:ext cx="10858500" cy="2336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submit_final_review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Кто вызывает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finalizer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Что возвращает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локальные findings из одного домена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итоговый merge всех findings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1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Verdict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approve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request_changes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comment_only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/ skipped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approve / request_changes / comment_only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Доп. поля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reviewer_name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sources[]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44392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Почему </a:t>
            </a:r>
            <a:r>
              <a:rPr lang="en-US" dirty="0"/>
              <a:t>tools </a:t>
            </a:r>
            <a:r>
              <a:rPr lang="ru-RU" dirty="0"/>
              <a:t>два, а не один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9EECEAE-203F-74F8-CDF4-C5CD8782DF1A}"/>
              </a:ext>
            </a:extLst>
          </p:cNvPr>
          <p:cNvSpPr/>
          <p:nvPr/>
        </p:nvSpPr>
        <p:spPr>
          <a:xfrm>
            <a:off x="666750" y="4860619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Finalizer </a:t>
            </a:r>
            <a:r>
              <a:rPr lang="ru-RU" sz="1600" dirty="0">
                <a:solidFill>
                  <a:schemeClr val="bg1"/>
                </a:solidFill>
              </a:rPr>
              <a:t>обязан вынести единый итог</a:t>
            </a:r>
            <a:endParaRPr lang="en" sz="1600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BBC47D6-12F7-E8AD-A57D-9886109BD9FF}"/>
              </a:ext>
            </a:extLst>
          </p:cNvPr>
          <p:cNvSpPr/>
          <p:nvPr/>
        </p:nvSpPr>
        <p:spPr>
          <a:xfrm>
            <a:off x="666750" y="4107087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Reviewer </a:t>
            </a:r>
            <a:r>
              <a:rPr lang="ru-RU" sz="1600" dirty="0">
                <a:solidFill>
                  <a:schemeClr val="bg1"/>
                </a:solidFill>
              </a:rPr>
              <a:t>может честно сказать </a:t>
            </a:r>
            <a:r>
              <a:rPr lang="en-US" sz="1600" dirty="0">
                <a:solidFill>
                  <a:schemeClr val="bg1"/>
                </a:solidFill>
              </a:rPr>
              <a:t>skipped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225ACD6-57EA-0C47-7BF2-1FFC3F5A4325}"/>
              </a:ext>
            </a:extLst>
          </p:cNvPr>
          <p:cNvSpPr/>
          <p:nvPr/>
        </p:nvSpPr>
        <p:spPr>
          <a:xfrm>
            <a:off x="666750" y="5611733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chemeClr val="bg1"/>
                </a:solidFill>
              </a:rPr>
              <a:t>Универсальная схема здесь только размоет ответственность между этапами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5" name="Google Shape;648;p52">
            <a:extLst>
              <a:ext uri="{FF2B5EF4-FFF2-40B4-BE49-F238E27FC236}">
                <a16:creationId xmlns:a16="http://schemas.microsoft.com/office/drawing/2014/main" id="{8D8F7A5C-98BC-F382-B403-484AB118B2F5}"/>
              </a:ext>
            </a:extLst>
          </p:cNvPr>
          <p:cNvGraphicFramePr/>
          <p:nvPr/>
        </p:nvGraphicFramePr>
        <p:xfrm>
          <a:off x="666750" y="1545531"/>
          <a:ext cx="10858500" cy="2336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submit_final_review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Кто вызывает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finalizer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Что возвращает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локальные findings из одного домена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итоговый merge всех findings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1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Verdict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approve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request_changes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/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comment_only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/ skipped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approve / request_changes / comment_only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4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Доп. поля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reviewer_name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sources[]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479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Минимально нужная</a:t>
            </a:r>
            <a:br>
              <a:rPr lang="ru-RU" dirty="0"/>
            </a:br>
            <a:r>
              <a:rPr lang="ru-RU" dirty="0"/>
              <a:t>анатомия </a:t>
            </a:r>
            <a:r>
              <a:rPr lang="en" dirty="0"/>
              <a:t>tool-</a:t>
            </a:r>
            <a:r>
              <a:rPr lang="ru-RU" dirty="0"/>
              <a:t>а</a:t>
            </a:r>
          </a:p>
        </p:txBody>
      </p:sp>
      <p:sp>
        <p:nvSpPr>
          <p:cNvPr id="3" name="Google Shape;193;p15">
            <a:extLst>
              <a:ext uri="{FF2B5EF4-FFF2-40B4-BE49-F238E27FC236}">
                <a16:creationId xmlns:a16="http://schemas.microsoft.com/office/drawing/2014/main" id="{685F3E92-4D13-8F20-F1EF-4A13656BAF1A}"/>
              </a:ext>
            </a:extLst>
          </p:cNvPr>
          <p:cNvSpPr/>
          <p:nvPr/>
        </p:nvSpPr>
        <p:spPr>
          <a:xfrm>
            <a:off x="635000" y="1949115"/>
            <a:ext cx="5693611" cy="4385009"/>
          </a:xfrm>
          <a:prstGeom prst="roundRect">
            <a:avLst>
              <a:gd name="adj" fmla="val 3609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2795;p53">
            <a:extLst>
              <a:ext uri="{FF2B5EF4-FFF2-40B4-BE49-F238E27FC236}">
                <a16:creationId xmlns:a16="http://schemas.microsoft.com/office/drawing/2014/main" id="{A7E440D8-13C6-DF2A-41FE-FCB4DE1518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3172" y="2133644"/>
            <a:ext cx="4597265" cy="40791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3;p15">
            <a:extLst>
              <a:ext uri="{FF2B5EF4-FFF2-40B4-BE49-F238E27FC236}">
                <a16:creationId xmlns:a16="http://schemas.microsoft.com/office/drawing/2014/main" id="{0E6C9178-8643-715F-23A7-77C1E745FFF5}"/>
              </a:ext>
            </a:extLst>
          </p:cNvPr>
          <p:cNvSpPr/>
          <p:nvPr/>
        </p:nvSpPr>
        <p:spPr>
          <a:xfrm>
            <a:off x="6545179" y="1949115"/>
            <a:ext cx="5011819" cy="4385010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94;p15">
            <a:extLst>
              <a:ext uri="{FF2B5EF4-FFF2-40B4-BE49-F238E27FC236}">
                <a16:creationId xmlns:a16="http://schemas.microsoft.com/office/drawing/2014/main" id="{1281E381-32EB-A556-E7C2-B03166A8B1A9}"/>
              </a:ext>
            </a:extLst>
          </p:cNvPr>
          <p:cNvSpPr/>
          <p:nvPr/>
        </p:nvSpPr>
        <p:spPr>
          <a:xfrm>
            <a:off x="6876783" y="3347720"/>
            <a:ext cx="3870549" cy="2296161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" dirty="0" err="1"/>
              <a:t>workspace.NewReviewer</a:t>
            </a:r>
            <a:r>
              <a:rPr lang="en" dirty="0"/>
              <a:t>() </a:t>
            </a:r>
            <a:r>
              <a:rPr lang="ru-RU" dirty="0"/>
              <a:t>пишет </a:t>
            </a:r>
            <a:r>
              <a:rPr lang="en" dirty="0"/>
              <a:t>tool </a:t>
            </a:r>
            <a:r>
              <a:rPr lang="ru-RU" dirty="0"/>
              <a:t>во временную директорию</a:t>
            </a:r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" dirty="0" err="1"/>
              <a:t>OpenCode</a:t>
            </a:r>
            <a:r>
              <a:rPr lang="en" dirty="0"/>
              <a:t> </a:t>
            </a:r>
            <a:r>
              <a:rPr lang="ru-RU" dirty="0"/>
              <a:t>подхватывает</a:t>
            </a:r>
            <a:br>
              <a:rPr lang="ru-RU" dirty="0"/>
            </a:br>
            <a:r>
              <a:rPr lang="ru-RU" dirty="0"/>
              <a:t>его из </a:t>
            </a:r>
            <a:r>
              <a:rPr lang="en" dirty="0" err="1"/>
              <a:t>opencode</a:t>
            </a:r>
            <a:r>
              <a:rPr lang="en" dirty="0"/>
              <a:t>/tools/</a:t>
            </a:r>
          </a:p>
        </p:txBody>
      </p:sp>
    </p:spTree>
    <p:extLst>
      <p:ext uri="{BB962C8B-B14F-4D97-AF65-F5344CB8AC3E}">
        <p14:creationId xmlns:p14="http://schemas.microsoft.com/office/powerpoint/2010/main" val="34760174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Надёжность интеграции — от </a:t>
            </a:r>
            <a:r>
              <a:rPr lang="en" dirty="0"/>
              <a:t>precheck</a:t>
            </a:r>
            <a:br>
              <a:rPr lang="ru-RU" dirty="0"/>
            </a:br>
            <a:r>
              <a:rPr lang="ru-RU" dirty="0"/>
              <a:t>до </a:t>
            </a:r>
            <a:r>
              <a:rPr lang="en" dirty="0"/>
              <a:t>fallback</a:t>
            </a:r>
            <a:endParaRPr lang="ru-RU" dirty="0"/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78CF17E2-0575-17AE-8A4F-2BF429BF18F1}"/>
              </a:ext>
            </a:extLst>
          </p:cNvPr>
          <p:cNvSpPr/>
          <p:nvPr/>
        </p:nvSpPr>
        <p:spPr>
          <a:xfrm>
            <a:off x="635000" y="1800393"/>
            <a:ext cx="4694381" cy="4533732"/>
          </a:xfrm>
          <a:prstGeom prst="roundRect">
            <a:avLst>
              <a:gd name="adj" fmla="val 3200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93;p15">
            <a:extLst>
              <a:ext uri="{FF2B5EF4-FFF2-40B4-BE49-F238E27FC236}">
                <a16:creationId xmlns:a16="http://schemas.microsoft.com/office/drawing/2014/main" id="{16380B08-E9A7-8B48-F8F7-8ABF9216D0A4}"/>
              </a:ext>
            </a:extLst>
          </p:cNvPr>
          <p:cNvSpPr/>
          <p:nvPr/>
        </p:nvSpPr>
        <p:spPr>
          <a:xfrm>
            <a:off x="5520267" y="1800393"/>
            <a:ext cx="6036731" cy="4533732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94;p15">
            <a:extLst>
              <a:ext uri="{FF2B5EF4-FFF2-40B4-BE49-F238E27FC236}">
                <a16:creationId xmlns:a16="http://schemas.microsoft.com/office/drawing/2014/main" id="{EAE0A4CD-C8CC-E563-A490-50E32A650601}"/>
              </a:ext>
            </a:extLst>
          </p:cNvPr>
          <p:cNvSpPr/>
          <p:nvPr/>
        </p:nvSpPr>
        <p:spPr>
          <a:xfrm>
            <a:off x="5791200" y="2621280"/>
            <a:ext cx="5504670" cy="3423028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Перед фазой 1 делаем дешёвую </a:t>
            </a:r>
            <a:r>
              <a:rPr lang="en" sz="1600" dirty="0"/>
              <a:t>throwaway-</a:t>
            </a:r>
            <a:br>
              <a:rPr lang="ru-RU" sz="1600" dirty="0"/>
            </a:br>
            <a:r>
              <a:rPr lang="ru-RU" sz="1600" dirty="0"/>
              <a:t>сессию и быстро проверяем, что провайдер жив</a:t>
            </a:r>
          </a:p>
        </p:txBody>
      </p:sp>
      <p:pic>
        <p:nvPicPr>
          <p:cNvPr id="3" name="Google Shape;2831;g3df85b0965b_0_842">
            <a:extLst>
              <a:ext uri="{FF2B5EF4-FFF2-40B4-BE49-F238E27FC236}">
                <a16:creationId xmlns:a16="http://schemas.microsoft.com/office/drawing/2014/main" id="{C973813E-FAD7-6398-A1F4-2EC73EE769E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50736" y="1800393"/>
            <a:ext cx="3022495" cy="4533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406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Надёжность интеграции — от </a:t>
            </a:r>
            <a:r>
              <a:rPr lang="en" dirty="0"/>
              <a:t>precheck</a:t>
            </a:r>
            <a:br>
              <a:rPr lang="ru-RU" dirty="0"/>
            </a:br>
            <a:r>
              <a:rPr lang="ru-RU" dirty="0"/>
              <a:t>до </a:t>
            </a:r>
            <a:r>
              <a:rPr lang="en" dirty="0"/>
              <a:t>fallback</a:t>
            </a:r>
            <a:endParaRPr lang="ru-RU" dirty="0"/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78CF17E2-0575-17AE-8A4F-2BF429BF18F1}"/>
              </a:ext>
            </a:extLst>
          </p:cNvPr>
          <p:cNvSpPr/>
          <p:nvPr/>
        </p:nvSpPr>
        <p:spPr>
          <a:xfrm>
            <a:off x="635000" y="1800393"/>
            <a:ext cx="4694381" cy="4533732"/>
          </a:xfrm>
          <a:prstGeom prst="roundRect">
            <a:avLst>
              <a:gd name="adj" fmla="val 3200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93;p15">
            <a:extLst>
              <a:ext uri="{FF2B5EF4-FFF2-40B4-BE49-F238E27FC236}">
                <a16:creationId xmlns:a16="http://schemas.microsoft.com/office/drawing/2014/main" id="{16380B08-E9A7-8B48-F8F7-8ABF9216D0A4}"/>
              </a:ext>
            </a:extLst>
          </p:cNvPr>
          <p:cNvSpPr/>
          <p:nvPr/>
        </p:nvSpPr>
        <p:spPr>
          <a:xfrm>
            <a:off x="5520267" y="1800393"/>
            <a:ext cx="6036731" cy="4533732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2831;g3df85b0965b_0_842">
            <a:extLst>
              <a:ext uri="{FF2B5EF4-FFF2-40B4-BE49-F238E27FC236}">
                <a16:creationId xmlns:a16="http://schemas.microsoft.com/office/drawing/2014/main" id="{C973813E-FAD7-6398-A1F4-2EC73EE769E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50736" y="1800393"/>
            <a:ext cx="3022495" cy="45337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4;p15">
            <a:extLst>
              <a:ext uri="{FF2B5EF4-FFF2-40B4-BE49-F238E27FC236}">
                <a16:creationId xmlns:a16="http://schemas.microsoft.com/office/drawing/2014/main" id="{93862BB6-173B-3DD1-DB36-F92BF0C28393}"/>
              </a:ext>
            </a:extLst>
          </p:cNvPr>
          <p:cNvSpPr/>
          <p:nvPr/>
        </p:nvSpPr>
        <p:spPr>
          <a:xfrm>
            <a:off x="5791200" y="2621280"/>
            <a:ext cx="5504670" cy="3423028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Перед фазой 1 делаем дешёвую </a:t>
            </a:r>
            <a:r>
              <a:rPr lang="en" sz="1600" dirty="0"/>
              <a:t>throwaway-</a:t>
            </a:r>
            <a:br>
              <a:rPr lang="ru-RU" sz="1600" dirty="0"/>
            </a:br>
            <a:r>
              <a:rPr lang="ru-RU" sz="1600" dirty="0"/>
              <a:t>сессию и быстро проверяем, что провайдер жив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Результат </a:t>
            </a:r>
            <a:r>
              <a:rPr lang="en" sz="1600" dirty="0" err="1"/>
              <a:t>submit_review</a:t>
            </a:r>
            <a:r>
              <a:rPr lang="en" sz="1600" dirty="0"/>
              <a:t> </a:t>
            </a:r>
            <a:r>
              <a:rPr lang="ru-RU" sz="1600" dirty="0"/>
              <a:t>приходит отдельным </a:t>
            </a:r>
            <a:r>
              <a:rPr lang="en" sz="1600" dirty="0"/>
              <a:t>event-</a:t>
            </a:r>
            <a:r>
              <a:rPr lang="ru-RU" sz="1600" dirty="0"/>
              <a:t>ом, а не в </a:t>
            </a:r>
            <a:r>
              <a:rPr lang="en" sz="1600" dirty="0"/>
              <a:t>HTTP-</a:t>
            </a:r>
            <a:r>
              <a:rPr lang="ru-RU" sz="1600" dirty="0"/>
              <a:t>ответе</a:t>
            </a:r>
          </a:p>
        </p:txBody>
      </p:sp>
    </p:spTree>
    <p:extLst>
      <p:ext uri="{BB962C8B-B14F-4D97-AF65-F5344CB8AC3E}">
        <p14:creationId xmlns:p14="http://schemas.microsoft.com/office/powerpoint/2010/main" val="146751892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Надёжность интеграции — от </a:t>
            </a:r>
            <a:r>
              <a:rPr lang="en" dirty="0"/>
              <a:t>precheck</a:t>
            </a:r>
            <a:br>
              <a:rPr lang="ru-RU" dirty="0"/>
            </a:br>
            <a:r>
              <a:rPr lang="ru-RU" dirty="0"/>
              <a:t>до </a:t>
            </a:r>
            <a:r>
              <a:rPr lang="en" dirty="0"/>
              <a:t>fallback</a:t>
            </a:r>
            <a:endParaRPr lang="ru-RU" dirty="0"/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78CF17E2-0575-17AE-8A4F-2BF429BF18F1}"/>
              </a:ext>
            </a:extLst>
          </p:cNvPr>
          <p:cNvSpPr/>
          <p:nvPr/>
        </p:nvSpPr>
        <p:spPr>
          <a:xfrm>
            <a:off x="635000" y="1800393"/>
            <a:ext cx="4694381" cy="4533732"/>
          </a:xfrm>
          <a:prstGeom prst="roundRect">
            <a:avLst>
              <a:gd name="adj" fmla="val 3200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93;p15">
            <a:extLst>
              <a:ext uri="{FF2B5EF4-FFF2-40B4-BE49-F238E27FC236}">
                <a16:creationId xmlns:a16="http://schemas.microsoft.com/office/drawing/2014/main" id="{16380B08-E9A7-8B48-F8F7-8ABF9216D0A4}"/>
              </a:ext>
            </a:extLst>
          </p:cNvPr>
          <p:cNvSpPr/>
          <p:nvPr/>
        </p:nvSpPr>
        <p:spPr>
          <a:xfrm>
            <a:off x="5520267" y="1800393"/>
            <a:ext cx="6036731" cy="4533732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2831;g3df85b0965b_0_842">
            <a:extLst>
              <a:ext uri="{FF2B5EF4-FFF2-40B4-BE49-F238E27FC236}">
                <a16:creationId xmlns:a16="http://schemas.microsoft.com/office/drawing/2014/main" id="{C973813E-FAD7-6398-A1F4-2EC73EE769E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50736" y="1800393"/>
            <a:ext cx="3022495" cy="45337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4;p15">
            <a:extLst>
              <a:ext uri="{FF2B5EF4-FFF2-40B4-BE49-F238E27FC236}">
                <a16:creationId xmlns:a16="http://schemas.microsoft.com/office/drawing/2014/main" id="{6985A897-5841-282B-3BB4-64B381621F0E}"/>
              </a:ext>
            </a:extLst>
          </p:cNvPr>
          <p:cNvSpPr/>
          <p:nvPr/>
        </p:nvSpPr>
        <p:spPr>
          <a:xfrm>
            <a:off x="5791200" y="2621280"/>
            <a:ext cx="5504670" cy="3423028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Перед фазой 1 делаем дешёвую </a:t>
            </a:r>
            <a:r>
              <a:rPr lang="en" sz="1600" dirty="0"/>
              <a:t>throwaway-</a:t>
            </a:r>
            <a:br>
              <a:rPr lang="ru-RU" sz="1600" dirty="0"/>
            </a:br>
            <a:r>
              <a:rPr lang="ru-RU" sz="1600" dirty="0"/>
              <a:t>сессию и быстро проверяем, что провайдер жив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Результат </a:t>
            </a:r>
            <a:r>
              <a:rPr lang="en" sz="1600" dirty="0" err="1"/>
              <a:t>submit_review</a:t>
            </a:r>
            <a:r>
              <a:rPr lang="en" sz="1600" dirty="0"/>
              <a:t> </a:t>
            </a:r>
            <a:r>
              <a:rPr lang="ru-RU" sz="1600" dirty="0"/>
              <a:t>приходит отдельным </a:t>
            </a:r>
            <a:r>
              <a:rPr lang="en" sz="1600" dirty="0"/>
              <a:t>event-</a:t>
            </a:r>
            <a:r>
              <a:rPr lang="ru-RU" sz="1600" dirty="0"/>
              <a:t>ом, а не в </a:t>
            </a:r>
            <a:r>
              <a:rPr lang="en" sz="1600" dirty="0"/>
              <a:t>HTTP-</a:t>
            </a:r>
            <a:r>
              <a:rPr lang="ru-RU" sz="1600" dirty="0"/>
              <a:t>ответе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Если </a:t>
            </a:r>
            <a:r>
              <a:rPr lang="en" sz="1600" dirty="0"/>
              <a:t>tool </a:t>
            </a:r>
            <a:r>
              <a:rPr lang="ru-RU" sz="1600" dirty="0"/>
              <a:t>не вызван— отправляем </a:t>
            </a:r>
            <a:r>
              <a:rPr lang="en" sz="1600" dirty="0"/>
              <a:t>retry-</a:t>
            </a:r>
            <a:r>
              <a:rPr lang="ru-RU" sz="1600" dirty="0"/>
              <a:t>подсказку</a:t>
            </a:r>
          </a:p>
        </p:txBody>
      </p:sp>
    </p:spTree>
    <p:extLst>
      <p:ext uri="{BB962C8B-B14F-4D97-AF65-F5344CB8AC3E}">
        <p14:creationId xmlns:p14="http://schemas.microsoft.com/office/powerpoint/2010/main" val="40286836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Надёжность интеграции — от </a:t>
            </a:r>
            <a:r>
              <a:rPr lang="en" dirty="0"/>
              <a:t>precheck</a:t>
            </a:r>
            <a:br>
              <a:rPr lang="ru-RU" dirty="0"/>
            </a:br>
            <a:r>
              <a:rPr lang="ru-RU" dirty="0"/>
              <a:t>до </a:t>
            </a:r>
            <a:r>
              <a:rPr lang="en" dirty="0"/>
              <a:t>fallback</a:t>
            </a:r>
            <a:endParaRPr lang="ru-RU" dirty="0"/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78CF17E2-0575-17AE-8A4F-2BF429BF18F1}"/>
              </a:ext>
            </a:extLst>
          </p:cNvPr>
          <p:cNvSpPr/>
          <p:nvPr/>
        </p:nvSpPr>
        <p:spPr>
          <a:xfrm>
            <a:off x="635000" y="1800393"/>
            <a:ext cx="4694381" cy="4533732"/>
          </a:xfrm>
          <a:prstGeom prst="roundRect">
            <a:avLst>
              <a:gd name="adj" fmla="val 3200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93;p15">
            <a:extLst>
              <a:ext uri="{FF2B5EF4-FFF2-40B4-BE49-F238E27FC236}">
                <a16:creationId xmlns:a16="http://schemas.microsoft.com/office/drawing/2014/main" id="{16380B08-E9A7-8B48-F8F7-8ABF9216D0A4}"/>
              </a:ext>
            </a:extLst>
          </p:cNvPr>
          <p:cNvSpPr/>
          <p:nvPr/>
        </p:nvSpPr>
        <p:spPr>
          <a:xfrm>
            <a:off x="5520267" y="1800393"/>
            <a:ext cx="6036731" cy="4533732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2831;g3df85b0965b_0_842">
            <a:extLst>
              <a:ext uri="{FF2B5EF4-FFF2-40B4-BE49-F238E27FC236}">
                <a16:creationId xmlns:a16="http://schemas.microsoft.com/office/drawing/2014/main" id="{C973813E-FAD7-6398-A1F4-2EC73EE769E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50736" y="1800393"/>
            <a:ext cx="3022495" cy="45337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4;p15">
            <a:extLst>
              <a:ext uri="{FF2B5EF4-FFF2-40B4-BE49-F238E27FC236}">
                <a16:creationId xmlns:a16="http://schemas.microsoft.com/office/drawing/2014/main" id="{D4B83A20-A16E-7B37-7216-75993D62F483}"/>
              </a:ext>
            </a:extLst>
          </p:cNvPr>
          <p:cNvSpPr/>
          <p:nvPr/>
        </p:nvSpPr>
        <p:spPr>
          <a:xfrm>
            <a:off x="5791200" y="2621280"/>
            <a:ext cx="5504670" cy="3423028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Перед фазой 1 делаем дешёвую </a:t>
            </a:r>
            <a:r>
              <a:rPr lang="en" sz="1600" dirty="0"/>
              <a:t>throwaway-</a:t>
            </a:r>
            <a:br>
              <a:rPr lang="ru-RU" sz="1600" dirty="0"/>
            </a:br>
            <a:r>
              <a:rPr lang="ru-RU" sz="1600" dirty="0"/>
              <a:t>сессию и быстро проверяем, что провайдер жив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Результат </a:t>
            </a:r>
            <a:r>
              <a:rPr lang="en" sz="1600" dirty="0" err="1"/>
              <a:t>submit_review</a:t>
            </a:r>
            <a:r>
              <a:rPr lang="en" sz="1600" dirty="0"/>
              <a:t> </a:t>
            </a:r>
            <a:r>
              <a:rPr lang="ru-RU" sz="1600" dirty="0"/>
              <a:t>приходит отдельным </a:t>
            </a:r>
            <a:r>
              <a:rPr lang="en" sz="1600" dirty="0"/>
              <a:t>event-</a:t>
            </a:r>
            <a:r>
              <a:rPr lang="ru-RU" sz="1600" dirty="0"/>
              <a:t>ом, а не в </a:t>
            </a:r>
            <a:r>
              <a:rPr lang="en" sz="1600" dirty="0"/>
              <a:t>HTTP-</a:t>
            </a:r>
            <a:r>
              <a:rPr lang="ru-RU" sz="1600" dirty="0"/>
              <a:t>ответе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Если </a:t>
            </a:r>
            <a:r>
              <a:rPr lang="en" sz="1600" dirty="0"/>
              <a:t>tool </a:t>
            </a:r>
            <a:r>
              <a:rPr lang="ru-RU" sz="1600" dirty="0"/>
              <a:t>не вызван— отправляем </a:t>
            </a:r>
            <a:r>
              <a:rPr lang="en" sz="1600" dirty="0"/>
              <a:t>retry-</a:t>
            </a:r>
            <a:r>
              <a:rPr lang="ru-RU" sz="1600" dirty="0"/>
              <a:t>подсказку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Если 3 попытки не помогли — просим чистый</a:t>
            </a:r>
            <a:br>
              <a:rPr lang="ru-RU" sz="1600" dirty="0"/>
            </a:br>
            <a:r>
              <a:rPr lang="en" sz="1600" dirty="0"/>
              <a:t>JSON </a:t>
            </a:r>
            <a:r>
              <a:rPr lang="ru-RU" sz="1600" dirty="0"/>
              <a:t>текстом и выбираем лучший </a:t>
            </a:r>
            <a:r>
              <a:rPr lang="en" sz="1600" dirty="0" err="1"/>
              <a:t>parseable</a:t>
            </a:r>
            <a:br>
              <a:rPr lang="ru-RU" sz="1600" dirty="0"/>
            </a:br>
            <a:r>
              <a:rPr lang="en" sz="1600" dirty="0"/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3346833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1334401" y="2421671"/>
            <a:ext cx="4481783" cy="1325564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График</a:t>
            </a:r>
            <a:r>
              <a:rPr lang="en-US" dirty="0"/>
              <a:t> — </a:t>
            </a:r>
            <a:r>
              <a:rPr lang="en-US" dirty="0" err="1"/>
              <a:t>душность</a:t>
            </a:r>
            <a:r>
              <a:rPr lang="en-US" dirty="0"/>
              <a:t> vs </a:t>
            </a:r>
            <a:r>
              <a:rPr lang="en-US" dirty="0" err="1"/>
              <a:t>время</a:t>
            </a:r>
            <a:br>
              <a:rPr lang="en-US" dirty="0"/>
            </a:br>
            <a:r>
              <a:rPr lang="en-US" dirty="0" err="1"/>
              <a:t>ожидания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63778" y="2629980"/>
            <a:ext cx="4217495" cy="905667"/>
          </a:xfrm>
        </p:spPr>
        <p:txBody>
          <a:bodyPr anchor="ctr"/>
          <a:lstStyle/>
          <a:p>
            <a:pPr algn="ctr"/>
            <a:r>
              <a:rPr lang="ru-RU" dirty="0">
                <a:latin typeface="+mj-lt"/>
              </a:rPr>
              <a:t>выглядит как имя)) типа как Мориарти, а тут </a:t>
            </a:r>
            <a:r>
              <a:rPr lang="ru-RU" dirty="0" err="1">
                <a:latin typeface="+mj-lt"/>
              </a:rPr>
              <a:t>Мануалди</a:t>
            </a:r>
            <a:r>
              <a:rPr lang="ru-RU" dirty="0">
                <a:latin typeface="+mj-lt"/>
              </a:rPr>
              <a:t>)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1E675348-B6EC-78DB-2BDC-0C08B5972A0A}"/>
              </a:ext>
            </a:extLst>
          </p:cNvPr>
          <p:cNvSpPr/>
          <p:nvPr/>
        </p:nvSpPr>
        <p:spPr>
          <a:xfrm rot="10800000">
            <a:off x="1334401" y="4115560"/>
            <a:ext cx="4481783" cy="1325564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1E8BED7C-DC69-96EA-076E-042B6D3647DB}"/>
              </a:ext>
            </a:extLst>
          </p:cNvPr>
          <p:cNvSpPr txBox="1">
            <a:spLocks/>
          </p:cNvSpPr>
          <p:nvPr/>
        </p:nvSpPr>
        <p:spPr>
          <a:xfrm>
            <a:off x="1463778" y="4325508"/>
            <a:ext cx="4217495" cy="90566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latin typeface="+mj-lt"/>
              </a:rPr>
              <a:t>рукалицо</a:t>
            </a:r>
            <a:endParaRPr lang="ru-RU" dirty="0">
              <a:latin typeface="+mj-lt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B684C1CC-63B1-173B-B403-1391531D999F}"/>
              </a:ext>
            </a:extLst>
          </p:cNvPr>
          <p:cNvSpPr/>
          <p:nvPr/>
        </p:nvSpPr>
        <p:spPr>
          <a:xfrm rot="10800000">
            <a:off x="6131253" y="2421671"/>
            <a:ext cx="4481783" cy="1325564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id="{085BF016-F8AE-E1A4-ADD4-CAA7AFAE9544}"/>
              </a:ext>
            </a:extLst>
          </p:cNvPr>
          <p:cNvSpPr txBox="1">
            <a:spLocks/>
          </p:cNvSpPr>
          <p:nvPr/>
        </p:nvSpPr>
        <p:spPr>
          <a:xfrm>
            <a:off x="6260630" y="2629980"/>
            <a:ext cx="4217495" cy="90566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+mj-lt"/>
              </a:rPr>
              <a:t>да, жарища …</a:t>
            </a:r>
          </a:p>
        </p:txBody>
      </p:sp>
    </p:spTree>
    <p:extLst>
      <p:ext uri="{BB962C8B-B14F-4D97-AF65-F5344CB8AC3E}">
        <p14:creationId xmlns:p14="http://schemas.microsoft.com/office/powerpoint/2010/main" val="246157841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5461000" cy="938587"/>
          </a:xfrm>
        </p:spPr>
        <p:txBody>
          <a:bodyPr/>
          <a:lstStyle/>
          <a:p>
            <a:r>
              <a:rPr lang="ru-RU" dirty="0"/>
              <a:t>Боевой кейс —</a:t>
            </a:r>
            <a:br>
              <a:rPr lang="ru-RU" dirty="0"/>
            </a:br>
            <a:r>
              <a:rPr lang="ru-RU" dirty="0"/>
              <a:t>когда агент</a:t>
            </a:r>
            <a:br>
              <a:rPr lang="ru-RU" dirty="0"/>
            </a:br>
            <a:r>
              <a:rPr lang="ru-RU" dirty="0"/>
              <a:t>не вызывает </a:t>
            </a:r>
            <a:r>
              <a:rPr lang="en" dirty="0"/>
              <a:t>tool</a:t>
            </a:r>
            <a:endParaRPr lang="ru-RU" dirty="0"/>
          </a:p>
        </p:txBody>
      </p:sp>
      <p:sp>
        <p:nvSpPr>
          <p:cNvPr id="9" name="Google Shape;193;p15">
            <a:extLst>
              <a:ext uri="{FF2B5EF4-FFF2-40B4-BE49-F238E27FC236}">
                <a16:creationId xmlns:a16="http://schemas.microsoft.com/office/drawing/2014/main" id="{16380B08-E9A7-8B48-F8F7-8ABF9216D0A4}"/>
              </a:ext>
            </a:extLst>
          </p:cNvPr>
          <p:cNvSpPr/>
          <p:nvPr/>
        </p:nvSpPr>
        <p:spPr>
          <a:xfrm>
            <a:off x="635000" y="2420471"/>
            <a:ext cx="6036731" cy="3913654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94;p15">
            <a:extLst>
              <a:ext uri="{FF2B5EF4-FFF2-40B4-BE49-F238E27FC236}">
                <a16:creationId xmlns:a16="http://schemas.microsoft.com/office/drawing/2014/main" id="{EAE0A4CD-C8CC-E563-A490-50E32A650601}"/>
              </a:ext>
            </a:extLst>
          </p:cNvPr>
          <p:cNvSpPr/>
          <p:nvPr/>
        </p:nvSpPr>
        <p:spPr>
          <a:xfrm>
            <a:off x="901030" y="3257898"/>
            <a:ext cx="5410123" cy="2638406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Отдельно ломаются три вещи: вызов </a:t>
            </a:r>
            <a:r>
              <a:rPr lang="en" dirty="0"/>
              <a:t>tool-</a:t>
            </a:r>
            <a:r>
              <a:rPr lang="ru-RU" dirty="0"/>
              <a:t>а, валидность схемы, доставка результата</a:t>
            </a:r>
          </a:p>
        </p:txBody>
      </p:sp>
      <p:sp>
        <p:nvSpPr>
          <p:cNvPr id="6" name="Google Shape;193;p15">
            <a:extLst>
              <a:ext uri="{FF2B5EF4-FFF2-40B4-BE49-F238E27FC236}">
                <a16:creationId xmlns:a16="http://schemas.microsoft.com/office/drawing/2014/main" id="{C66C4D03-5DE7-FF96-C063-3F9F10FFDE3B}"/>
              </a:ext>
            </a:extLst>
          </p:cNvPr>
          <p:cNvSpPr/>
          <p:nvPr/>
        </p:nvSpPr>
        <p:spPr>
          <a:xfrm>
            <a:off x="6937761" y="523875"/>
            <a:ext cx="3856393" cy="5810250"/>
          </a:xfrm>
          <a:prstGeom prst="roundRect">
            <a:avLst>
              <a:gd name="adj" fmla="val 3200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2849;p55">
            <a:extLst>
              <a:ext uri="{FF2B5EF4-FFF2-40B4-BE49-F238E27FC236}">
                <a16:creationId xmlns:a16="http://schemas.microsoft.com/office/drawing/2014/main" id="{49415D7A-51FE-B7E1-2D5E-F7988021F53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091" r="10453"/>
          <a:stretch/>
        </p:blipFill>
        <p:spPr>
          <a:xfrm>
            <a:off x="7248823" y="680717"/>
            <a:ext cx="3234267" cy="5496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83093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5461000" cy="938587"/>
          </a:xfrm>
        </p:spPr>
        <p:txBody>
          <a:bodyPr/>
          <a:lstStyle/>
          <a:p>
            <a:r>
              <a:rPr lang="ru-RU" dirty="0"/>
              <a:t>Боевой кейс —</a:t>
            </a:r>
            <a:br>
              <a:rPr lang="ru-RU" dirty="0"/>
            </a:br>
            <a:r>
              <a:rPr lang="ru-RU" dirty="0"/>
              <a:t>когда агент</a:t>
            </a:r>
            <a:br>
              <a:rPr lang="ru-RU" dirty="0"/>
            </a:br>
            <a:r>
              <a:rPr lang="ru-RU" dirty="0"/>
              <a:t>не вызывает </a:t>
            </a:r>
            <a:r>
              <a:rPr lang="en" dirty="0"/>
              <a:t>tool</a:t>
            </a:r>
            <a:endParaRPr lang="ru-RU" dirty="0"/>
          </a:p>
        </p:txBody>
      </p:sp>
      <p:sp>
        <p:nvSpPr>
          <p:cNvPr id="9" name="Google Shape;193;p15">
            <a:extLst>
              <a:ext uri="{FF2B5EF4-FFF2-40B4-BE49-F238E27FC236}">
                <a16:creationId xmlns:a16="http://schemas.microsoft.com/office/drawing/2014/main" id="{16380B08-E9A7-8B48-F8F7-8ABF9216D0A4}"/>
              </a:ext>
            </a:extLst>
          </p:cNvPr>
          <p:cNvSpPr/>
          <p:nvPr/>
        </p:nvSpPr>
        <p:spPr>
          <a:xfrm>
            <a:off x="635000" y="2420471"/>
            <a:ext cx="6036731" cy="3913654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94;p15">
            <a:extLst>
              <a:ext uri="{FF2B5EF4-FFF2-40B4-BE49-F238E27FC236}">
                <a16:creationId xmlns:a16="http://schemas.microsoft.com/office/drawing/2014/main" id="{EAE0A4CD-C8CC-E563-A490-50E32A650601}"/>
              </a:ext>
            </a:extLst>
          </p:cNvPr>
          <p:cNvSpPr/>
          <p:nvPr/>
        </p:nvSpPr>
        <p:spPr>
          <a:xfrm>
            <a:off x="901030" y="3257898"/>
            <a:ext cx="5410123" cy="2638406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Отдельно ломаются три вещи: вызов </a:t>
            </a:r>
            <a:r>
              <a:rPr lang="en" dirty="0"/>
              <a:t>tool-</a:t>
            </a:r>
            <a:r>
              <a:rPr lang="ru-RU" dirty="0"/>
              <a:t>а, валидность схемы, доставка результата</a:t>
            </a:r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Поэтому цепочка именно такая: </a:t>
            </a:r>
            <a:r>
              <a:rPr lang="en" dirty="0"/>
              <a:t>SSE -&gt;</a:t>
            </a:r>
            <a:br>
              <a:rPr lang="ru-RU" dirty="0"/>
            </a:br>
            <a:r>
              <a:rPr lang="en" dirty="0"/>
              <a:t>validation -&gt; retry -&gt; fallback</a:t>
            </a:r>
          </a:p>
        </p:txBody>
      </p:sp>
      <p:sp>
        <p:nvSpPr>
          <p:cNvPr id="6" name="Google Shape;193;p15">
            <a:extLst>
              <a:ext uri="{FF2B5EF4-FFF2-40B4-BE49-F238E27FC236}">
                <a16:creationId xmlns:a16="http://schemas.microsoft.com/office/drawing/2014/main" id="{C66C4D03-5DE7-FF96-C063-3F9F10FFDE3B}"/>
              </a:ext>
            </a:extLst>
          </p:cNvPr>
          <p:cNvSpPr/>
          <p:nvPr/>
        </p:nvSpPr>
        <p:spPr>
          <a:xfrm>
            <a:off x="6937761" y="523875"/>
            <a:ext cx="3856393" cy="5810250"/>
          </a:xfrm>
          <a:prstGeom prst="roundRect">
            <a:avLst>
              <a:gd name="adj" fmla="val 3200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2849;p55">
            <a:extLst>
              <a:ext uri="{FF2B5EF4-FFF2-40B4-BE49-F238E27FC236}">
                <a16:creationId xmlns:a16="http://schemas.microsoft.com/office/drawing/2014/main" id="{49415D7A-51FE-B7E1-2D5E-F7988021F53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091" r="10453"/>
          <a:stretch/>
        </p:blipFill>
        <p:spPr>
          <a:xfrm>
            <a:off x="7248823" y="680717"/>
            <a:ext cx="3234267" cy="5496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3159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5461000" cy="938587"/>
          </a:xfrm>
        </p:spPr>
        <p:txBody>
          <a:bodyPr/>
          <a:lstStyle/>
          <a:p>
            <a:r>
              <a:rPr lang="ru-RU" dirty="0"/>
              <a:t>Боевой кейс —</a:t>
            </a:r>
            <a:br>
              <a:rPr lang="ru-RU" dirty="0"/>
            </a:br>
            <a:r>
              <a:rPr lang="ru-RU" dirty="0"/>
              <a:t>когда агент</a:t>
            </a:r>
            <a:br>
              <a:rPr lang="ru-RU" dirty="0"/>
            </a:br>
            <a:r>
              <a:rPr lang="ru-RU" dirty="0"/>
              <a:t>не вызывает </a:t>
            </a:r>
            <a:r>
              <a:rPr lang="en" dirty="0"/>
              <a:t>tool</a:t>
            </a:r>
            <a:endParaRPr lang="ru-RU" dirty="0"/>
          </a:p>
        </p:txBody>
      </p:sp>
      <p:sp>
        <p:nvSpPr>
          <p:cNvPr id="9" name="Google Shape;193;p15">
            <a:extLst>
              <a:ext uri="{FF2B5EF4-FFF2-40B4-BE49-F238E27FC236}">
                <a16:creationId xmlns:a16="http://schemas.microsoft.com/office/drawing/2014/main" id="{16380B08-E9A7-8B48-F8F7-8ABF9216D0A4}"/>
              </a:ext>
            </a:extLst>
          </p:cNvPr>
          <p:cNvSpPr/>
          <p:nvPr/>
        </p:nvSpPr>
        <p:spPr>
          <a:xfrm>
            <a:off x="635000" y="2420471"/>
            <a:ext cx="6036731" cy="3913654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94;p15">
            <a:extLst>
              <a:ext uri="{FF2B5EF4-FFF2-40B4-BE49-F238E27FC236}">
                <a16:creationId xmlns:a16="http://schemas.microsoft.com/office/drawing/2014/main" id="{EAE0A4CD-C8CC-E563-A490-50E32A650601}"/>
              </a:ext>
            </a:extLst>
          </p:cNvPr>
          <p:cNvSpPr/>
          <p:nvPr/>
        </p:nvSpPr>
        <p:spPr>
          <a:xfrm>
            <a:off x="901030" y="3257898"/>
            <a:ext cx="5410123" cy="2638406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Отдельно ломаются три вещи: вызов </a:t>
            </a:r>
            <a:r>
              <a:rPr lang="en" dirty="0"/>
              <a:t>tool-</a:t>
            </a:r>
            <a:r>
              <a:rPr lang="ru-RU" dirty="0"/>
              <a:t>а, валидность схемы, доставка результата</a:t>
            </a:r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Поэтому цепочка именно такая: </a:t>
            </a:r>
            <a:r>
              <a:rPr lang="en" dirty="0"/>
              <a:t>SSE -&gt;</a:t>
            </a:r>
            <a:br>
              <a:rPr lang="ru-RU" dirty="0"/>
            </a:br>
            <a:r>
              <a:rPr lang="en" dirty="0"/>
              <a:t>validation -&gt; retry -&gt; fallback</a:t>
            </a:r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dirty="0"/>
              <a:t>Цель не в идеальном агенте,</a:t>
            </a:r>
            <a:br>
              <a:rPr lang="ru-RU" dirty="0"/>
            </a:br>
            <a:r>
              <a:rPr lang="ru-RU" dirty="0"/>
              <a:t>а в предсказуемом выходе из </a:t>
            </a:r>
            <a:r>
              <a:rPr lang="ru-RU" dirty="0" err="1"/>
              <a:t>пайплайна</a:t>
            </a:r>
            <a:endParaRPr lang="ru-RU" dirty="0"/>
          </a:p>
        </p:txBody>
      </p:sp>
      <p:sp>
        <p:nvSpPr>
          <p:cNvPr id="6" name="Google Shape;193;p15">
            <a:extLst>
              <a:ext uri="{FF2B5EF4-FFF2-40B4-BE49-F238E27FC236}">
                <a16:creationId xmlns:a16="http://schemas.microsoft.com/office/drawing/2014/main" id="{C66C4D03-5DE7-FF96-C063-3F9F10FFDE3B}"/>
              </a:ext>
            </a:extLst>
          </p:cNvPr>
          <p:cNvSpPr/>
          <p:nvPr/>
        </p:nvSpPr>
        <p:spPr>
          <a:xfrm>
            <a:off x="6937761" y="523875"/>
            <a:ext cx="3856393" cy="5810250"/>
          </a:xfrm>
          <a:prstGeom prst="roundRect">
            <a:avLst>
              <a:gd name="adj" fmla="val 3200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2849;p55">
            <a:extLst>
              <a:ext uri="{FF2B5EF4-FFF2-40B4-BE49-F238E27FC236}">
                <a16:creationId xmlns:a16="http://schemas.microsoft.com/office/drawing/2014/main" id="{49415D7A-51FE-B7E1-2D5E-F7988021F53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091" r="10453"/>
          <a:stretch/>
        </p:blipFill>
        <p:spPr>
          <a:xfrm>
            <a:off x="7248823" y="680717"/>
            <a:ext cx="3234267" cy="5496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05996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Как </a:t>
            </a:r>
            <a:r>
              <a:rPr lang="en" dirty="0"/>
              <a:t>raw diff </a:t>
            </a:r>
            <a:r>
              <a:rPr lang="ru-RU" dirty="0"/>
              <a:t>превращается в </a:t>
            </a:r>
            <a:r>
              <a:rPr lang="en" dirty="0"/>
              <a:t>review input</a:t>
            </a:r>
            <a:endParaRPr lang="ru-RU" dirty="0"/>
          </a:p>
        </p:txBody>
      </p:sp>
      <p:sp>
        <p:nvSpPr>
          <p:cNvPr id="6" name="Google Shape;193;p15">
            <a:extLst>
              <a:ext uri="{FF2B5EF4-FFF2-40B4-BE49-F238E27FC236}">
                <a16:creationId xmlns:a16="http://schemas.microsoft.com/office/drawing/2014/main" id="{7D48CB8B-D770-A2D9-D795-6BF19D1D438D}"/>
              </a:ext>
            </a:extLst>
          </p:cNvPr>
          <p:cNvSpPr/>
          <p:nvPr/>
        </p:nvSpPr>
        <p:spPr>
          <a:xfrm>
            <a:off x="635000" y="1462462"/>
            <a:ext cx="10921997" cy="4871663"/>
          </a:xfrm>
          <a:prstGeom prst="roundRect">
            <a:avLst>
              <a:gd name="adj" fmla="val 3200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2874;p56">
            <a:extLst>
              <a:ext uri="{FF2B5EF4-FFF2-40B4-BE49-F238E27FC236}">
                <a16:creationId xmlns:a16="http://schemas.microsoft.com/office/drawing/2014/main" id="{0451C6F0-3DF9-D46B-C0EE-9782E49048B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7" y="1615443"/>
            <a:ext cx="10649602" cy="4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68479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Что в итоге читает агент</a:t>
            </a:r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78CF17E2-0575-17AE-8A4F-2BF429BF18F1}"/>
              </a:ext>
            </a:extLst>
          </p:cNvPr>
          <p:cNvSpPr/>
          <p:nvPr/>
        </p:nvSpPr>
        <p:spPr>
          <a:xfrm>
            <a:off x="634998" y="1462462"/>
            <a:ext cx="6784903" cy="4871663"/>
          </a:xfrm>
          <a:prstGeom prst="roundRect">
            <a:avLst>
              <a:gd name="adj" fmla="val 3200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93;p15">
            <a:extLst>
              <a:ext uri="{FF2B5EF4-FFF2-40B4-BE49-F238E27FC236}">
                <a16:creationId xmlns:a16="http://schemas.microsoft.com/office/drawing/2014/main" id="{16380B08-E9A7-8B48-F8F7-8ABF9216D0A4}"/>
              </a:ext>
            </a:extLst>
          </p:cNvPr>
          <p:cNvSpPr/>
          <p:nvPr/>
        </p:nvSpPr>
        <p:spPr>
          <a:xfrm>
            <a:off x="7630758" y="1462462"/>
            <a:ext cx="3926240" cy="4871663"/>
          </a:xfrm>
          <a:prstGeom prst="roundRect">
            <a:avLst>
              <a:gd name="adj" fmla="val 5151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94;p15">
            <a:extLst>
              <a:ext uri="{FF2B5EF4-FFF2-40B4-BE49-F238E27FC236}">
                <a16:creationId xmlns:a16="http://schemas.microsoft.com/office/drawing/2014/main" id="{EAE0A4CD-C8CC-E563-A490-50E32A650601}"/>
              </a:ext>
            </a:extLst>
          </p:cNvPr>
          <p:cNvSpPr/>
          <p:nvPr/>
        </p:nvSpPr>
        <p:spPr>
          <a:xfrm>
            <a:off x="7888940" y="2130870"/>
            <a:ext cx="3406929" cy="3605909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ctr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" dirty="0"/>
              <a:t>Changed Files </a:t>
            </a:r>
            <a:r>
              <a:rPr lang="ru-RU" dirty="0"/>
              <a:t>даёт обзор масштаба изменений</a:t>
            </a:r>
            <a:br>
              <a:rPr lang="ru-RU" dirty="0"/>
            </a:br>
            <a:r>
              <a:rPr lang="ru-RU" dirty="0"/>
              <a:t>до чтения кода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" dirty="0"/>
              <a:t>language="</a:t>
            </a:r>
            <a:r>
              <a:rPr lang="en" dirty="0" err="1"/>
              <a:t>kotlin</a:t>
            </a:r>
            <a:r>
              <a:rPr lang="en" dirty="0"/>
              <a:t>»</a:t>
            </a:r>
            <a:br>
              <a:rPr lang="ru-RU" dirty="0"/>
            </a:br>
            <a:r>
              <a:rPr lang="ru-RU" dirty="0"/>
              <a:t>и </a:t>
            </a:r>
            <a:r>
              <a:rPr lang="en" dirty="0" err="1"/>
              <a:t>change_type</a:t>
            </a:r>
            <a:r>
              <a:rPr lang="en" dirty="0"/>
              <a:t>="modified" </a:t>
            </a:r>
            <a:r>
              <a:rPr lang="ru-RU" dirty="0"/>
              <a:t>снимают часть догадок</a:t>
            </a:r>
            <a:br>
              <a:rPr lang="ru-RU" dirty="0"/>
            </a:br>
            <a:r>
              <a:rPr lang="ru-RU" dirty="0"/>
              <a:t>с модели</a:t>
            </a:r>
            <a:endParaRPr lang="en" dirty="0"/>
          </a:p>
        </p:txBody>
      </p:sp>
      <p:pic>
        <p:nvPicPr>
          <p:cNvPr id="3" name="Google Shape;2883;p57">
            <a:extLst>
              <a:ext uri="{FF2B5EF4-FFF2-40B4-BE49-F238E27FC236}">
                <a16:creationId xmlns:a16="http://schemas.microsoft.com/office/drawing/2014/main" id="{2AD35C12-4F51-AC3E-52BA-4145C889FFE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2682" y="1680242"/>
            <a:ext cx="6009533" cy="450716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05661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4" y="2185039"/>
            <a:ext cx="9863506" cy="1457898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ReviewStage.Run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запускает один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opencode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serve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 создаёт несколько сессий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863506" cy="1205200"/>
          </a:xfrm>
        </p:spPr>
        <p:txBody>
          <a:bodyPr/>
          <a:lstStyle/>
          <a:p>
            <a:r>
              <a:rPr lang="ru-RU" dirty="0"/>
              <a:t>Фаза 1 — параллельные </a:t>
            </a:r>
            <a:r>
              <a:rPr lang="en" dirty="0"/>
              <a:t>reviewer</a:t>
            </a:r>
            <a:r>
              <a:rPr lang="ru-RU" dirty="0"/>
              <a:t> </a:t>
            </a:r>
            <a:r>
              <a:rPr lang="en" dirty="0"/>
              <a:t>sessions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52193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4" y="2185039"/>
            <a:ext cx="9863506" cy="1457898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ReviewStage.Run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запускает один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opencode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serve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 создаёт несколько сессий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Сессии не делят историю диалога и реально работают параллельно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863506" cy="1205200"/>
          </a:xfrm>
        </p:spPr>
        <p:txBody>
          <a:bodyPr/>
          <a:lstStyle/>
          <a:p>
            <a:r>
              <a:rPr lang="ru-RU" dirty="0"/>
              <a:t>Фаза 1 — параллельные </a:t>
            </a:r>
            <a:r>
              <a:rPr lang="en" dirty="0"/>
              <a:t>reviewer</a:t>
            </a:r>
            <a:r>
              <a:rPr lang="ru-RU" dirty="0"/>
              <a:t> </a:t>
            </a:r>
            <a:r>
              <a:rPr lang="en" dirty="0"/>
              <a:t>sessions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42547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4" y="2185039"/>
            <a:ext cx="9863506" cy="1457898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ReviewStage.Run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запускает один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opencode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serve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 создаёт несколько сессий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Сессии не делят историю диалога и реально работают параллельно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Специализация задаётся </a:t>
            </a:r>
            <a:r>
              <a:rPr lang="ru-RU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промптами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: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863506" cy="1205200"/>
          </a:xfrm>
        </p:spPr>
        <p:txBody>
          <a:bodyPr/>
          <a:lstStyle/>
          <a:p>
            <a:r>
              <a:rPr lang="ru-RU" dirty="0"/>
              <a:t>Фаза 1 — параллельные </a:t>
            </a:r>
            <a:r>
              <a:rPr lang="en" dirty="0"/>
              <a:t>reviewer</a:t>
            </a:r>
            <a:r>
              <a:rPr lang="ru-RU" dirty="0"/>
              <a:t> </a:t>
            </a:r>
            <a:r>
              <a:rPr lang="en" dirty="0"/>
              <a:t>sessions</a:t>
            </a:r>
            <a:endParaRPr lang="ru-RU" dirty="0"/>
          </a:p>
        </p:txBody>
      </p:sp>
      <p:graphicFrame>
        <p:nvGraphicFramePr>
          <p:cNvPr id="6" name="Google Shape;731;p58">
            <a:extLst>
              <a:ext uri="{FF2B5EF4-FFF2-40B4-BE49-F238E27FC236}">
                <a16:creationId xmlns:a16="http://schemas.microsoft.com/office/drawing/2014/main" id="{11490347-5A3D-58CA-BC83-0E6AB001ACE7}"/>
              </a:ext>
            </a:extLst>
          </p:cNvPr>
          <p:cNvGraphicFramePr/>
          <p:nvPr/>
        </p:nvGraphicFramePr>
        <p:xfrm>
          <a:off x="1524000" y="3572597"/>
          <a:ext cx="9467850" cy="17577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34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3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 dirty="0" err="1">
                          <a:solidFill>
                            <a:schemeClr val="accent3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Сессия</a:t>
                      </a:r>
                      <a:endParaRPr sz="12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 dirty="0" err="1">
                          <a:solidFill>
                            <a:schemeClr val="accent3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Фокус</a:t>
                      </a:r>
                      <a:endParaRPr sz="12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review_app.md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app-архитектура, Compose, feature-модули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review_sdk.md</a:t>
                      </a:r>
                      <a:endParaRPr sz="1200" dirty="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sdk/public/, контракты SDK, правила публикации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review_di.md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Manual DI, Hilt/Dagger, wiring, scoping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review_md.md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документация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agentdocs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prompt-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файлы</a:t>
                      </a:r>
                      <a:endParaRPr sz="1200" dirty="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7614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4" y="2185039"/>
            <a:ext cx="9863506" cy="1457898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ReviewStage.Run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запускает один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opencode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serve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 создаёт несколько сессий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Сессии не делят историю диалога и реально работают параллельно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Специализация задаётся </a:t>
            </a:r>
            <a:r>
              <a:rPr lang="ru-RU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промптами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: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863506" cy="1205200"/>
          </a:xfrm>
        </p:spPr>
        <p:txBody>
          <a:bodyPr/>
          <a:lstStyle/>
          <a:p>
            <a:r>
              <a:rPr lang="ru-RU" dirty="0"/>
              <a:t>Фаза 1 — параллельные </a:t>
            </a:r>
            <a:r>
              <a:rPr lang="en" dirty="0"/>
              <a:t>reviewer</a:t>
            </a:r>
            <a:r>
              <a:rPr lang="ru-RU" dirty="0"/>
              <a:t> </a:t>
            </a:r>
            <a:r>
              <a:rPr lang="en" dirty="0"/>
              <a:t>sessions</a:t>
            </a:r>
            <a:endParaRPr lang="ru-RU" dirty="0"/>
          </a:p>
        </p:txBody>
      </p:sp>
      <p:graphicFrame>
        <p:nvGraphicFramePr>
          <p:cNvPr id="6" name="Google Shape;731;p58">
            <a:extLst>
              <a:ext uri="{FF2B5EF4-FFF2-40B4-BE49-F238E27FC236}">
                <a16:creationId xmlns:a16="http://schemas.microsoft.com/office/drawing/2014/main" id="{11490347-5A3D-58CA-BC83-0E6AB001ACE7}"/>
              </a:ext>
            </a:extLst>
          </p:cNvPr>
          <p:cNvGraphicFramePr/>
          <p:nvPr/>
        </p:nvGraphicFramePr>
        <p:xfrm>
          <a:off x="1524000" y="3572597"/>
          <a:ext cx="9467850" cy="17577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34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3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 dirty="0" err="1">
                          <a:solidFill>
                            <a:schemeClr val="accent3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Сессия</a:t>
                      </a:r>
                      <a:endParaRPr sz="12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 dirty="0" err="1">
                          <a:solidFill>
                            <a:schemeClr val="accent3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Фокус</a:t>
                      </a:r>
                      <a:endParaRPr sz="120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review_app.md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app-архитектура, Compose, feature-модули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review_sdk.md</a:t>
                      </a:r>
                      <a:endParaRPr sz="1200" dirty="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sdk/public/, контракты SDK, правила публикации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review_di.md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Manual DI, Hilt/Dagger, wiring, scoping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review_md.md</a:t>
                      </a:r>
                      <a:endParaRPr sz="120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документация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agentdocs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prompt-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файлы</a:t>
                      </a:r>
                      <a:endParaRPr sz="1200" dirty="0">
                        <a:latin typeface="+mn-lt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Текст 3">
            <a:extLst>
              <a:ext uri="{FF2B5EF4-FFF2-40B4-BE49-F238E27FC236}">
                <a16:creationId xmlns:a16="http://schemas.microsoft.com/office/drawing/2014/main" id="{8D00C136-34E7-C9F2-0788-03AF46677608}"/>
              </a:ext>
            </a:extLst>
          </p:cNvPr>
          <p:cNvSpPr txBox="1">
            <a:spLocks/>
          </p:cNvSpPr>
          <p:nvPr/>
        </p:nvSpPr>
        <p:spPr>
          <a:xfrm>
            <a:off x="1128344" y="5512651"/>
            <a:ext cx="9863506" cy="81940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indent="-304815"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Каждая сессия читает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diff.md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исследует репозиторий через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Read/Glob/Grep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 завершает работу вызовом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submit_review</a:t>
            </a:r>
            <a:endParaRPr lang="ru-RU" sz="1600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142016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863506" cy="1205200"/>
          </a:xfrm>
        </p:spPr>
        <p:txBody>
          <a:bodyPr/>
          <a:lstStyle/>
          <a:p>
            <a:r>
              <a:rPr lang="ru-RU" dirty="0"/>
              <a:t>Что задаёт </a:t>
            </a:r>
            <a:r>
              <a:rPr lang="ru-RU" dirty="0" err="1"/>
              <a:t>промпт</a:t>
            </a:r>
            <a:r>
              <a:rPr lang="ru-RU" dirty="0"/>
              <a:t> </a:t>
            </a:r>
            <a:r>
              <a:rPr lang="en" dirty="0"/>
              <a:t>reviewer-</a:t>
            </a:r>
            <a:r>
              <a:rPr lang="ru-RU" dirty="0"/>
              <a:t>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F1D3861F-F4E1-D93B-040C-33B40B978F0F}"/>
              </a:ext>
            </a:extLst>
          </p:cNvPr>
          <p:cNvSpPr txBox="1">
            <a:spLocks/>
          </p:cNvSpPr>
          <p:nvPr/>
        </p:nvSpPr>
        <p:spPr>
          <a:xfrm>
            <a:off x="1128344" y="3131522"/>
            <a:ext cx="5683003" cy="2677983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Aft>
                <a:spcPts val="1733"/>
              </a:spcAft>
              <a:buNone/>
              <a:defRPr/>
            </a:pPr>
            <a:r>
              <a:rPr lang="ru-RU" sz="2000" dirty="0">
                <a:solidFill>
                  <a:schemeClr val="accent3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Процесс:</a:t>
            </a: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Прочитай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diff.md</a:t>
            </a:r>
            <a:endParaRPr lang="en" sz="1600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Исследуй кодовую базу через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Read/Glob/Grep</a:t>
            </a: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Повышай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confidence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через проверку, а не догадки</a:t>
            </a: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Вызови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submit_review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ровно один раз</a:t>
            </a:r>
          </a:p>
        </p:txBody>
      </p:sp>
    </p:spTree>
    <p:extLst>
      <p:ext uri="{BB962C8B-B14F-4D97-AF65-F5344CB8AC3E}">
        <p14:creationId xmlns:p14="http://schemas.microsoft.com/office/powerpoint/2010/main" val="1532019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1334401" y="2421671"/>
            <a:ext cx="4481783" cy="1325564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График</a:t>
            </a:r>
            <a:r>
              <a:rPr lang="en-US" dirty="0"/>
              <a:t> — </a:t>
            </a:r>
            <a:r>
              <a:rPr lang="en-US" dirty="0" err="1"/>
              <a:t>душность</a:t>
            </a:r>
            <a:r>
              <a:rPr lang="en-US" dirty="0"/>
              <a:t> vs </a:t>
            </a:r>
            <a:r>
              <a:rPr lang="en-US" dirty="0" err="1"/>
              <a:t>время</a:t>
            </a:r>
            <a:br>
              <a:rPr lang="en-US" dirty="0"/>
            </a:br>
            <a:r>
              <a:rPr lang="en-US" dirty="0" err="1"/>
              <a:t>ожидания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63778" y="2629980"/>
            <a:ext cx="4217495" cy="905667"/>
          </a:xfrm>
        </p:spPr>
        <p:txBody>
          <a:bodyPr anchor="ctr"/>
          <a:lstStyle/>
          <a:p>
            <a:pPr algn="ctr"/>
            <a:r>
              <a:rPr lang="ru-RU" dirty="0">
                <a:latin typeface="+mj-lt"/>
              </a:rPr>
              <a:t>выглядит как имя)) типа как Мориарти, а тут </a:t>
            </a:r>
            <a:r>
              <a:rPr lang="ru-RU" dirty="0" err="1">
                <a:latin typeface="+mj-lt"/>
              </a:rPr>
              <a:t>Мануалди</a:t>
            </a:r>
            <a:r>
              <a:rPr lang="ru-RU" dirty="0">
                <a:latin typeface="+mj-lt"/>
              </a:rPr>
              <a:t>)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1E675348-B6EC-78DB-2BDC-0C08B5972A0A}"/>
              </a:ext>
            </a:extLst>
          </p:cNvPr>
          <p:cNvSpPr/>
          <p:nvPr/>
        </p:nvSpPr>
        <p:spPr>
          <a:xfrm rot="10800000">
            <a:off x="1334401" y="4115560"/>
            <a:ext cx="4481783" cy="1325564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1E8BED7C-DC69-96EA-076E-042B6D3647DB}"/>
              </a:ext>
            </a:extLst>
          </p:cNvPr>
          <p:cNvSpPr txBox="1">
            <a:spLocks/>
          </p:cNvSpPr>
          <p:nvPr/>
        </p:nvSpPr>
        <p:spPr>
          <a:xfrm>
            <a:off x="1463778" y="4325508"/>
            <a:ext cx="4217495" cy="90566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latin typeface="+mj-lt"/>
              </a:rPr>
              <a:t>рукалицо</a:t>
            </a:r>
            <a:endParaRPr lang="ru-RU" dirty="0">
              <a:latin typeface="+mj-lt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B684C1CC-63B1-173B-B403-1391531D999F}"/>
              </a:ext>
            </a:extLst>
          </p:cNvPr>
          <p:cNvSpPr/>
          <p:nvPr/>
        </p:nvSpPr>
        <p:spPr>
          <a:xfrm rot="10800000">
            <a:off x="6131253" y="2421671"/>
            <a:ext cx="4481783" cy="1325564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id="{085BF016-F8AE-E1A4-ADD4-CAA7AFAE9544}"/>
              </a:ext>
            </a:extLst>
          </p:cNvPr>
          <p:cNvSpPr txBox="1">
            <a:spLocks/>
          </p:cNvSpPr>
          <p:nvPr/>
        </p:nvSpPr>
        <p:spPr>
          <a:xfrm>
            <a:off x="6260630" y="2629980"/>
            <a:ext cx="4217495" cy="90566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+mj-lt"/>
              </a:rPr>
              <a:t>да, жарища …</a:t>
            </a: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C3E5FC7B-45A5-4E53-28BD-4284BB1602B2}"/>
              </a:ext>
            </a:extLst>
          </p:cNvPr>
          <p:cNvSpPr/>
          <p:nvPr/>
        </p:nvSpPr>
        <p:spPr>
          <a:xfrm rot="10800000">
            <a:off x="6131253" y="4115560"/>
            <a:ext cx="4481783" cy="1325564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Текст 4">
            <a:extLst>
              <a:ext uri="{FF2B5EF4-FFF2-40B4-BE49-F238E27FC236}">
                <a16:creationId xmlns:a16="http://schemas.microsoft.com/office/drawing/2014/main" id="{ACE02F61-8817-E13F-8B7E-795D9C801E27}"/>
              </a:ext>
            </a:extLst>
          </p:cNvPr>
          <p:cNvSpPr txBox="1">
            <a:spLocks/>
          </p:cNvSpPr>
          <p:nvPr/>
        </p:nvSpPr>
        <p:spPr>
          <a:xfrm>
            <a:off x="6260630" y="4325508"/>
            <a:ext cx="4217495" cy="90566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+mj-lt"/>
              </a:rPr>
              <a:t>да ну </a:t>
            </a:r>
            <a:r>
              <a:rPr lang="ru-RU" dirty="0" err="1">
                <a:latin typeface="+mj-lt"/>
              </a:rPr>
              <a:t>камон</a:t>
            </a:r>
            <a:r>
              <a:rPr lang="ru-RU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697559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863506" cy="1205200"/>
          </a:xfrm>
        </p:spPr>
        <p:txBody>
          <a:bodyPr/>
          <a:lstStyle/>
          <a:p>
            <a:r>
              <a:rPr lang="ru-RU" dirty="0"/>
              <a:t>Что задаёт </a:t>
            </a:r>
            <a:r>
              <a:rPr lang="ru-RU" dirty="0" err="1"/>
              <a:t>промпт</a:t>
            </a:r>
            <a:r>
              <a:rPr lang="ru-RU" dirty="0"/>
              <a:t> </a:t>
            </a:r>
            <a:r>
              <a:rPr lang="en" dirty="0"/>
              <a:t>reviewer-</a:t>
            </a:r>
            <a:r>
              <a:rPr lang="ru-RU" dirty="0"/>
              <a:t>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F1D3861F-F4E1-D93B-040C-33B40B978F0F}"/>
              </a:ext>
            </a:extLst>
          </p:cNvPr>
          <p:cNvSpPr txBox="1">
            <a:spLocks/>
          </p:cNvSpPr>
          <p:nvPr/>
        </p:nvSpPr>
        <p:spPr>
          <a:xfrm>
            <a:off x="1128344" y="3131522"/>
            <a:ext cx="5683003" cy="2677983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Aft>
                <a:spcPts val="1733"/>
              </a:spcAft>
              <a:buNone/>
              <a:defRPr/>
            </a:pPr>
            <a:r>
              <a:rPr lang="ru-RU" sz="2000" dirty="0">
                <a:solidFill>
                  <a:schemeClr val="accent3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Процесс:</a:t>
            </a: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Прочитай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diff.md</a:t>
            </a:r>
            <a:endParaRPr lang="en" sz="1600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Исследуй кодовую базу через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Read/Glob/Grep</a:t>
            </a: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Повышай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confidence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через проверку, а не догадки</a:t>
            </a: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Вызови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submit_review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ровно один раз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1DBB2369-CBAA-22EC-D739-8B417161262C}"/>
              </a:ext>
            </a:extLst>
          </p:cNvPr>
          <p:cNvSpPr txBox="1">
            <a:spLocks/>
          </p:cNvSpPr>
          <p:nvPr/>
        </p:nvSpPr>
        <p:spPr>
          <a:xfrm>
            <a:off x="7172132" y="3706287"/>
            <a:ext cx="3891524" cy="1780113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Есть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self-validation checklist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перед отправкой</a:t>
            </a:r>
          </a:p>
        </p:txBody>
      </p:sp>
    </p:spTree>
    <p:extLst>
      <p:ext uri="{BB962C8B-B14F-4D97-AF65-F5344CB8AC3E}">
        <p14:creationId xmlns:p14="http://schemas.microsoft.com/office/powerpoint/2010/main" val="78253168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863506" cy="1205200"/>
          </a:xfrm>
        </p:spPr>
        <p:txBody>
          <a:bodyPr/>
          <a:lstStyle/>
          <a:p>
            <a:r>
              <a:rPr lang="ru-RU" dirty="0"/>
              <a:t>Что задаёт </a:t>
            </a:r>
            <a:r>
              <a:rPr lang="ru-RU" dirty="0" err="1"/>
              <a:t>промпт</a:t>
            </a:r>
            <a:r>
              <a:rPr lang="ru-RU" dirty="0"/>
              <a:t> </a:t>
            </a:r>
            <a:r>
              <a:rPr lang="en" dirty="0"/>
              <a:t>reviewer-</a:t>
            </a:r>
            <a:r>
              <a:rPr lang="ru-RU" dirty="0"/>
              <a:t>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F1D3861F-F4E1-D93B-040C-33B40B978F0F}"/>
              </a:ext>
            </a:extLst>
          </p:cNvPr>
          <p:cNvSpPr txBox="1">
            <a:spLocks/>
          </p:cNvSpPr>
          <p:nvPr/>
        </p:nvSpPr>
        <p:spPr>
          <a:xfrm>
            <a:off x="1128344" y="3131522"/>
            <a:ext cx="5683003" cy="2677983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Aft>
                <a:spcPts val="1733"/>
              </a:spcAft>
              <a:buNone/>
              <a:defRPr/>
            </a:pPr>
            <a:r>
              <a:rPr lang="ru-RU" sz="2000" dirty="0">
                <a:solidFill>
                  <a:schemeClr val="accent3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Процесс:</a:t>
            </a: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Прочитай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diff.md</a:t>
            </a:r>
            <a:endParaRPr lang="en" sz="1600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Исследуй кодовую базу через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Read/Glob/Grep</a:t>
            </a: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Повышай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confidence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через проверку, а не догадки</a:t>
            </a:r>
          </a:p>
          <a:p>
            <a:pPr marL="342900" indent="-342900" defTabSz="609630">
              <a:spcAft>
                <a:spcPts val="120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Вызови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submit_review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ровно один раз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1DBB2369-CBAA-22EC-D739-8B417161262C}"/>
              </a:ext>
            </a:extLst>
          </p:cNvPr>
          <p:cNvSpPr txBox="1">
            <a:spLocks/>
          </p:cNvSpPr>
          <p:nvPr/>
        </p:nvSpPr>
        <p:spPr>
          <a:xfrm>
            <a:off x="7172132" y="3706287"/>
            <a:ext cx="3891524" cy="1780113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spcAft>
                <a:spcPts val="1733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Есть 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self-validation checklist </a:t>
            </a:r>
            <a:r>
              <a:rPr lang="ru-RU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перед отправкой</a:t>
            </a:r>
          </a:p>
          <a:p>
            <a:pPr defTabSz="609630">
              <a:spcAft>
                <a:spcPts val="1733"/>
              </a:spcAft>
              <a:defRPr/>
            </a:pP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Verdict: approve /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request_changes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/ </a:t>
            </a:r>
            <a:r>
              <a:rPr lang="en" sz="1600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comment_only</a:t>
            </a:r>
            <a:r>
              <a:rPr lang="en" sz="1600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 / skipped</a:t>
            </a:r>
            <a:endParaRPr lang="en-US" sz="1600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712243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451320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Sub-agents </a:t>
            </a:r>
            <a:r>
              <a:rPr lang="ru-RU" dirty="0"/>
              <a:t>внутри этапа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19780"/>
            <a:ext cx="5325858" cy="750862"/>
          </a:xfrm>
        </p:spPr>
        <p:txBody>
          <a:bodyPr anchor="ctr"/>
          <a:lstStyle/>
          <a:p>
            <a:pPr algn="ctr"/>
            <a:r>
              <a:rPr lang="en" sz="1600" dirty="0"/>
              <a:t>Sub-agent — </a:t>
            </a:r>
            <a:r>
              <a:rPr lang="ru-RU" sz="1600" dirty="0"/>
              <a:t>отдельная </a:t>
            </a:r>
            <a:r>
              <a:rPr lang="ru-RU" sz="1600" dirty="0" err="1"/>
              <a:t>агентная</a:t>
            </a:r>
            <a:r>
              <a:rPr lang="ru-RU" sz="1600" dirty="0"/>
              <a:t> </a:t>
            </a:r>
            <a:r>
              <a:rPr lang="en" sz="1600" dirty="0"/>
              <a:t>session</a:t>
            </a:r>
            <a:r>
              <a:rPr lang="ru-RU" sz="1600" dirty="0"/>
              <a:t> со своим </a:t>
            </a:r>
            <a:r>
              <a:rPr lang="en" sz="1600" dirty="0"/>
              <a:t>prompt, </a:t>
            </a:r>
            <a:r>
              <a:rPr lang="ru-RU" sz="1600" dirty="0"/>
              <a:t>контекстом и жизненным циклом</a:t>
            </a:r>
          </a:p>
        </p:txBody>
      </p:sp>
    </p:spTree>
    <p:extLst>
      <p:ext uri="{BB962C8B-B14F-4D97-AF65-F5344CB8AC3E}">
        <p14:creationId xmlns:p14="http://schemas.microsoft.com/office/powerpoint/2010/main" val="127034176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0" y="3815032"/>
            <a:ext cx="5325859" cy="1375533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451320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Sub-agents </a:t>
            </a:r>
            <a:r>
              <a:rPr lang="ru-RU" dirty="0"/>
              <a:t>внутри этапа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19780"/>
            <a:ext cx="5325858" cy="750862"/>
          </a:xfrm>
        </p:spPr>
        <p:txBody>
          <a:bodyPr anchor="ctr"/>
          <a:lstStyle/>
          <a:p>
            <a:pPr algn="ctr"/>
            <a:r>
              <a:rPr lang="en" sz="1600" dirty="0"/>
              <a:t>Sub-agent — </a:t>
            </a:r>
            <a:r>
              <a:rPr lang="ru-RU" sz="1600" dirty="0"/>
              <a:t>отдельная </a:t>
            </a:r>
            <a:r>
              <a:rPr lang="ru-RU" sz="1600" dirty="0" err="1"/>
              <a:t>агентная</a:t>
            </a:r>
            <a:r>
              <a:rPr lang="ru-RU" sz="1600" dirty="0"/>
              <a:t> </a:t>
            </a:r>
            <a:r>
              <a:rPr lang="en" sz="1600" dirty="0"/>
              <a:t>session</a:t>
            </a:r>
            <a:r>
              <a:rPr lang="ru-RU" sz="1600" dirty="0"/>
              <a:t> со своим </a:t>
            </a:r>
            <a:r>
              <a:rPr lang="en" sz="1600" dirty="0"/>
              <a:t>prompt, </a:t>
            </a:r>
            <a:r>
              <a:rPr lang="ru-RU" sz="1600" dirty="0"/>
              <a:t>контекстом и жизненным циклом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88799" y="4172591"/>
            <a:ext cx="5070825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И </a:t>
            </a:r>
            <a:r>
              <a:rPr lang="en" sz="1600" dirty="0"/>
              <a:t>reviewer, </a:t>
            </a:r>
            <a:r>
              <a:rPr lang="ru-RU" sz="1600" dirty="0"/>
              <a:t>и </a:t>
            </a:r>
            <a:r>
              <a:rPr lang="en" sz="1600" dirty="0"/>
              <a:t>finalizer </a:t>
            </a:r>
            <a:r>
              <a:rPr lang="ru-RU" sz="1600" dirty="0"/>
              <a:t>могут делегировать</a:t>
            </a:r>
            <a:br>
              <a:rPr lang="ru-RU" sz="1600" dirty="0"/>
            </a:br>
            <a:r>
              <a:rPr lang="en" sz="1600" dirty="0"/>
              <a:t>sub-agent-</a:t>
            </a:r>
            <a:r>
              <a:rPr lang="ru-RU" sz="1600" dirty="0"/>
              <a:t>у отдельную гипотезу или файл</a:t>
            </a:r>
            <a:endParaRPr lang="en" sz="1600" dirty="0"/>
          </a:p>
        </p:txBody>
      </p:sp>
    </p:spTree>
    <p:extLst>
      <p:ext uri="{BB962C8B-B14F-4D97-AF65-F5344CB8AC3E}">
        <p14:creationId xmlns:p14="http://schemas.microsoft.com/office/powerpoint/2010/main" val="324627847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008B893-E634-E082-2B15-D62FB0839253}"/>
              </a:ext>
            </a:extLst>
          </p:cNvPr>
          <p:cNvSpPr/>
          <p:nvPr/>
        </p:nvSpPr>
        <p:spPr>
          <a:xfrm rot="10800000">
            <a:off x="6204858" y="2451320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0" y="3815032"/>
            <a:ext cx="5325859" cy="1375533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451320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Sub-agents </a:t>
            </a:r>
            <a:r>
              <a:rPr lang="ru-RU" dirty="0"/>
              <a:t>внутри этапа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19780"/>
            <a:ext cx="5325858" cy="750862"/>
          </a:xfrm>
        </p:spPr>
        <p:txBody>
          <a:bodyPr anchor="ctr"/>
          <a:lstStyle/>
          <a:p>
            <a:pPr algn="ctr"/>
            <a:r>
              <a:rPr lang="en" sz="1600" dirty="0"/>
              <a:t>Sub-agent — </a:t>
            </a:r>
            <a:r>
              <a:rPr lang="ru-RU" sz="1600" dirty="0"/>
              <a:t>отдельная </a:t>
            </a:r>
            <a:r>
              <a:rPr lang="ru-RU" sz="1600" dirty="0" err="1"/>
              <a:t>агентная</a:t>
            </a:r>
            <a:r>
              <a:rPr lang="ru-RU" sz="1600" dirty="0"/>
              <a:t> </a:t>
            </a:r>
            <a:r>
              <a:rPr lang="en" sz="1600" dirty="0"/>
              <a:t>session</a:t>
            </a:r>
            <a:r>
              <a:rPr lang="ru-RU" sz="1600" dirty="0"/>
              <a:t> со своим </a:t>
            </a:r>
            <a:r>
              <a:rPr lang="en" sz="1600" dirty="0"/>
              <a:t>prompt, </a:t>
            </a:r>
            <a:r>
              <a:rPr lang="ru-RU" sz="1600" dirty="0"/>
              <a:t>контекстом и жизненным циклом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AF5D14A8-F413-777B-C902-B5B78916677E}"/>
              </a:ext>
            </a:extLst>
          </p:cNvPr>
          <p:cNvSpPr txBox="1">
            <a:spLocks/>
          </p:cNvSpPr>
          <p:nvPr/>
        </p:nvSpPr>
        <p:spPr>
          <a:xfrm>
            <a:off x="6204855" y="2659750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" sz="1600" dirty="0"/>
              <a:t>Parent-session </a:t>
            </a:r>
            <a:r>
              <a:rPr lang="ru-RU" sz="1600" dirty="0"/>
              <a:t>остаётся владельцем ответа,</a:t>
            </a:r>
            <a:br>
              <a:rPr lang="ru-RU" sz="1600" dirty="0"/>
            </a:br>
            <a:r>
              <a:rPr lang="en" sz="1600" dirty="0"/>
              <a:t>sub-agent </a:t>
            </a:r>
            <a:r>
              <a:rPr lang="ru-RU" sz="1600" dirty="0"/>
              <a:t>приносит только факты</a:t>
            </a:r>
            <a:endParaRPr lang="en" sz="1600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88799" y="4172591"/>
            <a:ext cx="5070825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И </a:t>
            </a:r>
            <a:r>
              <a:rPr lang="en" sz="1600" dirty="0"/>
              <a:t>reviewer, </a:t>
            </a:r>
            <a:r>
              <a:rPr lang="ru-RU" sz="1600" dirty="0"/>
              <a:t>и </a:t>
            </a:r>
            <a:r>
              <a:rPr lang="en" sz="1600" dirty="0"/>
              <a:t>finalizer </a:t>
            </a:r>
            <a:r>
              <a:rPr lang="ru-RU" sz="1600" dirty="0"/>
              <a:t>могут делегировать</a:t>
            </a:r>
            <a:br>
              <a:rPr lang="ru-RU" sz="1600" dirty="0"/>
            </a:br>
            <a:r>
              <a:rPr lang="en" sz="1600" dirty="0"/>
              <a:t>sub-agent-</a:t>
            </a:r>
            <a:r>
              <a:rPr lang="ru-RU" sz="1600" dirty="0"/>
              <a:t>у отдельную гипотезу или файл</a:t>
            </a:r>
            <a:endParaRPr lang="en" sz="1600" dirty="0"/>
          </a:p>
        </p:txBody>
      </p:sp>
    </p:spTree>
    <p:extLst>
      <p:ext uri="{BB962C8B-B14F-4D97-AF65-F5344CB8AC3E}">
        <p14:creationId xmlns:p14="http://schemas.microsoft.com/office/powerpoint/2010/main" val="362359796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008B893-E634-E082-2B15-D62FB0839253}"/>
              </a:ext>
            </a:extLst>
          </p:cNvPr>
          <p:cNvSpPr/>
          <p:nvPr/>
        </p:nvSpPr>
        <p:spPr>
          <a:xfrm rot="10800000">
            <a:off x="6204858" y="2451320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0" y="3815032"/>
            <a:ext cx="5325859" cy="1375533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451320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FEBC728-6511-E52E-18CC-E55D5FEDEA21}"/>
              </a:ext>
            </a:extLst>
          </p:cNvPr>
          <p:cNvSpPr/>
          <p:nvPr/>
        </p:nvSpPr>
        <p:spPr>
          <a:xfrm rot="10800000">
            <a:off x="6204857" y="3815032"/>
            <a:ext cx="5325859" cy="1375533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Sub-agents </a:t>
            </a:r>
            <a:r>
              <a:rPr lang="ru-RU" dirty="0"/>
              <a:t>внутри этапа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19780"/>
            <a:ext cx="5325858" cy="750862"/>
          </a:xfrm>
        </p:spPr>
        <p:txBody>
          <a:bodyPr anchor="ctr"/>
          <a:lstStyle/>
          <a:p>
            <a:pPr algn="ctr"/>
            <a:r>
              <a:rPr lang="en" sz="1600" dirty="0"/>
              <a:t>Sub-agent — </a:t>
            </a:r>
            <a:r>
              <a:rPr lang="ru-RU" sz="1600" dirty="0"/>
              <a:t>отдельная </a:t>
            </a:r>
            <a:r>
              <a:rPr lang="ru-RU" sz="1600" dirty="0" err="1"/>
              <a:t>агентная</a:t>
            </a:r>
            <a:r>
              <a:rPr lang="ru-RU" sz="1600" dirty="0"/>
              <a:t> </a:t>
            </a:r>
            <a:r>
              <a:rPr lang="en" sz="1600" dirty="0"/>
              <a:t>session</a:t>
            </a:r>
            <a:r>
              <a:rPr lang="ru-RU" sz="1600" dirty="0"/>
              <a:t> со своим </a:t>
            </a:r>
            <a:r>
              <a:rPr lang="en" sz="1600" dirty="0"/>
              <a:t>prompt, </a:t>
            </a:r>
            <a:r>
              <a:rPr lang="ru-RU" sz="1600" dirty="0"/>
              <a:t>контекстом и жизненным циклом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AF5D14A8-F413-777B-C902-B5B78916677E}"/>
              </a:ext>
            </a:extLst>
          </p:cNvPr>
          <p:cNvSpPr txBox="1">
            <a:spLocks/>
          </p:cNvSpPr>
          <p:nvPr/>
        </p:nvSpPr>
        <p:spPr>
          <a:xfrm>
            <a:off x="6204855" y="2659750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" sz="1600" dirty="0"/>
              <a:t>Parent-session </a:t>
            </a:r>
            <a:r>
              <a:rPr lang="ru-RU" sz="1600" dirty="0"/>
              <a:t>остаётся владельцем ответа,</a:t>
            </a:r>
            <a:br>
              <a:rPr lang="ru-RU" sz="1600" dirty="0"/>
            </a:br>
            <a:r>
              <a:rPr lang="en" sz="1600" dirty="0"/>
              <a:t>sub-agent </a:t>
            </a:r>
            <a:r>
              <a:rPr lang="ru-RU" sz="1600" dirty="0"/>
              <a:t>приносит только факты</a:t>
            </a:r>
            <a:endParaRPr lang="en" sz="1600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88799" y="4172591"/>
            <a:ext cx="5070825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И </a:t>
            </a:r>
            <a:r>
              <a:rPr lang="en" sz="1600" dirty="0"/>
              <a:t>reviewer, </a:t>
            </a:r>
            <a:r>
              <a:rPr lang="ru-RU" sz="1600" dirty="0"/>
              <a:t>и </a:t>
            </a:r>
            <a:r>
              <a:rPr lang="en" sz="1600" dirty="0"/>
              <a:t>finalizer </a:t>
            </a:r>
            <a:r>
              <a:rPr lang="ru-RU" sz="1600" dirty="0"/>
              <a:t>могут делегировать</a:t>
            </a:r>
            <a:br>
              <a:rPr lang="ru-RU" sz="1600" dirty="0"/>
            </a:br>
            <a:r>
              <a:rPr lang="en" sz="1600" dirty="0"/>
              <a:t>sub-agent-</a:t>
            </a:r>
            <a:r>
              <a:rPr lang="ru-RU" sz="1600" dirty="0"/>
              <a:t>у отдельную гипотезу или файл</a:t>
            </a:r>
            <a:endParaRPr lang="en" sz="1600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60145FC7-25A2-5192-C001-EEBA43FF71F2}"/>
              </a:ext>
            </a:extLst>
          </p:cNvPr>
          <p:cNvSpPr txBox="1">
            <a:spLocks/>
          </p:cNvSpPr>
          <p:nvPr/>
        </p:nvSpPr>
        <p:spPr>
          <a:xfrm>
            <a:off x="6204855" y="4172591"/>
            <a:ext cx="5325859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600" dirty="0"/>
              <a:t>Safety-net: sub-agents </a:t>
            </a:r>
            <a:r>
              <a:rPr lang="ru-RU" sz="1600" dirty="0"/>
              <a:t>могут </a:t>
            </a:r>
            <a:r>
              <a:rPr lang="en" sz="1600" dirty="0"/>
              <a:t>Read/Glob/Grep,</a:t>
            </a:r>
            <a:br>
              <a:rPr lang="ru-RU" sz="1600" dirty="0"/>
            </a:br>
            <a:r>
              <a:rPr lang="ru-RU" sz="1600" dirty="0"/>
              <a:t>но не могут </a:t>
            </a:r>
            <a:r>
              <a:rPr lang="en" sz="1600" dirty="0" err="1"/>
              <a:t>submit_review</a:t>
            </a:r>
            <a:r>
              <a:rPr lang="en" sz="1600" dirty="0"/>
              <a:t>, </a:t>
            </a:r>
            <a:r>
              <a:rPr lang="en" sz="1600" dirty="0" err="1"/>
              <a:t>submit_final_review</a:t>
            </a:r>
            <a:r>
              <a:rPr lang="en" sz="1600" dirty="0"/>
              <a:t>,</a:t>
            </a:r>
            <a:br>
              <a:rPr lang="ru-RU" sz="1600" dirty="0"/>
            </a:br>
            <a:r>
              <a:rPr lang="en" sz="1600" dirty="0"/>
              <a:t>Edit </a:t>
            </a:r>
            <a:r>
              <a:rPr lang="ru-RU" sz="1600" dirty="0"/>
              <a:t>или </a:t>
            </a:r>
            <a:r>
              <a:rPr lang="en" sz="1600" dirty="0"/>
              <a:t>Bash</a:t>
            </a:r>
          </a:p>
        </p:txBody>
      </p:sp>
    </p:spTree>
    <p:extLst>
      <p:ext uri="{BB962C8B-B14F-4D97-AF65-F5344CB8AC3E}">
        <p14:creationId xmlns:p14="http://schemas.microsoft.com/office/powerpoint/2010/main" val="182065126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ru-RU" dirty="0"/>
              <a:t>Почему </a:t>
            </a:r>
            <a:r>
              <a:rPr lang="en" dirty="0"/>
              <a:t>phases </a:t>
            </a:r>
            <a:r>
              <a:rPr lang="ru-RU" dirty="0"/>
              <a:t>две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4C6C8F4-1AEA-C9DC-B890-6A0171689F38}"/>
              </a:ext>
            </a:extLst>
          </p:cNvPr>
          <p:cNvSpPr/>
          <p:nvPr/>
        </p:nvSpPr>
        <p:spPr>
          <a:xfrm rot="10800000">
            <a:off x="797559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DB93A5F-4103-4699-A77B-EB6AE699C6C0}"/>
              </a:ext>
            </a:extLst>
          </p:cNvPr>
          <p:cNvSpPr txBox="1">
            <a:spLocks/>
          </p:cNvSpPr>
          <p:nvPr/>
        </p:nvSpPr>
        <p:spPr>
          <a:xfrm>
            <a:off x="998831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 dirty="0"/>
              <a:t>Reviewer </a:t>
            </a:r>
            <a:r>
              <a:rPr lang="ru-RU" sz="2000" dirty="0"/>
              <a:t>исследует код и формирует локальные данные домена</a:t>
            </a: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245301504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ru-RU" dirty="0"/>
              <a:t>Почему </a:t>
            </a:r>
            <a:r>
              <a:rPr lang="en" dirty="0"/>
              <a:t>phases </a:t>
            </a:r>
            <a:r>
              <a:rPr lang="ru-RU" dirty="0"/>
              <a:t>две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4C6C8F4-1AEA-C9DC-B890-6A0171689F38}"/>
              </a:ext>
            </a:extLst>
          </p:cNvPr>
          <p:cNvSpPr/>
          <p:nvPr/>
        </p:nvSpPr>
        <p:spPr>
          <a:xfrm rot="10800000">
            <a:off x="797559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DB93A5F-4103-4699-A77B-EB6AE699C6C0}"/>
              </a:ext>
            </a:extLst>
          </p:cNvPr>
          <p:cNvSpPr txBox="1">
            <a:spLocks/>
          </p:cNvSpPr>
          <p:nvPr/>
        </p:nvSpPr>
        <p:spPr>
          <a:xfrm>
            <a:off x="998831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 dirty="0"/>
              <a:t>Reviewer </a:t>
            </a:r>
            <a:r>
              <a:rPr lang="ru-RU" sz="2000" dirty="0"/>
              <a:t>исследует код и формирует локальные данные домена</a:t>
            </a:r>
            <a:endParaRPr lang="en" sz="2000" dirty="0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7F094BDE-26A7-D503-04E1-258566CCF713}"/>
              </a:ext>
            </a:extLst>
          </p:cNvPr>
          <p:cNvSpPr/>
          <p:nvPr/>
        </p:nvSpPr>
        <p:spPr>
          <a:xfrm rot="10800000">
            <a:off x="3500195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0D40C3-429B-8055-DAD4-E46EF0E2C20D}"/>
              </a:ext>
            </a:extLst>
          </p:cNvPr>
          <p:cNvSpPr txBox="1">
            <a:spLocks/>
          </p:cNvSpPr>
          <p:nvPr/>
        </p:nvSpPr>
        <p:spPr>
          <a:xfrm>
            <a:off x="3701467" y="3048000"/>
            <a:ext cx="2110850" cy="271278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 dirty="0"/>
              <a:t>Finalizer</a:t>
            </a:r>
            <a:br>
              <a:rPr lang="ru-RU" sz="2000" dirty="0"/>
            </a:br>
            <a:r>
              <a:rPr lang="ru-RU" sz="2000" dirty="0"/>
              <a:t>не исследует</a:t>
            </a:r>
            <a:br>
              <a:rPr lang="ru-RU" sz="2000" dirty="0"/>
            </a:br>
            <a:r>
              <a:rPr lang="ru-RU" sz="2000" dirty="0"/>
              <a:t>код с нуля,</a:t>
            </a:r>
            <a:br>
              <a:rPr lang="ru-RU" sz="2000" dirty="0"/>
            </a:br>
            <a:r>
              <a:rPr lang="ru-RU" sz="2000" dirty="0"/>
              <a:t>а сливает, </a:t>
            </a:r>
            <a:r>
              <a:rPr lang="ru-RU" sz="2000" dirty="0" err="1"/>
              <a:t>дедуплицирует</a:t>
            </a:r>
            <a:r>
              <a:rPr lang="ru-RU" sz="2000" dirty="0"/>
              <a:t> и расставляет приоритеты</a:t>
            </a:r>
          </a:p>
        </p:txBody>
      </p:sp>
    </p:spTree>
    <p:extLst>
      <p:ext uri="{BB962C8B-B14F-4D97-AF65-F5344CB8AC3E}">
        <p14:creationId xmlns:p14="http://schemas.microsoft.com/office/powerpoint/2010/main" val="50385564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ru-RU" dirty="0"/>
              <a:t>Почему </a:t>
            </a:r>
            <a:r>
              <a:rPr lang="en" dirty="0"/>
              <a:t>phases </a:t>
            </a:r>
            <a:r>
              <a:rPr lang="ru-RU" dirty="0"/>
              <a:t>две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4C6C8F4-1AEA-C9DC-B890-6A0171689F38}"/>
              </a:ext>
            </a:extLst>
          </p:cNvPr>
          <p:cNvSpPr/>
          <p:nvPr/>
        </p:nvSpPr>
        <p:spPr>
          <a:xfrm rot="10800000">
            <a:off x="797559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DB93A5F-4103-4699-A77B-EB6AE699C6C0}"/>
              </a:ext>
            </a:extLst>
          </p:cNvPr>
          <p:cNvSpPr txBox="1">
            <a:spLocks/>
          </p:cNvSpPr>
          <p:nvPr/>
        </p:nvSpPr>
        <p:spPr>
          <a:xfrm>
            <a:off x="998831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 dirty="0"/>
              <a:t>Reviewer </a:t>
            </a:r>
            <a:r>
              <a:rPr lang="ru-RU" sz="2000" dirty="0"/>
              <a:t>исследует код и формирует локальные данные домена</a:t>
            </a:r>
            <a:endParaRPr lang="en" sz="2000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35A24A4A-FF7B-11A7-6D3B-F02C659FE05C}"/>
              </a:ext>
            </a:extLst>
          </p:cNvPr>
          <p:cNvSpPr/>
          <p:nvPr/>
        </p:nvSpPr>
        <p:spPr>
          <a:xfrm rot="10800000">
            <a:off x="6215686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A659B6DC-3323-4D70-5955-5D5AE9EF8F42}"/>
              </a:ext>
            </a:extLst>
          </p:cNvPr>
          <p:cNvSpPr txBox="1">
            <a:spLocks/>
          </p:cNvSpPr>
          <p:nvPr/>
        </p:nvSpPr>
        <p:spPr>
          <a:xfrm>
            <a:off x="6416958" y="3048000"/>
            <a:ext cx="2110850" cy="271278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У ролей разные </a:t>
            </a:r>
            <a:r>
              <a:rPr lang="en" sz="2000" dirty="0"/>
              <a:t>prompts, </a:t>
            </a:r>
            <a:r>
              <a:rPr lang="ru-RU" sz="2000" dirty="0"/>
              <a:t>разные </a:t>
            </a:r>
            <a:r>
              <a:rPr lang="en" sz="2000" dirty="0"/>
              <a:t>tools</a:t>
            </a:r>
            <a:br>
              <a:rPr lang="ru-RU" sz="2000" dirty="0"/>
            </a:br>
            <a:r>
              <a:rPr lang="ru-RU" sz="2000" dirty="0"/>
              <a:t>и разные критерии успеха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7F094BDE-26A7-D503-04E1-258566CCF713}"/>
              </a:ext>
            </a:extLst>
          </p:cNvPr>
          <p:cNvSpPr/>
          <p:nvPr/>
        </p:nvSpPr>
        <p:spPr>
          <a:xfrm rot="10800000">
            <a:off x="3500195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0D40C3-429B-8055-DAD4-E46EF0E2C20D}"/>
              </a:ext>
            </a:extLst>
          </p:cNvPr>
          <p:cNvSpPr txBox="1">
            <a:spLocks/>
          </p:cNvSpPr>
          <p:nvPr/>
        </p:nvSpPr>
        <p:spPr>
          <a:xfrm>
            <a:off x="3701467" y="3048000"/>
            <a:ext cx="2110850" cy="271278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 dirty="0"/>
              <a:t>Finalizer</a:t>
            </a:r>
            <a:br>
              <a:rPr lang="ru-RU" sz="2000" dirty="0"/>
            </a:br>
            <a:r>
              <a:rPr lang="ru-RU" sz="2000" dirty="0"/>
              <a:t>не исследует</a:t>
            </a:r>
            <a:br>
              <a:rPr lang="ru-RU" sz="2000" dirty="0"/>
            </a:br>
            <a:r>
              <a:rPr lang="ru-RU" sz="2000" dirty="0"/>
              <a:t>код с нуля,</a:t>
            </a:r>
            <a:br>
              <a:rPr lang="ru-RU" sz="2000" dirty="0"/>
            </a:br>
            <a:r>
              <a:rPr lang="ru-RU" sz="2000" dirty="0"/>
              <a:t>а сливает, </a:t>
            </a:r>
            <a:r>
              <a:rPr lang="ru-RU" sz="2000" dirty="0" err="1"/>
              <a:t>дедуплицирует</a:t>
            </a:r>
            <a:r>
              <a:rPr lang="ru-RU" sz="2000" dirty="0"/>
              <a:t> и расставляет приоритеты</a:t>
            </a:r>
          </a:p>
        </p:txBody>
      </p:sp>
    </p:spTree>
    <p:extLst>
      <p:ext uri="{BB962C8B-B14F-4D97-AF65-F5344CB8AC3E}">
        <p14:creationId xmlns:p14="http://schemas.microsoft.com/office/powerpoint/2010/main" val="82708201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ru-RU" dirty="0"/>
              <a:t>Почему </a:t>
            </a:r>
            <a:r>
              <a:rPr lang="en" dirty="0"/>
              <a:t>phases </a:t>
            </a:r>
            <a:r>
              <a:rPr lang="ru-RU" dirty="0"/>
              <a:t>две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4C6C8F4-1AEA-C9DC-B890-6A0171689F38}"/>
              </a:ext>
            </a:extLst>
          </p:cNvPr>
          <p:cNvSpPr/>
          <p:nvPr/>
        </p:nvSpPr>
        <p:spPr>
          <a:xfrm rot="10800000">
            <a:off x="797559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DB93A5F-4103-4699-A77B-EB6AE699C6C0}"/>
              </a:ext>
            </a:extLst>
          </p:cNvPr>
          <p:cNvSpPr txBox="1">
            <a:spLocks/>
          </p:cNvSpPr>
          <p:nvPr/>
        </p:nvSpPr>
        <p:spPr>
          <a:xfrm>
            <a:off x="998831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 dirty="0"/>
              <a:t>Reviewer </a:t>
            </a:r>
            <a:r>
              <a:rPr lang="ru-RU" sz="2000" dirty="0"/>
              <a:t>исследует код и формирует локальные </a:t>
            </a:r>
            <a:r>
              <a:rPr lang="en" sz="2000" dirty="0"/>
              <a:t>findings</a:t>
            </a: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C128AC46-465E-E50F-6148-5F9DC4E1F96E}"/>
              </a:ext>
            </a:extLst>
          </p:cNvPr>
          <p:cNvSpPr/>
          <p:nvPr/>
        </p:nvSpPr>
        <p:spPr>
          <a:xfrm rot="10800000">
            <a:off x="8920943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3E607B4D-A57B-B7D9-2FD1-FCEBD1F3809D}"/>
              </a:ext>
            </a:extLst>
          </p:cNvPr>
          <p:cNvSpPr txBox="1">
            <a:spLocks/>
          </p:cNvSpPr>
          <p:nvPr/>
        </p:nvSpPr>
        <p:spPr>
          <a:xfrm>
            <a:off x="9122215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 dirty="0"/>
              <a:t>skipped </a:t>
            </a:r>
            <a:r>
              <a:rPr lang="ru-RU" sz="2000" dirty="0"/>
              <a:t>допустим</a:t>
            </a:r>
            <a:br>
              <a:rPr lang="ru-RU" sz="2000" dirty="0"/>
            </a:br>
            <a:r>
              <a:rPr lang="ru-RU" sz="2000" dirty="0"/>
              <a:t>у </a:t>
            </a:r>
            <a:r>
              <a:rPr lang="en" sz="2000" dirty="0"/>
              <a:t>reviewer,</a:t>
            </a:r>
            <a:br>
              <a:rPr lang="ru-RU" sz="2000" dirty="0"/>
            </a:br>
            <a:r>
              <a:rPr lang="ru-RU" sz="2000" dirty="0"/>
              <a:t>но не у </a:t>
            </a:r>
            <a:r>
              <a:rPr lang="en" sz="2000" dirty="0"/>
              <a:t>finalizer</a:t>
            </a:r>
            <a:endParaRPr lang="ru-RU" sz="2000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35A24A4A-FF7B-11A7-6D3B-F02C659FE05C}"/>
              </a:ext>
            </a:extLst>
          </p:cNvPr>
          <p:cNvSpPr/>
          <p:nvPr/>
        </p:nvSpPr>
        <p:spPr>
          <a:xfrm rot="10800000">
            <a:off x="6215686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A659B6DC-3323-4D70-5955-5D5AE9EF8F42}"/>
              </a:ext>
            </a:extLst>
          </p:cNvPr>
          <p:cNvSpPr txBox="1">
            <a:spLocks/>
          </p:cNvSpPr>
          <p:nvPr/>
        </p:nvSpPr>
        <p:spPr>
          <a:xfrm>
            <a:off x="6416958" y="3048000"/>
            <a:ext cx="2110850" cy="271278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У ролей разные </a:t>
            </a:r>
            <a:r>
              <a:rPr lang="en" sz="2000" dirty="0"/>
              <a:t>prompts, </a:t>
            </a:r>
            <a:r>
              <a:rPr lang="ru-RU" sz="2000" dirty="0"/>
              <a:t>разные </a:t>
            </a:r>
            <a:r>
              <a:rPr lang="en" sz="2000" dirty="0"/>
              <a:t>tools</a:t>
            </a:r>
            <a:br>
              <a:rPr lang="ru-RU" sz="2000" dirty="0"/>
            </a:br>
            <a:r>
              <a:rPr lang="ru-RU" sz="2000" dirty="0"/>
              <a:t>и разные критерии успеха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7F094BDE-26A7-D503-04E1-258566CCF713}"/>
              </a:ext>
            </a:extLst>
          </p:cNvPr>
          <p:cNvSpPr/>
          <p:nvPr/>
        </p:nvSpPr>
        <p:spPr>
          <a:xfrm rot="10800000">
            <a:off x="3500195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0D40C3-429B-8055-DAD4-E46EF0E2C20D}"/>
              </a:ext>
            </a:extLst>
          </p:cNvPr>
          <p:cNvSpPr txBox="1">
            <a:spLocks/>
          </p:cNvSpPr>
          <p:nvPr/>
        </p:nvSpPr>
        <p:spPr>
          <a:xfrm>
            <a:off x="3701467" y="3048000"/>
            <a:ext cx="2110850" cy="271278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 dirty="0"/>
              <a:t>Finalizer</a:t>
            </a:r>
            <a:br>
              <a:rPr lang="ru-RU" sz="2000" dirty="0"/>
            </a:br>
            <a:r>
              <a:rPr lang="ru-RU" sz="2000" dirty="0"/>
              <a:t>не исследует</a:t>
            </a:r>
            <a:br>
              <a:rPr lang="ru-RU" sz="2000" dirty="0"/>
            </a:br>
            <a:r>
              <a:rPr lang="ru-RU" sz="2000" dirty="0"/>
              <a:t>код с нуля,</a:t>
            </a:r>
            <a:br>
              <a:rPr lang="ru-RU" sz="2000" dirty="0"/>
            </a:br>
            <a:r>
              <a:rPr lang="ru-RU" sz="2000" dirty="0"/>
              <a:t>а сливает, </a:t>
            </a:r>
            <a:r>
              <a:rPr lang="ru-RU" sz="2000" dirty="0" err="1"/>
              <a:t>дедуплицирует</a:t>
            </a:r>
            <a:r>
              <a:rPr lang="ru-RU" sz="2000" dirty="0"/>
              <a:t> и расставляет приоритеты</a:t>
            </a:r>
          </a:p>
        </p:txBody>
      </p:sp>
    </p:spTree>
    <p:extLst>
      <p:ext uri="{BB962C8B-B14F-4D97-AF65-F5344CB8AC3E}">
        <p14:creationId xmlns:p14="http://schemas.microsoft.com/office/powerpoint/2010/main" val="3577204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E93B0-A5B7-8985-7E12-4F425E19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 — </a:t>
            </a:r>
            <a:r>
              <a:rPr lang="ru-RU" dirty="0" err="1"/>
              <a:t>душность</a:t>
            </a:r>
            <a:r>
              <a:rPr lang="ru-RU" dirty="0"/>
              <a:t> </a:t>
            </a:r>
            <a:r>
              <a:rPr lang="en-US" dirty="0"/>
              <a:t>vs </a:t>
            </a:r>
            <a:r>
              <a:rPr lang="ru-RU" dirty="0"/>
              <a:t>время</a:t>
            </a:r>
            <a:br>
              <a:rPr lang="en-US" dirty="0"/>
            </a:br>
            <a:r>
              <a:rPr lang="ru-RU" dirty="0"/>
              <a:t>ожидания</a:t>
            </a:r>
          </a:p>
        </p:txBody>
      </p:sp>
      <p:pic>
        <p:nvPicPr>
          <p:cNvPr id="6" name="Google Shape;1694;p8">
            <a:extLst>
              <a:ext uri="{FF2B5EF4-FFF2-40B4-BE49-F238E27FC236}">
                <a16:creationId xmlns:a16="http://schemas.microsoft.com/office/drawing/2014/main" id="{1A0A2DB9-E4C1-C091-8FBA-174C5B4C4D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83485" y="1817684"/>
            <a:ext cx="8024980" cy="4516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07934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3" y="2997253"/>
            <a:ext cx="7739611" cy="2780545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вызывает </a:t>
            </a:r>
            <a:r>
              <a:rPr lang="en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submit_review</a:t>
            </a:r>
            <a:endParaRPr lang="ru-RU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7131836" cy="1205200"/>
          </a:xfrm>
        </p:spPr>
        <p:txBody>
          <a:bodyPr/>
          <a:lstStyle/>
          <a:p>
            <a:r>
              <a:rPr lang="ru-RU" dirty="0"/>
              <a:t>Фаза 2 — </a:t>
            </a:r>
            <a:r>
              <a:rPr lang="en" dirty="0"/>
              <a:t>finalizer </a:t>
            </a:r>
            <a:r>
              <a:rPr lang="ru-RU" dirty="0"/>
              <a:t>и </a:t>
            </a:r>
            <a:r>
              <a:rPr lang="en" dirty="0"/>
              <a:t>typed handoff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26249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3" y="2997253"/>
            <a:ext cx="7739611" cy="2780545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вызывает </a:t>
            </a:r>
            <a:r>
              <a:rPr lang="en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submit_review</a:t>
            </a:r>
            <a:endParaRPr lang="en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На выходе </a:t>
            </a: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Phase 1: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набор </a:t>
            </a:r>
            <a:r>
              <a:rPr lang="en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ReviewResult</a:t>
            </a:r>
            <a:endParaRPr lang="en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7131836" cy="1205200"/>
          </a:xfrm>
        </p:spPr>
        <p:txBody>
          <a:bodyPr/>
          <a:lstStyle/>
          <a:p>
            <a:r>
              <a:rPr lang="ru-RU" dirty="0"/>
              <a:t>Фаза 2 — </a:t>
            </a:r>
            <a:r>
              <a:rPr lang="en" dirty="0"/>
              <a:t>finalizer </a:t>
            </a:r>
            <a:r>
              <a:rPr lang="ru-RU" dirty="0"/>
              <a:t>и </a:t>
            </a:r>
            <a:r>
              <a:rPr lang="en" dirty="0"/>
              <a:t>typed handoff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77148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3" y="2997253"/>
            <a:ext cx="7739611" cy="2780545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вызывает </a:t>
            </a:r>
            <a:r>
              <a:rPr lang="en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submit_review</a:t>
            </a:r>
            <a:endParaRPr lang="en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На выходе </a:t>
            </a: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Phase 1: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набор </a:t>
            </a:r>
            <a:r>
              <a:rPr lang="en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ReviewResult</a:t>
            </a:r>
            <a:endParaRPr lang="en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Finalizer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получает </a:t>
            </a: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JSON,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а не текст в свободной форме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7131836" cy="1205200"/>
          </a:xfrm>
        </p:spPr>
        <p:txBody>
          <a:bodyPr/>
          <a:lstStyle/>
          <a:p>
            <a:r>
              <a:rPr lang="ru-RU" dirty="0"/>
              <a:t>Фаза 2 — </a:t>
            </a:r>
            <a:r>
              <a:rPr lang="en" dirty="0"/>
              <a:t>finalizer </a:t>
            </a:r>
            <a:r>
              <a:rPr lang="ru-RU" dirty="0"/>
              <a:t>и </a:t>
            </a:r>
            <a:r>
              <a:rPr lang="en" dirty="0"/>
              <a:t>typed handoff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39281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3" y="2997253"/>
            <a:ext cx="7739611" cy="2780545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вызывает </a:t>
            </a:r>
            <a:r>
              <a:rPr lang="en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submit_review</a:t>
            </a:r>
            <a:endParaRPr lang="en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На выходе </a:t>
            </a: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Phase 1: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набор </a:t>
            </a:r>
            <a:r>
              <a:rPr lang="en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ReviewResult</a:t>
            </a:r>
            <a:endParaRPr lang="en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Finalizer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получает </a:t>
            </a: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JSON,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а не текст в свободной форме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sources[]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показывает, какие </a:t>
            </a: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reviewer-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ы нашли проблему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7131836" cy="1205200"/>
          </a:xfrm>
        </p:spPr>
        <p:txBody>
          <a:bodyPr/>
          <a:lstStyle/>
          <a:p>
            <a:r>
              <a:rPr lang="ru-RU" dirty="0"/>
              <a:t>Фаза 2 — </a:t>
            </a:r>
            <a:r>
              <a:rPr lang="en" dirty="0"/>
              <a:t>finalizer </a:t>
            </a:r>
            <a:r>
              <a:rPr lang="ru-RU" dirty="0"/>
              <a:t>и </a:t>
            </a:r>
            <a:r>
              <a:rPr lang="en" dirty="0"/>
              <a:t>typed handoff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20258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217E28F-66C8-8A29-D2F0-5DF456FE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343" y="2997253"/>
            <a:ext cx="7739611" cy="2780545"/>
          </a:xfrm>
        </p:spPr>
        <p:txBody>
          <a:bodyPr/>
          <a:lstStyle/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вызывает </a:t>
            </a:r>
            <a:r>
              <a:rPr lang="en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submit_review</a:t>
            </a:r>
            <a:endParaRPr lang="en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На выходе </a:t>
            </a: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Phase 1: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набор </a:t>
            </a:r>
            <a:r>
              <a:rPr lang="en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ReviewResult</a:t>
            </a:r>
            <a:endParaRPr lang="en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Finalizer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получает </a:t>
            </a: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JSON,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а не текст в свободной форме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sources[]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показывает, какие </a:t>
            </a: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reviewer-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ы нашли проблему</a:t>
            </a:r>
          </a:p>
          <a:p>
            <a:pPr marL="304815" lvl="0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Итоговый </a:t>
            </a: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verdict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выбирается по самому строгому результату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7131836" cy="1205200"/>
          </a:xfrm>
        </p:spPr>
        <p:txBody>
          <a:bodyPr/>
          <a:lstStyle/>
          <a:p>
            <a:r>
              <a:rPr lang="ru-RU" dirty="0"/>
              <a:t>Фаза 2 — </a:t>
            </a:r>
            <a:r>
              <a:rPr lang="en" dirty="0"/>
              <a:t>finalizer </a:t>
            </a:r>
            <a:r>
              <a:rPr lang="ru-RU" dirty="0"/>
              <a:t>и </a:t>
            </a:r>
            <a:r>
              <a:rPr lang="en" dirty="0"/>
              <a:t>typed handoff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46166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51391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комментарии</a:t>
            </a:r>
            <a:r>
              <a:rPr lang="en" dirty="0"/>
              <a:t> </a:t>
            </a:r>
            <a:r>
              <a:rPr lang="ru-RU" dirty="0"/>
              <a:t>доезжают до </a:t>
            </a:r>
            <a:r>
              <a:rPr lang="en" dirty="0"/>
              <a:t>GitLab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82371"/>
            <a:ext cx="5325858" cy="750862"/>
          </a:xfrm>
        </p:spPr>
        <p:txBody>
          <a:bodyPr anchor="ctr"/>
          <a:lstStyle/>
          <a:p>
            <a:pPr algn="ctr"/>
            <a:r>
              <a:rPr lang="en" sz="1600" dirty="0"/>
              <a:t>LLM </a:t>
            </a:r>
            <a:r>
              <a:rPr lang="ru-RU" sz="1600" dirty="0"/>
              <a:t>может ошибиться в </a:t>
            </a:r>
            <a:r>
              <a:rPr lang="en" sz="1600" dirty="0" err="1"/>
              <a:t>file:line</a:t>
            </a:r>
            <a:r>
              <a:rPr lang="en" sz="1600" dirty="0"/>
              <a:t>, </a:t>
            </a:r>
            <a:r>
              <a:rPr lang="ru-RU" sz="1600" dirty="0"/>
              <a:t>даже если сама находка верная</a:t>
            </a:r>
          </a:p>
        </p:txBody>
      </p:sp>
    </p:spTree>
    <p:extLst>
      <p:ext uri="{BB962C8B-B14F-4D97-AF65-F5344CB8AC3E}">
        <p14:creationId xmlns:p14="http://schemas.microsoft.com/office/powerpoint/2010/main" val="36953596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1" y="3877624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51391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комментарии</a:t>
            </a:r>
            <a:r>
              <a:rPr lang="en" dirty="0"/>
              <a:t> </a:t>
            </a:r>
            <a:r>
              <a:rPr lang="ru-RU" dirty="0"/>
              <a:t>доезжают до </a:t>
            </a:r>
            <a:r>
              <a:rPr lang="en" dirty="0"/>
              <a:t>GitLab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82371"/>
            <a:ext cx="5325858" cy="750862"/>
          </a:xfrm>
        </p:spPr>
        <p:txBody>
          <a:bodyPr anchor="ctr"/>
          <a:lstStyle/>
          <a:p>
            <a:pPr algn="ctr"/>
            <a:r>
              <a:rPr lang="en" sz="1600" dirty="0"/>
              <a:t>LLM </a:t>
            </a:r>
            <a:r>
              <a:rPr lang="ru-RU" sz="1600" dirty="0"/>
              <a:t>может ошибиться в </a:t>
            </a:r>
            <a:r>
              <a:rPr lang="en" sz="1600" dirty="0" err="1"/>
              <a:t>file:line</a:t>
            </a:r>
            <a:r>
              <a:rPr lang="en" sz="1600" dirty="0"/>
              <a:t>, </a:t>
            </a:r>
            <a:r>
              <a:rPr lang="ru-RU" sz="1600" dirty="0"/>
              <a:t>даже если сама находка верная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70138" y="4045326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Если точное место нашли — публикуем</a:t>
            </a:r>
            <a:br>
              <a:rPr lang="ru-RU" sz="1600" dirty="0"/>
            </a:br>
            <a:r>
              <a:rPr lang="en" sz="1600" dirty="0"/>
              <a:t>inline-comment</a:t>
            </a:r>
          </a:p>
        </p:txBody>
      </p:sp>
    </p:spTree>
    <p:extLst>
      <p:ext uri="{BB962C8B-B14F-4D97-AF65-F5344CB8AC3E}">
        <p14:creationId xmlns:p14="http://schemas.microsoft.com/office/powerpoint/2010/main" val="93541643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008B893-E634-E082-2B15-D62FB0839253}"/>
              </a:ext>
            </a:extLst>
          </p:cNvPr>
          <p:cNvSpPr/>
          <p:nvPr/>
        </p:nvSpPr>
        <p:spPr>
          <a:xfrm rot="10800000">
            <a:off x="6204858" y="251391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1" y="3877624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51391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комментарии</a:t>
            </a:r>
            <a:r>
              <a:rPr lang="en" dirty="0"/>
              <a:t> </a:t>
            </a:r>
            <a:r>
              <a:rPr lang="ru-RU" dirty="0"/>
              <a:t>доезжают до </a:t>
            </a:r>
            <a:r>
              <a:rPr lang="en" dirty="0"/>
              <a:t>GitLab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82371"/>
            <a:ext cx="5325858" cy="750862"/>
          </a:xfrm>
        </p:spPr>
        <p:txBody>
          <a:bodyPr anchor="ctr"/>
          <a:lstStyle/>
          <a:p>
            <a:pPr algn="ctr"/>
            <a:r>
              <a:rPr lang="en" sz="1600" dirty="0"/>
              <a:t>LLM </a:t>
            </a:r>
            <a:r>
              <a:rPr lang="ru-RU" sz="1600" dirty="0"/>
              <a:t>может ошибиться в </a:t>
            </a:r>
            <a:r>
              <a:rPr lang="en" sz="1600" dirty="0" err="1"/>
              <a:t>file:line</a:t>
            </a:r>
            <a:r>
              <a:rPr lang="en" sz="1600" dirty="0"/>
              <a:t>, </a:t>
            </a:r>
            <a:r>
              <a:rPr lang="ru-RU" sz="1600" dirty="0"/>
              <a:t>даже если сама находка верная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AF5D14A8-F413-777B-C902-B5B78916677E}"/>
              </a:ext>
            </a:extLst>
          </p:cNvPr>
          <p:cNvSpPr txBox="1">
            <a:spLocks/>
          </p:cNvSpPr>
          <p:nvPr/>
        </p:nvSpPr>
        <p:spPr>
          <a:xfrm>
            <a:off x="6204855" y="2722341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Если нет — откатываемся в обычный </a:t>
            </a:r>
            <a:r>
              <a:rPr lang="en" sz="1600" dirty="0"/>
              <a:t>note,</a:t>
            </a:r>
            <a:br>
              <a:rPr lang="ru-RU" sz="1600" dirty="0"/>
            </a:br>
            <a:r>
              <a:rPr lang="ru-RU" sz="1600" dirty="0"/>
              <a:t>чтобы замечание не потерялось</a:t>
            </a:r>
            <a:endParaRPr lang="en" sz="1600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70138" y="4045326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Если точное место нашли — публикуем</a:t>
            </a:r>
            <a:br>
              <a:rPr lang="ru-RU" sz="1600" dirty="0"/>
            </a:br>
            <a:r>
              <a:rPr lang="en" sz="1600" dirty="0"/>
              <a:t>inline-comment</a:t>
            </a:r>
          </a:p>
        </p:txBody>
      </p:sp>
    </p:spTree>
    <p:extLst>
      <p:ext uri="{BB962C8B-B14F-4D97-AF65-F5344CB8AC3E}">
        <p14:creationId xmlns:p14="http://schemas.microsoft.com/office/powerpoint/2010/main" val="24514223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008B893-E634-E082-2B15-D62FB0839253}"/>
              </a:ext>
            </a:extLst>
          </p:cNvPr>
          <p:cNvSpPr/>
          <p:nvPr/>
        </p:nvSpPr>
        <p:spPr>
          <a:xfrm rot="10800000">
            <a:off x="6204858" y="251391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1" y="3877624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51391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FEBC728-6511-E52E-18CC-E55D5FEDEA21}"/>
              </a:ext>
            </a:extLst>
          </p:cNvPr>
          <p:cNvSpPr/>
          <p:nvPr/>
        </p:nvSpPr>
        <p:spPr>
          <a:xfrm rot="10800000">
            <a:off x="6204858" y="3877624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комментарии</a:t>
            </a:r>
            <a:r>
              <a:rPr lang="en" dirty="0"/>
              <a:t> </a:t>
            </a:r>
            <a:r>
              <a:rPr lang="ru-RU" dirty="0"/>
              <a:t>доезжают до </a:t>
            </a:r>
            <a:r>
              <a:rPr lang="en" dirty="0"/>
              <a:t>GitLab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82371"/>
            <a:ext cx="5325858" cy="750862"/>
          </a:xfrm>
        </p:spPr>
        <p:txBody>
          <a:bodyPr anchor="ctr"/>
          <a:lstStyle/>
          <a:p>
            <a:pPr algn="ctr"/>
            <a:r>
              <a:rPr lang="en" sz="1600" dirty="0"/>
              <a:t>LLM </a:t>
            </a:r>
            <a:r>
              <a:rPr lang="ru-RU" sz="1600" dirty="0"/>
              <a:t>может ошибиться в </a:t>
            </a:r>
            <a:r>
              <a:rPr lang="en" sz="1600" dirty="0" err="1"/>
              <a:t>file:line</a:t>
            </a:r>
            <a:r>
              <a:rPr lang="en" sz="1600" dirty="0"/>
              <a:t>, </a:t>
            </a:r>
            <a:r>
              <a:rPr lang="ru-RU" sz="1600" dirty="0"/>
              <a:t>даже если сама находка верная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AF5D14A8-F413-777B-C902-B5B78916677E}"/>
              </a:ext>
            </a:extLst>
          </p:cNvPr>
          <p:cNvSpPr txBox="1">
            <a:spLocks/>
          </p:cNvSpPr>
          <p:nvPr/>
        </p:nvSpPr>
        <p:spPr>
          <a:xfrm>
            <a:off x="6204855" y="2722341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Если нет — откатываемся в обычный </a:t>
            </a:r>
            <a:r>
              <a:rPr lang="en" sz="1600" dirty="0"/>
              <a:t>note,</a:t>
            </a:r>
            <a:br>
              <a:rPr lang="ru-RU" sz="1600" dirty="0"/>
            </a:br>
            <a:r>
              <a:rPr lang="ru-RU" sz="1600" dirty="0"/>
              <a:t>чтобы замечание не потерялось</a:t>
            </a:r>
            <a:endParaRPr lang="en" sz="1600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70138" y="4045326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Если точное место нашли — публикуем</a:t>
            </a:r>
            <a:br>
              <a:rPr lang="ru-RU" sz="1600" dirty="0"/>
            </a:br>
            <a:r>
              <a:rPr lang="en" sz="1600" dirty="0"/>
              <a:t>inline-comment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60145FC7-25A2-5192-C001-EEBA43FF71F2}"/>
              </a:ext>
            </a:extLst>
          </p:cNvPr>
          <p:cNvSpPr txBox="1">
            <a:spLocks/>
          </p:cNvSpPr>
          <p:nvPr/>
        </p:nvSpPr>
        <p:spPr>
          <a:xfrm>
            <a:off x="6204855" y="4045326"/>
            <a:ext cx="5325859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В </a:t>
            </a:r>
            <a:r>
              <a:rPr lang="en" sz="1600" dirty="0"/>
              <a:t>MR </a:t>
            </a:r>
            <a:r>
              <a:rPr lang="ru-RU" sz="1600" dirty="0"/>
              <a:t>в итоге появляется один </a:t>
            </a:r>
            <a:r>
              <a:rPr lang="en" sz="1600" dirty="0"/>
              <a:t>summary comment</a:t>
            </a:r>
            <a:br>
              <a:rPr lang="ru-RU" sz="1600" dirty="0"/>
            </a:br>
            <a:r>
              <a:rPr lang="ru-RU" sz="1600" dirty="0"/>
              <a:t>и набор </a:t>
            </a:r>
            <a:r>
              <a:rPr lang="en" sz="1600" dirty="0"/>
              <a:t>inline-</a:t>
            </a:r>
            <a:r>
              <a:rPr lang="ru-RU" sz="1600" dirty="0"/>
              <a:t>комментариев</a:t>
            </a:r>
            <a:endParaRPr lang="en" sz="1600" dirty="0"/>
          </a:p>
        </p:txBody>
      </p:sp>
    </p:spTree>
    <p:extLst>
      <p:ext uri="{BB962C8B-B14F-4D97-AF65-F5344CB8AC3E}">
        <p14:creationId xmlns:p14="http://schemas.microsoft.com/office/powerpoint/2010/main" val="184416803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ru-RU" dirty="0"/>
              <a:t>Как это живёт в </a:t>
            </a:r>
            <a:r>
              <a:rPr lang="ru-RU" dirty="0" err="1"/>
              <a:t>проде</a:t>
            </a:r>
            <a:endParaRPr lang="ru-RU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4C6C8F4-1AEA-C9DC-B890-6A0171689F38}"/>
              </a:ext>
            </a:extLst>
          </p:cNvPr>
          <p:cNvSpPr/>
          <p:nvPr/>
        </p:nvSpPr>
        <p:spPr>
          <a:xfrm rot="10800000">
            <a:off x="1399136" y="1849432"/>
            <a:ext cx="3027810" cy="4088893"/>
          </a:xfrm>
          <a:prstGeom prst="roundRect">
            <a:avLst>
              <a:gd name="adj" fmla="val 5469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DB93A5F-4103-4699-A77B-EB6AE699C6C0}"/>
              </a:ext>
            </a:extLst>
          </p:cNvPr>
          <p:cNvSpPr txBox="1">
            <a:spLocks/>
          </p:cNvSpPr>
          <p:nvPr/>
        </p:nvSpPr>
        <p:spPr>
          <a:xfrm>
            <a:off x="1600409" y="3773510"/>
            <a:ext cx="2590529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ru-RU" sz="1600" dirty="0"/>
            </a:br>
            <a:r>
              <a:rPr lang="ru-RU" sz="1600" dirty="0"/>
              <a:t>делает </a:t>
            </a:r>
            <a:r>
              <a:rPr lang="en" sz="1600" dirty="0"/>
              <a:t>clone </a:t>
            </a:r>
            <a:r>
              <a:rPr lang="ru-RU" sz="1600" dirty="0"/>
              <a:t>проекта</a:t>
            </a:r>
            <a:br>
              <a:rPr lang="ru-RU" sz="1600" dirty="0"/>
            </a:br>
            <a:r>
              <a:rPr lang="ru-RU" sz="1600" dirty="0"/>
              <a:t>в </a:t>
            </a:r>
            <a:r>
              <a:rPr lang="en" sz="1600" dirty="0"/>
              <a:t>CI_PROJECT_DIR</a:t>
            </a:r>
            <a:br>
              <a:rPr lang="ru-RU" sz="1600" dirty="0"/>
            </a:br>
            <a:r>
              <a:rPr lang="ru-RU" sz="1600" dirty="0"/>
              <a:t>и дотягивает </a:t>
            </a:r>
            <a:r>
              <a:rPr lang="en" sz="1600" dirty="0"/>
              <a:t>target branch</a:t>
            </a:r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460513EA-D131-6A91-8CA6-8CDE49A618AF}"/>
              </a:ext>
            </a:extLst>
          </p:cNvPr>
          <p:cNvSpPr txBox="1">
            <a:spLocks/>
          </p:cNvSpPr>
          <p:nvPr/>
        </p:nvSpPr>
        <p:spPr>
          <a:xfrm>
            <a:off x="1610024" y="2158660"/>
            <a:ext cx="2580915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>
                <a:latin typeface="+mj-lt"/>
              </a:rPr>
              <a:t>GitLab</a:t>
            </a:r>
            <a:r>
              <a:rPr lang="ru-RU" dirty="0">
                <a:latin typeface="+mj-lt"/>
              </a:rPr>
              <a:t> </a:t>
            </a:r>
            <a:r>
              <a:rPr lang="en" dirty="0">
                <a:latin typeface="+mj-lt"/>
              </a:rPr>
              <a:t>Runner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0860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E93B0-A5B7-8985-7E12-4F425E19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 — время реакции</a:t>
            </a:r>
            <a:br>
              <a:rPr lang="en-US" dirty="0"/>
            </a:br>
            <a:r>
              <a:rPr lang="ru-RU" dirty="0"/>
              <a:t>по дням недели</a:t>
            </a:r>
          </a:p>
        </p:txBody>
      </p:sp>
      <p:pic>
        <p:nvPicPr>
          <p:cNvPr id="7" name="Google Shape;1664;p7">
            <a:extLst>
              <a:ext uri="{FF2B5EF4-FFF2-40B4-BE49-F238E27FC236}">
                <a16:creationId xmlns:a16="http://schemas.microsoft.com/office/drawing/2014/main" id="{3D00509D-D722-C902-0874-75EA7B6961C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7305" y="1416083"/>
            <a:ext cx="6557390" cy="4918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22874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ru-RU" dirty="0"/>
              <a:t>Как это живёт в </a:t>
            </a:r>
            <a:r>
              <a:rPr lang="ru-RU" dirty="0" err="1"/>
              <a:t>проде</a:t>
            </a:r>
            <a:endParaRPr lang="ru-RU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4C6C8F4-1AEA-C9DC-B890-6A0171689F38}"/>
              </a:ext>
            </a:extLst>
          </p:cNvPr>
          <p:cNvSpPr/>
          <p:nvPr/>
        </p:nvSpPr>
        <p:spPr>
          <a:xfrm rot="10800000">
            <a:off x="1399136" y="1849432"/>
            <a:ext cx="3027810" cy="4088893"/>
          </a:xfrm>
          <a:prstGeom prst="roundRect">
            <a:avLst>
              <a:gd name="adj" fmla="val 5469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DB93A5F-4103-4699-A77B-EB6AE699C6C0}"/>
              </a:ext>
            </a:extLst>
          </p:cNvPr>
          <p:cNvSpPr txBox="1">
            <a:spLocks/>
          </p:cNvSpPr>
          <p:nvPr/>
        </p:nvSpPr>
        <p:spPr>
          <a:xfrm>
            <a:off x="1600409" y="3773510"/>
            <a:ext cx="2590529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ru-RU" sz="1600" dirty="0"/>
            </a:br>
            <a:r>
              <a:rPr lang="ru-RU" sz="1600" dirty="0"/>
              <a:t>делает </a:t>
            </a:r>
            <a:r>
              <a:rPr lang="en" sz="1600" dirty="0"/>
              <a:t>clone </a:t>
            </a:r>
            <a:r>
              <a:rPr lang="ru-RU" sz="1600" dirty="0"/>
              <a:t>проекта</a:t>
            </a:r>
            <a:br>
              <a:rPr lang="ru-RU" sz="1600" dirty="0"/>
            </a:br>
            <a:r>
              <a:rPr lang="ru-RU" sz="1600" dirty="0"/>
              <a:t>в </a:t>
            </a:r>
            <a:r>
              <a:rPr lang="en" sz="1600" dirty="0"/>
              <a:t>CI_PROJECT_DIR</a:t>
            </a:r>
            <a:br>
              <a:rPr lang="ru-RU" sz="1600" dirty="0"/>
            </a:br>
            <a:r>
              <a:rPr lang="ru-RU" sz="1600" dirty="0"/>
              <a:t>и дотягивает </a:t>
            </a:r>
            <a:r>
              <a:rPr lang="en" sz="1600" dirty="0"/>
              <a:t>target branch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7F094BDE-26A7-D503-04E1-258566CCF713}"/>
              </a:ext>
            </a:extLst>
          </p:cNvPr>
          <p:cNvSpPr/>
          <p:nvPr/>
        </p:nvSpPr>
        <p:spPr>
          <a:xfrm rot="10800000">
            <a:off x="4626017" y="1849433"/>
            <a:ext cx="3414957" cy="4088893"/>
          </a:xfrm>
          <a:prstGeom prst="roundRect">
            <a:avLst>
              <a:gd name="adj" fmla="val 462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0D40C3-429B-8055-DAD4-E46EF0E2C20D}"/>
              </a:ext>
            </a:extLst>
          </p:cNvPr>
          <p:cNvSpPr txBox="1">
            <a:spLocks/>
          </p:cNvSpPr>
          <p:nvPr/>
        </p:nvSpPr>
        <p:spPr>
          <a:xfrm>
            <a:off x="4827290" y="3429000"/>
            <a:ext cx="3213684" cy="233178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запускается внутри </a:t>
            </a:r>
            <a:r>
              <a:rPr lang="en" sz="1600" dirty="0"/>
              <a:t>checkout, </a:t>
            </a:r>
            <a:r>
              <a:rPr lang="ru-RU" sz="1600" dirty="0"/>
              <a:t>готовит </a:t>
            </a:r>
            <a:r>
              <a:rPr lang="en" sz="1600" dirty="0"/>
              <a:t>diff, </a:t>
            </a:r>
            <a:r>
              <a:rPr lang="ru-RU" sz="1600" dirty="0"/>
              <a:t>запускает </a:t>
            </a:r>
            <a:r>
              <a:rPr lang="en" sz="1600" dirty="0"/>
              <a:t>review</a:t>
            </a:r>
            <a:br>
              <a:rPr lang="ru-RU" sz="1600" dirty="0"/>
            </a:br>
            <a:r>
              <a:rPr lang="ru-RU" sz="1600" dirty="0"/>
              <a:t>и публикует результат</a:t>
            </a:r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460513EA-D131-6A91-8CA6-8CDE49A618AF}"/>
              </a:ext>
            </a:extLst>
          </p:cNvPr>
          <p:cNvSpPr txBox="1">
            <a:spLocks/>
          </p:cNvSpPr>
          <p:nvPr/>
        </p:nvSpPr>
        <p:spPr>
          <a:xfrm>
            <a:off x="1610024" y="2158660"/>
            <a:ext cx="2580915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>
                <a:latin typeface="+mj-lt"/>
              </a:rPr>
              <a:t>GitLab</a:t>
            </a:r>
            <a:r>
              <a:rPr lang="ru-RU" dirty="0">
                <a:latin typeface="+mj-lt"/>
              </a:rPr>
              <a:t> </a:t>
            </a:r>
            <a:r>
              <a:rPr lang="en" dirty="0">
                <a:latin typeface="+mj-lt"/>
              </a:rPr>
              <a:t>Runner</a:t>
            </a:r>
            <a:endParaRPr lang="ru-RU" dirty="0">
              <a:latin typeface="+mj-lt"/>
            </a:endParaRP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B44E3D28-D617-BAF8-21F4-039D56CDF8FB}"/>
              </a:ext>
            </a:extLst>
          </p:cNvPr>
          <p:cNvSpPr txBox="1">
            <a:spLocks/>
          </p:cNvSpPr>
          <p:nvPr/>
        </p:nvSpPr>
        <p:spPr>
          <a:xfrm>
            <a:off x="4836905" y="2158660"/>
            <a:ext cx="3046906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 err="1">
                <a:latin typeface="+mj-lt"/>
              </a:rPr>
              <a:t>Opencode</a:t>
            </a:r>
            <a:r>
              <a:rPr lang="en" dirty="0">
                <a:latin typeface="+mj-lt"/>
              </a:rPr>
              <a:t>-reviewer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742765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ru-RU" dirty="0"/>
              <a:t>Как это живёт в </a:t>
            </a:r>
            <a:r>
              <a:rPr lang="ru-RU" dirty="0" err="1"/>
              <a:t>проде</a:t>
            </a:r>
            <a:endParaRPr lang="ru-RU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4C6C8F4-1AEA-C9DC-B890-6A0171689F38}"/>
              </a:ext>
            </a:extLst>
          </p:cNvPr>
          <p:cNvSpPr/>
          <p:nvPr/>
        </p:nvSpPr>
        <p:spPr>
          <a:xfrm rot="10800000">
            <a:off x="1399136" y="1849432"/>
            <a:ext cx="3027810" cy="4088893"/>
          </a:xfrm>
          <a:prstGeom prst="roundRect">
            <a:avLst>
              <a:gd name="adj" fmla="val 5469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DB93A5F-4103-4699-A77B-EB6AE699C6C0}"/>
              </a:ext>
            </a:extLst>
          </p:cNvPr>
          <p:cNvSpPr txBox="1">
            <a:spLocks/>
          </p:cNvSpPr>
          <p:nvPr/>
        </p:nvSpPr>
        <p:spPr>
          <a:xfrm>
            <a:off x="1600409" y="3773510"/>
            <a:ext cx="2590529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ru-RU" sz="1600" dirty="0"/>
            </a:br>
            <a:r>
              <a:rPr lang="ru-RU" sz="1600" dirty="0"/>
              <a:t>делает </a:t>
            </a:r>
            <a:r>
              <a:rPr lang="en" sz="1600" dirty="0"/>
              <a:t>clone </a:t>
            </a:r>
            <a:r>
              <a:rPr lang="ru-RU" sz="1600" dirty="0"/>
              <a:t>проекта</a:t>
            </a:r>
            <a:br>
              <a:rPr lang="ru-RU" sz="1600" dirty="0"/>
            </a:br>
            <a:r>
              <a:rPr lang="ru-RU" sz="1600" dirty="0"/>
              <a:t>в </a:t>
            </a:r>
            <a:r>
              <a:rPr lang="en" sz="1600" dirty="0"/>
              <a:t>CI_PROJECT_DIR</a:t>
            </a:r>
            <a:br>
              <a:rPr lang="ru-RU" sz="1600" dirty="0"/>
            </a:br>
            <a:r>
              <a:rPr lang="ru-RU" sz="1600" dirty="0"/>
              <a:t>и дотягивает </a:t>
            </a:r>
            <a:r>
              <a:rPr lang="en" sz="1600" dirty="0"/>
              <a:t>target branch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35A24A4A-FF7B-11A7-6D3B-F02C659FE05C}"/>
              </a:ext>
            </a:extLst>
          </p:cNvPr>
          <p:cNvSpPr/>
          <p:nvPr/>
        </p:nvSpPr>
        <p:spPr>
          <a:xfrm rot="10800000">
            <a:off x="8240044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A659B6DC-3323-4D70-5955-5D5AE9EF8F42}"/>
              </a:ext>
            </a:extLst>
          </p:cNvPr>
          <p:cNvSpPr txBox="1">
            <a:spLocks/>
          </p:cNvSpPr>
          <p:nvPr/>
        </p:nvSpPr>
        <p:spPr>
          <a:xfrm>
            <a:off x="8441316" y="2228045"/>
            <a:ext cx="2110850" cy="35327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</a:t>
            </a:r>
            <a:r>
              <a:rPr lang="ru-RU" sz="1600" dirty="0"/>
              <a:t>читаем</a:t>
            </a:r>
            <a:r>
              <a:rPr lang="en-US" sz="1600" dirty="0"/>
              <a:t> </a:t>
            </a:r>
            <a:r>
              <a:rPr lang="ru-RU" sz="1600" dirty="0"/>
              <a:t>по всему прогону целиком: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1600" dirty="0"/>
              <a:t>reviewer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1600" dirty="0"/>
              <a:t>sessions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1600" dirty="0"/>
              <a:t>finalizer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1600" dirty="0"/>
              <a:t>sub-agents</a:t>
            </a:r>
            <a:endParaRPr lang="ru-RU" sz="1600" dirty="0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7F094BDE-26A7-D503-04E1-258566CCF713}"/>
              </a:ext>
            </a:extLst>
          </p:cNvPr>
          <p:cNvSpPr/>
          <p:nvPr/>
        </p:nvSpPr>
        <p:spPr>
          <a:xfrm rot="10800000">
            <a:off x="4626017" y="1849433"/>
            <a:ext cx="3414957" cy="4088893"/>
          </a:xfrm>
          <a:prstGeom prst="roundRect">
            <a:avLst>
              <a:gd name="adj" fmla="val 462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0D40C3-429B-8055-DAD4-E46EF0E2C20D}"/>
              </a:ext>
            </a:extLst>
          </p:cNvPr>
          <p:cNvSpPr txBox="1">
            <a:spLocks/>
          </p:cNvSpPr>
          <p:nvPr/>
        </p:nvSpPr>
        <p:spPr>
          <a:xfrm>
            <a:off x="4827290" y="3429000"/>
            <a:ext cx="3213684" cy="233178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запускается внутри </a:t>
            </a:r>
            <a:r>
              <a:rPr lang="en" sz="1600" dirty="0"/>
              <a:t>checkout, </a:t>
            </a:r>
            <a:r>
              <a:rPr lang="ru-RU" sz="1600" dirty="0"/>
              <a:t>готовит </a:t>
            </a:r>
            <a:r>
              <a:rPr lang="en" sz="1600" dirty="0"/>
              <a:t>diff, </a:t>
            </a:r>
            <a:r>
              <a:rPr lang="ru-RU" sz="1600" dirty="0"/>
              <a:t>запускает </a:t>
            </a:r>
            <a:r>
              <a:rPr lang="en" sz="1600" dirty="0"/>
              <a:t>review</a:t>
            </a:r>
            <a:br>
              <a:rPr lang="ru-RU" sz="1600" dirty="0"/>
            </a:br>
            <a:r>
              <a:rPr lang="ru-RU" sz="1600" dirty="0"/>
              <a:t>и публикует результат</a:t>
            </a:r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460513EA-D131-6A91-8CA6-8CDE49A618AF}"/>
              </a:ext>
            </a:extLst>
          </p:cNvPr>
          <p:cNvSpPr txBox="1">
            <a:spLocks/>
          </p:cNvSpPr>
          <p:nvPr/>
        </p:nvSpPr>
        <p:spPr>
          <a:xfrm>
            <a:off x="1610024" y="2158660"/>
            <a:ext cx="2580915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>
                <a:latin typeface="+mj-lt"/>
              </a:rPr>
              <a:t>GitLab</a:t>
            </a:r>
            <a:r>
              <a:rPr lang="ru-RU" dirty="0">
                <a:latin typeface="+mj-lt"/>
              </a:rPr>
              <a:t> </a:t>
            </a:r>
            <a:r>
              <a:rPr lang="en" dirty="0">
                <a:latin typeface="+mj-lt"/>
              </a:rPr>
              <a:t>Runner</a:t>
            </a:r>
            <a:endParaRPr lang="ru-RU" dirty="0">
              <a:latin typeface="+mj-lt"/>
            </a:endParaRP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0C2109EB-6335-276F-868D-74ED15372E56}"/>
              </a:ext>
            </a:extLst>
          </p:cNvPr>
          <p:cNvSpPr txBox="1">
            <a:spLocks/>
          </p:cNvSpPr>
          <p:nvPr/>
        </p:nvSpPr>
        <p:spPr>
          <a:xfrm>
            <a:off x="8450931" y="2158660"/>
            <a:ext cx="2094028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+mj-lt"/>
              </a:rPr>
              <a:t>Стоимость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B44E3D28-D617-BAF8-21F4-039D56CDF8FB}"/>
              </a:ext>
            </a:extLst>
          </p:cNvPr>
          <p:cNvSpPr txBox="1">
            <a:spLocks/>
          </p:cNvSpPr>
          <p:nvPr/>
        </p:nvSpPr>
        <p:spPr>
          <a:xfrm>
            <a:off x="4836905" y="2158660"/>
            <a:ext cx="3046906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 err="1">
                <a:latin typeface="+mj-lt"/>
              </a:rPr>
              <a:t>Opencode</a:t>
            </a:r>
            <a:r>
              <a:rPr lang="en" dirty="0">
                <a:latin typeface="+mj-lt"/>
              </a:rPr>
              <a:t>-reviewer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739859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44324"/>
          </a:xfrm>
        </p:spPr>
        <p:txBody>
          <a:bodyPr/>
          <a:lstStyle/>
          <a:p>
            <a:r>
              <a:rPr lang="en-US" dirty="0"/>
              <a:t>V1 vs V2 — </a:t>
            </a:r>
            <a:r>
              <a:rPr lang="ru-RU" dirty="0"/>
              <a:t>итог</a:t>
            </a:r>
          </a:p>
        </p:txBody>
      </p:sp>
      <p:graphicFrame>
        <p:nvGraphicFramePr>
          <p:cNvPr id="4" name="Google Shape;822;p66">
            <a:extLst>
              <a:ext uri="{FF2B5EF4-FFF2-40B4-BE49-F238E27FC236}">
                <a16:creationId xmlns:a16="http://schemas.microsoft.com/office/drawing/2014/main" id="{B62CF5D6-DE47-8A60-F355-DCBB540FD2F9}"/>
              </a:ext>
            </a:extLst>
          </p:cNvPr>
          <p:cNvGraphicFramePr/>
          <p:nvPr/>
        </p:nvGraphicFramePr>
        <p:xfrm>
          <a:off x="838200" y="1568199"/>
          <a:ext cx="10515600" cy="46196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36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0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8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946">
                <a:tc>
                  <a:txBody>
                    <a:bodyPr/>
                    <a:lstStyle/>
                    <a:p>
                      <a:pPr marL="17938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Аспект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v1 (Python)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v2 (Go)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7938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LLM SDK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LangChain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Нет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7938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Агентный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цикл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CyclicAgent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свой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рантайм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OpenCode (чужой)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7938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Доступ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коду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6 tools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через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GitLab API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локальный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checkout + built-in tools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7938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Handoff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между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этапами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 и кастомная логика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custom submit_* tools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7938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Пайплайн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кастомная агентная платформа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линейная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orchestration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вокруг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OpenCode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7938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Тестируемость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много интеграционной боли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обычные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Go-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тесты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вокруг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runner/SSE/VCS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62376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13809DE-733E-8A45-0561-F8E262882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950" y="585337"/>
            <a:ext cx="8986814" cy="3368612"/>
          </a:xfrm>
        </p:spPr>
        <p:txBody>
          <a:bodyPr/>
          <a:lstStyle/>
          <a:p>
            <a:r>
              <a:rPr lang="ru-RU" sz="8800" dirty="0">
                <a:latin typeface="VK Sans Display DemiBold" pitchFamily="34" charset="0"/>
              </a:rPr>
              <a:t>Итоги</a:t>
            </a:r>
          </a:p>
        </p:txBody>
      </p:sp>
      <p:pic>
        <p:nvPicPr>
          <p:cNvPr id="8" name="VK Logo" descr="preencoded.png">
            <a:extLst>
              <a:ext uri="{FF2B5EF4-FFF2-40B4-BE49-F238E27FC236}">
                <a16:creationId xmlns:a16="http://schemas.microsoft.com/office/drawing/2014/main" id="{C2AE9314-3E7C-854E-3CA0-B9C861EC74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90569" y="5637441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1300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ru-RU" dirty="0"/>
              <a:t>Открытые вопросы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4C6C8F4-1AEA-C9DC-B890-6A0171689F38}"/>
              </a:ext>
            </a:extLst>
          </p:cNvPr>
          <p:cNvSpPr/>
          <p:nvPr/>
        </p:nvSpPr>
        <p:spPr>
          <a:xfrm rot="10800000">
            <a:off x="797559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DB93A5F-4103-4699-A77B-EB6AE699C6C0}"/>
              </a:ext>
            </a:extLst>
          </p:cNvPr>
          <p:cNvSpPr txBox="1">
            <a:spLocks/>
          </p:cNvSpPr>
          <p:nvPr/>
        </p:nvSpPr>
        <p:spPr>
          <a:xfrm>
            <a:off x="998831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600" dirty="0"/>
              <a:t>bash/edit →</a:t>
            </a:r>
            <a:br>
              <a:rPr lang="ru-RU" sz="1600" dirty="0"/>
            </a:br>
            <a:r>
              <a:rPr lang="ru-RU" sz="1600" dirty="0"/>
              <a:t>можно запустить тесты/компиляцию</a:t>
            </a:r>
            <a:br>
              <a:rPr lang="ru-RU" sz="1600" dirty="0"/>
            </a:br>
            <a:r>
              <a:rPr lang="ru-RU" sz="1600" dirty="0"/>
              <a:t>(в </a:t>
            </a:r>
            <a:r>
              <a:rPr lang="en-US" sz="1600" dirty="0"/>
              <a:t>v1 </a:t>
            </a:r>
            <a:r>
              <a:rPr lang="ru-RU" sz="1600" dirty="0"/>
              <a:t>нельзя)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B98F03C9-8EB4-9CE1-25B0-21DE484957D3}"/>
              </a:ext>
            </a:extLst>
          </p:cNvPr>
          <p:cNvSpPr txBox="1">
            <a:spLocks/>
          </p:cNvSpPr>
          <p:nvPr/>
        </p:nvSpPr>
        <p:spPr>
          <a:xfrm>
            <a:off x="1008446" y="2158660"/>
            <a:ext cx="2094028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>
                <a:latin typeface="+mj-lt"/>
              </a:rPr>
              <a:t>Sandbox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920993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ru-RU" dirty="0"/>
              <a:t>Открытые вопросы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4C6C8F4-1AEA-C9DC-B890-6A0171689F38}"/>
              </a:ext>
            </a:extLst>
          </p:cNvPr>
          <p:cNvSpPr/>
          <p:nvPr/>
        </p:nvSpPr>
        <p:spPr>
          <a:xfrm rot="10800000">
            <a:off x="797559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DB93A5F-4103-4699-A77B-EB6AE699C6C0}"/>
              </a:ext>
            </a:extLst>
          </p:cNvPr>
          <p:cNvSpPr txBox="1">
            <a:spLocks/>
          </p:cNvSpPr>
          <p:nvPr/>
        </p:nvSpPr>
        <p:spPr>
          <a:xfrm>
            <a:off x="998831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600" dirty="0"/>
              <a:t>bash/edit →</a:t>
            </a:r>
            <a:br>
              <a:rPr lang="ru-RU" sz="1600" dirty="0"/>
            </a:br>
            <a:r>
              <a:rPr lang="ru-RU" sz="1600" dirty="0"/>
              <a:t>можно запустить тесты/компиляцию</a:t>
            </a:r>
            <a:br>
              <a:rPr lang="ru-RU" sz="1600" dirty="0"/>
            </a:br>
            <a:r>
              <a:rPr lang="ru-RU" sz="1600" dirty="0"/>
              <a:t>(в </a:t>
            </a:r>
            <a:r>
              <a:rPr lang="en-US" sz="1600" dirty="0"/>
              <a:t>v1 </a:t>
            </a:r>
            <a:r>
              <a:rPr lang="ru-RU" sz="1600" dirty="0"/>
              <a:t>нельзя)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B98F03C9-8EB4-9CE1-25B0-21DE484957D3}"/>
              </a:ext>
            </a:extLst>
          </p:cNvPr>
          <p:cNvSpPr txBox="1">
            <a:spLocks/>
          </p:cNvSpPr>
          <p:nvPr/>
        </p:nvSpPr>
        <p:spPr>
          <a:xfrm>
            <a:off x="1008446" y="2158660"/>
            <a:ext cx="2094028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>
                <a:latin typeface="+mj-lt"/>
              </a:rPr>
              <a:t>Sandbox</a:t>
            </a:r>
            <a:endParaRPr lang="ru-RU" dirty="0">
              <a:latin typeface="+mj-lt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7F094BDE-26A7-D503-04E1-258566CCF713}"/>
              </a:ext>
            </a:extLst>
          </p:cNvPr>
          <p:cNvSpPr/>
          <p:nvPr/>
        </p:nvSpPr>
        <p:spPr>
          <a:xfrm rot="10800000">
            <a:off x="3500195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0D40C3-429B-8055-DAD4-E46EF0E2C20D}"/>
              </a:ext>
            </a:extLst>
          </p:cNvPr>
          <p:cNvSpPr txBox="1">
            <a:spLocks/>
          </p:cNvSpPr>
          <p:nvPr/>
        </p:nvSpPr>
        <p:spPr>
          <a:xfrm>
            <a:off x="3701467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обновления</a:t>
            </a:r>
            <a:br>
              <a:rPr lang="ru-RU" sz="1600" dirty="0"/>
            </a:br>
            <a:r>
              <a:rPr lang="ru-RU" sz="1600" dirty="0"/>
              <a:t>могут сломать </a:t>
            </a:r>
            <a:r>
              <a:rPr lang="en" sz="1600" dirty="0"/>
              <a:t>HTTP API </a:t>
            </a:r>
            <a:r>
              <a:rPr lang="ru-RU" sz="1600" dirty="0"/>
              <a:t>без предупреждения</a:t>
            </a:r>
          </a:p>
        </p:txBody>
      </p:sp>
      <p:sp>
        <p:nvSpPr>
          <p:cNvPr id="45" name="Текст 4">
            <a:extLst>
              <a:ext uri="{FF2B5EF4-FFF2-40B4-BE49-F238E27FC236}">
                <a16:creationId xmlns:a16="http://schemas.microsoft.com/office/drawing/2014/main" id="{DA7A742E-DF2C-0E98-02B6-1FA010AF4DCD}"/>
              </a:ext>
            </a:extLst>
          </p:cNvPr>
          <p:cNvSpPr txBox="1">
            <a:spLocks/>
          </p:cNvSpPr>
          <p:nvPr/>
        </p:nvSpPr>
        <p:spPr>
          <a:xfrm>
            <a:off x="3711082" y="2158660"/>
            <a:ext cx="2094028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+mj-lt"/>
              </a:rPr>
              <a:t>Привязка к </a:t>
            </a:r>
            <a:r>
              <a:rPr lang="en" dirty="0" err="1">
                <a:latin typeface="+mj-lt"/>
              </a:rPr>
              <a:t>OpenCode</a:t>
            </a:r>
            <a:r>
              <a:rPr lang="en" dirty="0">
                <a:latin typeface="+mj-lt"/>
              </a:rPr>
              <a:t> —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150968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ru-RU" dirty="0"/>
              <a:t>Открытые вопросы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4C6C8F4-1AEA-C9DC-B890-6A0171689F38}"/>
              </a:ext>
            </a:extLst>
          </p:cNvPr>
          <p:cNvSpPr/>
          <p:nvPr/>
        </p:nvSpPr>
        <p:spPr>
          <a:xfrm rot="10800000">
            <a:off x="797559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DB93A5F-4103-4699-A77B-EB6AE699C6C0}"/>
              </a:ext>
            </a:extLst>
          </p:cNvPr>
          <p:cNvSpPr txBox="1">
            <a:spLocks/>
          </p:cNvSpPr>
          <p:nvPr/>
        </p:nvSpPr>
        <p:spPr>
          <a:xfrm>
            <a:off x="998831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600" dirty="0"/>
              <a:t>bash/edit →</a:t>
            </a:r>
            <a:br>
              <a:rPr lang="ru-RU" sz="1600" dirty="0"/>
            </a:br>
            <a:r>
              <a:rPr lang="ru-RU" sz="1600" dirty="0"/>
              <a:t>можно запустить тесты/компиляцию</a:t>
            </a:r>
            <a:br>
              <a:rPr lang="ru-RU" sz="1600" dirty="0"/>
            </a:br>
            <a:r>
              <a:rPr lang="ru-RU" sz="1600" dirty="0"/>
              <a:t>(в </a:t>
            </a:r>
            <a:r>
              <a:rPr lang="en-US" sz="1600" dirty="0"/>
              <a:t>v1 </a:t>
            </a:r>
            <a:r>
              <a:rPr lang="ru-RU" sz="1600" dirty="0"/>
              <a:t>нельзя)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B98F03C9-8EB4-9CE1-25B0-21DE484957D3}"/>
              </a:ext>
            </a:extLst>
          </p:cNvPr>
          <p:cNvSpPr txBox="1">
            <a:spLocks/>
          </p:cNvSpPr>
          <p:nvPr/>
        </p:nvSpPr>
        <p:spPr>
          <a:xfrm>
            <a:off x="1008446" y="2158660"/>
            <a:ext cx="2094028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>
                <a:latin typeface="+mj-lt"/>
              </a:rPr>
              <a:t>Sandbox</a:t>
            </a:r>
            <a:endParaRPr lang="ru-RU" dirty="0">
              <a:latin typeface="+mj-lt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35A24A4A-FF7B-11A7-6D3B-F02C659FE05C}"/>
              </a:ext>
            </a:extLst>
          </p:cNvPr>
          <p:cNvSpPr/>
          <p:nvPr/>
        </p:nvSpPr>
        <p:spPr>
          <a:xfrm rot="10800000">
            <a:off x="6215686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A659B6DC-3323-4D70-5955-5D5AE9EF8F42}"/>
              </a:ext>
            </a:extLst>
          </p:cNvPr>
          <p:cNvSpPr txBox="1">
            <a:spLocks/>
          </p:cNvSpPr>
          <p:nvPr/>
        </p:nvSpPr>
        <p:spPr>
          <a:xfrm>
            <a:off x="6416958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600" dirty="0"/>
              <a:t>N </a:t>
            </a:r>
            <a:r>
              <a:rPr lang="ru-RU" sz="1600" dirty="0"/>
              <a:t>параллельных сессий × токены; </a:t>
            </a:r>
            <a:r>
              <a:rPr lang="en" sz="1600" dirty="0"/>
              <a:t>prompt cache</a:t>
            </a:r>
            <a:br>
              <a:rPr lang="ru-RU" sz="1600" dirty="0"/>
            </a:br>
            <a:r>
              <a:rPr lang="ru-RU" sz="1600" dirty="0"/>
              <a:t>не работает</a:t>
            </a:r>
            <a:br>
              <a:rPr lang="ru-RU" sz="1600" dirty="0"/>
            </a:br>
            <a:r>
              <a:rPr lang="ru-RU" sz="1600" dirty="0"/>
              <a:t>между сессиями</a:t>
            </a:r>
          </a:p>
        </p:txBody>
      </p:sp>
      <p:sp>
        <p:nvSpPr>
          <p:cNvPr id="42" name="Текст 4">
            <a:extLst>
              <a:ext uri="{FF2B5EF4-FFF2-40B4-BE49-F238E27FC236}">
                <a16:creationId xmlns:a16="http://schemas.microsoft.com/office/drawing/2014/main" id="{081AFC96-9DA4-336A-CC52-DEBBCE8FD553}"/>
              </a:ext>
            </a:extLst>
          </p:cNvPr>
          <p:cNvSpPr txBox="1">
            <a:spLocks/>
          </p:cNvSpPr>
          <p:nvPr/>
        </p:nvSpPr>
        <p:spPr>
          <a:xfrm>
            <a:off x="6426573" y="2158660"/>
            <a:ext cx="2094028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+mj-lt"/>
              </a:rPr>
              <a:t>Стоимость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7F094BDE-26A7-D503-04E1-258566CCF713}"/>
              </a:ext>
            </a:extLst>
          </p:cNvPr>
          <p:cNvSpPr/>
          <p:nvPr/>
        </p:nvSpPr>
        <p:spPr>
          <a:xfrm rot="10800000">
            <a:off x="3500195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0D40C3-429B-8055-DAD4-E46EF0E2C20D}"/>
              </a:ext>
            </a:extLst>
          </p:cNvPr>
          <p:cNvSpPr txBox="1">
            <a:spLocks/>
          </p:cNvSpPr>
          <p:nvPr/>
        </p:nvSpPr>
        <p:spPr>
          <a:xfrm>
            <a:off x="3701467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обновления</a:t>
            </a:r>
            <a:br>
              <a:rPr lang="ru-RU" sz="1600" dirty="0"/>
            </a:br>
            <a:r>
              <a:rPr lang="ru-RU" sz="1600" dirty="0"/>
              <a:t>могут сломать </a:t>
            </a:r>
            <a:r>
              <a:rPr lang="en" sz="1600" dirty="0"/>
              <a:t>HTTP API </a:t>
            </a:r>
            <a:r>
              <a:rPr lang="ru-RU" sz="1600" dirty="0"/>
              <a:t>без предупреждения</a:t>
            </a:r>
          </a:p>
        </p:txBody>
      </p:sp>
      <p:sp>
        <p:nvSpPr>
          <p:cNvPr id="45" name="Текст 4">
            <a:extLst>
              <a:ext uri="{FF2B5EF4-FFF2-40B4-BE49-F238E27FC236}">
                <a16:creationId xmlns:a16="http://schemas.microsoft.com/office/drawing/2014/main" id="{DA7A742E-DF2C-0E98-02B6-1FA010AF4DCD}"/>
              </a:ext>
            </a:extLst>
          </p:cNvPr>
          <p:cNvSpPr txBox="1">
            <a:spLocks/>
          </p:cNvSpPr>
          <p:nvPr/>
        </p:nvSpPr>
        <p:spPr>
          <a:xfrm>
            <a:off x="3711082" y="2158660"/>
            <a:ext cx="2094028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+mj-lt"/>
              </a:rPr>
              <a:t>Привязка к </a:t>
            </a:r>
            <a:r>
              <a:rPr lang="en" dirty="0" err="1">
                <a:latin typeface="+mj-lt"/>
              </a:rPr>
              <a:t>OpenCode</a:t>
            </a:r>
            <a:r>
              <a:rPr lang="en" dirty="0">
                <a:latin typeface="+mj-lt"/>
              </a:rPr>
              <a:t> —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783066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ru-RU" dirty="0"/>
              <a:t>Открытые вопросы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4C6C8F4-1AEA-C9DC-B890-6A0171689F38}"/>
              </a:ext>
            </a:extLst>
          </p:cNvPr>
          <p:cNvSpPr/>
          <p:nvPr/>
        </p:nvSpPr>
        <p:spPr>
          <a:xfrm rot="10800000">
            <a:off x="797559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DB93A5F-4103-4699-A77B-EB6AE699C6C0}"/>
              </a:ext>
            </a:extLst>
          </p:cNvPr>
          <p:cNvSpPr txBox="1">
            <a:spLocks/>
          </p:cNvSpPr>
          <p:nvPr/>
        </p:nvSpPr>
        <p:spPr>
          <a:xfrm>
            <a:off x="998831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600" dirty="0"/>
              <a:t>bash/edit →</a:t>
            </a:r>
            <a:br>
              <a:rPr lang="ru-RU" sz="1600" dirty="0"/>
            </a:br>
            <a:r>
              <a:rPr lang="ru-RU" sz="1600" dirty="0"/>
              <a:t>можно запустить тесты/компиляцию</a:t>
            </a:r>
            <a:br>
              <a:rPr lang="ru-RU" sz="1600" dirty="0"/>
            </a:br>
            <a:r>
              <a:rPr lang="ru-RU" sz="1600" dirty="0"/>
              <a:t>(в </a:t>
            </a:r>
            <a:r>
              <a:rPr lang="en-US" sz="1600" dirty="0"/>
              <a:t>v1 </a:t>
            </a:r>
            <a:r>
              <a:rPr lang="ru-RU" sz="1600" dirty="0"/>
              <a:t>нельзя)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B98F03C9-8EB4-9CE1-25B0-21DE484957D3}"/>
              </a:ext>
            </a:extLst>
          </p:cNvPr>
          <p:cNvSpPr txBox="1">
            <a:spLocks/>
          </p:cNvSpPr>
          <p:nvPr/>
        </p:nvSpPr>
        <p:spPr>
          <a:xfrm>
            <a:off x="1008446" y="2158660"/>
            <a:ext cx="2094028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>
                <a:latin typeface="+mj-lt"/>
              </a:rPr>
              <a:t>Sandbox</a:t>
            </a:r>
            <a:endParaRPr lang="ru-RU" dirty="0">
              <a:latin typeface="+mj-lt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C128AC46-465E-E50F-6148-5F9DC4E1F96E}"/>
              </a:ext>
            </a:extLst>
          </p:cNvPr>
          <p:cNvSpPr/>
          <p:nvPr/>
        </p:nvSpPr>
        <p:spPr>
          <a:xfrm rot="10800000">
            <a:off x="8920943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3E607B4D-A57B-B7D9-2FD1-FCEBD1F3809D}"/>
              </a:ext>
            </a:extLst>
          </p:cNvPr>
          <p:cNvSpPr txBox="1">
            <a:spLocks/>
          </p:cNvSpPr>
          <p:nvPr/>
        </p:nvSpPr>
        <p:spPr>
          <a:xfrm>
            <a:off x="9122215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err="1"/>
              <a:t>логи</a:t>
            </a:r>
            <a:r>
              <a:rPr lang="ru-RU" sz="1600" dirty="0"/>
              <a:t> </a:t>
            </a:r>
            <a:r>
              <a:rPr lang="en" sz="1600" dirty="0" err="1"/>
              <a:t>OpenCode</a:t>
            </a:r>
            <a:r>
              <a:rPr lang="en" sz="1600" dirty="0"/>
              <a:t> </a:t>
            </a:r>
            <a:r>
              <a:rPr lang="ru-RU" sz="1600" dirty="0"/>
              <a:t>идут в </a:t>
            </a:r>
            <a:r>
              <a:rPr lang="en" sz="1600" dirty="0"/>
              <a:t>stderr,</a:t>
            </a:r>
            <a:br>
              <a:rPr lang="ru-RU" sz="1600" dirty="0"/>
            </a:br>
            <a:r>
              <a:rPr lang="ru-RU" sz="1600" dirty="0"/>
              <a:t>нет </a:t>
            </a:r>
            <a:r>
              <a:rPr lang="en" sz="1600" dirty="0"/>
              <a:t>structured tracing</a:t>
            </a:r>
            <a:endParaRPr lang="ru-RU" sz="1600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CFAE0465-23C1-AB01-3930-F5CEB91114CE}"/>
              </a:ext>
            </a:extLst>
          </p:cNvPr>
          <p:cNvSpPr txBox="1">
            <a:spLocks/>
          </p:cNvSpPr>
          <p:nvPr/>
        </p:nvSpPr>
        <p:spPr>
          <a:xfrm>
            <a:off x="9131830" y="2158660"/>
            <a:ext cx="2094028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>
                <a:latin typeface="+mj-lt"/>
              </a:rPr>
              <a:t>Observability</a:t>
            </a:r>
            <a:endParaRPr lang="ru-RU" dirty="0">
              <a:latin typeface="+mj-lt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35A24A4A-FF7B-11A7-6D3B-F02C659FE05C}"/>
              </a:ext>
            </a:extLst>
          </p:cNvPr>
          <p:cNvSpPr/>
          <p:nvPr/>
        </p:nvSpPr>
        <p:spPr>
          <a:xfrm rot="10800000">
            <a:off x="6215686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A659B6DC-3323-4D70-5955-5D5AE9EF8F42}"/>
              </a:ext>
            </a:extLst>
          </p:cNvPr>
          <p:cNvSpPr txBox="1">
            <a:spLocks/>
          </p:cNvSpPr>
          <p:nvPr/>
        </p:nvSpPr>
        <p:spPr>
          <a:xfrm>
            <a:off x="6416958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600" dirty="0"/>
              <a:t>N </a:t>
            </a:r>
            <a:r>
              <a:rPr lang="ru-RU" sz="1600" dirty="0"/>
              <a:t>параллельных сессий × токены; </a:t>
            </a:r>
            <a:r>
              <a:rPr lang="en" sz="1600" dirty="0"/>
              <a:t>prompt cache</a:t>
            </a:r>
            <a:br>
              <a:rPr lang="ru-RU" sz="1600" dirty="0"/>
            </a:br>
            <a:r>
              <a:rPr lang="ru-RU" sz="1600" dirty="0"/>
              <a:t>не работает</a:t>
            </a:r>
            <a:br>
              <a:rPr lang="ru-RU" sz="1600" dirty="0"/>
            </a:br>
            <a:r>
              <a:rPr lang="ru-RU" sz="1600" dirty="0"/>
              <a:t>между сессиями</a:t>
            </a:r>
          </a:p>
        </p:txBody>
      </p:sp>
      <p:sp>
        <p:nvSpPr>
          <p:cNvPr id="42" name="Текст 4">
            <a:extLst>
              <a:ext uri="{FF2B5EF4-FFF2-40B4-BE49-F238E27FC236}">
                <a16:creationId xmlns:a16="http://schemas.microsoft.com/office/drawing/2014/main" id="{081AFC96-9DA4-336A-CC52-DEBBCE8FD553}"/>
              </a:ext>
            </a:extLst>
          </p:cNvPr>
          <p:cNvSpPr txBox="1">
            <a:spLocks/>
          </p:cNvSpPr>
          <p:nvPr/>
        </p:nvSpPr>
        <p:spPr>
          <a:xfrm>
            <a:off x="6426573" y="2158660"/>
            <a:ext cx="2094028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+mj-lt"/>
              </a:rPr>
              <a:t>Стоимость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7F094BDE-26A7-D503-04E1-258566CCF713}"/>
              </a:ext>
            </a:extLst>
          </p:cNvPr>
          <p:cNvSpPr/>
          <p:nvPr/>
        </p:nvSpPr>
        <p:spPr>
          <a:xfrm rot="10800000">
            <a:off x="3500195" y="1849435"/>
            <a:ext cx="2503985" cy="4088893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0D40C3-429B-8055-DAD4-E46EF0E2C20D}"/>
              </a:ext>
            </a:extLst>
          </p:cNvPr>
          <p:cNvSpPr txBox="1">
            <a:spLocks/>
          </p:cNvSpPr>
          <p:nvPr/>
        </p:nvSpPr>
        <p:spPr>
          <a:xfrm>
            <a:off x="3701467" y="3773510"/>
            <a:ext cx="2110850" cy="198727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обновления</a:t>
            </a:r>
            <a:br>
              <a:rPr lang="ru-RU" sz="1600" dirty="0"/>
            </a:br>
            <a:r>
              <a:rPr lang="ru-RU" sz="1600" dirty="0"/>
              <a:t>могут сломать </a:t>
            </a:r>
            <a:r>
              <a:rPr lang="en" sz="1600" dirty="0"/>
              <a:t>HTTP API </a:t>
            </a:r>
            <a:r>
              <a:rPr lang="ru-RU" sz="1600" dirty="0"/>
              <a:t>без предупреждения</a:t>
            </a:r>
          </a:p>
        </p:txBody>
      </p:sp>
      <p:sp>
        <p:nvSpPr>
          <p:cNvPr id="45" name="Текст 4">
            <a:extLst>
              <a:ext uri="{FF2B5EF4-FFF2-40B4-BE49-F238E27FC236}">
                <a16:creationId xmlns:a16="http://schemas.microsoft.com/office/drawing/2014/main" id="{DA7A742E-DF2C-0E98-02B6-1FA010AF4DCD}"/>
              </a:ext>
            </a:extLst>
          </p:cNvPr>
          <p:cNvSpPr txBox="1">
            <a:spLocks/>
          </p:cNvSpPr>
          <p:nvPr/>
        </p:nvSpPr>
        <p:spPr>
          <a:xfrm>
            <a:off x="3711082" y="2158660"/>
            <a:ext cx="2094028" cy="4751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+mj-lt"/>
              </a:rPr>
              <a:t>Привязка к </a:t>
            </a:r>
            <a:r>
              <a:rPr lang="en" dirty="0" err="1">
                <a:latin typeface="+mj-lt"/>
              </a:rPr>
              <a:t>OpenCode</a:t>
            </a:r>
            <a:r>
              <a:rPr lang="en" dirty="0">
                <a:latin typeface="+mj-lt"/>
              </a:rPr>
              <a:t> —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359598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52872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забрать с собой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97181"/>
            <a:ext cx="5325858" cy="750862"/>
          </a:xfrm>
        </p:spPr>
        <p:txBody>
          <a:bodyPr anchor="ctr"/>
          <a:lstStyle/>
          <a:p>
            <a:pPr algn="ctr"/>
            <a:r>
              <a:rPr lang="ru-RU" sz="1600" dirty="0"/>
              <a:t>Не пишите свой </a:t>
            </a:r>
            <a:r>
              <a:rPr lang="en" sz="1600" dirty="0"/>
              <a:t>agent loop, </a:t>
            </a:r>
            <a:r>
              <a:rPr lang="ru-RU" sz="1600" dirty="0"/>
              <a:t>если можно</a:t>
            </a:r>
            <a:br>
              <a:rPr lang="ru-RU" sz="1600" dirty="0"/>
            </a:br>
            <a:r>
              <a:rPr lang="ru-RU" sz="1600" dirty="0"/>
              <a:t>встроить готовый </a:t>
            </a:r>
            <a:r>
              <a:rPr lang="en" sz="1600" dirty="0"/>
              <a:t>runtime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2183625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1" y="3892434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52872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забрать с собой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97181"/>
            <a:ext cx="5325858" cy="750862"/>
          </a:xfrm>
        </p:spPr>
        <p:txBody>
          <a:bodyPr anchor="ctr"/>
          <a:lstStyle/>
          <a:p>
            <a:pPr algn="ctr"/>
            <a:r>
              <a:rPr lang="ru-RU" sz="1600" dirty="0"/>
              <a:t>Не пишите свой </a:t>
            </a:r>
            <a:r>
              <a:rPr lang="en" sz="1600" dirty="0"/>
              <a:t>agent loop, </a:t>
            </a:r>
            <a:r>
              <a:rPr lang="ru-RU" sz="1600" dirty="0"/>
              <a:t>если можно</a:t>
            </a:r>
            <a:br>
              <a:rPr lang="ru-RU" sz="1600" dirty="0"/>
            </a:br>
            <a:r>
              <a:rPr lang="ru-RU" sz="1600" dirty="0"/>
              <a:t>встроить готовый </a:t>
            </a:r>
            <a:r>
              <a:rPr lang="en" sz="1600" dirty="0"/>
              <a:t>runtime</a:t>
            </a:r>
            <a:endParaRPr lang="ru-RU" sz="1600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70138" y="4060136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Между этапами передавайте </a:t>
            </a:r>
            <a:r>
              <a:rPr lang="en" sz="1600" dirty="0"/>
              <a:t>typed payload /</a:t>
            </a:r>
            <a:br>
              <a:rPr lang="ru-RU" sz="1600" dirty="0"/>
            </a:br>
            <a:r>
              <a:rPr lang="en" sz="1600" dirty="0"/>
              <a:t>tool call, </a:t>
            </a:r>
            <a:r>
              <a:rPr lang="ru-RU" sz="1600" dirty="0"/>
              <a:t>а не </a:t>
            </a:r>
            <a:r>
              <a:rPr lang="en" sz="1600" dirty="0"/>
              <a:t>prose</a:t>
            </a:r>
          </a:p>
        </p:txBody>
      </p:sp>
    </p:spTree>
    <p:extLst>
      <p:ext uri="{BB962C8B-B14F-4D97-AF65-F5344CB8AC3E}">
        <p14:creationId xmlns:p14="http://schemas.microsoft.com/office/powerpoint/2010/main" val="2304868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E93B0-A5B7-8985-7E12-4F425E19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 — комментарии</a:t>
            </a:r>
            <a:br>
              <a:rPr lang="en-US" dirty="0"/>
            </a:br>
            <a:r>
              <a:rPr lang="ru-RU" dirty="0"/>
              <a:t>по дням</a:t>
            </a:r>
            <a:r>
              <a:rPr lang="en-US" dirty="0"/>
              <a:t> </a:t>
            </a:r>
            <a:r>
              <a:rPr lang="ru-RU" dirty="0"/>
              <a:t>недели</a:t>
            </a:r>
          </a:p>
        </p:txBody>
      </p:sp>
      <p:pic>
        <p:nvPicPr>
          <p:cNvPr id="6" name="Google Shape;1700;p9">
            <a:extLst>
              <a:ext uri="{FF2B5EF4-FFF2-40B4-BE49-F238E27FC236}">
                <a16:creationId xmlns:a16="http://schemas.microsoft.com/office/drawing/2014/main" id="{555495D0-B671-0401-880A-586F6498848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32167" y="1872433"/>
            <a:ext cx="7927665" cy="4461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2569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008B893-E634-E082-2B15-D62FB0839253}"/>
              </a:ext>
            </a:extLst>
          </p:cNvPr>
          <p:cNvSpPr/>
          <p:nvPr/>
        </p:nvSpPr>
        <p:spPr>
          <a:xfrm rot="10800000">
            <a:off x="6204858" y="252872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1" y="3892434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52872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забрать с собой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97181"/>
            <a:ext cx="5325858" cy="750862"/>
          </a:xfrm>
        </p:spPr>
        <p:txBody>
          <a:bodyPr anchor="ctr"/>
          <a:lstStyle/>
          <a:p>
            <a:pPr algn="ctr"/>
            <a:r>
              <a:rPr lang="ru-RU" sz="1600" dirty="0"/>
              <a:t>Не пишите свой </a:t>
            </a:r>
            <a:r>
              <a:rPr lang="en" sz="1600" dirty="0"/>
              <a:t>agent loop, </a:t>
            </a:r>
            <a:r>
              <a:rPr lang="ru-RU" sz="1600" dirty="0"/>
              <a:t>если можно</a:t>
            </a:r>
            <a:br>
              <a:rPr lang="ru-RU" sz="1600" dirty="0"/>
            </a:br>
            <a:r>
              <a:rPr lang="ru-RU" sz="1600" dirty="0"/>
              <a:t>встроить готовый </a:t>
            </a:r>
            <a:r>
              <a:rPr lang="en" sz="1600" dirty="0"/>
              <a:t>runtime</a:t>
            </a:r>
            <a:endParaRPr lang="ru-RU" sz="1600" dirty="0"/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AF5D14A8-F413-777B-C902-B5B78916677E}"/>
              </a:ext>
            </a:extLst>
          </p:cNvPr>
          <p:cNvSpPr txBox="1">
            <a:spLocks/>
          </p:cNvSpPr>
          <p:nvPr/>
        </p:nvSpPr>
        <p:spPr>
          <a:xfrm>
            <a:off x="6204855" y="2737151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Давайте агенту </a:t>
            </a:r>
            <a:r>
              <a:rPr lang="en" sz="1600" dirty="0"/>
              <a:t>checkout </a:t>
            </a:r>
            <a:r>
              <a:rPr lang="ru-RU" sz="1600" dirty="0"/>
              <a:t>и нормальные </a:t>
            </a:r>
            <a:r>
              <a:rPr lang="en" sz="1600" dirty="0"/>
              <a:t>Read/Grep/Glob, </a:t>
            </a:r>
            <a:r>
              <a:rPr lang="ru-RU" sz="1600" dirty="0"/>
              <a:t>а не узкий </a:t>
            </a:r>
            <a:r>
              <a:rPr lang="en" sz="1600" dirty="0"/>
              <a:t>API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70138" y="4060136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Между этапами передавайте </a:t>
            </a:r>
            <a:r>
              <a:rPr lang="en" sz="1600" dirty="0"/>
              <a:t>typed payload /</a:t>
            </a:r>
            <a:br>
              <a:rPr lang="ru-RU" sz="1600" dirty="0"/>
            </a:br>
            <a:r>
              <a:rPr lang="en" sz="1600" dirty="0"/>
              <a:t>tool call, </a:t>
            </a:r>
            <a:r>
              <a:rPr lang="ru-RU" sz="1600" dirty="0"/>
              <a:t>а не </a:t>
            </a:r>
            <a:r>
              <a:rPr lang="en" sz="1600" dirty="0"/>
              <a:t>prose</a:t>
            </a:r>
          </a:p>
        </p:txBody>
      </p:sp>
    </p:spTree>
    <p:extLst>
      <p:ext uri="{BB962C8B-B14F-4D97-AF65-F5344CB8AC3E}">
        <p14:creationId xmlns:p14="http://schemas.microsoft.com/office/powerpoint/2010/main" val="191279491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008B893-E634-E082-2B15-D62FB0839253}"/>
              </a:ext>
            </a:extLst>
          </p:cNvPr>
          <p:cNvSpPr/>
          <p:nvPr/>
        </p:nvSpPr>
        <p:spPr>
          <a:xfrm rot="10800000">
            <a:off x="6204858" y="252872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1" y="3892434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2528721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FEBC728-6511-E52E-18CC-E55D5FEDEA21}"/>
              </a:ext>
            </a:extLst>
          </p:cNvPr>
          <p:cNvSpPr/>
          <p:nvPr/>
        </p:nvSpPr>
        <p:spPr>
          <a:xfrm rot="10800000">
            <a:off x="6204858" y="3892434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забрать с собой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697181"/>
            <a:ext cx="5325858" cy="750862"/>
          </a:xfrm>
        </p:spPr>
        <p:txBody>
          <a:bodyPr anchor="ctr"/>
          <a:lstStyle/>
          <a:p>
            <a:pPr algn="ctr"/>
            <a:r>
              <a:rPr lang="ru-RU" sz="1600" dirty="0"/>
              <a:t>Не пишите свой </a:t>
            </a:r>
            <a:r>
              <a:rPr lang="en" sz="1600" dirty="0"/>
              <a:t>agent loop, </a:t>
            </a:r>
            <a:r>
              <a:rPr lang="ru-RU" sz="1600" dirty="0"/>
              <a:t>если можно</a:t>
            </a:r>
            <a:br>
              <a:rPr lang="ru-RU" sz="1600" dirty="0"/>
            </a:br>
            <a:r>
              <a:rPr lang="ru-RU" sz="1600" dirty="0"/>
              <a:t>встроить готовый </a:t>
            </a:r>
            <a:r>
              <a:rPr lang="en" sz="1600" dirty="0"/>
              <a:t>runtime</a:t>
            </a:r>
            <a:endParaRPr lang="ru-RU" sz="1600" dirty="0"/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AF5D14A8-F413-777B-C902-B5B78916677E}"/>
              </a:ext>
            </a:extLst>
          </p:cNvPr>
          <p:cNvSpPr txBox="1">
            <a:spLocks/>
          </p:cNvSpPr>
          <p:nvPr/>
        </p:nvSpPr>
        <p:spPr>
          <a:xfrm>
            <a:off x="6204855" y="2737151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Давайте агенту </a:t>
            </a:r>
            <a:r>
              <a:rPr lang="en" sz="1600" dirty="0"/>
              <a:t>checkout </a:t>
            </a:r>
            <a:r>
              <a:rPr lang="ru-RU" sz="1600" dirty="0"/>
              <a:t>и нормальные </a:t>
            </a:r>
            <a:r>
              <a:rPr lang="en" sz="1600" dirty="0"/>
              <a:t>Read/Grep/Glob, </a:t>
            </a:r>
            <a:r>
              <a:rPr lang="ru-RU" sz="1600" dirty="0"/>
              <a:t>а не узкий </a:t>
            </a:r>
            <a:r>
              <a:rPr lang="en" sz="1600" dirty="0"/>
              <a:t>API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70138" y="4060136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Между этапами передавайте </a:t>
            </a:r>
            <a:r>
              <a:rPr lang="en" sz="1600" dirty="0"/>
              <a:t>typed payload /</a:t>
            </a:r>
            <a:br>
              <a:rPr lang="ru-RU" sz="1600" dirty="0"/>
            </a:br>
            <a:r>
              <a:rPr lang="en" sz="1600" dirty="0"/>
              <a:t>tool call, </a:t>
            </a:r>
            <a:r>
              <a:rPr lang="ru-RU" sz="1600" dirty="0"/>
              <a:t>а не </a:t>
            </a:r>
            <a:r>
              <a:rPr lang="en" sz="1600" dirty="0"/>
              <a:t>prose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60145FC7-25A2-5192-C001-EEBA43FF71F2}"/>
              </a:ext>
            </a:extLst>
          </p:cNvPr>
          <p:cNvSpPr txBox="1">
            <a:spLocks/>
          </p:cNvSpPr>
          <p:nvPr/>
        </p:nvSpPr>
        <p:spPr>
          <a:xfrm>
            <a:off x="6204855" y="4060136"/>
            <a:ext cx="5325859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Считайте </a:t>
            </a:r>
            <a:r>
              <a:rPr lang="en" sz="1600" dirty="0"/>
              <a:t>LLM </a:t>
            </a:r>
            <a:r>
              <a:rPr lang="ru-RU" sz="1600" dirty="0"/>
              <a:t>ненадёжным компонентом:</a:t>
            </a:r>
            <a:br>
              <a:rPr lang="ru-RU" sz="1600" dirty="0"/>
            </a:br>
            <a:r>
              <a:rPr lang="en" sz="1600" dirty="0"/>
              <a:t>validation, retry </a:t>
            </a:r>
            <a:r>
              <a:rPr lang="ru-RU" sz="1600" dirty="0"/>
              <a:t>и </a:t>
            </a:r>
            <a:r>
              <a:rPr lang="en" sz="1600" dirty="0"/>
              <a:t>fallback </a:t>
            </a:r>
            <a:r>
              <a:rPr lang="ru-RU" sz="1600" dirty="0"/>
              <a:t>обязательны</a:t>
            </a:r>
          </a:p>
        </p:txBody>
      </p:sp>
    </p:spTree>
    <p:extLst>
      <p:ext uri="{BB962C8B-B14F-4D97-AF65-F5344CB8AC3E}">
        <p14:creationId xmlns:p14="http://schemas.microsoft.com/office/powerpoint/2010/main" val="265357360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824374"/>
          </a:xfrm>
        </p:spPr>
        <p:txBody>
          <a:bodyPr/>
          <a:lstStyle/>
          <a:p>
            <a:r>
              <a:rPr lang="en" dirty="0"/>
              <a:t>Open Source</a:t>
            </a:r>
            <a:endParaRPr lang="ru-RU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7D6F1675-2078-83A1-B977-A243C591AA44}"/>
              </a:ext>
            </a:extLst>
          </p:cNvPr>
          <p:cNvSpPr txBox="1">
            <a:spLocks/>
          </p:cNvSpPr>
          <p:nvPr/>
        </p:nvSpPr>
        <p:spPr>
          <a:xfrm>
            <a:off x="661280" y="2503658"/>
            <a:ext cx="8103579" cy="260718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latin typeface="+mj-lt"/>
              </a:rPr>
              <a:t>Это не внутренний магический артефакт, а рабочий </a:t>
            </a:r>
            <a:r>
              <a:rPr lang="en" sz="3200" dirty="0">
                <a:latin typeface="+mj-lt"/>
              </a:rPr>
              <a:t>pipeline,</a:t>
            </a:r>
            <a:br>
              <a:rPr lang="ru-RU" sz="3200" dirty="0">
                <a:latin typeface="+mj-lt"/>
              </a:rPr>
            </a:br>
            <a:r>
              <a:rPr lang="ru-RU" sz="3200" dirty="0">
                <a:latin typeface="+mj-lt"/>
              </a:rPr>
              <a:t>который можно будет посмотреть</a:t>
            </a:r>
            <a:br>
              <a:rPr lang="ru-RU" sz="3200" dirty="0">
                <a:latin typeface="+mj-lt"/>
              </a:rPr>
            </a:br>
            <a:r>
              <a:rPr lang="ru-RU" sz="3200" dirty="0">
                <a:latin typeface="+mj-lt"/>
              </a:rPr>
              <a:t>и запустить у себя</a:t>
            </a:r>
          </a:p>
        </p:txBody>
      </p:sp>
      <p:pic>
        <p:nvPicPr>
          <p:cNvPr id="4" name="Google Shape;3325;p69">
            <a:extLst>
              <a:ext uri="{FF2B5EF4-FFF2-40B4-BE49-F238E27FC236}">
                <a16:creationId xmlns:a16="http://schemas.microsoft.com/office/drawing/2014/main" id="{79FD19E2-5AC9-0187-79C2-8136730EA8F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4859" y="2750422"/>
            <a:ext cx="2113658" cy="2113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67399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13809DE-733E-8A45-0561-F8E262882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950" y="585337"/>
            <a:ext cx="8986814" cy="3368612"/>
          </a:xfrm>
        </p:spPr>
        <p:txBody>
          <a:bodyPr/>
          <a:lstStyle/>
          <a:p>
            <a:r>
              <a:rPr lang="ru-RU" sz="8800" dirty="0"/>
              <a:t>Спасибо!</a:t>
            </a:r>
          </a:p>
          <a:p>
            <a:r>
              <a:rPr lang="ru-RU" sz="8800" dirty="0"/>
              <a:t>Вопросы?</a:t>
            </a:r>
          </a:p>
        </p:txBody>
      </p:sp>
      <p:sp>
        <p:nvSpPr>
          <p:cNvPr id="6" name="Текст 1">
            <a:extLst>
              <a:ext uri="{FF2B5EF4-FFF2-40B4-BE49-F238E27FC236}">
                <a16:creationId xmlns:a16="http://schemas.microsoft.com/office/drawing/2014/main" id="{ACB79FCC-8A85-73DD-CC40-F15832252378}"/>
              </a:ext>
            </a:extLst>
          </p:cNvPr>
          <p:cNvSpPr txBox="1">
            <a:spLocks/>
          </p:cNvSpPr>
          <p:nvPr/>
        </p:nvSpPr>
        <p:spPr>
          <a:xfrm>
            <a:off x="655950" y="5714588"/>
            <a:ext cx="6392853" cy="538609"/>
          </a:xfrm>
          <a:prstGeom prst="rect">
            <a:avLst/>
          </a:prstGeom>
        </p:spPr>
        <p:txBody>
          <a:bodyPr wrap="square" lIns="0" b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kern="1200" baseline="0">
                <a:solidFill>
                  <a:schemeClr val="bg1"/>
                </a:solidFill>
                <a:latin typeface="VK Sans Display DemiBold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/>
              <a:t>Юдин Александр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Ведущий </a:t>
            </a:r>
            <a:r>
              <a:rPr lang="en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android-</a:t>
            </a:r>
            <a:r>
              <a:rPr lang="ru-RU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разработчик</a:t>
            </a:r>
          </a:p>
        </p:txBody>
      </p:sp>
      <p:pic>
        <p:nvPicPr>
          <p:cNvPr id="8" name="VK Logo" descr="preencoded.png">
            <a:extLst>
              <a:ext uri="{FF2B5EF4-FFF2-40B4-BE49-F238E27FC236}">
                <a16:creationId xmlns:a16="http://schemas.microsoft.com/office/drawing/2014/main" id="{C2AE9314-3E7C-854E-3CA0-B9C861EC74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90569" y="5637441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67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7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 из анализа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79" y="3365821"/>
            <a:ext cx="3041559" cy="1545384"/>
          </a:xfrm>
        </p:spPr>
        <p:txBody>
          <a:bodyPr anchor="b"/>
          <a:lstStyle/>
          <a:p>
            <a:r>
              <a:rPr lang="ru-RU" sz="1600" dirty="0"/>
              <a:t>от 1 часа до 9 дней — непредсказуемо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994" y="2886844"/>
            <a:ext cx="3041559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Время ожидания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7BFEE69-85FA-BC97-6AB2-7ACDB4A3C714}"/>
              </a:ext>
            </a:extLst>
          </p:cNvPr>
          <p:cNvGrpSpPr/>
          <p:nvPr/>
        </p:nvGrpSpPr>
        <p:grpSpPr>
          <a:xfrm>
            <a:off x="1124379" y="2061281"/>
            <a:ext cx="573792" cy="573792"/>
            <a:chOff x="1124379" y="2061281"/>
            <a:chExt cx="573792" cy="573792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56EBCEA-C9C6-ED2C-9770-59B102642660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EE5BAB6-01D6-D848-031B-F1576AFC73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7939" y="2176564"/>
              <a:ext cx="354585" cy="354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9694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7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70F856D-F930-962B-E2E5-3A0F13F8397E}"/>
              </a:ext>
            </a:extLst>
          </p:cNvPr>
          <p:cNvSpPr/>
          <p:nvPr/>
        </p:nvSpPr>
        <p:spPr>
          <a:xfrm rot="10800000">
            <a:off x="4443074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 из анализа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79" y="3365821"/>
            <a:ext cx="3041559" cy="1545384"/>
          </a:xfrm>
        </p:spPr>
        <p:txBody>
          <a:bodyPr anchor="b"/>
          <a:lstStyle/>
          <a:p>
            <a:r>
              <a:rPr lang="ru-RU" sz="1600" dirty="0"/>
              <a:t>от 1 часа до 9 дней — непредсказуемо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994" y="2886844"/>
            <a:ext cx="3041559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Время ожидания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69E31B-B536-A8D0-D51A-8A32DC16C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2004" y="3771881"/>
            <a:ext cx="3041559" cy="1139324"/>
          </a:xfrm>
        </p:spPr>
        <p:txBody>
          <a:bodyPr anchor="b"/>
          <a:lstStyle/>
          <a:p>
            <a:r>
              <a:rPr lang="ru-RU" sz="1600" dirty="0"/>
              <a:t>тем хуже качество комментариев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2CC50F6-3483-227A-5AA9-4B96103D10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1619" y="2886844"/>
            <a:ext cx="3182681" cy="644536"/>
          </a:xfrm>
        </p:spPr>
        <p:txBody>
          <a:bodyPr/>
          <a:lstStyle/>
          <a:p>
            <a:r>
              <a:rPr lang="ru-RU" dirty="0">
                <a:latin typeface="+mj-lt"/>
              </a:rPr>
              <a:t>Чем дольше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ждёшь —</a:t>
            </a:r>
          </a:p>
          <a:p>
            <a:endParaRPr lang="ru-RU" dirty="0">
              <a:latin typeface="+mj-lt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7BFEE69-85FA-BC97-6AB2-7ACDB4A3C714}"/>
              </a:ext>
            </a:extLst>
          </p:cNvPr>
          <p:cNvGrpSpPr/>
          <p:nvPr/>
        </p:nvGrpSpPr>
        <p:grpSpPr>
          <a:xfrm>
            <a:off x="1124379" y="2061281"/>
            <a:ext cx="573792" cy="573792"/>
            <a:chOff x="1124379" y="2061281"/>
            <a:chExt cx="573792" cy="573792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56EBCEA-C9C6-ED2C-9770-59B102642660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EE5BAB6-01D6-D848-031B-F1576AFC73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7939" y="2176564"/>
              <a:ext cx="354585" cy="354585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644C821-652C-F00B-EEAF-09F09D284EAB}"/>
              </a:ext>
            </a:extLst>
          </p:cNvPr>
          <p:cNvGrpSpPr/>
          <p:nvPr/>
        </p:nvGrpSpPr>
        <p:grpSpPr>
          <a:xfrm>
            <a:off x="4701619" y="2061281"/>
            <a:ext cx="573792" cy="573792"/>
            <a:chOff x="1124379" y="2061281"/>
            <a:chExt cx="573792" cy="573792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3FDBF061-AFF4-6A3D-585D-33A04B0D3D33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213C8FA-51FE-F751-AF4C-CA9D6D12A1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232864" y="2181489"/>
              <a:ext cx="344735" cy="344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329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CDB937-302A-51C8-ABE7-3BEC35D842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2" b="7852"/>
          <a:stretch/>
        </p:blipFill>
        <p:spPr>
          <a:xfrm>
            <a:off x="8144933" y="3448050"/>
            <a:ext cx="4030133" cy="3397250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DBF70045-FA1E-FAF8-DC56-1B438CDE2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68" y="4721902"/>
            <a:ext cx="3429000" cy="1754399"/>
          </a:xfrm>
        </p:spPr>
        <p:txBody>
          <a:bodyPr anchor="b"/>
          <a:lstStyle/>
          <a:p>
            <a:r>
              <a:rPr lang="en" dirty="0"/>
              <a:t>Android SDK, Core — </a:t>
            </a:r>
            <a:r>
              <a:rPr lang="ru-RU" dirty="0"/>
              <a:t>много лет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FA0689-FB0A-1598-5EB8-33FC24010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2761" y="4721902"/>
            <a:ext cx="3429001" cy="1754399"/>
          </a:xfrm>
        </p:spPr>
        <p:txBody>
          <a:bodyPr anchor="b"/>
          <a:lstStyle/>
          <a:p>
            <a:r>
              <a:rPr lang="ru-RU" dirty="0"/>
              <a:t>Последние 2 года: разработка инструментов</a:t>
            </a:r>
            <a:br>
              <a:rPr lang="ru-RU" dirty="0"/>
            </a:br>
            <a:r>
              <a:rPr lang="ru-RU" dirty="0"/>
              <a:t>для </a:t>
            </a:r>
            <a:r>
              <a:rPr lang="en" dirty="0"/>
              <a:t>AI-</a:t>
            </a:r>
            <a:r>
              <a:rPr lang="ru-RU" dirty="0" err="1"/>
              <a:t>адопшена</a:t>
            </a:r>
            <a:r>
              <a:rPr lang="ru-RU" dirty="0"/>
              <a:t> команд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AD2617-FF06-5A37-E1A8-06524A796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4644" y="1214203"/>
            <a:ext cx="3429000" cy="1973614"/>
          </a:xfrm>
        </p:spPr>
        <p:txBody>
          <a:bodyPr anchor="b"/>
          <a:lstStyle/>
          <a:p>
            <a:r>
              <a:rPr lang="en" dirty="0"/>
              <a:t>Android Tech Lead</a:t>
            </a:r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3297650-34FD-D13B-DCBD-872043A4FD03}"/>
              </a:ext>
            </a:extLst>
          </p:cNvPr>
          <p:cNvSpPr txBox="1">
            <a:spLocks/>
          </p:cNvSpPr>
          <p:nvPr/>
        </p:nvSpPr>
        <p:spPr>
          <a:xfrm>
            <a:off x="638175" y="523875"/>
            <a:ext cx="67492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VK Sans Display DemiBold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Кто я</a:t>
            </a:r>
          </a:p>
        </p:txBody>
      </p:sp>
    </p:spTree>
    <p:extLst>
      <p:ext uri="{BB962C8B-B14F-4D97-AF65-F5344CB8AC3E}">
        <p14:creationId xmlns:p14="http://schemas.microsoft.com/office/powerpoint/2010/main" val="1295378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7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70F856D-F930-962B-E2E5-3A0F13F8397E}"/>
              </a:ext>
            </a:extLst>
          </p:cNvPr>
          <p:cNvSpPr/>
          <p:nvPr/>
        </p:nvSpPr>
        <p:spPr>
          <a:xfrm rot="10800000">
            <a:off x="4443074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5CCF80E-29DC-C7BE-3DDA-EB7123C516C7}"/>
              </a:ext>
            </a:extLst>
          </p:cNvPr>
          <p:cNvSpPr/>
          <p:nvPr/>
        </p:nvSpPr>
        <p:spPr>
          <a:xfrm rot="10800000">
            <a:off x="8016444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 из анализа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79" y="3365821"/>
            <a:ext cx="3041559" cy="1545384"/>
          </a:xfrm>
        </p:spPr>
        <p:txBody>
          <a:bodyPr anchor="b"/>
          <a:lstStyle/>
          <a:p>
            <a:r>
              <a:rPr lang="ru-RU" sz="1600" dirty="0"/>
              <a:t>от 1 часа до 9 дней — непредсказуемо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994" y="2886844"/>
            <a:ext cx="3041559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Время ожидания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69E31B-B536-A8D0-D51A-8A32DC16C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2004" y="3771881"/>
            <a:ext cx="3041559" cy="1139324"/>
          </a:xfrm>
        </p:spPr>
        <p:txBody>
          <a:bodyPr anchor="b"/>
          <a:lstStyle/>
          <a:p>
            <a:r>
              <a:rPr lang="ru-RU" sz="1600" dirty="0"/>
              <a:t>тем хуже качество комментариев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2CC50F6-3483-227A-5AA9-4B96103D10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1619" y="2886844"/>
            <a:ext cx="3182681" cy="644536"/>
          </a:xfrm>
        </p:spPr>
        <p:txBody>
          <a:bodyPr/>
          <a:lstStyle/>
          <a:p>
            <a:r>
              <a:rPr lang="ru-RU" dirty="0">
                <a:latin typeface="+mj-lt"/>
              </a:rPr>
              <a:t>Чем дольше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ждёшь —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7941DC1-0BA6-910A-77F7-53665BF8D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71109" y="3321537"/>
            <a:ext cx="3041559" cy="1589668"/>
          </a:xfrm>
        </p:spPr>
        <p:txBody>
          <a:bodyPr anchor="b"/>
          <a:lstStyle/>
          <a:p>
            <a:r>
              <a:rPr lang="ru-RU" sz="1600" dirty="0"/>
              <a:t>зависит от дня недели, настроения, фазы луны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83364342-8847-2D7D-7DAA-CAC71BAF6A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0735" y="2886844"/>
            <a:ext cx="2869866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Качество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7BFEE69-85FA-BC97-6AB2-7ACDB4A3C714}"/>
              </a:ext>
            </a:extLst>
          </p:cNvPr>
          <p:cNvGrpSpPr/>
          <p:nvPr/>
        </p:nvGrpSpPr>
        <p:grpSpPr>
          <a:xfrm>
            <a:off x="1124379" y="2061281"/>
            <a:ext cx="573792" cy="573792"/>
            <a:chOff x="1124379" y="2061281"/>
            <a:chExt cx="573792" cy="573792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56EBCEA-C9C6-ED2C-9770-59B102642660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EE5BAB6-01D6-D848-031B-F1576AFC73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7939" y="2176564"/>
              <a:ext cx="354585" cy="354585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644C821-652C-F00B-EEAF-09F09D284EAB}"/>
              </a:ext>
            </a:extLst>
          </p:cNvPr>
          <p:cNvGrpSpPr/>
          <p:nvPr/>
        </p:nvGrpSpPr>
        <p:grpSpPr>
          <a:xfrm>
            <a:off x="4701619" y="2061281"/>
            <a:ext cx="573792" cy="573792"/>
            <a:chOff x="1124379" y="2061281"/>
            <a:chExt cx="573792" cy="573792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3FDBF061-AFF4-6A3D-585D-33A04B0D3D33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213C8FA-51FE-F751-AF4C-CA9D6D12A1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232864" y="2181489"/>
              <a:ext cx="344735" cy="344735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2A4177-D42E-7F7A-8450-BD487A680B1B}"/>
              </a:ext>
            </a:extLst>
          </p:cNvPr>
          <p:cNvGrpSpPr/>
          <p:nvPr/>
        </p:nvGrpSpPr>
        <p:grpSpPr>
          <a:xfrm>
            <a:off x="8278536" y="2061281"/>
            <a:ext cx="573792" cy="573792"/>
            <a:chOff x="1124379" y="2061281"/>
            <a:chExt cx="573792" cy="573792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E165C468-471E-D296-4C99-833A44E0D786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98944A9-C57E-07A5-D4D2-86BFE2A9BA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232864" y="2181489"/>
              <a:ext cx="344735" cy="344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350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7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70F856D-F930-962B-E2E5-3A0F13F8397E}"/>
              </a:ext>
            </a:extLst>
          </p:cNvPr>
          <p:cNvSpPr/>
          <p:nvPr/>
        </p:nvSpPr>
        <p:spPr>
          <a:xfrm rot="10800000">
            <a:off x="4443074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5CCF80E-29DC-C7BE-3DDA-EB7123C516C7}"/>
              </a:ext>
            </a:extLst>
          </p:cNvPr>
          <p:cNvSpPr/>
          <p:nvPr/>
        </p:nvSpPr>
        <p:spPr>
          <a:xfrm rot="10800000">
            <a:off x="8016444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 из анализа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79" y="3365821"/>
            <a:ext cx="3041559" cy="1545384"/>
          </a:xfrm>
        </p:spPr>
        <p:txBody>
          <a:bodyPr anchor="b"/>
          <a:lstStyle/>
          <a:p>
            <a:r>
              <a:rPr lang="ru-RU" sz="1600" dirty="0"/>
              <a:t>от 1 часа до 9 дней — непредсказуемо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994" y="2886844"/>
            <a:ext cx="3041559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Время ожидания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69E31B-B536-A8D0-D51A-8A32DC16C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2004" y="3771881"/>
            <a:ext cx="3041559" cy="1139324"/>
          </a:xfrm>
        </p:spPr>
        <p:txBody>
          <a:bodyPr anchor="b"/>
          <a:lstStyle/>
          <a:p>
            <a:r>
              <a:rPr lang="ru-RU" sz="1600" dirty="0"/>
              <a:t>тем хуже качество комментариев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2CC50F6-3483-227A-5AA9-4B96103D10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1619" y="2886844"/>
            <a:ext cx="3182681" cy="644536"/>
          </a:xfrm>
        </p:spPr>
        <p:txBody>
          <a:bodyPr/>
          <a:lstStyle/>
          <a:p>
            <a:r>
              <a:rPr lang="ru-RU" dirty="0">
                <a:latin typeface="+mj-lt"/>
              </a:rPr>
              <a:t>Чем дольше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ждёшь —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7941DC1-0BA6-910A-77F7-53665BF8D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71109" y="3321537"/>
            <a:ext cx="3041559" cy="1589668"/>
          </a:xfrm>
        </p:spPr>
        <p:txBody>
          <a:bodyPr anchor="b"/>
          <a:lstStyle/>
          <a:p>
            <a:r>
              <a:rPr lang="ru-RU" sz="1600" dirty="0"/>
              <a:t>зависит от дня недели, настроения, фазы луны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83364342-8847-2D7D-7DAA-CAC71BAF6A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0735" y="2886844"/>
            <a:ext cx="2869866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Качество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7BFEE69-85FA-BC97-6AB2-7ACDB4A3C714}"/>
              </a:ext>
            </a:extLst>
          </p:cNvPr>
          <p:cNvGrpSpPr/>
          <p:nvPr/>
        </p:nvGrpSpPr>
        <p:grpSpPr>
          <a:xfrm>
            <a:off x="1124379" y="2061281"/>
            <a:ext cx="573792" cy="573792"/>
            <a:chOff x="1124379" y="2061281"/>
            <a:chExt cx="573792" cy="573792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56EBCEA-C9C6-ED2C-9770-59B102642660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EE5BAB6-01D6-D848-031B-F1576AFC73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7939" y="2176564"/>
              <a:ext cx="354585" cy="354585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644C821-652C-F00B-EEAF-09F09D284EAB}"/>
              </a:ext>
            </a:extLst>
          </p:cNvPr>
          <p:cNvGrpSpPr/>
          <p:nvPr/>
        </p:nvGrpSpPr>
        <p:grpSpPr>
          <a:xfrm>
            <a:off x="4701619" y="2061281"/>
            <a:ext cx="573792" cy="573792"/>
            <a:chOff x="1124379" y="2061281"/>
            <a:chExt cx="573792" cy="573792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3FDBF061-AFF4-6A3D-585D-33A04B0D3D33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213C8FA-51FE-F751-AF4C-CA9D6D12A1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232864" y="2181489"/>
              <a:ext cx="344735" cy="344735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2A4177-D42E-7F7A-8450-BD487A680B1B}"/>
              </a:ext>
            </a:extLst>
          </p:cNvPr>
          <p:cNvGrpSpPr/>
          <p:nvPr/>
        </p:nvGrpSpPr>
        <p:grpSpPr>
          <a:xfrm>
            <a:off x="8278536" y="2061281"/>
            <a:ext cx="573792" cy="573792"/>
            <a:chOff x="1124379" y="2061281"/>
            <a:chExt cx="573792" cy="573792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E165C468-471E-D296-4C99-833A44E0D786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98944A9-C57E-07A5-D4D2-86BFE2A9BA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232864" y="2181489"/>
              <a:ext cx="344735" cy="344735"/>
            </a:xfrm>
            <a:prstGeom prst="rect">
              <a:avLst/>
            </a:prstGeom>
          </p:spPr>
        </p:pic>
      </p:grpSp>
      <p:sp>
        <p:nvSpPr>
          <p:cNvPr id="4" name="Текст 2">
            <a:extLst>
              <a:ext uri="{FF2B5EF4-FFF2-40B4-BE49-F238E27FC236}">
                <a16:creationId xmlns:a16="http://schemas.microsoft.com/office/drawing/2014/main" id="{140238B2-E1B9-CC2B-527D-FDFF6F647D32}"/>
              </a:ext>
            </a:extLst>
          </p:cNvPr>
          <p:cNvSpPr txBox="1">
            <a:spLocks/>
          </p:cNvSpPr>
          <p:nvPr/>
        </p:nvSpPr>
        <p:spPr>
          <a:xfrm>
            <a:off x="1124379" y="5478144"/>
            <a:ext cx="9832379" cy="108270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+mj-lt"/>
              </a:rPr>
              <a:t>Вывод: нужен инструмент, который отвечает за минуты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и одинаково хорош в любой день</a:t>
            </a:r>
          </a:p>
        </p:txBody>
      </p:sp>
    </p:spTree>
    <p:extLst>
      <p:ext uri="{BB962C8B-B14F-4D97-AF65-F5344CB8AC3E}">
        <p14:creationId xmlns:p14="http://schemas.microsoft.com/office/powerpoint/2010/main" val="4052195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1041399" y="1665776"/>
            <a:ext cx="4847954" cy="4484688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B397A87-49A0-C6C6-8EAD-C37E0AB028CB}"/>
              </a:ext>
            </a:extLst>
          </p:cNvPr>
          <p:cNvSpPr/>
          <p:nvPr/>
        </p:nvSpPr>
        <p:spPr>
          <a:xfrm rot="10800000">
            <a:off x="6217833" y="1665776"/>
            <a:ext cx="4847954" cy="4484688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цифры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75A996D3-F38B-2D35-2C0A-078ACFF61A93}"/>
              </a:ext>
            </a:extLst>
          </p:cNvPr>
          <p:cNvSpPr txBox="1">
            <a:spLocks/>
          </p:cNvSpPr>
          <p:nvPr/>
        </p:nvSpPr>
        <p:spPr>
          <a:xfrm>
            <a:off x="1462250" y="1761513"/>
            <a:ext cx="4267545" cy="27227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800" dirty="0">
                <a:solidFill>
                  <a:schemeClr val="bg1"/>
                </a:solidFill>
              </a:rPr>
              <a:t>1–5</a:t>
            </a:r>
            <a:endParaRPr lang="ru-RU" sz="13800" dirty="0">
              <a:solidFill>
                <a:schemeClr val="bg1"/>
              </a:solidFill>
            </a:endParaRP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70B811DD-B7B8-04A3-794B-EDCFDECF8317}"/>
              </a:ext>
            </a:extLst>
          </p:cNvPr>
          <p:cNvSpPr txBox="1">
            <a:spLocks/>
          </p:cNvSpPr>
          <p:nvPr/>
        </p:nvSpPr>
        <p:spPr>
          <a:xfrm>
            <a:off x="1486037" y="3779519"/>
            <a:ext cx="4094477" cy="8512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chemeClr val="bg1"/>
                </a:solidFill>
                <a:latin typeface="+mj-lt"/>
                <a:ea typeface="VK Sans Display Regular" pitchFamily="34" charset="-122"/>
                <a:cs typeface="VK Sans Display Regular" pitchFamily="34" charset="-120"/>
              </a:rPr>
              <a:t>часов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id="{30CB985B-6C59-A36B-C3CA-22F3E798F1AD}"/>
              </a:ext>
            </a:extLst>
          </p:cNvPr>
          <p:cNvSpPr txBox="1">
            <a:spLocks/>
          </p:cNvSpPr>
          <p:nvPr/>
        </p:nvSpPr>
        <p:spPr>
          <a:xfrm>
            <a:off x="1486037" y="4944930"/>
            <a:ext cx="4094477" cy="851264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bg1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Среднее время до первого комментария от человека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B08724A3-EF47-9DD8-E89C-F09B1A437F94}"/>
              </a:ext>
            </a:extLst>
          </p:cNvPr>
          <p:cNvSpPr txBox="1">
            <a:spLocks/>
          </p:cNvSpPr>
          <p:nvPr/>
        </p:nvSpPr>
        <p:spPr>
          <a:xfrm>
            <a:off x="6661663" y="1609113"/>
            <a:ext cx="4068087" cy="27227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800" dirty="0">
                <a:solidFill>
                  <a:schemeClr val="bg1"/>
                </a:solidFill>
              </a:rPr>
              <a:t>min</a:t>
            </a:r>
            <a:endParaRPr lang="ru-RU" sz="13800" dirty="0">
              <a:solidFill>
                <a:schemeClr val="bg1"/>
              </a:solidFill>
            </a:endParaRPr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5371789E-E745-3E48-43B3-C0F6E455D046}"/>
              </a:ext>
            </a:extLst>
          </p:cNvPr>
          <p:cNvSpPr txBox="1">
            <a:spLocks/>
          </p:cNvSpPr>
          <p:nvPr/>
        </p:nvSpPr>
        <p:spPr>
          <a:xfrm>
            <a:off x="6685451" y="3627119"/>
            <a:ext cx="3903108" cy="8512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chemeClr val="bg1"/>
                </a:solidFill>
                <a:latin typeface="+mj-lt"/>
                <a:ea typeface="VK Sans Display Regular" pitchFamily="34" charset="-122"/>
                <a:cs typeface="VK Sans Display Regular" pitchFamily="34" charset="-120"/>
              </a:rPr>
              <a:t>минуты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Текст 4">
            <a:extLst>
              <a:ext uri="{FF2B5EF4-FFF2-40B4-BE49-F238E27FC236}">
                <a16:creationId xmlns:a16="http://schemas.microsoft.com/office/drawing/2014/main" id="{46478DEC-4C78-0523-C488-D7C4062A7057}"/>
              </a:ext>
            </a:extLst>
          </p:cNvPr>
          <p:cNvSpPr txBox="1">
            <a:spLocks/>
          </p:cNvSpPr>
          <p:nvPr/>
        </p:nvSpPr>
        <p:spPr>
          <a:xfrm>
            <a:off x="6685451" y="4944930"/>
            <a:ext cx="3903108" cy="851264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AI-</a:t>
            </a:r>
            <a:r>
              <a:rPr lang="ru-RU" sz="2000" dirty="0" err="1">
                <a:solidFill>
                  <a:schemeClr val="bg1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комментари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46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E93B0-A5B7-8985-7E12-4F425E19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 — время до первого</a:t>
            </a:r>
            <a:br>
              <a:rPr lang="en-US" dirty="0"/>
            </a:br>
            <a:r>
              <a:rPr lang="ru-RU" dirty="0"/>
              <a:t>комментария</a:t>
            </a:r>
          </a:p>
        </p:txBody>
      </p:sp>
      <p:pic>
        <p:nvPicPr>
          <p:cNvPr id="5" name="Google Shape;1794;p12" title="ChatGPT Image 8 мая 2026 г., 19_39_55.png">
            <a:extLst>
              <a:ext uri="{FF2B5EF4-FFF2-40B4-BE49-F238E27FC236}">
                <a16:creationId xmlns:a16="http://schemas.microsoft.com/office/drawing/2014/main" id="{8ABDD5F3-0807-78D3-E328-7692A38F34C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8225" y="1849438"/>
            <a:ext cx="8518394" cy="46252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95;p12">
            <a:extLst>
              <a:ext uri="{FF2B5EF4-FFF2-40B4-BE49-F238E27FC236}">
                <a16:creationId xmlns:a16="http://schemas.microsoft.com/office/drawing/2014/main" id="{7F4D2466-D58D-8A1D-71BC-E15E0C6AEE61}"/>
              </a:ext>
            </a:extLst>
          </p:cNvPr>
          <p:cNvSpPr txBox="1"/>
          <p:nvPr/>
        </p:nvSpPr>
        <p:spPr>
          <a:xfrm>
            <a:off x="9691255" y="4271252"/>
            <a:ext cx="15906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27AAFC"/>
                </a:solidFill>
              </a:rPr>
              <a:t> — Human</a:t>
            </a:r>
            <a:endParaRPr sz="2200" dirty="0">
              <a:solidFill>
                <a:srgbClr val="27AAFC"/>
              </a:solidFill>
            </a:endParaRPr>
          </a:p>
        </p:txBody>
      </p:sp>
      <p:sp>
        <p:nvSpPr>
          <p:cNvPr id="7" name="Google Shape;1796;p12">
            <a:extLst>
              <a:ext uri="{FF2B5EF4-FFF2-40B4-BE49-F238E27FC236}">
                <a16:creationId xmlns:a16="http://schemas.microsoft.com/office/drawing/2014/main" id="{8F1CA235-4608-2F8B-625B-76219249ABEE}"/>
              </a:ext>
            </a:extLst>
          </p:cNvPr>
          <p:cNvSpPr txBox="1"/>
          <p:nvPr/>
        </p:nvSpPr>
        <p:spPr>
          <a:xfrm>
            <a:off x="9691255" y="5222366"/>
            <a:ext cx="15906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02157"/>
                </a:solidFill>
              </a:rPr>
              <a:t> — AI</a:t>
            </a:r>
            <a:endParaRPr sz="2200">
              <a:solidFill>
                <a:srgbClr val="1021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76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E93B0-A5B7-8985-7E12-4F425E19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 — средняя длительность</a:t>
            </a:r>
            <a:br>
              <a:rPr lang="ru-RU" dirty="0"/>
            </a:br>
            <a:r>
              <a:rPr lang="en-US" dirty="0"/>
              <a:t>MR</a:t>
            </a:r>
            <a:r>
              <a:rPr lang="ru-RU" dirty="0"/>
              <a:t> в часах</a:t>
            </a:r>
          </a:p>
        </p:txBody>
      </p:sp>
      <p:pic>
        <p:nvPicPr>
          <p:cNvPr id="5" name="Google Shape;1802;p13">
            <a:extLst>
              <a:ext uri="{FF2B5EF4-FFF2-40B4-BE49-F238E27FC236}">
                <a16:creationId xmlns:a16="http://schemas.microsoft.com/office/drawing/2014/main" id="{7F6E9B26-3408-4934-9C6D-6F0BC0C2A35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8107" y="1797523"/>
            <a:ext cx="8060805" cy="45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03;p13">
            <a:extLst>
              <a:ext uri="{FF2B5EF4-FFF2-40B4-BE49-F238E27FC236}">
                <a16:creationId xmlns:a16="http://schemas.microsoft.com/office/drawing/2014/main" id="{65A52668-6945-ED4D-BAAF-3332935275C1}"/>
              </a:ext>
            </a:extLst>
          </p:cNvPr>
          <p:cNvSpPr txBox="1"/>
          <p:nvPr/>
        </p:nvSpPr>
        <p:spPr>
          <a:xfrm>
            <a:off x="9405732" y="3855662"/>
            <a:ext cx="2306657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27AAFC"/>
                </a:solidFill>
              </a:rPr>
              <a:t>—</a:t>
            </a:r>
            <a:r>
              <a:rPr lang="ru-RU" sz="2200" dirty="0">
                <a:solidFill>
                  <a:srgbClr val="27AAFC"/>
                </a:solidFill>
              </a:rPr>
              <a:t> </a:t>
            </a:r>
            <a:r>
              <a:rPr lang="en-US" sz="2200" dirty="0">
                <a:solidFill>
                  <a:srgbClr val="27AAFC"/>
                </a:solidFill>
              </a:rPr>
              <a:t>With Human</a:t>
            </a:r>
            <a:endParaRPr sz="2200" dirty="0">
              <a:solidFill>
                <a:srgbClr val="27AAFC"/>
              </a:solidFill>
            </a:endParaRPr>
          </a:p>
        </p:txBody>
      </p:sp>
      <p:sp>
        <p:nvSpPr>
          <p:cNvPr id="7" name="Google Shape;1804;p13">
            <a:extLst>
              <a:ext uri="{FF2B5EF4-FFF2-40B4-BE49-F238E27FC236}">
                <a16:creationId xmlns:a16="http://schemas.microsoft.com/office/drawing/2014/main" id="{EECB6AE2-204A-2FC2-A16D-1CD2FD8660F9}"/>
              </a:ext>
            </a:extLst>
          </p:cNvPr>
          <p:cNvSpPr txBox="1"/>
          <p:nvPr/>
        </p:nvSpPr>
        <p:spPr>
          <a:xfrm>
            <a:off x="9413822" y="4806787"/>
            <a:ext cx="2243367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102157"/>
                </a:solidFill>
              </a:rPr>
              <a:t> —</a:t>
            </a:r>
            <a:r>
              <a:rPr lang="ru-RU" sz="2200" dirty="0">
                <a:solidFill>
                  <a:srgbClr val="102157"/>
                </a:solidFill>
              </a:rPr>
              <a:t> </a:t>
            </a:r>
            <a:r>
              <a:rPr lang="en-US" sz="2200" dirty="0">
                <a:solidFill>
                  <a:srgbClr val="102157"/>
                </a:solidFill>
              </a:rPr>
              <a:t>Only AI</a:t>
            </a:r>
            <a:endParaRPr sz="2200" dirty="0">
              <a:solidFill>
                <a:srgbClr val="1021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49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13809DE-733E-8A45-0561-F8E262882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950" y="585337"/>
            <a:ext cx="8986814" cy="3368612"/>
          </a:xfrm>
        </p:spPr>
        <p:txBody>
          <a:bodyPr/>
          <a:lstStyle/>
          <a:p>
            <a:r>
              <a:rPr lang="ru-RU" sz="8800" dirty="0">
                <a:latin typeface="VK Sans Display DemiBold" pitchFamily="34" charset="0"/>
              </a:rPr>
              <a:t>Первая</a:t>
            </a:r>
            <a:endParaRPr lang="en-US" sz="8800" dirty="0">
              <a:latin typeface="VK Sans Display DemiBold" pitchFamily="34" charset="0"/>
            </a:endParaRPr>
          </a:p>
          <a:p>
            <a:r>
              <a:rPr lang="ru-RU" sz="8800" dirty="0">
                <a:latin typeface="VK Sans Display DemiBold" pitchFamily="34" charset="0"/>
              </a:rPr>
              <a:t>версия</a:t>
            </a:r>
          </a:p>
        </p:txBody>
      </p:sp>
      <p:pic>
        <p:nvPicPr>
          <p:cNvPr id="8" name="VK Logo" descr="preencoded.png">
            <a:extLst>
              <a:ext uri="{FF2B5EF4-FFF2-40B4-BE49-F238E27FC236}">
                <a16:creationId xmlns:a16="http://schemas.microsoft.com/office/drawing/2014/main" id="{C2AE9314-3E7C-854E-3CA0-B9C861EC74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90569" y="5637441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09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Общая схема </a:t>
            </a:r>
            <a:r>
              <a:rPr lang="en" dirty="0"/>
              <a:t>v1</a:t>
            </a:r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68D0213F-0BD0-6C14-8B5A-C1C2E6788C1E}"/>
              </a:ext>
            </a:extLst>
          </p:cNvPr>
          <p:cNvSpPr/>
          <p:nvPr/>
        </p:nvSpPr>
        <p:spPr>
          <a:xfrm>
            <a:off x="1062802" y="2184495"/>
            <a:ext cx="1936377" cy="9339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800" dirty="0">
                <a:solidFill>
                  <a:schemeClr val="tx1"/>
                </a:solidFill>
              </a:rPr>
              <a:t>GitLab MR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CE0E79F-C051-0502-0683-BCD5F83AEF36}"/>
              </a:ext>
            </a:extLst>
          </p:cNvPr>
          <p:cNvSpPr/>
          <p:nvPr/>
        </p:nvSpPr>
        <p:spPr>
          <a:xfrm>
            <a:off x="2030991" y="3722238"/>
            <a:ext cx="2408577" cy="154659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800" dirty="0">
                <a:solidFill>
                  <a:schemeClr val="tx1"/>
                </a:solidFill>
              </a:rPr>
              <a:t>Diff</a:t>
            </a:r>
            <a:br>
              <a:rPr lang="en" sz="1800" dirty="0">
                <a:solidFill>
                  <a:schemeClr val="tx1"/>
                </a:solidFill>
              </a:rPr>
            </a:br>
            <a:r>
              <a:rPr lang="en" sz="1800" dirty="0">
                <a:solidFill>
                  <a:schemeClr val="tx1"/>
                </a:solidFill>
              </a:rPr>
              <a:t>+ </a:t>
            </a:r>
            <a:r>
              <a:rPr lang="ru-RU" sz="1800" dirty="0">
                <a:solidFill>
                  <a:schemeClr val="tx1"/>
                </a:solidFill>
              </a:rPr>
              <a:t>содержимо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 файлов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717B5FE1-829B-5240-BFC6-5E4A79E0BEA0}"/>
              </a:ext>
            </a:extLst>
          </p:cNvPr>
          <p:cNvSpPr/>
          <p:nvPr/>
        </p:nvSpPr>
        <p:spPr>
          <a:xfrm>
            <a:off x="4891711" y="3722238"/>
            <a:ext cx="2408577" cy="154659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Reviewer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LangChain</a:t>
            </a:r>
            <a:r>
              <a:rPr lang="en-US" sz="1800" dirty="0">
                <a:solidFill>
                  <a:schemeClr val="tx1"/>
                </a:solidFill>
              </a:rPr>
              <a:t> / </a:t>
            </a:r>
            <a:r>
              <a:rPr lang="en-US" sz="1800" dirty="0" err="1">
                <a:solidFill>
                  <a:schemeClr val="tx1"/>
                </a:solidFill>
              </a:rPr>
              <a:t>LangGraph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A2DDCCD-A746-9B00-D62A-118802FBFB3B}"/>
              </a:ext>
            </a:extLst>
          </p:cNvPr>
          <p:cNvSpPr/>
          <p:nvPr/>
        </p:nvSpPr>
        <p:spPr>
          <a:xfrm>
            <a:off x="7920038" y="3722238"/>
            <a:ext cx="2408577" cy="154659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Комментарии</a:t>
            </a:r>
            <a:endParaRPr lang="en" sz="18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5015D22-96EC-A9F7-8458-C270C04D7BB2}"/>
              </a:ext>
            </a:extLst>
          </p:cNvPr>
          <p:cNvSpPr/>
          <p:nvPr/>
        </p:nvSpPr>
        <p:spPr>
          <a:xfrm>
            <a:off x="9321677" y="2184495"/>
            <a:ext cx="2013875" cy="9339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800" dirty="0">
                <a:solidFill>
                  <a:schemeClr val="tx1"/>
                </a:solidFill>
              </a:rPr>
              <a:t>GitLab MR API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A7DB4A4-73E4-605C-2343-410191714D5E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2030991" y="3118445"/>
            <a:ext cx="1204289" cy="60379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0304235-7440-E347-AA52-1FBC8BD4A81B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4439568" y="4495537"/>
            <a:ext cx="452143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35F5E91-C14F-7F1B-F3E4-F12F55AFDAEA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 flipV="1">
            <a:off x="9124327" y="3118445"/>
            <a:ext cx="1204288" cy="60379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E7B78D4-E737-E28F-2AAF-98600447E861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7300288" y="4495537"/>
            <a:ext cx="61975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525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Пять попыток </a:t>
            </a:r>
            <a:r>
              <a:rPr lang="en-US" dirty="0"/>
              <a:t>v1</a:t>
            </a:r>
            <a:endParaRPr lang="ru-RU" dirty="0"/>
          </a:p>
        </p:txBody>
      </p:sp>
      <p:sp>
        <p:nvSpPr>
          <p:cNvPr id="10" name="Google Shape;229;p18">
            <a:extLst>
              <a:ext uri="{FF2B5EF4-FFF2-40B4-BE49-F238E27FC236}">
                <a16:creationId xmlns:a16="http://schemas.microsoft.com/office/drawing/2014/main" id="{2CF6A8AA-642E-F71C-5446-3E900EBBCA8D}"/>
              </a:ext>
            </a:extLst>
          </p:cNvPr>
          <p:cNvSpPr/>
          <p:nvPr/>
        </p:nvSpPr>
        <p:spPr>
          <a:xfrm>
            <a:off x="666750" y="1263326"/>
            <a:ext cx="10858500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Общий стек </a:t>
            </a:r>
            <a:r>
              <a:rPr lang="en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v1: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9EECEAE-203F-74F8-CDF4-C5CD8782DF1A}"/>
              </a:ext>
            </a:extLst>
          </p:cNvPr>
          <p:cNvSpPr/>
          <p:nvPr/>
        </p:nvSpPr>
        <p:spPr>
          <a:xfrm>
            <a:off x="666750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Python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47B749E3-1B4E-05A3-727E-423987EF23A0}"/>
              </a:ext>
            </a:extLst>
          </p:cNvPr>
          <p:cNvSpPr/>
          <p:nvPr/>
        </p:nvSpPr>
        <p:spPr>
          <a:xfrm>
            <a:off x="4346653" y="1823618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 err="1">
                <a:solidFill>
                  <a:schemeClr val="bg1"/>
                </a:solidFill>
              </a:rPr>
              <a:t>LangChain</a:t>
            </a:r>
            <a:r>
              <a:rPr lang="en" sz="1600" dirty="0">
                <a:solidFill>
                  <a:schemeClr val="bg1"/>
                </a:solidFill>
              </a:rPr>
              <a:t> / </a:t>
            </a:r>
            <a:r>
              <a:rPr lang="en" sz="1600" dirty="0" err="1">
                <a:solidFill>
                  <a:schemeClr val="bg1"/>
                </a:solidFill>
              </a:rPr>
              <a:t>LangGraph</a:t>
            </a:r>
            <a:endParaRPr lang="en" sz="1600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17E8CAF-C164-1625-0372-6BA506BDB299}"/>
              </a:ext>
            </a:extLst>
          </p:cNvPr>
          <p:cNvSpPr/>
          <p:nvPr/>
        </p:nvSpPr>
        <p:spPr>
          <a:xfrm>
            <a:off x="8026556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GitLab API</a:t>
            </a:r>
          </a:p>
        </p:txBody>
      </p:sp>
    </p:spTree>
    <p:extLst>
      <p:ext uri="{BB962C8B-B14F-4D97-AF65-F5344CB8AC3E}">
        <p14:creationId xmlns:p14="http://schemas.microsoft.com/office/powerpoint/2010/main" val="1114120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Пять попыток </a:t>
            </a:r>
            <a:r>
              <a:rPr lang="en-US" dirty="0"/>
              <a:t>v1</a:t>
            </a:r>
            <a:endParaRPr lang="ru-RU" dirty="0"/>
          </a:p>
        </p:txBody>
      </p:sp>
      <p:graphicFrame>
        <p:nvGraphicFramePr>
          <p:cNvPr id="4" name="Google Shape;230;p18">
            <a:extLst>
              <a:ext uri="{FF2B5EF4-FFF2-40B4-BE49-F238E27FC236}">
                <a16:creationId xmlns:a16="http://schemas.microsoft.com/office/drawing/2014/main" id="{97CF74F2-DB48-DF9E-FB7E-75C5E55BE545}"/>
              </a:ext>
            </a:extLst>
          </p:cNvPr>
          <p:cNvGraphicFramePr/>
          <p:nvPr/>
        </p:nvGraphicFramePr>
        <p:xfrm>
          <a:off x="666750" y="3291453"/>
          <a:ext cx="10826751" cy="96177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08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8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94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Ревьюер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Ключевая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идея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Урок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llm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-single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Один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вызов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LLM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хватает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контекста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Google Shape;229;p18">
            <a:extLst>
              <a:ext uri="{FF2B5EF4-FFF2-40B4-BE49-F238E27FC236}">
                <a16:creationId xmlns:a16="http://schemas.microsoft.com/office/drawing/2014/main" id="{5019F374-17E6-2A25-5546-C0611736AD88}"/>
              </a:ext>
            </a:extLst>
          </p:cNvPr>
          <p:cNvSpPr/>
          <p:nvPr/>
        </p:nvSpPr>
        <p:spPr>
          <a:xfrm>
            <a:off x="666750" y="2719064"/>
            <a:ext cx="10858500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Итерации</a:t>
            </a:r>
            <a:r>
              <a:rPr lang="en-US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Reviewer: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Google Shape;229;p18">
            <a:extLst>
              <a:ext uri="{FF2B5EF4-FFF2-40B4-BE49-F238E27FC236}">
                <a16:creationId xmlns:a16="http://schemas.microsoft.com/office/drawing/2014/main" id="{2CF6A8AA-642E-F71C-5446-3E900EBBCA8D}"/>
              </a:ext>
            </a:extLst>
          </p:cNvPr>
          <p:cNvSpPr/>
          <p:nvPr/>
        </p:nvSpPr>
        <p:spPr>
          <a:xfrm>
            <a:off x="666750" y="1263326"/>
            <a:ext cx="10858500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Общий стек </a:t>
            </a:r>
            <a:r>
              <a:rPr lang="en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v1: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9EECEAE-203F-74F8-CDF4-C5CD8782DF1A}"/>
              </a:ext>
            </a:extLst>
          </p:cNvPr>
          <p:cNvSpPr/>
          <p:nvPr/>
        </p:nvSpPr>
        <p:spPr>
          <a:xfrm>
            <a:off x="666750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Python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47B749E3-1B4E-05A3-727E-423987EF23A0}"/>
              </a:ext>
            </a:extLst>
          </p:cNvPr>
          <p:cNvSpPr/>
          <p:nvPr/>
        </p:nvSpPr>
        <p:spPr>
          <a:xfrm>
            <a:off x="4346653" y="1823618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 err="1">
                <a:solidFill>
                  <a:schemeClr val="bg1"/>
                </a:solidFill>
              </a:rPr>
              <a:t>LangChain</a:t>
            </a:r>
            <a:r>
              <a:rPr lang="en" sz="1600" dirty="0">
                <a:solidFill>
                  <a:schemeClr val="bg1"/>
                </a:solidFill>
              </a:rPr>
              <a:t> / </a:t>
            </a:r>
            <a:r>
              <a:rPr lang="en" sz="1600" dirty="0" err="1">
                <a:solidFill>
                  <a:schemeClr val="bg1"/>
                </a:solidFill>
              </a:rPr>
              <a:t>LangGraph</a:t>
            </a:r>
            <a:endParaRPr lang="en" sz="1600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17E8CAF-C164-1625-0372-6BA506BDB299}"/>
              </a:ext>
            </a:extLst>
          </p:cNvPr>
          <p:cNvSpPr/>
          <p:nvPr/>
        </p:nvSpPr>
        <p:spPr>
          <a:xfrm>
            <a:off x="8026556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GitLab API</a:t>
            </a:r>
          </a:p>
        </p:txBody>
      </p:sp>
    </p:spTree>
    <p:extLst>
      <p:ext uri="{BB962C8B-B14F-4D97-AF65-F5344CB8AC3E}">
        <p14:creationId xmlns:p14="http://schemas.microsoft.com/office/powerpoint/2010/main" val="718755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Пять попыток </a:t>
            </a:r>
            <a:r>
              <a:rPr lang="en-US" dirty="0"/>
              <a:t>v1</a:t>
            </a:r>
            <a:endParaRPr lang="ru-RU" dirty="0"/>
          </a:p>
        </p:txBody>
      </p:sp>
      <p:graphicFrame>
        <p:nvGraphicFramePr>
          <p:cNvPr id="4" name="Google Shape;230;p18">
            <a:extLst>
              <a:ext uri="{FF2B5EF4-FFF2-40B4-BE49-F238E27FC236}">
                <a16:creationId xmlns:a16="http://schemas.microsoft.com/office/drawing/2014/main" id="{97CF74F2-DB48-DF9E-FB7E-75C5E55BE5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622729"/>
              </p:ext>
            </p:extLst>
          </p:nvPr>
        </p:nvGraphicFramePr>
        <p:xfrm>
          <a:off x="666750" y="3291453"/>
          <a:ext cx="10826751" cy="14396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08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8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94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Ревьюер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Ключевая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идея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Урок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llm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-single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Один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вызов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LLM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 хватает контекста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react-agent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Текстовый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ReAct-цикл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текстовый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протокол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хрупкий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Google Shape;229;p18">
            <a:extLst>
              <a:ext uri="{FF2B5EF4-FFF2-40B4-BE49-F238E27FC236}">
                <a16:creationId xmlns:a16="http://schemas.microsoft.com/office/drawing/2014/main" id="{5019F374-17E6-2A25-5546-C0611736AD88}"/>
              </a:ext>
            </a:extLst>
          </p:cNvPr>
          <p:cNvSpPr/>
          <p:nvPr/>
        </p:nvSpPr>
        <p:spPr>
          <a:xfrm>
            <a:off x="666750" y="2719064"/>
            <a:ext cx="10858500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Итерации</a:t>
            </a:r>
            <a:r>
              <a:rPr lang="en-US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Reviewer: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Google Shape;229;p18">
            <a:extLst>
              <a:ext uri="{FF2B5EF4-FFF2-40B4-BE49-F238E27FC236}">
                <a16:creationId xmlns:a16="http://schemas.microsoft.com/office/drawing/2014/main" id="{2CF6A8AA-642E-F71C-5446-3E900EBBCA8D}"/>
              </a:ext>
            </a:extLst>
          </p:cNvPr>
          <p:cNvSpPr/>
          <p:nvPr/>
        </p:nvSpPr>
        <p:spPr>
          <a:xfrm>
            <a:off x="666750" y="1263326"/>
            <a:ext cx="10858500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Общий стек </a:t>
            </a:r>
            <a:r>
              <a:rPr lang="en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v1: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9EECEAE-203F-74F8-CDF4-C5CD8782DF1A}"/>
              </a:ext>
            </a:extLst>
          </p:cNvPr>
          <p:cNvSpPr/>
          <p:nvPr/>
        </p:nvSpPr>
        <p:spPr>
          <a:xfrm>
            <a:off x="666750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Python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47B749E3-1B4E-05A3-727E-423987EF23A0}"/>
              </a:ext>
            </a:extLst>
          </p:cNvPr>
          <p:cNvSpPr/>
          <p:nvPr/>
        </p:nvSpPr>
        <p:spPr>
          <a:xfrm>
            <a:off x="4346653" y="1823618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 err="1">
                <a:solidFill>
                  <a:schemeClr val="bg1"/>
                </a:solidFill>
              </a:rPr>
              <a:t>LangChain</a:t>
            </a:r>
            <a:r>
              <a:rPr lang="en" sz="1600" dirty="0">
                <a:solidFill>
                  <a:schemeClr val="bg1"/>
                </a:solidFill>
              </a:rPr>
              <a:t> / </a:t>
            </a:r>
            <a:r>
              <a:rPr lang="en" sz="1600" dirty="0" err="1">
                <a:solidFill>
                  <a:schemeClr val="bg1"/>
                </a:solidFill>
              </a:rPr>
              <a:t>LangGraph</a:t>
            </a:r>
            <a:endParaRPr lang="en" sz="1600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17E8CAF-C164-1625-0372-6BA506BDB299}"/>
              </a:ext>
            </a:extLst>
          </p:cNvPr>
          <p:cNvSpPr/>
          <p:nvPr/>
        </p:nvSpPr>
        <p:spPr>
          <a:xfrm>
            <a:off x="8026556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GitLab API</a:t>
            </a:r>
          </a:p>
        </p:txBody>
      </p:sp>
    </p:spTree>
    <p:extLst>
      <p:ext uri="{BB962C8B-B14F-4D97-AF65-F5344CB8AC3E}">
        <p14:creationId xmlns:p14="http://schemas.microsoft.com/office/powerpoint/2010/main" val="25827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85AD092-05F2-3FF7-08B9-22B68474C6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16" name="Google Shape;1573;p3">
            <a:extLst>
              <a:ext uri="{FF2B5EF4-FFF2-40B4-BE49-F238E27FC236}">
                <a16:creationId xmlns:a16="http://schemas.microsoft.com/office/drawing/2014/main" id="{7DDDA8E0-C50A-F301-CEA8-019E517F665A}"/>
              </a:ext>
            </a:extLst>
          </p:cNvPr>
          <p:cNvSpPr txBox="1">
            <a:spLocks/>
          </p:cNvSpPr>
          <p:nvPr/>
        </p:nvSpPr>
        <p:spPr>
          <a:xfrm>
            <a:off x="853371" y="2596718"/>
            <a:ext cx="6715731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DEEBFF"/>
              </a:buClr>
              <a:buSzPts val="2000"/>
              <a:buFont typeface="Play"/>
              <a:buNone/>
            </a:pPr>
            <a:r>
              <a:rPr lang="ru-RU" sz="2000">
                <a:solidFill>
                  <a:schemeClr val="bg1"/>
                </a:solidFill>
                <a:latin typeface="+mj-lt"/>
              </a:rPr>
              <a:t>Как мы собирали первую версию</a:t>
            </a:r>
            <a:endParaRPr lang="ru-RU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Google Shape;1574;p3">
            <a:extLst>
              <a:ext uri="{FF2B5EF4-FFF2-40B4-BE49-F238E27FC236}">
                <a16:creationId xmlns:a16="http://schemas.microsoft.com/office/drawing/2014/main" id="{1CA09FCA-B0D1-F3EE-246C-77DB00D3A219}"/>
              </a:ext>
            </a:extLst>
          </p:cNvPr>
          <p:cNvSpPr txBox="1">
            <a:spLocks/>
          </p:cNvSpPr>
          <p:nvPr/>
        </p:nvSpPr>
        <p:spPr>
          <a:xfrm>
            <a:off x="853371" y="3370092"/>
            <a:ext cx="6715731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DEEBFF"/>
              </a:buClr>
              <a:buSzPts val="2000"/>
              <a:buFont typeface="Play"/>
              <a:buNone/>
            </a:pPr>
            <a:r>
              <a:rPr lang="ru-RU" sz="2000">
                <a:solidFill>
                  <a:schemeClr val="bg1"/>
                </a:solidFill>
                <a:latin typeface="+mj-lt"/>
              </a:rPr>
              <a:t>Где первая версия сломалась об реальность</a:t>
            </a:r>
            <a:endParaRPr lang="ru-RU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Google Shape;1575;p3">
            <a:extLst>
              <a:ext uri="{FF2B5EF4-FFF2-40B4-BE49-F238E27FC236}">
                <a16:creationId xmlns:a16="http://schemas.microsoft.com/office/drawing/2014/main" id="{085A3F48-A2D4-CD8D-2E1E-BA99AFFD48D1}"/>
              </a:ext>
            </a:extLst>
          </p:cNvPr>
          <p:cNvSpPr txBox="1"/>
          <p:nvPr/>
        </p:nvSpPr>
        <p:spPr>
          <a:xfrm>
            <a:off x="899271" y="1823348"/>
            <a:ext cx="6715731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EEBFF"/>
              </a:buClr>
              <a:buSzPts val="2000"/>
              <a:buFont typeface="Play"/>
              <a:buNone/>
            </a:pPr>
            <a:r>
              <a:rPr lang="en-US" sz="2000" dirty="0" err="1">
                <a:solidFill>
                  <a:schemeClr val="bg1"/>
                </a:solidFill>
                <a:latin typeface="+mj-lt"/>
                <a:ea typeface="Play"/>
                <a:cs typeface="Play"/>
                <a:sym typeface="Play"/>
              </a:rPr>
              <a:t>Почему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Play"/>
                <a:cs typeface="Play"/>
                <a:sym typeface="Play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Play"/>
                <a:cs typeface="Play"/>
                <a:sym typeface="Play"/>
              </a:rPr>
              <a:t>ревью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Play"/>
                <a:cs typeface="Play"/>
                <a:sym typeface="Play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Play"/>
                <a:cs typeface="Play"/>
                <a:sym typeface="Play"/>
              </a:rPr>
              <a:t>стало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Play"/>
                <a:cs typeface="Play"/>
                <a:sym typeface="Play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Play"/>
                <a:cs typeface="Play"/>
                <a:sym typeface="Play"/>
              </a:rPr>
              <a:t>узким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Play"/>
                <a:cs typeface="Play"/>
                <a:sym typeface="Play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Play"/>
                <a:cs typeface="Play"/>
                <a:sym typeface="Play"/>
              </a:rPr>
              <a:t>местом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Google Shape;1576;p3">
            <a:extLst>
              <a:ext uri="{FF2B5EF4-FFF2-40B4-BE49-F238E27FC236}">
                <a16:creationId xmlns:a16="http://schemas.microsoft.com/office/drawing/2014/main" id="{439D8DEA-4AE8-E993-C629-B49750ABEFD7}"/>
              </a:ext>
            </a:extLst>
          </p:cNvPr>
          <p:cNvSpPr txBox="1">
            <a:spLocks/>
          </p:cNvSpPr>
          <p:nvPr/>
        </p:nvSpPr>
        <p:spPr>
          <a:xfrm>
            <a:off x="853296" y="4986242"/>
            <a:ext cx="6715731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DEEBFF"/>
              </a:buClr>
              <a:buSzPts val="2000"/>
              <a:buFont typeface="Play"/>
              <a:buNone/>
            </a:pPr>
            <a:r>
              <a:rPr lang="ru-RU" sz="2000">
                <a:solidFill>
                  <a:schemeClr val="bg1"/>
                </a:solidFill>
                <a:latin typeface="+mj-lt"/>
              </a:rPr>
              <a:t>Выводы</a:t>
            </a:r>
            <a:endParaRPr lang="ru-RU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Google Shape;1577;p3">
            <a:extLst>
              <a:ext uri="{FF2B5EF4-FFF2-40B4-BE49-F238E27FC236}">
                <a16:creationId xmlns:a16="http://schemas.microsoft.com/office/drawing/2014/main" id="{4676FF7E-4BF5-5E73-2155-DB1FCF41B155}"/>
              </a:ext>
            </a:extLst>
          </p:cNvPr>
          <p:cNvSpPr txBox="1">
            <a:spLocks/>
          </p:cNvSpPr>
          <p:nvPr/>
        </p:nvSpPr>
        <p:spPr>
          <a:xfrm>
            <a:off x="853309" y="4143467"/>
            <a:ext cx="6715731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DEEBFF"/>
              </a:buClr>
              <a:buSzPts val="2000"/>
              <a:buFont typeface="Play"/>
              <a:buNone/>
            </a:pPr>
            <a:r>
              <a:rPr lang="ru-RU" sz="2000">
                <a:solidFill>
                  <a:schemeClr val="bg1"/>
                </a:solidFill>
                <a:latin typeface="+mj-lt"/>
              </a:rPr>
              <a:t>Почему вторая версия это не агент, а пайплайн</a:t>
            </a:r>
            <a:endParaRPr lang="ru-RU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0778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Пять попыток </a:t>
            </a:r>
            <a:r>
              <a:rPr lang="en-US" dirty="0"/>
              <a:t>v1</a:t>
            </a:r>
            <a:endParaRPr lang="ru-RU" dirty="0"/>
          </a:p>
        </p:txBody>
      </p:sp>
      <p:graphicFrame>
        <p:nvGraphicFramePr>
          <p:cNvPr id="4" name="Google Shape;230;p18">
            <a:extLst>
              <a:ext uri="{FF2B5EF4-FFF2-40B4-BE49-F238E27FC236}">
                <a16:creationId xmlns:a16="http://schemas.microsoft.com/office/drawing/2014/main" id="{97CF74F2-DB48-DF9E-FB7E-75C5E55BE5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4501391"/>
              </p:ext>
            </p:extLst>
          </p:nvPr>
        </p:nvGraphicFramePr>
        <p:xfrm>
          <a:off x="666750" y="3291453"/>
          <a:ext cx="10826751" cy="191744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08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8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94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Ревьюер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Ключевая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идея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Урок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llm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-single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Один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вызов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LLM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 хватает контекста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react-agent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Текстовый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ReAct-цикл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текстовый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протокол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хрупкий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tool-calling-agent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Нативный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function calling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tools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стабильнее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агент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блуждает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Google Shape;229;p18">
            <a:extLst>
              <a:ext uri="{FF2B5EF4-FFF2-40B4-BE49-F238E27FC236}">
                <a16:creationId xmlns:a16="http://schemas.microsoft.com/office/drawing/2014/main" id="{5019F374-17E6-2A25-5546-C0611736AD88}"/>
              </a:ext>
            </a:extLst>
          </p:cNvPr>
          <p:cNvSpPr/>
          <p:nvPr/>
        </p:nvSpPr>
        <p:spPr>
          <a:xfrm>
            <a:off x="666750" y="2719064"/>
            <a:ext cx="10858500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Итерации</a:t>
            </a:r>
            <a:r>
              <a:rPr lang="en-US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Reviewer: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Google Shape;229;p18">
            <a:extLst>
              <a:ext uri="{FF2B5EF4-FFF2-40B4-BE49-F238E27FC236}">
                <a16:creationId xmlns:a16="http://schemas.microsoft.com/office/drawing/2014/main" id="{2CF6A8AA-642E-F71C-5446-3E900EBBCA8D}"/>
              </a:ext>
            </a:extLst>
          </p:cNvPr>
          <p:cNvSpPr/>
          <p:nvPr/>
        </p:nvSpPr>
        <p:spPr>
          <a:xfrm>
            <a:off x="666750" y="1263326"/>
            <a:ext cx="10858500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Общий стек </a:t>
            </a:r>
            <a:r>
              <a:rPr lang="en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v1: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9EECEAE-203F-74F8-CDF4-C5CD8782DF1A}"/>
              </a:ext>
            </a:extLst>
          </p:cNvPr>
          <p:cNvSpPr/>
          <p:nvPr/>
        </p:nvSpPr>
        <p:spPr>
          <a:xfrm>
            <a:off x="666750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Python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47B749E3-1B4E-05A3-727E-423987EF23A0}"/>
              </a:ext>
            </a:extLst>
          </p:cNvPr>
          <p:cNvSpPr/>
          <p:nvPr/>
        </p:nvSpPr>
        <p:spPr>
          <a:xfrm>
            <a:off x="4346653" y="1823618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 err="1">
                <a:solidFill>
                  <a:schemeClr val="bg1"/>
                </a:solidFill>
              </a:rPr>
              <a:t>LangChain</a:t>
            </a:r>
            <a:r>
              <a:rPr lang="en" sz="1600" dirty="0">
                <a:solidFill>
                  <a:schemeClr val="bg1"/>
                </a:solidFill>
              </a:rPr>
              <a:t> / </a:t>
            </a:r>
            <a:r>
              <a:rPr lang="en" sz="1600" dirty="0" err="1">
                <a:solidFill>
                  <a:schemeClr val="bg1"/>
                </a:solidFill>
              </a:rPr>
              <a:t>LangGraph</a:t>
            </a:r>
            <a:endParaRPr lang="en" sz="1600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17E8CAF-C164-1625-0372-6BA506BDB299}"/>
              </a:ext>
            </a:extLst>
          </p:cNvPr>
          <p:cNvSpPr/>
          <p:nvPr/>
        </p:nvSpPr>
        <p:spPr>
          <a:xfrm>
            <a:off x="8026556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GitLab API</a:t>
            </a:r>
          </a:p>
        </p:txBody>
      </p:sp>
    </p:spTree>
    <p:extLst>
      <p:ext uri="{BB962C8B-B14F-4D97-AF65-F5344CB8AC3E}">
        <p14:creationId xmlns:p14="http://schemas.microsoft.com/office/powerpoint/2010/main" val="511272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Пять попыток </a:t>
            </a:r>
            <a:r>
              <a:rPr lang="en-US" dirty="0"/>
              <a:t>v1</a:t>
            </a:r>
            <a:endParaRPr lang="ru-RU" dirty="0"/>
          </a:p>
        </p:txBody>
      </p:sp>
      <p:graphicFrame>
        <p:nvGraphicFramePr>
          <p:cNvPr id="4" name="Google Shape;230;p18">
            <a:extLst>
              <a:ext uri="{FF2B5EF4-FFF2-40B4-BE49-F238E27FC236}">
                <a16:creationId xmlns:a16="http://schemas.microsoft.com/office/drawing/2014/main" id="{97CF74F2-DB48-DF9E-FB7E-75C5E55BE5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3919732"/>
              </p:ext>
            </p:extLst>
          </p:nvPr>
        </p:nvGraphicFramePr>
        <p:xfrm>
          <a:off x="666750" y="3291453"/>
          <a:ext cx="10826751" cy="23952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08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8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94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Ревьюер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Ключевая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идея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Урок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llm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-single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Один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вызов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LLM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 хватает контекста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react-agent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Текстовый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ReAct-цикл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текстовый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протокол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хрупкий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tool-calling-agent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Нативный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function calling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tools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стабильнее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агент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блуждает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planning-reviewer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Планировщик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+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параллельные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агенты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нужен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оркестратор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Google Shape;229;p18">
            <a:extLst>
              <a:ext uri="{FF2B5EF4-FFF2-40B4-BE49-F238E27FC236}">
                <a16:creationId xmlns:a16="http://schemas.microsoft.com/office/drawing/2014/main" id="{5019F374-17E6-2A25-5546-C0611736AD88}"/>
              </a:ext>
            </a:extLst>
          </p:cNvPr>
          <p:cNvSpPr/>
          <p:nvPr/>
        </p:nvSpPr>
        <p:spPr>
          <a:xfrm>
            <a:off x="666750" y="2719064"/>
            <a:ext cx="10858500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Итерации</a:t>
            </a:r>
            <a:r>
              <a:rPr lang="en-US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Reviewer: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Google Shape;229;p18">
            <a:extLst>
              <a:ext uri="{FF2B5EF4-FFF2-40B4-BE49-F238E27FC236}">
                <a16:creationId xmlns:a16="http://schemas.microsoft.com/office/drawing/2014/main" id="{2CF6A8AA-642E-F71C-5446-3E900EBBCA8D}"/>
              </a:ext>
            </a:extLst>
          </p:cNvPr>
          <p:cNvSpPr/>
          <p:nvPr/>
        </p:nvSpPr>
        <p:spPr>
          <a:xfrm>
            <a:off x="666750" y="1263326"/>
            <a:ext cx="10858500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Общий стек </a:t>
            </a:r>
            <a:r>
              <a:rPr lang="en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v1: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9EECEAE-203F-74F8-CDF4-C5CD8782DF1A}"/>
              </a:ext>
            </a:extLst>
          </p:cNvPr>
          <p:cNvSpPr/>
          <p:nvPr/>
        </p:nvSpPr>
        <p:spPr>
          <a:xfrm>
            <a:off x="666750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Python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47B749E3-1B4E-05A3-727E-423987EF23A0}"/>
              </a:ext>
            </a:extLst>
          </p:cNvPr>
          <p:cNvSpPr/>
          <p:nvPr/>
        </p:nvSpPr>
        <p:spPr>
          <a:xfrm>
            <a:off x="4346653" y="1823618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 err="1">
                <a:solidFill>
                  <a:schemeClr val="bg1"/>
                </a:solidFill>
              </a:rPr>
              <a:t>LangChain</a:t>
            </a:r>
            <a:r>
              <a:rPr lang="en" sz="1600" dirty="0">
                <a:solidFill>
                  <a:schemeClr val="bg1"/>
                </a:solidFill>
              </a:rPr>
              <a:t> / </a:t>
            </a:r>
            <a:r>
              <a:rPr lang="en" sz="1600" dirty="0" err="1">
                <a:solidFill>
                  <a:schemeClr val="bg1"/>
                </a:solidFill>
              </a:rPr>
              <a:t>LangGraph</a:t>
            </a:r>
            <a:endParaRPr lang="en" sz="1600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17E8CAF-C164-1625-0372-6BA506BDB299}"/>
              </a:ext>
            </a:extLst>
          </p:cNvPr>
          <p:cNvSpPr/>
          <p:nvPr/>
        </p:nvSpPr>
        <p:spPr>
          <a:xfrm>
            <a:off x="8026556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GitLab API</a:t>
            </a:r>
          </a:p>
        </p:txBody>
      </p:sp>
    </p:spTree>
    <p:extLst>
      <p:ext uri="{BB962C8B-B14F-4D97-AF65-F5344CB8AC3E}">
        <p14:creationId xmlns:p14="http://schemas.microsoft.com/office/powerpoint/2010/main" val="3147441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dirty="0"/>
              <a:t>Пять попыток </a:t>
            </a:r>
            <a:r>
              <a:rPr lang="en-US" dirty="0"/>
              <a:t>v1</a:t>
            </a:r>
            <a:endParaRPr lang="ru-RU" dirty="0"/>
          </a:p>
        </p:txBody>
      </p:sp>
      <p:graphicFrame>
        <p:nvGraphicFramePr>
          <p:cNvPr id="4" name="Google Shape;230;p18">
            <a:extLst>
              <a:ext uri="{FF2B5EF4-FFF2-40B4-BE49-F238E27FC236}">
                <a16:creationId xmlns:a16="http://schemas.microsoft.com/office/drawing/2014/main" id="{97CF74F2-DB48-DF9E-FB7E-75C5E55BE545}"/>
              </a:ext>
            </a:extLst>
          </p:cNvPr>
          <p:cNvGraphicFramePr/>
          <p:nvPr/>
        </p:nvGraphicFramePr>
        <p:xfrm>
          <a:off x="666750" y="3291453"/>
          <a:ext cx="10826751" cy="29134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08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8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94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Ревьюер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Ключевая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идея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Урок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llm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-single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Один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вызов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LLM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 хватает контекста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react-agent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Текстовый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ReAct-цикл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текстовый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протокол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хрупкий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tool-calling-agent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Нативный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function calling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tools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стабильнее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агент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блуждает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planning-reviewer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Планировщик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+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параллельные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агенты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нужен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оркестратор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185738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primary-reviewer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Читать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сначала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—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проверять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потом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гипотеза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должна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появиться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внешнего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контекста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Google Shape;229;p18">
            <a:extLst>
              <a:ext uri="{FF2B5EF4-FFF2-40B4-BE49-F238E27FC236}">
                <a16:creationId xmlns:a16="http://schemas.microsoft.com/office/drawing/2014/main" id="{5019F374-17E6-2A25-5546-C0611736AD88}"/>
              </a:ext>
            </a:extLst>
          </p:cNvPr>
          <p:cNvSpPr/>
          <p:nvPr/>
        </p:nvSpPr>
        <p:spPr>
          <a:xfrm>
            <a:off x="666750" y="2719064"/>
            <a:ext cx="10858500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Итерации</a:t>
            </a:r>
            <a:r>
              <a:rPr lang="en-US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Reviewer: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Google Shape;229;p18">
            <a:extLst>
              <a:ext uri="{FF2B5EF4-FFF2-40B4-BE49-F238E27FC236}">
                <a16:creationId xmlns:a16="http://schemas.microsoft.com/office/drawing/2014/main" id="{2CF6A8AA-642E-F71C-5446-3E900EBBCA8D}"/>
              </a:ext>
            </a:extLst>
          </p:cNvPr>
          <p:cNvSpPr/>
          <p:nvPr/>
        </p:nvSpPr>
        <p:spPr>
          <a:xfrm>
            <a:off x="666750" y="1263326"/>
            <a:ext cx="10858500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Общий стек </a:t>
            </a:r>
            <a:r>
              <a:rPr lang="en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v1: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9EECEAE-203F-74F8-CDF4-C5CD8782DF1A}"/>
              </a:ext>
            </a:extLst>
          </p:cNvPr>
          <p:cNvSpPr/>
          <p:nvPr/>
        </p:nvSpPr>
        <p:spPr>
          <a:xfrm>
            <a:off x="666750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Python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47B749E3-1B4E-05A3-727E-423987EF23A0}"/>
              </a:ext>
            </a:extLst>
          </p:cNvPr>
          <p:cNvSpPr/>
          <p:nvPr/>
        </p:nvSpPr>
        <p:spPr>
          <a:xfrm>
            <a:off x="4346653" y="1823618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 err="1">
                <a:solidFill>
                  <a:schemeClr val="bg1"/>
                </a:solidFill>
              </a:rPr>
              <a:t>LangChain</a:t>
            </a:r>
            <a:r>
              <a:rPr lang="en" sz="1600" dirty="0">
                <a:solidFill>
                  <a:schemeClr val="bg1"/>
                </a:solidFill>
              </a:rPr>
              <a:t> / </a:t>
            </a:r>
            <a:r>
              <a:rPr lang="en" sz="1600" dirty="0" err="1">
                <a:solidFill>
                  <a:schemeClr val="bg1"/>
                </a:solidFill>
              </a:rPr>
              <a:t>LangGraph</a:t>
            </a:r>
            <a:endParaRPr lang="en" sz="1600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17E8CAF-C164-1625-0372-6BA506BDB299}"/>
              </a:ext>
            </a:extLst>
          </p:cNvPr>
          <p:cNvSpPr/>
          <p:nvPr/>
        </p:nvSpPr>
        <p:spPr>
          <a:xfrm>
            <a:off x="8026556" y="1801777"/>
            <a:ext cx="3464593" cy="4684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chemeClr val="bg1"/>
                </a:solidFill>
              </a:rPr>
              <a:t>GitLab API</a:t>
            </a:r>
          </a:p>
        </p:txBody>
      </p:sp>
    </p:spTree>
    <p:extLst>
      <p:ext uri="{BB962C8B-B14F-4D97-AF65-F5344CB8AC3E}">
        <p14:creationId xmlns:p14="http://schemas.microsoft.com/office/powerpoint/2010/main" val="3056816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</a:t>
            </a:r>
            <a:r>
              <a:rPr lang="en" dirty="0" err="1"/>
              <a:t>llm</a:t>
            </a:r>
            <a:r>
              <a:rPr lang="en" dirty="0"/>
              <a:t>-single` — </a:t>
            </a:r>
            <a:r>
              <a:rPr lang="ru-RU" dirty="0"/>
              <a:t>подход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68D0213F-0BD0-6C14-8B5A-C1C2E6788C1E}"/>
              </a:ext>
            </a:extLst>
          </p:cNvPr>
          <p:cNvSpPr/>
          <p:nvPr/>
        </p:nvSpPr>
        <p:spPr>
          <a:xfrm>
            <a:off x="850480" y="2536353"/>
            <a:ext cx="3190221" cy="9339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800" dirty="0">
                <a:solidFill>
                  <a:schemeClr val="tx1"/>
                </a:solidFill>
              </a:rPr>
              <a:t>diff + </a:t>
            </a:r>
            <a:r>
              <a:rPr lang="ru-RU" sz="1800" dirty="0">
                <a:solidFill>
                  <a:schemeClr val="tx1"/>
                </a:solidFill>
              </a:rPr>
              <a:t>полное содержимое файлов</a:t>
            </a:r>
            <a:endParaRPr lang="en" sz="1800" dirty="0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0304235-7440-E347-AA52-1FBC8BD4A81B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4040701" y="3003328"/>
            <a:ext cx="926214" cy="93395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E7B78D4-E737-E28F-2AAF-98600447E861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 flipV="1">
            <a:off x="7625508" y="3003328"/>
            <a:ext cx="926214" cy="93395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2BE1629-4981-1A5E-3CE1-6354DD55134B}"/>
              </a:ext>
            </a:extLst>
          </p:cNvPr>
          <p:cNvSpPr/>
          <p:nvPr/>
        </p:nvSpPr>
        <p:spPr>
          <a:xfrm>
            <a:off x="4966915" y="3470303"/>
            <a:ext cx="2658593" cy="9339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 dirty="0" err="1">
                <a:solidFill>
                  <a:srgbClr val="202020"/>
                </a:solidFill>
                <a:ea typeface="Calibri"/>
                <a:cs typeface="Calibri"/>
                <a:sym typeface="Calibri"/>
              </a:rPr>
              <a:t>один</a:t>
            </a:r>
            <a:r>
              <a:rPr lang="en-US" sz="1800" b="0" dirty="0">
                <a:solidFill>
                  <a:srgbClr val="202020"/>
                </a:solidFill>
                <a:ea typeface="Calibri"/>
                <a:cs typeface="Calibri"/>
                <a:sym typeface="Calibri"/>
              </a:rPr>
              <a:t> LLM-</a:t>
            </a:r>
            <a:r>
              <a:rPr lang="en-US" sz="1800" b="0" dirty="0" err="1">
                <a:solidFill>
                  <a:srgbClr val="202020"/>
                </a:solidFill>
                <a:ea typeface="Calibri"/>
                <a:cs typeface="Calibri"/>
                <a:sym typeface="Calibri"/>
              </a:rPr>
              <a:t>вызов</a:t>
            </a:r>
            <a:endParaRPr lang="en" sz="18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912D610-0CA0-02F3-F9D2-3419CD2E8616}"/>
              </a:ext>
            </a:extLst>
          </p:cNvPr>
          <p:cNvSpPr/>
          <p:nvPr/>
        </p:nvSpPr>
        <p:spPr>
          <a:xfrm>
            <a:off x="8551722" y="2536353"/>
            <a:ext cx="2807449" cy="9339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0" dirty="0">
                <a:solidFill>
                  <a:srgbClr val="202020"/>
                </a:solidFill>
                <a:ea typeface="Calibri"/>
                <a:cs typeface="Calibri"/>
                <a:sym typeface="Calibri"/>
              </a:rPr>
              <a:t>комментарий в </a:t>
            </a:r>
            <a:r>
              <a:rPr lang="en-US" sz="1800" b="0" dirty="0">
                <a:solidFill>
                  <a:srgbClr val="202020"/>
                </a:solidFill>
                <a:ea typeface="Calibri"/>
                <a:cs typeface="Calibri"/>
                <a:sym typeface="Calibri"/>
              </a:rPr>
              <a:t>MR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ED3E8DA4-162A-13E6-7518-8A44F26D75DF}"/>
              </a:ext>
            </a:extLst>
          </p:cNvPr>
          <p:cNvSpPr txBox="1">
            <a:spLocks/>
          </p:cNvSpPr>
          <p:nvPr/>
        </p:nvSpPr>
        <p:spPr>
          <a:xfrm>
            <a:off x="1124379" y="5478144"/>
            <a:ext cx="9832379" cy="108270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+mj-lt"/>
              </a:rPr>
              <a:t>Никаких инструментов, никакого цикла рассуждений</a:t>
            </a:r>
          </a:p>
        </p:txBody>
      </p:sp>
    </p:spTree>
    <p:extLst>
      <p:ext uri="{BB962C8B-B14F-4D97-AF65-F5344CB8AC3E}">
        <p14:creationId xmlns:p14="http://schemas.microsoft.com/office/powerpoint/2010/main" val="148555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EE60E9B-B01E-0D62-99B6-EB842E93F8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Плюсы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375B28-22F9-CD40-ED1E-70DCEF8DD4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Быстрее ручного </a:t>
            </a:r>
            <a:r>
              <a:rPr lang="ru-RU" dirty="0" err="1"/>
              <a:t>ревью</a:t>
            </a:r>
            <a:r>
              <a:rPr lang="ru-RU" dirty="0"/>
              <a:t> по скорости</a:t>
            </a:r>
          </a:p>
          <a:p>
            <a:r>
              <a:rPr lang="ru-RU" dirty="0"/>
              <a:t>Простота реализации — несколько строк кода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46FF39A-3E37-2C2A-D3A2-CB0BF1D2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6083300" cy="879520"/>
          </a:xfrm>
        </p:spPr>
        <p:txBody>
          <a:bodyPr/>
          <a:lstStyle/>
          <a:p>
            <a:r>
              <a:rPr lang="en" dirty="0"/>
              <a:t>`</a:t>
            </a:r>
            <a:r>
              <a:rPr lang="en" dirty="0" err="1"/>
              <a:t>llm</a:t>
            </a:r>
            <a:r>
              <a:rPr lang="en" dirty="0"/>
              <a:t>-single` — </a:t>
            </a:r>
            <a:r>
              <a:rPr lang="ru-RU" dirty="0"/>
              <a:t>плюсы и минусы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92D070-75BE-5AEB-2957-C68DCF72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60" y="2277768"/>
            <a:ext cx="558800" cy="54610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1A6C0D7-AD15-DAE1-D9E8-F10C358709B8}"/>
              </a:ext>
            </a:extLst>
          </p:cNvPr>
          <p:cNvGrpSpPr/>
          <p:nvPr/>
        </p:nvGrpSpPr>
        <p:grpSpPr>
          <a:xfrm>
            <a:off x="933860" y="2226673"/>
            <a:ext cx="573792" cy="573792"/>
            <a:chOff x="1124379" y="2061281"/>
            <a:chExt cx="573792" cy="573792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84BAFDC2-7950-B43F-5558-78AD1D80C1EA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59EA6A5-9744-9224-108C-B6561E7A7F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  <p:sp>
        <p:nvSpPr>
          <p:cNvPr id="11" name="Текст 2">
            <a:extLst>
              <a:ext uri="{FF2B5EF4-FFF2-40B4-BE49-F238E27FC236}">
                <a16:creationId xmlns:a16="http://schemas.microsoft.com/office/drawing/2014/main" id="{DAF5F84C-7B5C-B9BE-B659-F1FA318B45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2081" y="2400982"/>
            <a:ext cx="3841575" cy="522188"/>
          </a:xfrm>
        </p:spPr>
        <p:txBody>
          <a:bodyPr/>
          <a:lstStyle/>
          <a:p>
            <a:r>
              <a:rPr lang="ru-RU" dirty="0"/>
              <a:t>Минусы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6895650-F9B8-EFA8-09C7-5ED296C526CE}"/>
              </a:ext>
            </a:extLst>
          </p:cNvPr>
          <p:cNvGrpSpPr/>
          <p:nvPr/>
        </p:nvGrpSpPr>
        <p:grpSpPr>
          <a:xfrm>
            <a:off x="6448835" y="2244414"/>
            <a:ext cx="573792" cy="573792"/>
            <a:chOff x="1124379" y="2061281"/>
            <a:chExt cx="573792" cy="573792"/>
          </a:xfrm>
        </p:grpSpPr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id="{CD611E46-DD9E-D216-890B-AEC688303C48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2E0E162-58E3-093E-263F-B5C8B72B36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843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EE60E9B-B01E-0D62-99B6-EB842E93F8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Плюсы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19925-A0A9-8301-4DC2-B4C60AD7EA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Минусы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375B28-22F9-CD40-ED1E-70DCEF8DD4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Быстрее ручного </a:t>
            </a:r>
            <a:r>
              <a:rPr lang="ru-RU" dirty="0" err="1"/>
              <a:t>ревью</a:t>
            </a:r>
            <a:r>
              <a:rPr lang="ru-RU" dirty="0"/>
              <a:t> по скорости</a:t>
            </a:r>
          </a:p>
          <a:p>
            <a:r>
              <a:rPr lang="ru-RU" dirty="0"/>
              <a:t>Простота реализации — несколько строк кода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559D4D-043A-08BC-378F-E0A5A9ECDC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Модель видит только снимок файла</a:t>
            </a:r>
          </a:p>
          <a:p>
            <a:r>
              <a:rPr lang="ru-RU" dirty="0"/>
              <a:t>Не может исследовать репозиторий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46FF39A-3E37-2C2A-D3A2-CB0BF1D2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6083300" cy="879520"/>
          </a:xfrm>
        </p:spPr>
        <p:txBody>
          <a:bodyPr/>
          <a:lstStyle/>
          <a:p>
            <a:r>
              <a:rPr lang="en" dirty="0"/>
              <a:t>`</a:t>
            </a:r>
            <a:r>
              <a:rPr lang="en" dirty="0" err="1"/>
              <a:t>llm</a:t>
            </a:r>
            <a:r>
              <a:rPr lang="en" dirty="0"/>
              <a:t>-single` — </a:t>
            </a:r>
            <a:r>
              <a:rPr lang="ru-RU" dirty="0"/>
              <a:t>плюсы и минусы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92D070-75BE-5AEB-2957-C68DCF72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60" y="2277768"/>
            <a:ext cx="558800" cy="54610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1A6C0D7-AD15-DAE1-D9E8-F10C358709B8}"/>
              </a:ext>
            </a:extLst>
          </p:cNvPr>
          <p:cNvGrpSpPr/>
          <p:nvPr/>
        </p:nvGrpSpPr>
        <p:grpSpPr>
          <a:xfrm>
            <a:off x="933860" y="2226673"/>
            <a:ext cx="573792" cy="573792"/>
            <a:chOff x="1124379" y="2061281"/>
            <a:chExt cx="573792" cy="573792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84BAFDC2-7950-B43F-5558-78AD1D80C1EA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59EA6A5-9744-9224-108C-B6561E7A7F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14D56C1-94D4-E8BF-674E-D300198F1DC4}"/>
              </a:ext>
            </a:extLst>
          </p:cNvPr>
          <p:cNvGrpSpPr/>
          <p:nvPr/>
        </p:nvGrpSpPr>
        <p:grpSpPr>
          <a:xfrm>
            <a:off x="6448835" y="2244414"/>
            <a:ext cx="573792" cy="573792"/>
            <a:chOff x="1124379" y="2061281"/>
            <a:chExt cx="573792" cy="573792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2B8F8FE5-F10F-E9C0-8226-05D4B42900DD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DDA513A-778E-E54D-7FF8-4AEDF430E7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0839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6" y="1849435"/>
            <a:ext cx="287680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LLM — </a:t>
            </a:r>
            <a:r>
              <a:rPr lang="ru-RU" dirty="0"/>
              <a:t>это не агент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79" y="2583872"/>
            <a:ext cx="2445086" cy="2525029"/>
          </a:xfrm>
        </p:spPr>
        <p:txBody>
          <a:bodyPr anchor="ctr"/>
          <a:lstStyle/>
          <a:p>
            <a:pPr lvl="0"/>
            <a:r>
              <a:rPr lang="en" sz="1600" dirty="0"/>
              <a:t>MR </a:t>
            </a:r>
            <a:r>
              <a:rPr lang="ru-RU" sz="1600" dirty="0"/>
              <a:t>лежит днями, поставка тормозит</a:t>
            </a:r>
            <a:r>
              <a:rPr lang="en-US" sz="1600" dirty="0"/>
              <a:t> LLM </a:t>
            </a:r>
            <a:r>
              <a:rPr lang="ru-RU" sz="1600" dirty="0"/>
              <a:t>получает</a:t>
            </a:r>
            <a:br>
              <a:rPr lang="ru-RU" sz="1600" dirty="0"/>
            </a:br>
            <a:r>
              <a:rPr lang="ru-RU" sz="1600" dirty="0"/>
              <a:t>контекст</a:t>
            </a:r>
            <a:br>
              <a:rPr lang="ru-RU" sz="1600" dirty="0"/>
            </a:br>
            <a:r>
              <a:rPr lang="ru-RU" sz="1600" dirty="0"/>
              <a:t>и предсказывает наиболее вероятное продолжение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A0500A46-2A99-AAC3-D7FA-103B5FB7CF65}"/>
              </a:ext>
            </a:extLst>
          </p:cNvPr>
          <p:cNvSpPr/>
          <p:nvPr/>
        </p:nvSpPr>
        <p:spPr>
          <a:xfrm rot="10800000">
            <a:off x="4005263" y="1849435"/>
            <a:ext cx="5083597" cy="3993905"/>
          </a:xfrm>
          <a:prstGeom prst="roundRect">
            <a:avLst>
              <a:gd name="adj" fmla="val 3895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653EEE5F-6D4B-14B8-118B-CCE9371EDD76}"/>
              </a:ext>
            </a:extLst>
          </p:cNvPr>
          <p:cNvSpPr txBox="1">
            <a:spLocks/>
          </p:cNvSpPr>
          <p:nvPr/>
        </p:nvSpPr>
        <p:spPr>
          <a:xfrm>
            <a:off x="4337638" y="2583872"/>
            <a:ext cx="4572392" cy="252502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Она хорошо пишет, суммирует, объясняет</a:t>
            </a:r>
            <a:br>
              <a:rPr lang="ru-RU" sz="1600" dirty="0"/>
            </a:br>
            <a:r>
              <a:rPr lang="ru-RU" sz="1600" dirty="0"/>
              <a:t>и формулирует гипотезы</a:t>
            </a:r>
          </a:p>
          <a:p>
            <a:endParaRPr lang="ru-RU" sz="1600" dirty="0"/>
          </a:p>
          <a:p>
            <a:r>
              <a:rPr lang="ru-RU" sz="1600" dirty="0"/>
              <a:t>Но сама по себе не знает, какой у процесса следующий шаг и когда задача считается завершённой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556250EA-EF6F-75E1-9DEB-7CBEEB348B61}"/>
              </a:ext>
            </a:extLst>
          </p:cNvPr>
          <p:cNvSpPr/>
          <p:nvPr/>
        </p:nvSpPr>
        <p:spPr>
          <a:xfrm rot="10800000">
            <a:off x="9347607" y="1849435"/>
            <a:ext cx="1974687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C2320248-2331-01EE-52F5-22FDDB1A88C6}"/>
              </a:ext>
            </a:extLst>
          </p:cNvPr>
          <p:cNvSpPr txBox="1">
            <a:spLocks/>
          </p:cNvSpPr>
          <p:nvPr/>
        </p:nvSpPr>
        <p:spPr>
          <a:xfrm>
            <a:off x="9602280" y="2583872"/>
            <a:ext cx="1492440" cy="252502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Базовый выход </a:t>
            </a:r>
            <a:r>
              <a:rPr lang="en" sz="1600" dirty="0"/>
              <a:t>LLM — </a:t>
            </a:r>
            <a:r>
              <a:rPr lang="ru-RU" sz="1600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993600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4367375" cy="938587"/>
          </a:xfrm>
        </p:spPr>
        <p:txBody>
          <a:bodyPr/>
          <a:lstStyle/>
          <a:p>
            <a:r>
              <a:rPr lang="ru-RU" dirty="0"/>
              <a:t>Агент =</a:t>
            </a:r>
            <a:br>
              <a:rPr lang="ru-RU" dirty="0"/>
            </a:br>
            <a:r>
              <a:rPr lang="en" dirty="0"/>
              <a:t>LLM + loop + tools</a:t>
            </a:r>
            <a:endParaRPr lang="ru-RU" dirty="0"/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653EEE5F-6D4B-14B8-118B-CCE9371EDD76}"/>
              </a:ext>
            </a:extLst>
          </p:cNvPr>
          <p:cNvSpPr txBox="1">
            <a:spLocks/>
          </p:cNvSpPr>
          <p:nvPr/>
        </p:nvSpPr>
        <p:spPr>
          <a:xfrm>
            <a:off x="635000" y="1952511"/>
            <a:ext cx="3622207" cy="392453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У агента есть цель, состояние, правила остановки и набор </a:t>
            </a:r>
            <a:r>
              <a:rPr lang="en" sz="1600" dirty="0"/>
              <a:t>tools</a:t>
            </a:r>
          </a:p>
          <a:p>
            <a:pPr marL="285750" lvl="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" sz="1600" dirty="0"/>
              <a:t>Tool — </a:t>
            </a:r>
            <a:r>
              <a:rPr lang="ru-RU" sz="1600" dirty="0"/>
              <a:t>это внешний вызов</a:t>
            </a:r>
            <a:br>
              <a:rPr lang="ru-RU" sz="1600" dirty="0"/>
            </a:br>
            <a:r>
              <a:rPr lang="ru-RU" sz="1600" dirty="0"/>
              <a:t>с именем, аргументами</a:t>
            </a:r>
            <a:br>
              <a:rPr lang="ru-RU" sz="1600" dirty="0"/>
            </a:br>
            <a:r>
              <a:rPr lang="ru-RU" sz="1600" dirty="0"/>
              <a:t>и результатом: прочитать</a:t>
            </a:r>
            <a:br>
              <a:rPr lang="ru-RU" sz="1600" dirty="0"/>
            </a:br>
            <a:r>
              <a:rPr lang="ru-RU" sz="1600" dirty="0"/>
              <a:t>файл, найти символ, вернуть </a:t>
            </a:r>
            <a:r>
              <a:rPr lang="en" sz="1600" dirty="0"/>
              <a:t>structured payload</a:t>
            </a:r>
          </a:p>
        </p:txBody>
      </p:sp>
      <p:sp>
        <p:nvSpPr>
          <p:cNvPr id="11" name="Google Shape;193;p15">
            <a:extLst>
              <a:ext uri="{FF2B5EF4-FFF2-40B4-BE49-F238E27FC236}">
                <a16:creationId xmlns:a16="http://schemas.microsoft.com/office/drawing/2014/main" id="{BF27AC97-471C-D8D9-60E3-8A2633482863}"/>
              </a:ext>
            </a:extLst>
          </p:cNvPr>
          <p:cNvSpPr/>
          <p:nvPr/>
        </p:nvSpPr>
        <p:spPr>
          <a:xfrm>
            <a:off x="5576341" y="523876"/>
            <a:ext cx="4501523" cy="5846192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1919;p15">
            <a:extLst>
              <a:ext uri="{FF2B5EF4-FFF2-40B4-BE49-F238E27FC236}">
                <a16:creationId xmlns:a16="http://schemas.microsoft.com/office/drawing/2014/main" id="{63E2F6FA-B173-3793-7408-9260F61D089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1069" y="682134"/>
            <a:ext cx="3662479" cy="5493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524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8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70F856D-F930-962B-E2E5-3A0F13F8397E}"/>
              </a:ext>
            </a:extLst>
          </p:cNvPr>
          <p:cNvSpPr/>
          <p:nvPr/>
        </p:nvSpPr>
        <p:spPr>
          <a:xfrm rot="10800000">
            <a:off x="4443075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5CCF80E-29DC-C7BE-3DDA-EB7123C516C7}"/>
              </a:ext>
            </a:extLst>
          </p:cNvPr>
          <p:cNvSpPr/>
          <p:nvPr/>
        </p:nvSpPr>
        <p:spPr>
          <a:xfrm rot="10800000">
            <a:off x="8016445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`react-agent` — </a:t>
            </a:r>
            <a:r>
              <a:rPr lang="ru-RU" dirty="0"/>
              <a:t>стек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79" y="3429000"/>
            <a:ext cx="3041559" cy="2236794"/>
          </a:xfrm>
        </p:spPr>
        <p:txBody>
          <a:bodyPr anchor="b"/>
          <a:lstStyle/>
          <a:p>
            <a:r>
              <a:rPr lang="ru-RU" sz="2000" dirty="0"/>
              <a:t>Паттерн</a:t>
            </a:r>
            <a:br>
              <a:rPr lang="en-US" sz="2000" dirty="0"/>
            </a:br>
            <a:r>
              <a:rPr lang="en-US" sz="2000" dirty="0" err="1"/>
              <a:t>ReAct</a:t>
            </a:r>
            <a:r>
              <a:rPr lang="en-US" sz="2000" dirty="0"/>
              <a:t>: Thought: → Action: → Observation: (</a:t>
            </a:r>
            <a:r>
              <a:rPr lang="ru-RU" sz="2000" dirty="0"/>
              <a:t>текстовый </a:t>
            </a:r>
            <a:r>
              <a:rPr lang="ru-RU" sz="2000" dirty="0" err="1"/>
              <a:t>парсинг</a:t>
            </a:r>
            <a:r>
              <a:rPr lang="ru-RU" sz="2000" dirty="0"/>
              <a:t>)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69E31B-B536-A8D0-D51A-8A32DC16C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2004" y="4016733"/>
            <a:ext cx="3041559" cy="1649061"/>
          </a:xfrm>
        </p:spPr>
        <p:txBody>
          <a:bodyPr anchor="b"/>
          <a:lstStyle/>
          <a:p>
            <a:r>
              <a:rPr lang="ru-RU" sz="2000" dirty="0"/>
              <a:t>Единственный инструмент:</a:t>
            </a:r>
            <a:br>
              <a:rPr lang="en-US" sz="2000" dirty="0"/>
            </a:br>
            <a:r>
              <a:rPr lang="ru-RU" sz="2000" dirty="0"/>
              <a:t>получить полное содержимое файла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7941DC1-0BA6-910A-77F7-53665BF8D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71109" y="3364903"/>
            <a:ext cx="3041559" cy="2300891"/>
          </a:xfrm>
        </p:spPr>
        <p:txBody>
          <a:bodyPr anchor="b"/>
          <a:lstStyle/>
          <a:p>
            <a:r>
              <a:rPr lang="ru-RU" sz="2000" dirty="0"/>
              <a:t>Модель итерирует сама до нужного контекста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7BFEE69-85FA-BC97-6AB2-7ACDB4A3C714}"/>
              </a:ext>
            </a:extLst>
          </p:cNvPr>
          <p:cNvGrpSpPr/>
          <p:nvPr/>
        </p:nvGrpSpPr>
        <p:grpSpPr>
          <a:xfrm>
            <a:off x="1124379" y="2061281"/>
            <a:ext cx="573792" cy="573792"/>
            <a:chOff x="1124379" y="2061281"/>
            <a:chExt cx="573792" cy="573792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56EBCEA-C9C6-ED2C-9770-59B102642660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EE5BAB6-01D6-D848-031B-F1576AFC73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1214512" y="2151414"/>
              <a:ext cx="393526" cy="393526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644C821-652C-F00B-EEAF-09F09D284EAB}"/>
              </a:ext>
            </a:extLst>
          </p:cNvPr>
          <p:cNvGrpSpPr/>
          <p:nvPr/>
        </p:nvGrpSpPr>
        <p:grpSpPr>
          <a:xfrm>
            <a:off x="4701619" y="2061281"/>
            <a:ext cx="573792" cy="573792"/>
            <a:chOff x="1124379" y="2061281"/>
            <a:chExt cx="573792" cy="573792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3FDBF061-AFF4-6A3D-585D-33A04B0D3D33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213C8FA-51FE-F751-AF4C-CA9D6D12A1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81409" y="2127506"/>
              <a:ext cx="459732" cy="441342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2A4177-D42E-7F7A-8450-BD487A680B1B}"/>
              </a:ext>
            </a:extLst>
          </p:cNvPr>
          <p:cNvGrpSpPr/>
          <p:nvPr/>
        </p:nvGrpSpPr>
        <p:grpSpPr>
          <a:xfrm>
            <a:off x="8278536" y="2061281"/>
            <a:ext cx="573792" cy="573792"/>
            <a:chOff x="1124379" y="2061281"/>
            <a:chExt cx="573792" cy="573792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E165C468-471E-D296-4C99-833A44E0D786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98944A9-C57E-07A5-D4D2-86BFE2A9BA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206040" y="2142942"/>
              <a:ext cx="410470" cy="410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6550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EE60E9B-B01E-0D62-99B6-EB842E93F8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Плюсы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19925-A0A9-8301-4DC2-B4C60AD7EA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Минусы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375B28-22F9-CD40-ED1E-70DCEF8DD4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Модель сама решает, что читать</a:t>
            </a:r>
          </a:p>
          <a:p>
            <a:r>
              <a:rPr lang="ru-RU" dirty="0"/>
              <a:t>Может исследовать репозиторий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46FF39A-3E37-2C2A-D3A2-CB0BF1D2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7702740" cy="879520"/>
          </a:xfrm>
        </p:spPr>
        <p:txBody>
          <a:bodyPr/>
          <a:lstStyle/>
          <a:p>
            <a:r>
              <a:rPr lang="en" dirty="0"/>
              <a:t>`react-agent` — </a:t>
            </a:r>
            <a:r>
              <a:rPr lang="ru-RU" dirty="0"/>
              <a:t>плюсы и минусы</a:t>
            </a:r>
            <a:br>
              <a:rPr lang="ru-RU" dirty="0"/>
            </a:b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92D070-75BE-5AEB-2957-C68DCF72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60" y="2277768"/>
            <a:ext cx="558800" cy="54610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1A6C0D7-AD15-DAE1-D9E8-F10C358709B8}"/>
              </a:ext>
            </a:extLst>
          </p:cNvPr>
          <p:cNvGrpSpPr/>
          <p:nvPr/>
        </p:nvGrpSpPr>
        <p:grpSpPr>
          <a:xfrm>
            <a:off x="933860" y="2226673"/>
            <a:ext cx="573792" cy="573792"/>
            <a:chOff x="1124379" y="2061281"/>
            <a:chExt cx="573792" cy="573792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84BAFDC2-7950-B43F-5558-78AD1D80C1EA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59EA6A5-9744-9224-108C-B6561E7A7F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14D56C1-94D4-E8BF-674E-D300198F1DC4}"/>
              </a:ext>
            </a:extLst>
          </p:cNvPr>
          <p:cNvGrpSpPr/>
          <p:nvPr/>
        </p:nvGrpSpPr>
        <p:grpSpPr>
          <a:xfrm>
            <a:off x="6448835" y="2244414"/>
            <a:ext cx="573792" cy="573792"/>
            <a:chOff x="1124379" y="2061281"/>
            <a:chExt cx="573792" cy="573792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2B8F8FE5-F10F-E9C0-8226-05D4B42900DD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DDA513A-778E-E54D-7FF8-4AEDF430E7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  <p:sp>
        <p:nvSpPr>
          <p:cNvPr id="7" name="Текст 6">
            <a:extLst>
              <a:ext uri="{FF2B5EF4-FFF2-40B4-BE49-F238E27FC236}">
                <a16:creationId xmlns:a16="http://schemas.microsoft.com/office/drawing/2014/main" id="{A1B663AB-D795-2D7A-6056-0174211BC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933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8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Боль </a:t>
            </a:r>
            <a:r>
              <a:rPr lang="ru-RU" dirty="0" err="1"/>
              <a:t>ревью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79" y="4120410"/>
            <a:ext cx="3041559" cy="1545384"/>
          </a:xfrm>
        </p:spPr>
        <p:txBody>
          <a:bodyPr anchor="b"/>
          <a:lstStyle/>
          <a:p>
            <a:r>
              <a:rPr lang="en" sz="1600" dirty="0"/>
              <a:t>MR </a:t>
            </a:r>
            <a:r>
              <a:rPr lang="ru-RU" sz="1600" dirty="0"/>
              <a:t>лежит днями, поставка тормозит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994" y="2886844"/>
            <a:ext cx="3041559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Долго ждать — </a:t>
            </a:r>
          </a:p>
          <a:p>
            <a:endParaRPr lang="ru-RU" dirty="0">
              <a:latin typeface="+mj-lt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7BFEE69-85FA-BC97-6AB2-7ACDB4A3C714}"/>
              </a:ext>
            </a:extLst>
          </p:cNvPr>
          <p:cNvGrpSpPr/>
          <p:nvPr/>
        </p:nvGrpSpPr>
        <p:grpSpPr>
          <a:xfrm>
            <a:off x="1124379" y="2061281"/>
            <a:ext cx="573792" cy="573792"/>
            <a:chOff x="1124379" y="2061281"/>
            <a:chExt cx="573792" cy="573792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56EBCEA-C9C6-ED2C-9770-59B102642660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EE5BAB6-01D6-D848-031B-F1576AFC73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7939" y="2176564"/>
              <a:ext cx="354585" cy="354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346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EE60E9B-B01E-0D62-99B6-EB842E93F8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Плюсы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19925-A0A9-8301-4DC2-B4C60AD7EA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Минусы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375B28-22F9-CD40-ED1E-70DCEF8DD4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Модель сама решает, что читать</a:t>
            </a:r>
          </a:p>
          <a:p>
            <a:r>
              <a:rPr lang="ru-RU" dirty="0"/>
              <a:t>Может исследовать репозиторий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559D4D-043A-08BC-378F-E0A5A9ECDC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Текстовый </a:t>
            </a:r>
            <a:r>
              <a:rPr lang="ru-RU" dirty="0" err="1"/>
              <a:t>парсинг</a:t>
            </a:r>
            <a:r>
              <a:rPr lang="ru-RU" dirty="0"/>
              <a:t> хрупкий</a:t>
            </a:r>
          </a:p>
          <a:p>
            <a:r>
              <a:rPr lang="ru-RU" dirty="0"/>
              <a:t>Разные модели форматируют</a:t>
            </a:r>
            <a:br>
              <a:rPr lang="ru-RU" dirty="0"/>
            </a:br>
            <a:r>
              <a:rPr lang="ru-RU" dirty="0"/>
              <a:t>иначе — агент ломался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46FF39A-3E37-2C2A-D3A2-CB0BF1D2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7702740" cy="879520"/>
          </a:xfrm>
        </p:spPr>
        <p:txBody>
          <a:bodyPr/>
          <a:lstStyle/>
          <a:p>
            <a:r>
              <a:rPr lang="en" dirty="0"/>
              <a:t>`react-agent` — </a:t>
            </a:r>
            <a:r>
              <a:rPr lang="ru-RU" dirty="0"/>
              <a:t>плюсы и минусы</a:t>
            </a:r>
            <a:br>
              <a:rPr lang="ru-RU" dirty="0"/>
            </a:b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92D070-75BE-5AEB-2957-C68DCF72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60" y="2277768"/>
            <a:ext cx="558800" cy="54610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1A6C0D7-AD15-DAE1-D9E8-F10C358709B8}"/>
              </a:ext>
            </a:extLst>
          </p:cNvPr>
          <p:cNvGrpSpPr/>
          <p:nvPr/>
        </p:nvGrpSpPr>
        <p:grpSpPr>
          <a:xfrm>
            <a:off x="933860" y="2226673"/>
            <a:ext cx="573792" cy="573792"/>
            <a:chOff x="1124379" y="2061281"/>
            <a:chExt cx="573792" cy="573792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84BAFDC2-7950-B43F-5558-78AD1D80C1EA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59EA6A5-9744-9224-108C-B6561E7A7F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14D56C1-94D4-E8BF-674E-D300198F1DC4}"/>
              </a:ext>
            </a:extLst>
          </p:cNvPr>
          <p:cNvGrpSpPr/>
          <p:nvPr/>
        </p:nvGrpSpPr>
        <p:grpSpPr>
          <a:xfrm>
            <a:off x="6448835" y="2244414"/>
            <a:ext cx="573792" cy="573792"/>
            <a:chOff x="1124379" y="2061281"/>
            <a:chExt cx="573792" cy="573792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2B8F8FE5-F10F-E9C0-8226-05D4B42900DD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DDA513A-778E-E54D-7FF8-4AEDF430E7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0912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2638548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`tool-calling-agent` — </a:t>
            </a:r>
            <a:r>
              <a:rPr lang="ru-RU" dirty="0"/>
              <a:t>стек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93219" y="3429000"/>
            <a:ext cx="3041559" cy="2236794"/>
          </a:xfrm>
        </p:spPr>
        <p:txBody>
          <a:bodyPr anchor="b"/>
          <a:lstStyle/>
          <a:p>
            <a:pPr lvl="0"/>
            <a:r>
              <a:rPr lang="en-US" sz="2000" dirty="0" err="1"/>
              <a:t>LangGraph</a:t>
            </a:r>
            <a:r>
              <a:rPr lang="en-US" sz="2000" dirty="0"/>
              <a:t> </a:t>
            </a:r>
            <a:r>
              <a:rPr lang="en-US" sz="2000" dirty="0" err="1"/>
              <a:t>create_react_agent</a:t>
            </a:r>
            <a:r>
              <a:rPr lang="en-US" sz="2000" dirty="0"/>
              <a:t> </a:t>
            </a:r>
            <a:r>
              <a:rPr lang="ru-RU" sz="2000" dirty="0"/>
              <a:t>с </a:t>
            </a:r>
            <a:r>
              <a:rPr lang="en-US" sz="2000" dirty="0" err="1"/>
              <a:t>OpenAI</a:t>
            </a:r>
            <a:r>
              <a:rPr lang="en-US" sz="2000" dirty="0"/>
              <a:t> function calling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7BFEE69-85FA-BC97-6AB2-7ACDB4A3C714}"/>
              </a:ext>
            </a:extLst>
          </p:cNvPr>
          <p:cNvGrpSpPr/>
          <p:nvPr/>
        </p:nvGrpSpPr>
        <p:grpSpPr>
          <a:xfrm>
            <a:off x="2893219" y="2061281"/>
            <a:ext cx="573792" cy="573792"/>
            <a:chOff x="1124379" y="2061281"/>
            <a:chExt cx="573792" cy="573792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56EBCEA-C9C6-ED2C-9770-59B102642660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EE5BAB6-01D6-D848-031B-F1576AFC73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1214512" y="2151414"/>
              <a:ext cx="393526" cy="393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069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2638548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70F856D-F930-962B-E2E5-3A0F13F8397E}"/>
              </a:ext>
            </a:extLst>
          </p:cNvPr>
          <p:cNvSpPr/>
          <p:nvPr/>
        </p:nvSpPr>
        <p:spPr>
          <a:xfrm rot="10800000">
            <a:off x="6211915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`tool-calling-agent` — </a:t>
            </a:r>
            <a:r>
              <a:rPr lang="ru-RU" dirty="0"/>
              <a:t>стек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93219" y="3429000"/>
            <a:ext cx="3041559" cy="2236794"/>
          </a:xfrm>
        </p:spPr>
        <p:txBody>
          <a:bodyPr anchor="b"/>
          <a:lstStyle/>
          <a:p>
            <a:pPr lvl="0"/>
            <a:r>
              <a:rPr lang="en-US" sz="2000" dirty="0" err="1"/>
              <a:t>LangGraph</a:t>
            </a:r>
            <a:r>
              <a:rPr lang="en-US" sz="2000" dirty="0"/>
              <a:t> </a:t>
            </a:r>
            <a:r>
              <a:rPr lang="en-US" sz="2000" dirty="0" err="1"/>
              <a:t>create_react_agent</a:t>
            </a:r>
            <a:r>
              <a:rPr lang="en-US" sz="2000" dirty="0"/>
              <a:t> </a:t>
            </a:r>
            <a:r>
              <a:rPr lang="ru-RU" sz="2000" dirty="0"/>
              <a:t>с </a:t>
            </a:r>
            <a:r>
              <a:rPr lang="en-US" sz="2000" dirty="0" err="1"/>
              <a:t>OpenAI</a:t>
            </a:r>
            <a:r>
              <a:rPr lang="en-US" sz="2000" dirty="0"/>
              <a:t> function calling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69E31B-B536-A8D0-D51A-8A32DC16C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0844" y="3429001"/>
            <a:ext cx="3041559" cy="2236794"/>
          </a:xfrm>
        </p:spPr>
        <p:txBody>
          <a:bodyPr anchor="b"/>
          <a:lstStyle/>
          <a:p>
            <a:r>
              <a:rPr lang="ru-RU" sz="2000" dirty="0"/>
              <a:t>Уже 6 инструментов вместо одного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7BFEE69-85FA-BC97-6AB2-7ACDB4A3C714}"/>
              </a:ext>
            </a:extLst>
          </p:cNvPr>
          <p:cNvGrpSpPr/>
          <p:nvPr/>
        </p:nvGrpSpPr>
        <p:grpSpPr>
          <a:xfrm>
            <a:off x="2893219" y="2061281"/>
            <a:ext cx="573792" cy="573792"/>
            <a:chOff x="1124379" y="2061281"/>
            <a:chExt cx="573792" cy="573792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56EBCEA-C9C6-ED2C-9770-59B102642660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EE5BAB6-01D6-D848-031B-F1576AFC73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1214512" y="2151414"/>
              <a:ext cx="393526" cy="393526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644C821-652C-F00B-EEAF-09F09D284EAB}"/>
              </a:ext>
            </a:extLst>
          </p:cNvPr>
          <p:cNvGrpSpPr/>
          <p:nvPr/>
        </p:nvGrpSpPr>
        <p:grpSpPr>
          <a:xfrm>
            <a:off x="6470459" y="2061281"/>
            <a:ext cx="573792" cy="573792"/>
            <a:chOff x="1124379" y="2061281"/>
            <a:chExt cx="573792" cy="573792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3FDBF061-AFF4-6A3D-585D-33A04B0D3D33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213C8FA-51FE-F751-AF4C-CA9D6D12A1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81409" y="2127506"/>
              <a:ext cx="459732" cy="4413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4078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EE60E9B-B01E-0D62-99B6-EB842E93F8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Плюсы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19925-A0A9-8301-4DC2-B4C60AD7EA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Минусы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375B28-22F9-CD40-ED1E-70DCEF8DD4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Нативный </a:t>
            </a:r>
            <a:r>
              <a:rPr lang="en" dirty="0"/>
              <a:t>function calling —</a:t>
            </a:r>
            <a:br>
              <a:rPr lang="ru-RU" dirty="0"/>
            </a:br>
            <a:r>
              <a:rPr lang="ru-RU" dirty="0"/>
              <a:t>нет хрупкого </a:t>
            </a:r>
            <a:r>
              <a:rPr lang="ru-RU" dirty="0" err="1"/>
              <a:t>парсинга</a:t>
            </a:r>
            <a:endParaRPr lang="ru-RU" dirty="0"/>
          </a:p>
          <a:p>
            <a:r>
              <a:rPr lang="ru-RU" dirty="0"/>
              <a:t>6 инструментов, стабильнее </a:t>
            </a:r>
            <a:r>
              <a:rPr lang="ru-RU" dirty="0" err="1"/>
              <a:t>предсказуемее</a:t>
            </a:r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46FF39A-3E37-2C2A-D3A2-CB0BF1D2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769284" cy="879520"/>
          </a:xfrm>
        </p:spPr>
        <p:txBody>
          <a:bodyPr/>
          <a:lstStyle/>
          <a:p>
            <a:r>
              <a:rPr lang="en" dirty="0"/>
              <a:t>` tool-calling-agent` — </a:t>
            </a:r>
            <a:r>
              <a:rPr lang="ru-RU" dirty="0"/>
              <a:t>плюсы и минусы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92D070-75BE-5AEB-2957-C68DCF72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60" y="2277768"/>
            <a:ext cx="558800" cy="54610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1A6C0D7-AD15-DAE1-D9E8-F10C358709B8}"/>
              </a:ext>
            </a:extLst>
          </p:cNvPr>
          <p:cNvGrpSpPr/>
          <p:nvPr/>
        </p:nvGrpSpPr>
        <p:grpSpPr>
          <a:xfrm>
            <a:off x="933860" y="2226673"/>
            <a:ext cx="573792" cy="573792"/>
            <a:chOff x="1124379" y="2061281"/>
            <a:chExt cx="573792" cy="573792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84BAFDC2-7950-B43F-5558-78AD1D80C1EA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59EA6A5-9744-9224-108C-B6561E7A7F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14D56C1-94D4-E8BF-674E-D300198F1DC4}"/>
              </a:ext>
            </a:extLst>
          </p:cNvPr>
          <p:cNvGrpSpPr/>
          <p:nvPr/>
        </p:nvGrpSpPr>
        <p:grpSpPr>
          <a:xfrm>
            <a:off x="6448835" y="2244414"/>
            <a:ext cx="573792" cy="573792"/>
            <a:chOff x="1124379" y="2061281"/>
            <a:chExt cx="573792" cy="573792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2B8F8FE5-F10F-E9C0-8226-05D4B42900DD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DDA513A-778E-E54D-7FF8-4AEDF430E7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0687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EE60E9B-B01E-0D62-99B6-EB842E93F8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Плюсы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19925-A0A9-8301-4DC2-B4C60AD7EA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Минусы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375B28-22F9-CD40-ED1E-70DCEF8DD4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Нативный </a:t>
            </a:r>
            <a:r>
              <a:rPr lang="en" dirty="0"/>
              <a:t>function calling —</a:t>
            </a:r>
            <a:br>
              <a:rPr lang="ru-RU" dirty="0"/>
            </a:br>
            <a:r>
              <a:rPr lang="ru-RU" dirty="0"/>
              <a:t>нет хрупкого </a:t>
            </a:r>
            <a:r>
              <a:rPr lang="ru-RU" dirty="0" err="1"/>
              <a:t>парсинга</a:t>
            </a:r>
            <a:endParaRPr lang="ru-RU" dirty="0"/>
          </a:p>
          <a:p>
            <a:r>
              <a:rPr lang="ru-RU" dirty="0"/>
              <a:t>6 инструментов, стабильнее </a:t>
            </a:r>
            <a:r>
              <a:rPr lang="ru-RU" dirty="0" err="1"/>
              <a:t>предсказуемее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559D4D-043A-08BC-378F-E0A5A9ECDC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Один агент на всё — нет разделения задач</a:t>
            </a:r>
          </a:p>
          <a:p>
            <a:r>
              <a:rPr lang="ru-RU" dirty="0"/>
              <a:t>Бесструктурный обход репозитория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46FF39A-3E37-2C2A-D3A2-CB0BF1D2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25947"/>
            <a:ext cx="9769284" cy="879520"/>
          </a:xfrm>
        </p:spPr>
        <p:txBody>
          <a:bodyPr/>
          <a:lstStyle/>
          <a:p>
            <a:r>
              <a:rPr lang="en" dirty="0"/>
              <a:t>` tool-calling-agent` — </a:t>
            </a:r>
            <a:r>
              <a:rPr lang="ru-RU" dirty="0"/>
              <a:t>плюсы и минусы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92D070-75BE-5AEB-2957-C68DCF72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60" y="2277768"/>
            <a:ext cx="558800" cy="54610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1A6C0D7-AD15-DAE1-D9E8-F10C358709B8}"/>
              </a:ext>
            </a:extLst>
          </p:cNvPr>
          <p:cNvGrpSpPr/>
          <p:nvPr/>
        </p:nvGrpSpPr>
        <p:grpSpPr>
          <a:xfrm>
            <a:off x="933860" y="2226673"/>
            <a:ext cx="573792" cy="573792"/>
            <a:chOff x="1124379" y="2061281"/>
            <a:chExt cx="573792" cy="573792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84BAFDC2-7950-B43F-5558-78AD1D80C1EA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59EA6A5-9744-9224-108C-B6561E7A7F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14D56C1-94D4-E8BF-674E-D300198F1DC4}"/>
              </a:ext>
            </a:extLst>
          </p:cNvPr>
          <p:cNvGrpSpPr/>
          <p:nvPr/>
        </p:nvGrpSpPr>
        <p:grpSpPr>
          <a:xfrm>
            <a:off x="6448835" y="2244414"/>
            <a:ext cx="573792" cy="573792"/>
            <a:chOff x="1124379" y="2061281"/>
            <a:chExt cx="573792" cy="573792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2B8F8FE5-F10F-E9C0-8226-05D4B42900DD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DDA513A-778E-E54D-7FF8-4AEDF430E7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93855" y="2130757"/>
              <a:ext cx="434839" cy="434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1139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`planning-reviewer` — </a:t>
            </a:r>
            <a:r>
              <a:rPr lang="ru-RU" dirty="0"/>
              <a:t>идея</a:t>
            </a:r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F5E31BCC-F2A7-15EF-0990-E49B8638206F}"/>
              </a:ext>
            </a:extLst>
          </p:cNvPr>
          <p:cNvSpPr/>
          <p:nvPr/>
        </p:nvSpPr>
        <p:spPr>
          <a:xfrm>
            <a:off x="635000" y="1510579"/>
            <a:ext cx="5144779" cy="4823546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2070;p25">
            <a:extLst>
              <a:ext uri="{FF2B5EF4-FFF2-40B4-BE49-F238E27FC236}">
                <a16:creationId xmlns:a16="http://schemas.microsoft.com/office/drawing/2014/main" id="{FE898A90-3D9D-8ECC-517E-A1881EAD39D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1175" y="1540739"/>
            <a:ext cx="3572424" cy="47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207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`planning-reviewer` — </a:t>
            </a:r>
            <a:r>
              <a:rPr lang="ru-RU" dirty="0"/>
              <a:t>идея</a:t>
            </a:r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F5E31BCC-F2A7-15EF-0990-E49B8638206F}"/>
              </a:ext>
            </a:extLst>
          </p:cNvPr>
          <p:cNvSpPr/>
          <p:nvPr/>
        </p:nvSpPr>
        <p:spPr>
          <a:xfrm>
            <a:off x="635000" y="1510579"/>
            <a:ext cx="5144779" cy="4823546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93;p15">
            <a:extLst>
              <a:ext uri="{FF2B5EF4-FFF2-40B4-BE49-F238E27FC236}">
                <a16:creationId xmlns:a16="http://schemas.microsoft.com/office/drawing/2014/main" id="{685F3E92-4D13-8F20-F1EF-4A13656BAF1A}"/>
              </a:ext>
            </a:extLst>
          </p:cNvPr>
          <p:cNvSpPr/>
          <p:nvPr/>
        </p:nvSpPr>
        <p:spPr>
          <a:xfrm>
            <a:off x="5920460" y="1510579"/>
            <a:ext cx="5636539" cy="4823546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C9EA52E8-89A7-562F-3047-E65788CAD6BC}"/>
              </a:ext>
            </a:extLst>
          </p:cNvPr>
          <p:cNvSpPr txBox="1">
            <a:spLocks/>
          </p:cNvSpPr>
          <p:nvPr/>
        </p:nvSpPr>
        <p:spPr>
          <a:xfrm>
            <a:off x="6155769" y="1781512"/>
            <a:ext cx="4637087" cy="4536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accent3"/>
                </a:solidFill>
                <a:latin typeface="+mj-lt"/>
              </a:rPr>
              <a:t>Пример </a:t>
            </a:r>
            <a:r>
              <a:rPr lang="en" sz="2000" dirty="0">
                <a:solidFill>
                  <a:schemeClr val="accent3"/>
                </a:solidFill>
                <a:latin typeface="+mj-lt"/>
              </a:rPr>
              <a:t>planner-</a:t>
            </a:r>
            <a:r>
              <a:rPr lang="ru-RU" sz="2000" dirty="0">
                <a:solidFill>
                  <a:schemeClr val="accent3"/>
                </a:solidFill>
                <a:latin typeface="+mj-lt"/>
              </a:rPr>
              <a:t>задач:</a:t>
            </a:r>
          </a:p>
        </p:txBody>
      </p:sp>
      <p:pic>
        <p:nvPicPr>
          <p:cNvPr id="8" name="Google Shape;2071;p25">
            <a:extLst>
              <a:ext uri="{FF2B5EF4-FFF2-40B4-BE49-F238E27FC236}">
                <a16:creationId xmlns:a16="http://schemas.microsoft.com/office/drawing/2014/main" id="{15F20F53-3D1A-0DAE-A5DA-B55D9367A9B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000" y="2506133"/>
            <a:ext cx="5260550" cy="350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70;p25">
            <a:extLst>
              <a:ext uri="{FF2B5EF4-FFF2-40B4-BE49-F238E27FC236}">
                <a16:creationId xmlns:a16="http://schemas.microsoft.com/office/drawing/2014/main" id="{FE898A90-3D9D-8ECC-517E-A1881EAD39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175" y="1540739"/>
            <a:ext cx="3572424" cy="47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521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99D654C4-E45A-92D7-82C1-BD09860BCE0E}"/>
              </a:ext>
            </a:extLst>
          </p:cNvPr>
          <p:cNvSpPr/>
          <p:nvPr/>
        </p:nvSpPr>
        <p:spPr>
          <a:xfrm rot="10800000">
            <a:off x="4725037" y="1510577"/>
            <a:ext cx="6831960" cy="4823544"/>
          </a:xfrm>
          <a:prstGeom prst="roundRect">
            <a:avLst>
              <a:gd name="adj" fmla="val 4064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0" y="1510579"/>
            <a:ext cx="3949357" cy="4823546"/>
          </a:xfrm>
          <a:prstGeom prst="roundRect">
            <a:avLst>
              <a:gd name="adj" fmla="val 3259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`planning-reviewer` — </a:t>
            </a:r>
            <a:r>
              <a:rPr lang="ru-RU" dirty="0"/>
              <a:t>цена конструкции</a:t>
            </a:r>
            <a:br>
              <a:rPr lang="ru-RU" dirty="0"/>
            </a:br>
            <a:endParaRPr lang="ru-RU" dirty="0"/>
          </a:p>
        </p:txBody>
      </p:sp>
      <p:sp>
        <p:nvSpPr>
          <p:cNvPr id="6" name="Google Shape;194;p15">
            <a:extLst>
              <a:ext uri="{FF2B5EF4-FFF2-40B4-BE49-F238E27FC236}">
                <a16:creationId xmlns:a16="http://schemas.microsoft.com/office/drawing/2014/main" id="{C14CBC15-84E3-3D5F-25B0-B660422EFC18}"/>
              </a:ext>
            </a:extLst>
          </p:cNvPr>
          <p:cNvSpPr/>
          <p:nvPr/>
        </p:nvSpPr>
        <p:spPr>
          <a:xfrm>
            <a:off x="5073136" y="2678969"/>
            <a:ext cx="5883830" cy="253034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Каждый </a:t>
            </a:r>
            <a:r>
              <a:rPr lang="en" sz="1600" dirty="0">
                <a:solidFill>
                  <a:schemeClr val="bg1"/>
                </a:solidFill>
              </a:rPr>
              <a:t>gatherer </a:t>
            </a:r>
            <a:r>
              <a:rPr lang="ru-RU" sz="1600" dirty="0">
                <a:solidFill>
                  <a:schemeClr val="bg1"/>
                </a:solidFill>
              </a:rPr>
              <a:t>жил не как один вызов модели,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а как отдельный циклический агент</a:t>
            </a:r>
          </a:p>
        </p:txBody>
      </p:sp>
      <p:pic>
        <p:nvPicPr>
          <p:cNvPr id="3" name="Google Shape;2080;p26">
            <a:extLst>
              <a:ext uri="{FF2B5EF4-FFF2-40B4-BE49-F238E27FC236}">
                <a16:creationId xmlns:a16="http://schemas.microsoft.com/office/drawing/2014/main" id="{0BC37636-348F-53CB-A239-AD77EDA165A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9275" y="1668487"/>
            <a:ext cx="3380799" cy="450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5575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99D654C4-E45A-92D7-82C1-BD09860BCE0E}"/>
              </a:ext>
            </a:extLst>
          </p:cNvPr>
          <p:cNvSpPr/>
          <p:nvPr/>
        </p:nvSpPr>
        <p:spPr>
          <a:xfrm rot="10800000">
            <a:off x="4725037" y="1510577"/>
            <a:ext cx="6831960" cy="4823544"/>
          </a:xfrm>
          <a:prstGeom prst="roundRect">
            <a:avLst>
              <a:gd name="adj" fmla="val 4064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0" y="1510579"/>
            <a:ext cx="3949357" cy="4823546"/>
          </a:xfrm>
          <a:prstGeom prst="roundRect">
            <a:avLst>
              <a:gd name="adj" fmla="val 3259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`planning-reviewer` — </a:t>
            </a:r>
            <a:r>
              <a:rPr lang="ru-RU" dirty="0"/>
              <a:t>цена конструкции</a:t>
            </a:r>
            <a:br>
              <a:rPr lang="ru-RU" dirty="0"/>
            </a:br>
            <a:endParaRPr lang="ru-RU" dirty="0"/>
          </a:p>
        </p:txBody>
      </p:sp>
      <p:sp>
        <p:nvSpPr>
          <p:cNvPr id="6" name="Google Shape;194;p15">
            <a:extLst>
              <a:ext uri="{FF2B5EF4-FFF2-40B4-BE49-F238E27FC236}">
                <a16:creationId xmlns:a16="http://schemas.microsoft.com/office/drawing/2014/main" id="{C14CBC15-84E3-3D5F-25B0-B660422EFC18}"/>
              </a:ext>
            </a:extLst>
          </p:cNvPr>
          <p:cNvSpPr/>
          <p:nvPr/>
        </p:nvSpPr>
        <p:spPr>
          <a:xfrm>
            <a:off x="5073136" y="2678969"/>
            <a:ext cx="5883830" cy="253034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Каждый </a:t>
            </a:r>
            <a:r>
              <a:rPr lang="en" sz="1600" dirty="0">
                <a:solidFill>
                  <a:schemeClr val="bg1"/>
                </a:solidFill>
              </a:rPr>
              <a:t>gatherer </a:t>
            </a:r>
            <a:r>
              <a:rPr lang="ru-RU" sz="1600" dirty="0">
                <a:solidFill>
                  <a:schemeClr val="bg1"/>
                </a:solidFill>
              </a:rPr>
              <a:t>жил не как один вызов модели,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а как отдельный циклический агент</a:t>
            </a:r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Нужен был специальный </a:t>
            </a:r>
            <a:r>
              <a:rPr lang="en" sz="1600" dirty="0" err="1">
                <a:solidFill>
                  <a:schemeClr val="bg1"/>
                </a:solidFill>
              </a:rPr>
              <a:t>provide_final_answer</a:t>
            </a:r>
            <a:r>
              <a:rPr lang="en" sz="1600" dirty="0">
                <a:solidFill>
                  <a:schemeClr val="bg1"/>
                </a:solidFill>
              </a:rPr>
              <a:t>,</a:t>
            </a:r>
            <a:br>
              <a:rPr lang="en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чтобы агент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явно завершал работу</a:t>
            </a:r>
          </a:p>
        </p:txBody>
      </p:sp>
      <p:pic>
        <p:nvPicPr>
          <p:cNvPr id="3" name="Google Shape;2080;p26">
            <a:extLst>
              <a:ext uri="{FF2B5EF4-FFF2-40B4-BE49-F238E27FC236}">
                <a16:creationId xmlns:a16="http://schemas.microsoft.com/office/drawing/2014/main" id="{0BC37636-348F-53CB-A239-AD77EDA165A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9275" y="1668487"/>
            <a:ext cx="3380799" cy="450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929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99D654C4-E45A-92D7-82C1-BD09860BCE0E}"/>
              </a:ext>
            </a:extLst>
          </p:cNvPr>
          <p:cNvSpPr/>
          <p:nvPr/>
        </p:nvSpPr>
        <p:spPr>
          <a:xfrm rot="10800000">
            <a:off x="4725037" y="1510577"/>
            <a:ext cx="6831960" cy="4823544"/>
          </a:xfrm>
          <a:prstGeom prst="roundRect">
            <a:avLst>
              <a:gd name="adj" fmla="val 4064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0" y="1510579"/>
            <a:ext cx="3949357" cy="4823546"/>
          </a:xfrm>
          <a:prstGeom prst="roundRect">
            <a:avLst>
              <a:gd name="adj" fmla="val 3259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`planning-reviewer` — </a:t>
            </a:r>
            <a:r>
              <a:rPr lang="ru-RU" dirty="0"/>
              <a:t>цена конструкции</a:t>
            </a:r>
            <a:br>
              <a:rPr lang="ru-RU" dirty="0"/>
            </a:br>
            <a:endParaRPr lang="ru-RU" dirty="0"/>
          </a:p>
        </p:txBody>
      </p:sp>
      <p:sp>
        <p:nvSpPr>
          <p:cNvPr id="6" name="Google Shape;194;p15">
            <a:extLst>
              <a:ext uri="{FF2B5EF4-FFF2-40B4-BE49-F238E27FC236}">
                <a16:creationId xmlns:a16="http://schemas.microsoft.com/office/drawing/2014/main" id="{C14CBC15-84E3-3D5F-25B0-B660422EFC18}"/>
              </a:ext>
            </a:extLst>
          </p:cNvPr>
          <p:cNvSpPr/>
          <p:nvPr/>
        </p:nvSpPr>
        <p:spPr>
          <a:xfrm>
            <a:off x="5073136" y="2678969"/>
            <a:ext cx="5883830" cy="253034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Каждый </a:t>
            </a:r>
            <a:r>
              <a:rPr lang="en" sz="1600" dirty="0">
                <a:solidFill>
                  <a:schemeClr val="bg1"/>
                </a:solidFill>
              </a:rPr>
              <a:t>gatherer </a:t>
            </a:r>
            <a:r>
              <a:rPr lang="ru-RU" sz="1600" dirty="0">
                <a:solidFill>
                  <a:schemeClr val="bg1"/>
                </a:solidFill>
              </a:rPr>
              <a:t>жил не как один вызов модели,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а как отдельный циклический агент</a:t>
            </a:r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Нужен был специальный </a:t>
            </a:r>
            <a:r>
              <a:rPr lang="en" sz="1600" dirty="0" err="1">
                <a:solidFill>
                  <a:schemeClr val="bg1"/>
                </a:solidFill>
              </a:rPr>
              <a:t>provide_final_answer</a:t>
            </a:r>
            <a:r>
              <a:rPr lang="en" sz="1600" dirty="0">
                <a:solidFill>
                  <a:schemeClr val="bg1"/>
                </a:solidFill>
              </a:rPr>
              <a:t>,</a:t>
            </a:r>
            <a:br>
              <a:rPr lang="en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чтобы агент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явно завершал работу</a:t>
            </a:r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Появились лимиты, </a:t>
            </a:r>
            <a:r>
              <a:rPr lang="en" sz="1600" dirty="0">
                <a:solidFill>
                  <a:schemeClr val="bg1"/>
                </a:solidFill>
              </a:rPr>
              <a:t>retry </a:t>
            </a:r>
            <a:r>
              <a:rPr lang="ru-RU" sz="1600" dirty="0">
                <a:solidFill>
                  <a:schemeClr val="bg1"/>
                </a:solidFill>
              </a:rPr>
              <a:t>и служебный </a:t>
            </a:r>
            <a:r>
              <a:rPr lang="en" sz="1600" dirty="0">
                <a:solidFill>
                  <a:schemeClr val="bg1"/>
                </a:solidFill>
              </a:rPr>
              <a:t>payload </a:t>
            </a:r>
            <a:r>
              <a:rPr lang="en" sz="1600" dirty="0" err="1">
                <a:solidFill>
                  <a:schemeClr val="bg1"/>
                </a:solidFill>
              </a:rPr>
              <a:t>researched_info</a:t>
            </a:r>
            <a:r>
              <a:rPr lang="en" sz="1600" dirty="0">
                <a:solidFill>
                  <a:schemeClr val="bg1"/>
                </a:solidFill>
              </a:rPr>
              <a:t>, </a:t>
            </a:r>
            <a:r>
              <a:rPr lang="ru-RU" sz="1600" dirty="0">
                <a:solidFill>
                  <a:schemeClr val="bg1"/>
                </a:solidFill>
              </a:rPr>
              <a:t>чтобы не дублировать контекст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между агентами</a:t>
            </a:r>
          </a:p>
        </p:txBody>
      </p:sp>
      <p:pic>
        <p:nvPicPr>
          <p:cNvPr id="3" name="Google Shape;2080;p26">
            <a:extLst>
              <a:ext uri="{FF2B5EF4-FFF2-40B4-BE49-F238E27FC236}">
                <a16:creationId xmlns:a16="http://schemas.microsoft.com/office/drawing/2014/main" id="{0BC37636-348F-53CB-A239-AD77EDA165A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9275" y="1668487"/>
            <a:ext cx="3380799" cy="450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442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8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70F856D-F930-962B-E2E5-3A0F13F8397E}"/>
              </a:ext>
            </a:extLst>
          </p:cNvPr>
          <p:cNvSpPr/>
          <p:nvPr/>
        </p:nvSpPr>
        <p:spPr>
          <a:xfrm rot="10800000">
            <a:off x="4443075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Боль </a:t>
            </a:r>
            <a:r>
              <a:rPr lang="ru-RU" dirty="0" err="1"/>
              <a:t>ревью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79" y="4120410"/>
            <a:ext cx="3041559" cy="1545384"/>
          </a:xfrm>
        </p:spPr>
        <p:txBody>
          <a:bodyPr anchor="b"/>
          <a:lstStyle/>
          <a:p>
            <a:r>
              <a:rPr lang="en" sz="1600" dirty="0"/>
              <a:t>MR </a:t>
            </a:r>
            <a:r>
              <a:rPr lang="ru-RU" sz="1600" dirty="0"/>
              <a:t>лежит днями, поставка тормозит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994" y="2886844"/>
            <a:ext cx="3041559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Долго ждать — 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69E31B-B536-A8D0-D51A-8A32DC16C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2004" y="4526470"/>
            <a:ext cx="3041559" cy="1139324"/>
          </a:xfrm>
        </p:spPr>
        <p:txBody>
          <a:bodyPr anchor="b"/>
          <a:lstStyle/>
          <a:p>
            <a:r>
              <a:rPr lang="ru-RU" sz="1600" dirty="0"/>
              <a:t>качество зависит</a:t>
            </a:r>
            <a:br>
              <a:rPr lang="ru-RU" sz="1600" dirty="0"/>
            </a:br>
            <a:r>
              <a:rPr lang="ru-RU" sz="1600" dirty="0"/>
              <a:t>от человека, дня недели, настроения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2CC50F6-3483-227A-5AA9-4B96103D10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1619" y="2886844"/>
            <a:ext cx="3182681" cy="644536"/>
          </a:xfrm>
        </p:spPr>
        <p:txBody>
          <a:bodyPr/>
          <a:lstStyle/>
          <a:p>
            <a:r>
              <a:rPr lang="ru-RU" dirty="0">
                <a:latin typeface="+mj-lt"/>
              </a:rPr>
              <a:t>Неравномерно — </a:t>
            </a:r>
          </a:p>
          <a:p>
            <a:endParaRPr lang="ru-RU" dirty="0">
              <a:latin typeface="+mj-lt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7BFEE69-85FA-BC97-6AB2-7ACDB4A3C714}"/>
              </a:ext>
            </a:extLst>
          </p:cNvPr>
          <p:cNvGrpSpPr/>
          <p:nvPr/>
        </p:nvGrpSpPr>
        <p:grpSpPr>
          <a:xfrm>
            <a:off x="1124379" y="2061281"/>
            <a:ext cx="573792" cy="573792"/>
            <a:chOff x="1124379" y="2061281"/>
            <a:chExt cx="573792" cy="573792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56EBCEA-C9C6-ED2C-9770-59B102642660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EE5BAB6-01D6-D848-031B-F1576AFC73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7939" y="2176564"/>
              <a:ext cx="354585" cy="354585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644C821-652C-F00B-EEAF-09F09D284EAB}"/>
              </a:ext>
            </a:extLst>
          </p:cNvPr>
          <p:cNvGrpSpPr/>
          <p:nvPr/>
        </p:nvGrpSpPr>
        <p:grpSpPr>
          <a:xfrm>
            <a:off x="4701619" y="2061281"/>
            <a:ext cx="573792" cy="573792"/>
            <a:chOff x="1124379" y="2061281"/>
            <a:chExt cx="573792" cy="573792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3FDBF061-AFF4-6A3D-585D-33A04B0D3D33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213C8FA-51FE-F751-AF4C-CA9D6D12A1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232864" y="2176564"/>
              <a:ext cx="344735" cy="354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9449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C4F00711-BBEF-3E3A-8479-5FDE5C9C3510}"/>
              </a:ext>
            </a:extLst>
          </p:cNvPr>
          <p:cNvSpPr/>
          <p:nvPr/>
        </p:nvSpPr>
        <p:spPr>
          <a:xfrm rot="10800000">
            <a:off x="5451822" y="1510577"/>
            <a:ext cx="6105173" cy="4823544"/>
          </a:xfrm>
          <a:prstGeom prst="roundRect">
            <a:avLst>
              <a:gd name="adj" fmla="val 4047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1" y="1510579"/>
            <a:ext cx="4657968" cy="4823546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`planning-reviewer` — Anchor Bias</a:t>
            </a:r>
            <a:br>
              <a:rPr lang="ru-RU" dirty="0"/>
            </a:br>
            <a:endParaRPr lang="ru-RU" dirty="0"/>
          </a:p>
        </p:txBody>
      </p:sp>
      <p:sp>
        <p:nvSpPr>
          <p:cNvPr id="6" name="Google Shape;194;p15">
            <a:extLst>
              <a:ext uri="{FF2B5EF4-FFF2-40B4-BE49-F238E27FC236}">
                <a16:creationId xmlns:a16="http://schemas.microsoft.com/office/drawing/2014/main" id="{C14CBC15-84E3-3D5F-25B0-B660422EFC18}"/>
              </a:ext>
            </a:extLst>
          </p:cNvPr>
          <p:cNvSpPr/>
          <p:nvPr/>
        </p:nvSpPr>
        <p:spPr>
          <a:xfrm>
            <a:off x="5673169" y="2914494"/>
            <a:ext cx="5883830" cy="2391364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bg1"/>
                </a:solidFill>
              </a:rPr>
              <a:t>Anchor Bias — </a:t>
            </a:r>
            <a:r>
              <a:rPr lang="ru-RU" sz="1600" dirty="0">
                <a:solidFill>
                  <a:schemeClr val="bg1"/>
                </a:solidFill>
              </a:rPr>
              <a:t>модель использует собранный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контекст как «якорь» для </a:t>
            </a:r>
            <a:r>
              <a:rPr lang="ru-RU" sz="1600" dirty="0" err="1">
                <a:solidFill>
                  <a:schemeClr val="bg1"/>
                </a:solidFill>
              </a:rPr>
              <a:t>ревью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bg1"/>
                </a:solidFill>
              </a:rPr>
              <a:t>Gatherer </a:t>
            </a:r>
            <a:r>
              <a:rPr lang="ru-RU" sz="1600" dirty="0">
                <a:solidFill>
                  <a:schemeClr val="bg1"/>
                </a:solidFill>
              </a:rPr>
              <a:t>принёс контекст по другому файлу → финальная модель пишет про тот файл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Очевидные проблемы прямо в </a:t>
            </a:r>
            <a:r>
              <a:rPr lang="en" sz="1600" dirty="0">
                <a:solidFill>
                  <a:schemeClr val="bg1"/>
                </a:solidFill>
              </a:rPr>
              <a:t>diff </a:t>
            </a:r>
            <a:r>
              <a:rPr lang="ru-RU" sz="1600" dirty="0">
                <a:solidFill>
                  <a:schemeClr val="bg1"/>
                </a:solidFill>
              </a:rPr>
              <a:t>остаются незамеченными</a:t>
            </a:r>
          </a:p>
        </p:txBody>
      </p:sp>
      <p:pic>
        <p:nvPicPr>
          <p:cNvPr id="3" name="Google Shape;2107;p27">
            <a:extLst>
              <a:ext uri="{FF2B5EF4-FFF2-40B4-BE49-F238E27FC236}">
                <a16:creationId xmlns:a16="http://schemas.microsoft.com/office/drawing/2014/main" id="{93C5DE3D-5588-57D2-61E2-21799250705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7341" y="1593487"/>
            <a:ext cx="3493287" cy="4657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287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8A20BD5-37C2-BB13-19C9-E02A0D186535}"/>
              </a:ext>
            </a:extLst>
          </p:cNvPr>
          <p:cNvSpPr/>
          <p:nvPr/>
        </p:nvSpPr>
        <p:spPr>
          <a:xfrm rot="10800000">
            <a:off x="5451822" y="1510577"/>
            <a:ext cx="6105173" cy="4823544"/>
          </a:xfrm>
          <a:prstGeom prst="roundRect">
            <a:avLst>
              <a:gd name="adj" fmla="val 4047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1" y="1510579"/>
            <a:ext cx="4657968" cy="4823546"/>
          </a:xfrm>
          <a:prstGeom prst="roundRect">
            <a:avLst>
              <a:gd name="adj" fmla="val 2705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`primary-reviewer` — </a:t>
            </a:r>
            <a:r>
              <a:rPr lang="ru-RU" dirty="0"/>
              <a:t>новая идея</a:t>
            </a:r>
          </a:p>
        </p:txBody>
      </p:sp>
      <p:sp>
        <p:nvSpPr>
          <p:cNvPr id="6" name="Google Shape;194;p15">
            <a:extLst>
              <a:ext uri="{FF2B5EF4-FFF2-40B4-BE49-F238E27FC236}">
                <a16:creationId xmlns:a16="http://schemas.microsoft.com/office/drawing/2014/main" id="{C14CBC15-84E3-3D5F-25B0-B660422EFC18}"/>
              </a:ext>
            </a:extLst>
          </p:cNvPr>
          <p:cNvSpPr/>
          <p:nvPr/>
        </p:nvSpPr>
        <p:spPr>
          <a:xfrm>
            <a:off x="5673165" y="3006436"/>
            <a:ext cx="5883830" cy="2340987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bg1"/>
                </a:solidFill>
              </a:rPr>
              <a:t>High confidence </a:t>
            </a:r>
            <a:r>
              <a:rPr lang="ru-RU" sz="1600" dirty="0">
                <a:solidFill>
                  <a:schemeClr val="bg1"/>
                </a:solidFill>
              </a:rPr>
              <a:t>идёт сразу в финал</a:t>
            </a:r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V</a:t>
            </a:r>
            <a:r>
              <a:rPr lang="en" sz="1600" dirty="0" err="1">
                <a:solidFill>
                  <a:schemeClr val="bg1"/>
                </a:solidFill>
              </a:rPr>
              <a:t>erification_question</a:t>
            </a:r>
            <a:r>
              <a:rPr lang="en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задаёт сама модель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на фазе 1: это гипотеза, что именно надо проверить</a:t>
            </a:r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Ключевое отличие от </a:t>
            </a:r>
            <a:r>
              <a:rPr lang="en" sz="1600" dirty="0">
                <a:solidFill>
                  <a:schemeClr val="bg1"/>
                </a:solidFill>
              </a:rPr>
              <a:t>planning-reviewer:</a:t>
            </a:r>
            <a:br>
              <a:rPr lang="en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первая фаза читает </a:t>
            </a:r>
            <a:r>
              <a:rPr lang="en" sz="1600" dirty="0">
                <a:solidFill>
                  <a:schemeClr val="bg1"/>
                </a:solidFill>
              </a:rPr>
              <a:t>diff </a:t>
            </a:r>
            <a:r>
              <a:rPr lang="ru-RU" sz="1600" dirty="0">
                <a:solidFill>
                  <a:schemeClr val="bg1"/>
                </a:solidFill>
              </a:rPr>
              <a:t>до любого внешнего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контекста, поэтому нет </a:t>
            </a:r>
            <a:r>
              <a:rPr lang="en" sz="1600" dirty="0">
                <a:solidFill>
                  <a:schemeClr val="bg1"/>
                </a:solidFill>
              </a:rPr>
              <a:t>Anchor Bias</a:t>
            </a:r>
          </a:p>
        </p:txBody>
      </p:sp>
      <p:pic>
        <p:nvPicPr>
          <p:cNvPr id="3" name="Google Shape;2134;p28">
            <a:extLst>
              <a:ext uri="{FF2B5EF4-FFF2-40B4-BE49-F238E27FC236}">
                <a16:creationId xmlns:a16="http://schemas.microsoft.com/office/drawing/2014/main" id="{04A4EA08-7199-97AF-7D70-3306CC4763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5264" y="1614268"/>
            <a:ext cx="3077441" cy="46161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BF3CDE-3651-B965-6F06-AD01D627C376}"/>
              </a:ext>
            </a:extLst>
          </p:cNvPr>
          <p:cNvSpPr/>
          <p:nvPr/>
        </p:nvSpPr>
        <p:spPr>
          <a:xfrm>
            <a:off x="2142125" y="2589734"/>
            <a:ext cx="869640" cy="153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65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03F832DA-7ECA-A1AB-977D-6954F80E9615}"/>
              </a:ext>
            </a:extLst>
          </p:cNvPr>
          <p:cNvSpPr/>
          <p:nvPr/>
        </p:nvSpPr>
        <p:spPr>
          <a:xfrm rot="10800000">
            <a:off x="8632009" y="1510577"/>
            <a:ext cx="2876786" cy="4823544"/>
          </a:xfrm>
          <a:prstGeom prst="roundRect">
            <a:avLst>
              <a:gd name="adj" fmla="val 4047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2" y="1510579"/>
            <a:ext cx="2774242" cy="4823546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XML-</a:t>
            </a:r>
            <a:r>
              <a:rPr lang="ru-RU" dirty="0"/>
              <a:t>формат </a:t>
            </a:r>
            <a:r>
              <a:rPr lang="en-US" dirty="0"/>
              <a:t>diff</a:t>
            </a:r>
            <a:endParaRPr lang="ru-RU" dirty="0"/>
          </a:p>
        </p:txBody>
      </p:sp>
      <p:sp>
        <p:nvSpPr>
          <p:cNvPr id="5" name="Google Shape;194;p15">
            <a:extLst>
              <a:ext uri="{FF2B5EF4-FFF2-40B4-BE49-F238E27FC236}">
                <a16:creationId xmlns:a16="http://schemas.microsoft.com/office/drawing/2014/main" id="{95DC39B6-FDFF-31FD-FD4C-BD7CD42FFCB4}"/>
              </a:ext>
            </a:extLst>
          </p:cNvPr>
          <p:cNvSpPr/>
          <p:nvPr/>
        </p:nvSpPr>
        <p:spPr>
          <a:xfrm>
            <a:off x="750557" y="2422450"/>
            <a:ext cx="2658687" cy="299980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ctr" anchorCtr="0">
            <a:normAutofit/>
          </a:bodyPr>
          <a:lstStyle/>
          <a:p>
            <a:pPr lvl="0"/>
            <a:r>
              <a:rPr lang="en-US" sz="1200" dirty="0"/>
              <a:t>@@ -43,4 +43,4 @@ fun map(user: User?): Profile {</a:t>
            </a:r>
          </a:p>
          <a:p>
            <a:pPr lvl="0"/>
            <a:r>
              <a:rPr lang="en-US" sz="1200" dirty="0"/>
              <a:t>     if (user == null) {</a:t>
            </a:r>
          </a:p>
          <a:p>
            <a:pPr lvl="0"/>
            <a:r>
              <a:rPr lang="en-US" sz="1200" dirty="0"/>
              <a:t>-        return </a:t>
            </a:r>
            <a:r>
              <a:rPr lang="en-US" sz="1200" dirty="0" err="1"/>
              <a:t>Profile.Guest</a:t>
            </a:r>
            <a:endParaRPr lang="en-US" sz="1200" dirty="0"/>
          </a:p>
          <a:p>
            <a:pPr lvl="0"/>
            <a:r>
              <a:rPr lang="en-US" sz="1200" dirty="0"/>
              <a:t>+        error("User is required")</a:t>
            </a:r>
          </a:p>
          <a:p>
            <a:pPr lvl="0"/>
            <a:r>
              <a:rPr lang="en-US" sz="1200" dirty="0"/>
              <a:t>     }</a:t>
            </a:r>
          </a:p>
          <a:p>
            <a:pPr lvl="0"/>
            <a:r>
              <a:rPr lang="en-US" sz="1200" dirty="0"/>
              <a:t>     return Profile(</a:t>
            </a:r>
            <a:r>
              <a:rPr lang="en-US" sz="1200" dirty="0" err="1"/>
              <a:t>user.name</a:t>
            </a:r>
            <a:r>
              <a:rPr lang="en-US" sz="1200" dirty="0"/>
              <a:t>)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90AD50-42F7-434D-C407-B2EF89065E5E}"/>
              </a:ext>
            </a:extLst>
          </p:cNvPr>
          <p:cNvSpPr txBox="1">
            <a:spLocks/>
          </p:cNvSpPr>
          <p:nvPr/>
        </p:nvSpPr>
        <p:spPr>
          <a:xfrm>
            <a:off x="750557" y="1781512"/>
            <a:ext cx="2658687" cy="4536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3"/>
                </a:solidFill>
                <a:latin typeface="+mj-lt"/>
              </a:rPr>
              <a:t>Unified diff:</a:t>
            </a:r>
          </a:p>
        </p:txBody>
      </p:sp>
      <p:sp>
        <p:nvSpPr>
          <p:cNvPr id="7" name="Google Shape;193;p15">
            <a:extLst>
              <a:ext uri="{FF2B5EF4-FFF2-40B4-BE49-F238E27FC236}">
                <a16:creationId xmlns:a16="http://schemas.microsoft.com/office/drawing/2014/main" id="{7F1FC4F2-D91F-4849-A29C-D5D74A7CCD15}"/>
              </a:ext>
            </a:extLst>
          </p:cNvPr>
          <p:cNvSpPr/>
          <p:nvPr/>
        </p:nvSpPr>
        <p:spPr>
          <a:xfrm>
            <a:off x="3550842" y="1510580"/>
            <a:ext cx="4946157" cy="4823546"/>
          </a:xfrm>
          <a:prstGeom prst="roundRect">
            <a:avLst>
              <a:gd name="adj" fmla="val 2587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282C6024-7210-B619-942B-F3E2038614A1}"/>
              </a:ext>
            </a:extLst>
          </p:cNvPr>
          <p:cNvSpPr txBox="1">
            <a:spLocks/>
          </p:cNvSpPr>
          <p:nvPr/>
        </p:nvSpPr>
        <p:spPr>
          <a:xfrm>
            <a:off x="3685854" y="1781512"/>
            <a:ext cx="2658687" cy="4536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3"/>
                </a:solidFill>
                <a:latin typeface="+mj-lt"/>
              </a:rPr>
              <a:t>XML diff:</a:t>
            </a:r>
          </a:p>
        </p:txBody>
      </p:sp>
      <p:sp>
        <p:nvSpPr>
          <p:cNvPr id="10" name="Google Shape;194;p15">
            <a:extLst>
              <a:ext uri="{FF2B5EF4-FFF2-40B4-BE49-F238E27FC236}">
                <a16:creationId xmlns:a16="http://schemas.microsoft.com/office/drawing/2014/main" id="{57B88FBB-2DE4-27A8-6E57-D04818BB0C47}"/>
              </a:ext>
            </a:extLst>
          </p:cNvPr>
          <p:cNvSpPr/>
          <p:nvPr/>
        </p:nvSpPr>
        <p:spPr>
          <a:xfrm>
            <a:off x="3685853" y="2422450"/>
            <a:ext cx="4689661" cy="299980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ctr" anchorCtr="0">
            <a:normAutofit/>
          </a:bodyPr>
          <a:lstStyle/>
          <a:p>
            <a:r>
              <a:rPr lang="en-US" sz="1200" dirty="0"/>
              <a:t>&lt;scope path="app/</a:t>
            </a:r>
            <a:r>
              <a:rPr lang="en-US" sz="1200" dirty="0" err="1"/>
              <a:t>src</a:t>
            </a:r>
            <a:r>
              <a:rPr lang="en-US" sz="1200" dirty="0"/>
              <a:t>/main/java"&gt;</a:t>
            </a:r>
          </a:p>
          <a:p>
            <a:r>
              <a:rPr lang="en-US" sz="1200" dirty="0"/>
              <a:t>  &lt;rules&gt;...</a:t>
            </a:r>
            <a:r>
              <a:rPr lang="en-US" sz="1200" dirty="0" err="1"/>
              <a:t>agent_review.md</a:t>
            </a:r>
            <a:r>
              <a:rPr lang="en-US" sz="1200" dirty="0"/>
              <a:t> </a:t>
            </a:r>
            <a:r>
              <a:rPr lang="ru-RU" sz="1200" dirty="0"/>
              <a:t>для этой директории...&lt;/</a:t>
            </a:r>
            <a:r>
              <a:rPr lang="en-US" sz="1200" dirty="0"/>
              <a:t>rules&gt;</a:t>
            </a:r>
          </a:p>
          <a:p>
            <a:r>
              <a:rPr lang="en-US" sz="1200" dirty="0"/>
              <a:t>  &lt;file path="app/</a:t>
            </a:r>
            <a:r>
              <a:rPr lang="en-US" sz="1200" dirty="0" err="1"/>
              <a:t>src</a:t>
            </a:r>
            <a:r>
              <a:rPr lang="en-US" sz="1200" dirty="0"/>
              <a:t>/main/java/auth/</a:t>
            </a:r>
            <a:r>
              <a:rPr lang="en-US" sz="1200" dirty="0" err="1"/>
              <a:t>ProfileMapper.kt</a:t>
            </a:r>
            <a:r>
              <a:rPr lang="en-US" sz="1200" dirty="0"/>
              <a:t>" language="</a:t>
            </a:r>
            <a:r>
              <a:rPr lang="en-US" sz="1200" dirty="0" err="1"/>
              <a:t>kotlin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&lt;hunk </a:t>
            </a:r>
            <a:r>
              <a:rPr lang="en-US" sz="1200" dirty="0" err="1"/>
              <a:t>old_start</a:t>
            </a:r>
            <a:r>
              <a:rPr lang="en-US" sz="1200" dirty="0"/>
              <a:t>="43" </a:t>
            </a:r>
            <a:r>
              <a:rPr lang="en-US" sz="1200" dirty="0" err="1"/>
              <a:t>new_start</a:t>
            </a:r>
            <a:r>
              <a:rPr lang="en-US" sz="1200" dirty="0"/>
              <a:t>="43"&gt;</a:t>
            </a:r>
          </a:p>
          <a:p>
            <a:r>
              <a:rPr lang="en-US" sz="1200" dirty="0"/>
              <a:t>      &lt;context lines="43"&gt;    if (user == null) {&lt;/context&gt;</a:t>
            </a:r>
          </a:p>
          <a:p>
            <a:r>
              <a:rPr lang="en-US" sz="1200" dirty="0"/>
              <a:t>      &lt;deleted lines="44"&gt;        return </a:t>
            </a:r>
            <a:r>
              <a:rPr lang="en-US" sz="1200" dirty="0" err="1"/>
              <a:t>Profile.Guest</a:t>
            </a:r>
            <a:r>
              <a:rPr lang="en-US" sz="1200" dirty="0"/>
              <a:t>&lt;/deleted&gt;</a:t>
            </a:r>
          </a:p>
          <a:p>
            <a:r>
              <a:rPr lang="en-US" sz="1200" dirty="0"/>
              <a:t>      &lt;added lines="44"&gt;        error("User is required")&lt;/added&gt;</a:t>
            </a:r>
          </a:p>
          <a:p>
            <a:r>
              <a:rPr lang="en-US" sz="1200" dirty="0"/>
              <a:t>      &lt;context lines="45"&gt;    }&lt;/context&gt;</a:t>
            </a:r>
          </a:p>
          <a:p>
            <a:r>
              <a:rPr lang="en-US" sz="1200" dirty="0"/>
              <a:t>      &lt;context lines="46"&gt;    return Profile(</a:t>
            </a:r>
            <a:r>
              <a:rPr lang="en-US" sz="1200" dirty="0" err="1"/>
              <a:t>user.name</a:t>
            </a:r>
            <a:r>
              <a:rPr lang="en-US" sz="1200" dirty="0"/>
              <a:t>)&lt;/context&gt;</a:t>
            </a:r>
          </a:p>
          <a:p>
            <a:r>
              <a:rPr lang="en-US" sz="1200" dirty="0"/>
              <a:t>    &lt;/hunk&gt;</a:t>
            </a:r>
          </a:p>
          <a:p>
            <a:r>
              <a:rPr lang="en-US" sz="1200" dirty="0"/>
              <a:t>  &lt;/file&gt;</a:t>
            </a:r>
          </a:p>
          <a:p>
            <a:r>
              <a:rPr lang="en-US" sz="1200" dirty="0"/>
              <a:t>&lt;/scope&gt;</a:t>
            </a:r>
          </a:p>
        </p:txBody>
      </p:sp>
      <p:sp>
        <p:nvSpPr>
          <p:cNvPr id="3" name="Google Shape;194;p15">
            <a:extLst>
              <a:ext uri="{FF2B5EF4-FFF2-40B4-BE49-F238E27FC236}">
                <a16:creationId xmlns:a16="http://schemas.microsoft.com/office/drawing/2014/main" id="{7D2C6B0D-5CE2-2D42-86EC-7DE9968F1B00}"/>
              </a:ext>
            </a:extLst>
          </p:cNvPr>
          <p:cNvSpPr/>
          <p:nvPr/>
        </p:nvSpPr>
        <p:spPr>
          <a:xfrm>
            <a:off x="8876600" y="2235200"/>
            <a:ext cx="2490597" cy="366598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&lt;deleted&gt; / &lt;added&gt; — </a:t>
            </a:r>
            <a:r>
              <a:rPr lang="ru-RU" sz="1400" dirty="0">
                <a:solidFill>
                  <a:schemeClr val="bg1"/>
                </a:solidFill>
              </a:rPr>
              <a:t>нет путаницы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с унарным минусом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или математикой</a:t>
            </a:r>
          </a:p>
        </p:txBody>
      </p:sp>
    </p:spTree>
    <p:extLst>
      <p:ext uri="{BB962C8B-B14F-4D97-AF65-F5344CB8AC3E}">
        <p14:creationId xmlns:p14="http://schemas.microsoft.com/office/powerpoint/2010/main" val="1591025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03F832DA-7ECA-A1AB-977D-6954F80E9615}"/>
              </a:ext>
            </a:extLst>
          </p:cNvPr>
          <p:cNvSpPr/>
          <p:nvPr/>
        </p:nvSpPr>
        <p:spPr>
          <a:xfrm rot="10800000">
            <a:off x="8632009" y="1510577"/>
            <a:ext cx="2876786" cy="4823544"/>
          </a:xfrm>
          <a:prstGeom prst="roundRect">
            <a:avLst>
              <a:gd name="adj" fmla="val 4047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2" y="1510579"/>
            <a:ext cx="2774242" cy="4823546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XML-</a:t>
            </a:r>
            <a:r>
              <a:rPr lang="ru-RU" dirty="0"/>
              <a:t>формат </a:t>
            </a:r>
            <a:r>
              <a:rPr lang="en-US" dirty="0"/>
              <a:t>diff</a:t>
            </a:r>
            <a:endParaRPr lang="ru-RU" dirty="0"/>
          </a:p>
        </p:txBody>
      </p:sp>
      <p:sp>
        <p:nvSpPr>
          <p:cNvPr id="5" name="Google Shape;194;p15">
            <a:extLst>
              <a:ext uri="{FF2B5EF4-FFF2-40B4-BE49-F238E27FC236}">
                <a16:creationId xmlns:a16="http://schemas.microsoft.com/office/drawing/2014/main" id="{95DC39B6-FDFF-31FD-FD4C-BD7CD42FFCB4}"/>
              </a:ext>
            </a:extLst>
          </p:cNvPr>
          <p:cNvSpPr/>
          <p:nvPr/>
        </p:nvSpPr>
        <p:spPr>
          <a:xfrm>
            <a:off x="750557" y="2422450"/>
            <a:ext cx="2658687" cy="299980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ctr" anchorCtr="0">
            <a:normAutofit/>
          </a:bodyPr>
          <a:lstStyle/>
          <a:p>
            <a:pPr lvl="0"/>
            <a:r>
              <a:rPr lang="en-US" sz="1200" dirty="0"/>
              <a:t>@@ -43,4 +43,4 @@ fun map(user: User?): Profile {</a:t>
            </a:r>
          </a:p>
          <a:p>
            <a:pPr lvl="0"/>
            <a:r>
              <a:rPr lang="en-US" sz="1200" dirty="0"/>
              <a:t>     if (user == null) {</a:t>
            </a:r>
          </a:p>
          <a:p>
            <a:pPr lvl="0"/>
            <a:r>
              <a:rPr lang="en-US" sz="1200" dirty="0"/>
              <a:t>-        return </a:t>
            </a:r>
            <a:r>
              <a:rPr lang="en-US" sz="1200" dirty="0" err="1"/>
              <a:t>Profile.Guest</a:t>
            </a:r>
            <a:endParaRPr lang="en-US" sz="1200" dirty="0"/>
          </a:p>
          <a:p>
            <a:pPr lvl="0"/>
            <a:r>
              <a:rPr lang="en-US" sz="1200" dirty="0"/>
              <a:t>+        error("User is required")</a:t>
            </a:r>
          </a:p>
          <a:p>
            <a:pPr lvl="0"/>
            <a:r>
              <a:rPr lang="en-US" sz="1200" dirty="0"/>
              <a:t>     }</a:t>
            </a:r>
          </a:p>
          <a:p>
            <a:pPr lvl="0"/>
            <a:r>
              <a:rPr lang="en-US" sz="1200" dirty="0"/>
              <a:t>     return Profile(</a:t>
            </a:r>
            <a:r>
              <a:rPr lang="en-US" sz="1200" dirty="0" err="1"/>
              <a:t>user.name</a:t>
            </a:r>
            <a:r>
              <a:rPr lang="en-US" sz="1200" dirty="0"/>
              <a:t>)</a:t>
            </a:r>
          </a:p>
        </p:txBody>
      </p:sp>
      <p:sp>
        <p:nvSpPr>
          <p:cNvPr id="6" name="Google Shape;194;p15">
            <a:extLst>
              <a:ext uri="{FF2B5EF4-FFF2-40B4-BE49-F238E27FC236}">
                <a16:creationId xmlns:a16="http://schemas.microsoft.com/office/drawing/2014/main" id="{C14CBC15-84E3-3D5F-25B0-B660422EFC18}"/>
              </a:ext>
            </a:extLst>
          </p:cNvPr>
          <p:cNvSpPr/>
          <p:nvPr/>
        </p:nvSpPr>
        <p:spPr>
          <a:xfrm>
            <a:off x="8876600" y="2235200"/>
            <a:ext cx="2490597" cy="366598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&lt;deleted&gt; / &lt;added&gt; — </a:t>
            </a:r>
            <a:r>
              <a:rPr lang="ru-RU" sz="1400" dirty="0">
                <a:solidFill>
                  <a:schemeClr val="bg1"/>
                </a:solidFill>
              </a:rPr>
              <a:t>нет путаницы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с унарным минусом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или математикой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lines="N" — </a:t>
            </a:r>
            <a:r>
              <a:rPr lang="ru-RU" sz="1400" dirty="0">
                <a:solidFill>
                  <a:schemeClr val="bg1"/>
                </a:solidFill>
              </a:rPr>
              <a:t>модель точно знает номер строки для </a:t>
            </a:r>
            <a:r>
              <a:rPr lang="ru-RU" sz="1400" dirty="0" err="1">
                <a:solidFill>
                  <a:schemeClr val="bg1"/>
                </a:solidFill>
              </a:rPr>
              <a:t>инлайн</a:t>
            </a:r>
            <a:r>
              <a:rPr lang="ru-RU" sz="1400" dirty="0">
                <a:solidFill>
                  <a:schemeClr val="bg1"/>
                </a:solidFill>
              </a:rPr>
              <a:t>-комментария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90AD50-42F7-434D-C407-B2EF89065E5E}"/>
              </a:ext>
            </a:extLst>
          </p:cNvPr>
          <p:cNvSpPr txBox="1">
            <a:spLocks/>
          </p:cNvSpPr>
          <p:nvPr/>
        </p:nvSpPr>
        <p:spPr>
          <a:xfrm>
            <a:off x="750557" y="1781512"/>
            <a:ext cx="2658687" cy="4536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3"/>
                </a:solidFill>
                <a:latin typeface="+mj-lt"/>
              </a:rPr>
              <a:t>Unified diff:</a:t>
            </a:r>
          </a:p>
        </p:txBody>
      </p:sp>
      <p:sp>
        <p:nvSpPr>
          <p:cNvPr id="7" name="Google Shape;193;p15">
            <a:extLst>
              <a:ext uri="{FF2B5EF4-FFF2-40B4-BE49-F238E27FC236}">
                <a16:creationId xmlns:a16="http://schemas.microsoft.com/office/drawing/2014/main" id="{7F1FC4F2-D91F-4849-A29C-D5D74A7CCD15}"/>
              </a:ext>
            </a:extLst>
          </p:cNvPr>
          <p:cNvSpPr/>
          <p:nvPr/>
        </p:nvSpPr>
        <p:spPr>
          <a:xfrm>
            <a:off x="3550842" y="1510580"/>
            <a:ext cx="4946157" cy="4823546"/>
          </a:xfrm>
          <a:prstGeom prst="roundRect">
            <a:avLst>
              <a:gd name="adj" fmla="val 2587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282C6024-7210-B619-942B-F3E2038614A1}"/>
              </a:ext>
            </a:extLst>
          </p:cNvPr>
          <p:cNvSpPr txBox="1">
            <a:spLocks/>
          </p:cNvSpPr>
          <p:nvPr/>
        </p:nvSpPr>
        <p:spPr>
          <a:xfrm>
            <a:off x="3685854" y="1781512"/>
            <a:ext cx="2658687" cy="4536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3"/>
                </a:solidFill>
                <a:latin typeface="+mj-lt"/>
              </a:rPr>
              <a:t>XML diff:</a:t>
            </a:r>
          </a:p>
        </p:txBody>
      </p:sp>
      <p:sp>
        <p:nvSpPr>
          <p:cNvPr id="10" name="Google Shape;194;p15">
            <a:extLst>
              <a:ext uri="{FF2B5EF4-FFF2-40B4-BE49-F238E27FC236}">
                <a16:creationId xmlns:a16="http://schemas.microsoft.com/office/drawing/2014/main" id="{57B88FBB-2DE4-27A8-6E57-D04818BB0C47}"/>
              </a:ext>
            </a:extLst>
          </p:cNvPr>
          <p:cNvSpPr/>
          <p:nvPr/>
        </p:nvSpPr>
        <p:spPr>
          <a:xfrm>
            <a:off x="3685853" y="2422450"/>
            <a:ext cx="4689661" cy="299980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ctr" anchorCtr="0">
            <a:normAutofit/>
          </a:bodyPr>
          <a:lstStyle/>
          <a:p>
            <a:r>
              <a:rPr lang="en-US" sz="1200" dirty="0"/>
              <a:t>&lt;scope path="app/</a:t>
            </a:r>
            <a:r>
              <a:rPr lang="en-US" sz="1200" dirty="0" err="1"/>
              <a:t>src</a:t>
            </a:r>
            <a:r>
              <a:rPr lang="en-US" sz="1200" dirty="0"/>
              <a:t>/main/java"&gt;</a:t>
            </a:r>
          </a:p>
          <a:p>
            <a:r>
              <a:rPr lang="en-US" sz="1200" dirty="0"/>
              <a:t>  &lt;rules&gt;...</a:t>
            </a:r>
            <a:r>
              <a:rPr lang="en-US" sz="1200" dirty="0" err="1"/>
              <a:t>agent_review.md</a:t>
            </a:r>
            <a:r>
              <a:rPr lang="en-US" sz="1200" dirty="0"/>
              <a:t> </a:t>
            </a:r>
            <a:r>
              <a:rPr lang="ru-RU" sz="1200" dirty="0"/>
              <a:t>для этой директории...&lt;/</a:t>
            </a:r>
            <a:r>
              <a:rPr lang="en-US" sz="1200" dirty="0"/>
              <a:t>rules&gt;</a:t>
            </a:r>
          </a:p>
          <a:p>
            <a:r>
              <a:rPr lang="en-US" sz="1200" dirty="0"/>
              <a:t>  &lt;file path="app/</a:t>
            </a:r>
            <a:r>
              <a:rPr lang="en-US" sz="1200" dirty="0" err="1"/>
              <a:t>src</a:t>
            </a:r>
            <a:r>
              <a:rPr lang="en-US" sz="1200" dirty="0"/>
              <a:t>/main/java/auth/</a:t>
            </a:r>
            <a:r>
              <a:rPr lang="en-US" sz="1200" dirty="0" err="1"/>
              <a:t>ProfileMapper.kt</a:t>
            </a:r>
            <a:r>
              <a:rPr lang="en-US" sz="1200" dirty="0"/>
              <a:t>" language="</a:t>
            </a:r>
            <a:r>
              <a:rPr lang="en-US" sz="1200" dirty="0" err="1"/>
              <a:t>kotlin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&lt;hunk </a:t>
            </a:r>
            <a:r>
              <a:rPr lang="en-US" sz="1200" dirty="0" err="1"/>
              <a:t>old_start</a:t>
            </a:r>
            <a:r>
              <a:rPr lang="en-US" sz="1200" dirty="0"/>
              <a:t>="43" </a:t>
            </a:r>
            <a:r>
              <a:rPr lang="en-US" sz="1200" dirty="0" err="1"/>
              <a:t>new_start</a:t>
            </a:r>
            <a:r>
              <a:rPr lang="en-US" sz="1200" dirty="0"/>
              <a:t>="43"&gt;</a:t>
            </a:r>
          </a:p>
          <a:p>
            <a:r>
              <a:rPr lang="en-US" sz="1200" dirty="0"/>
              <a:t>      &lt;context lines="43"&gt;    if (user == null) {&lt;/context&gt;</a:t>
            </a:r>
          </a:p>
          <a:p>
            <a:r>
              <a:rPr lang="en-US" sz="1200" dirty="0"/>
              <a:t>      &lt;deleted lines="44"&gt;        return </a:t>
            </a:r>
            <a:r>
              <a:rPr lang="en-US" sz="1200" dirty="0" err="1"/>
              <a:t>Profile.Guest</a:t>
            </a:r>
            <a:r>
              <a:rPr lang="en-US" sz="1200" dirty="0"/>
              <a:t>&lt;/deleted&gt;</a:t>
            </a:r>
          </a:p>
          <a:p>
            <a:r>
              <a:rPr lang="en-US" sz="1200" dirty="0"/>
              <a:t>      &lt;added lines="44"&gt;        error("User is required")&lt;/added&gt;</a:t>
            </a:r>
          </a:p>
          <a:p>
            <a:r>
              <a:rPr lang="en-US" sz="1200" dirty="0"/>
              <a:t>      &lt;context lines="45"&gt;    }&lt;/context&gt;</a:t>
            </a:r>
          </a:p>
          <a:p>
            <a:r>
              <a:rPr lang="en-US" sz="1200" dirty="0"/>
              <a:t>      &lt;context lines="46"&gt;    return Profile(</a:t>
            </a:r>
            <a:r>
              <a:rPr lang="en-US" sz="1200" dirty="0" err="1"/>
              <a:t>user.name</a:t>
            </a:r>
            <a:r>
              <a:rPr lang="en-US" sz="1200" dirty="0"/>
              <a:t>)&lt;/context&gt;</a:t>
            </a:r>
          </a:p>
          <a:p>
            <a:r>
              <a:rPr lang="en-US" sz="1200" dirty="0"/>
              <a:t>    &lt;/hunk&gt;</a:t>
            </a:r>
          </a:p>
          <a:p>
            <a:r>
              <a:rPr lang="en-US" sz="1200" dirty="0"/>
              <a:t>  &lt;/file&gt;</a:t>
            </a:r>
          </a:p>
          <a:p>
            <a:r>
              <a:rPr lang="en-US" sz="1200" dirty="0"/>
              <a:t>&lt;/scope&gt;</a:t>
            </a:r>
          </a:p>
        </p:txBody>
      </p:sp>
    </p:spTree>
    <p:extLst>
      <p:ext uri="{BB962C8B-B14F-4D97-AF65-F5344CB8AC3E}">
        <p14:creationId xmlns:p14="http://schemas.microsoft.com/office/powerpoint/2010/main" val="2463815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03F832DA-7ECA-A1AB-977D-6954F80E9615}"/>
              </a:ext>
            </a:extLst>
          </p:cNvPr>
          <p:cNvSpPr/>
          <p:nvPr/>
        </p:nvSpPr>
        <p:spPr>
          <a:xfrm rot="10800000">
            <a:off x="8632009" y="1510577"/>
            <a:ext cx="2876786" cy="4823544"/>
          </a:xfrm>
          <a:prstGeom prst="roundRect">
            <a:avLst>
              <a:gd name="adj" fmla="val 4047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2" y="1510579"/>
            <a:ext cx="2774242" cy="4823546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-US" dirty="0"/>
              <a:t>XML-</a:t>
            </a:r>
            <a:r>
              <a:rPr lang="ru-RU" dirty="0"/>
              <a:t>формат </a:t>
            </a:r>
            <a:r>
              <a:rPr lang="en-US" dirty="0"/>
              <a:t>diff</a:t>
            </a:r>
            <a:endParaRPr lang="ru-RU" dirty="0"/>
          </a:p>
        </p:txBody>
      </p:sp>
      <p:sp>
        <p:nvSpPr>
          <p:cNvPr id="5" name="Google Shape;194;p15">
            <a:extLst>
              <a:ext uri="{FF2B5EF4-FFF2-40B4-BE49-F238E27FC236}">
                <a16:creationId xmlns:a16="http://schemas.microsoft.com/office/drawing/2014/main" id="{95DC39B6-FDFF-31FD-FD4C-BD7CD42FFCB4}"/>
              </a:ext>
            </a:extLst>
          </p:cNvPr>
          <p:cNvSpPr/>
          <p:nvPr/>
        </p:nvSpPr>
        <p:spPr>
          <a:xfrm>
            <a:off x="750557" y="2422450"/>
            <a:ext cx="2658687" cy="299980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ctr" anchorCtr="0">
            <a:normAutofit/>
          </a:bodyPr>
          <a:lstStyle/>
          <a:p>
            <a:pPr lvl="0"/>
            <a:r>
              <a:rPr lang="en-US" sz="1200" dirty="0"/>
              <a:t>@@ -43,4 +43,4 @@ fun map(user: User?): Profile {</a:t>
            </a:r>
          </a:p>
          <a:p>
            <a:pPr lvl="0"/>
            <a:r>
              <a:rPr lang="en-US" sz="1200" dirty="0"/>
              <a:t>     if (user == null) {</a:t>
            </a:r>
          </a:p>
          <a:p>
            <a:pPr lvl="0"/>
            <a:r>
              <a:rPr lang="en-US" sz="1200" dirty="0"/>
              <a:t>-        return </a:t>
            </a:r>
            <a:r>
              <a:rPr lang="en-US" sz="1200" dirty="0" err="1"/>
              <a:t>Profile.Guest</a:t>
            </a:r>
            <a:endParaRPr lang="en-US" sz="1200" dirty="0"/>
          </a:p>
          <a:p>
            <a:pPr lvl="0"/>
            <a:r>
              <a:rPr lang="en-US" sz="1200" dirty="0"/>
              <a:t>+        error("User is required")</a:t>
            </a:r>
          </a:p>
          <a:p>
            <a:pPr lvl="0"/>
            <a:r>
              <a:rPr lang="en-US" sz="1200" dirty="0"/>
              <a:t>     }</a:t>
            </a:r>
          </a:p>
          <a:p>
            <a:pPr lvl="0"/>
            <a:r>
              <a:rPr lang="en-US" sz="1200" dirty="0"/>
              <a:t>     return Profile(</a:t>
            </a:r>
            <a:r>
              <a:rPr lang="en-US" sz="1200" dirty="0" err="1"/>
              <a:t>user.name</a:t>
            </a:r>
            <a:r>
              <a:rPr lang="en-US" sz="1200" dirty="0"/>
              <a:t>)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90AD50-42F7-434D-C407-B2EF89065E5E}"/>
              </a:ext>
            </a:extLst>
          </p:cNvPr>
          <p:cNvSpPr txBox="1">
            <a:spLocks/>
          </p:cNvSpPr>
          <p:nvPr/>
        </p:nvSpPr>
        <p:spPr>
          <a:xfrm>
            <a:off x="750557" y="1781512"/>
            <a:ext cx="2658687" cy="4536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3"/>
                </a:solidFill>
                <a:latin typeface="+mj-lt"/>
              </a:rPr>
              <a:t>Unified diff:</a:t>
            </a:r>
          </a:p>
        </p:txBody>
      </p:sp>
      <p:sp>
        <p:nvSpPr>
          <p:cNvPr id="7" name="Google Shape;193;p15">
            <a:extLst>
              <a:ext uri="{FF2B5EF4-FFF2-40B4-BE49-F238E27FC236}">
                <a16:creationId xmlns:a16="http://schemas.microsoft.com/office/drawing/2014/main" id="{7F1FC4F2-D91F-4849-A29C-D5D74A7CCD15}"/>
              </a:ext>
            </a:extLst>
          </p:cNvPr>
          <p:cNvSpPr/>
          <p:nvPr/>
        </p:nvSpPr>
        <p:spPr>
          <a:xfrm>
            <a:off x="3550842" y="1510580"/>
            <a:ext cx="4946157" cy="4823546"/>
          </a:xfrm>
          <a:prstGeom prst="roundRect">
            <a:avLst>
              <a:gd name="adj" fmla="val 2587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282C6024-7210-B619-942B-F3E2038614A1}"/>
              </a:ext>
            </a:extLst>
          </p:cNvPr>
          <p:cNvSpPr txBox="1">
            <a:spLocks/>
          </p:cNvSpPr>
          <p:nvPr/>
        </p:nvSpPr>
        <p:spPr>
          <a:xfrm>
            <a:off x="3685854" y="1781512"/>
            <a:ext cx="2658687" cy="4536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3"/>
                </a:solidFill>
                <a:latin typeface="+mj-lt"/>
              </a:rPr>
              <a:t>XML diff:</a:t>
            </a:r>
          </a:p>
        </p:txBody>
      </p:sp>
      <p:sp>
        <p:nvSpPr>
          <p:cNvPr id="10" name="Google Shape;194;p15">
            <a:extLst>
              <a:ext uri="{FF2B5EF4-FFF2-40B4-BE49-F238E27FC236}">
                <a16:creationId xmlns:a16="http://schemas.microsoft.com/office/drawing/2014/main" id="{57B88FBB-2DE4-27A8-6E57-D04818BB0C47}"/>
              </a:ext>
            </a:extLst>
          </p:cNvPr>
          <p:cNvSpPr/>
          <p:nvPr/>
        </p:nvSpPr>
        <p:spPr>
          <a:xfrm>
            <a:off x="3685853" y="2422450"/>
            <a:ext cx="4689661" cy="299980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ctr" anchorCtr="0">
            <a:normAutofit/>
          </a:bodyPr>
          <a:lstStyle/>
          <a:p>
            <a:r>
              <a:rPr lang="en-US" sz="1200" dirty="0"/>
              <a:t>&lt;scope path="app/</a:t>
            </a:r>
            <a:r>
              <a:rPr lang="en-US" sz="1200" dirty="0" err="1"/>
              <a:t>src</a:t>
            </a:r>
            <a:r>
              <a:rPr lang="en-US" sz="1200" dirty="0"/>
              <a:t>/main/java"&gt;</a:t>
            </a:r>
          </a:p>
          <a:p>
            <a:r>
              <a:rPr lang="en-US" sz="1200" dirty="0"/>
              <a:t>  &lt;rules&gt;...</a:t>
            </a:r>
            <a:r>
              <a:rPr lang="en-US" sz="1200" dirty="0" err="1"/>
              <a:t>agent_review.md</a:t>
            </a:r>
            <a:r>
              <a:rPr lang="en-US" sz="1200" dirty="0"/>
              <a:t> </a:t>
            </a:r>
            <a:r>
              <a:rPr lang="ru-RU" sz="1200" dirty="0"/>
              <a:t>для этой директории...&lt;/</a:t>
            </a:r>
            <a:r>
              <a:rPr lang="en-US" sz="1200" dirty="0"/>
              <a:t>rules&gt;</a:t>
            </a:r>
          </a:p>
          <a:p>
            <a:r>
              <a:rPr lang="en-US" sz="1200" dirty="0"/>
              <a:t>  &lt;file path="app/</a:t>
            </a:r>
            <a:r>
              <a:rPr lang="en-US" sz="1200" dirty="0" err="1"/>
              <a:t>src</a:t>
            </a:r>
            <a:r>
              <a:rPr lang="en-US" sz="1200" dirty="0"/>
              <a:t>/main/java/auth/</a:t>
            </a:r>
            <a:r>
              <a:rPr lang="en-US" sz="1200" dirty="0" err="1"/>
              <a:t>ProfileMapper.kt</a:t>
            </a:r>
            <a:r>
              <a:rPr lang="en-US" sz="1200" dirty="0"/>
              <a:t>" language="</a:t>
            </a:r>
            <a:r>
              <a:rPr lang="en-US" sz="1200" dirty="0" err="1"/>
              <a:t>kotlin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&lt;hunk </a:t>
            </a:r>
            <a:r>
              <a:rPr lang="en-US" sz="1200" dirty="0" err="1"/>
              <a:t>old_start</a:t>
            </a:r>
            <a:r>
              <a:rPr lang="en-US" sz="1200" dirty="0"/>
              <a:t>="43" </a:t>
            </a:r>
            <a:r>
              <a:rPr lang="en-US" sz="1200" dirty="0" err="1"/>
              <a:t>new_start</a:t>
            </a:r>
            <a:r>
              <a:rPr lang="en-US" sz="1200" dirty="0"/>
              <a:t>="43"&gt;</a:t>
            </a:r>
          </a:p>
          <a:p>
            <a:r>
              <a:rPr lang="en-US" sz="1200" dirty="0"/>
              <a:t>      &lt;context lines="43"&gt;    if (user == null) {&lt;/context&gt;</a:t>
            </a:r>
          </a:p>
          <a:p>
            <a:r>
              <a:rPr lang="en-US" sz="1200" dirty="0"/>
              <a:t>      &lt;deleted lines="44"&gt;        return </a:t>
            </a:r>
            <a:r>
              <a:rPr lang="en-US" sz="1200" dirty="0" err="1"/>
              <a:t>Profile.Guest</a:t>
            </a:r>
            <a:r>
              <a:rPr lang="en-US" sz="1200" dirty="0"/>
              <a:t>&lt;/deleted&gt;</a:t>
            </a:r>
          </a:p>
          <a:p>
            <a:r>
              <a:rPr lang="en-US" sz="1200" dirty="0"/>
              <a:t>      &lt;added lines="44"&gt;        error("User is required")&lt;/added&gt;</a:t>
            </a:r>
          </a:p>
          <a:p>
            <a:r>
              <a:rPr lang="en-US" sz="1200" dirty="0"/>
              <a:t>      &lt;context lines="45"&gt;    }&lt;/context&gt;</a:t>
            </a:r>
          </a:p>
          <a:p>
            <a:r>
              <a:rPr lang="en-US" sz="1200" dirty="0"/>
              <a:t>      &lt;context lines="46"&gt;    return Profile(</a:t>
            </a:r>
            <a:r>
              <a:rPr lang="en-US" sz="1200" dirty="0" err="1"/>
              <a:t>user.name</a:t>
            </a:r>
            <a:r>
              <a:rPr lang="en-US" sz="1200" dirty="0"/>
              <a:t>)&lt;/context&gt;</a:t>
            </a:r>
          </a:p>
          <a:p>
            <a:r>
              <a:rPr lang="en-US" sz="1200" dirty="0"/>
              <a:t>    &lt;/hunk&gt;</a:t>
            </a:r>
          </a:p>
          <a:p>
            <a:r>
              <a:rPr lang="en-US" sz="1200" dirty="0"/>
              <a:t>  &lt;/file&gt;</a:t>
            </a:r>
          </a:p>
          <a:p>
            <a:r>
              <a:rPr lang="en-US" sz="1200" dirty="0"/>
              <a:t>&lt;/scope&gt;</a:t>
            </a:r>
          </a:p>
        </p:txBody>
      </p:sp>
      <p:sp>
        <p:nvSpPr>
          <p:cNvPr id="3" name="Google Shape;194;p15">
            <a:extLst>
              <a:ext uri="{FF2B5EF4-FFF2-40B4-BE49-F238E27FC236}">
                <a16:creationId xmlns:a16="http://schemas.microsoft.com/office/drawing/2014/main" id="{7627969A-7D18-A664-7940-DA25E6AEAF82}"/>
              </a:ext>
            </a:extLst>
          </p:cNvPr>
          <p:cNvSpPr/>
          <p:nvPr/>
        </p:nvSpPr>
        <p:spPr>
          <a:xfrm>
            <a:off x="8876600" y="2235200"/>
            <a:ext cx="2490597" cy="3665982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t" anchorCtr="0">
            <a:normAutofit/>
          </a:bodyPr>
          <a:lstStyle/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&lt;deleted&gt; / &lt;added&gt; — </a:t>
            </a:r>
            <a:r>
              <a:rPr lang="ru-RU" sz="1400" dirty="0">
                <a:solidFill>
                  <a:schemeClr val="bg1"/>
                </a:solidFill>
              </a:rPr>
              <a:t>нет путаницы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с унарным минусом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или математикой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lines="N" — </a:t>
            </a:r>
            <a:r>
              <a:rPr lang="ru-RU" sz="1400" dirty="0">
                <a:solidFill>
                  <a:schemeClr val="bg1"/>
                </a:solidFill>
              </a:rPr>
              <a:t>модель точно знает номер строки для </a:t>
            </a:r>
            <a:r>
              <a:rPr lang="ru-RU" sz="1400" dirty="0" err="1">
                <a:solidFill>
                  <a:schemeClr val="bg1"/>
                </a:solidFill>
              </a:rPr>
              <a:t>инлайн</a:t>
            </a:r>
            <a:r>
              <a:rPr lang="ru-RU" sz="1400" dirty="0">
                <a:solidFill>
                  <a:schemeClr val="bg1"/>
                </a:solidFill>
              </a:rPr>
              <a:t>-комментария</a:t>
            </a:r>
          </a:p>
          <a:p>
            <a:pPr marL="28575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&lt;</a:t>
            </a:r>
            <a:r>
              <a:rPr lang="en-US" sz="1400" dirty="0">
                <a:solidFill>
                  <a:schemeClr val="bg1"/>
                </a:solidFill>
              </a:rPr>
              <a:t>scope&gt; + &lt;rules&gt; — </a:t>
            </a:r>
            <a:r>
              <a:rPr lang="ru-RU" sz="1400" dirty="0">
                <a:solidFill>
                  <a:schemeClr val="bg1"/>
                </a:solidFill>
              </a:rPr>
              <a:t>правила </a:t>
            </a:r>
            <a:r>
              <a:rPr lang="ru-RU" sz="1400" dirty="0" err="1">
                <a:solidFill>
                  <a:schemeClr val="bg1"/>
                </a:solidFill>
              </a:rPr>
              <a:t>ревью</a:t>
            </a:r>
            <a:r>
              <a:rPr lang="ru-RU" sz="1400" dirty="0">
                <a:solidFill>
                  <a:schemeClr val="bg1"/>
                </a:solidFill>
              </a:rPr>
              <a:t> лежат рядом с кодом,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к которому применяются</a:t>
            </a:r>
          </a:p>
        </p:txBody>
      </p:sp>
    </p:spTree>
    <p:extLst>
      <p:ext uri="{BB962C8B-B14F-4D97-AF65-F5344CB8AC3E}">
        <p14:creationId xmlns:p14="http://schemas.microsoft.com/office/powerpoint/2010/main" val="4278714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`primary-reviewer` — </a:t>
            </a:r>
            <a:r>
              <a:rPr lang="ru-RU" dirty="0"/>
              <a:t>контракты между фазами</a:t>
            </a:r>
          </a:p>
        </p:txBody>
      </p:sp>
      <p:graphicFrame>
        <p:nvGraphicFramePr>
          <p:cNvPr id="3" name="Google Shape;378;p30">
            <a:extLst>
              <a:ext uri="{FF2B5EF4-FFF2-40B4-BE49-F238E27FC236}">
                <a16:creationId xmlns:a16="http://schemas.microsoft.com/office/drawing/2014/main" id="{534FA3C0-1EC3-F946-A677-145945E29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622478"/>
              </p:ext>
            </p:extLst>
          </p:nvPr>
        </p:nvGraphicFramePr>
        <p:xfrm>
          <a:off x="666750" y="1462462"/>
          <a:ext cx="10858500" cy="106174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7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736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Этап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отдаёт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Зачем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006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Фаза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1: Primary Review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confidence,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verification_question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зафиксировать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находку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решить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нужна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ли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проверка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5744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`primary-reviewer` — </a:t>
            </a:r>
            <a:r>
              <a:rPr lang="ru-RU" dirty="0"/>
              <a:t>контракты между фазами</a:t>
            </a:r>
          </a:p>
        </p:txBody>
      </p:sp>
      <p:graphicFrame>
        <p:nvGraphicFramePr>
          <p:cNvPr id="3" name="Google Shape;378;p30">
            <a:extLst>
              <a:ext uri="{FF2B5EF4-FFF2-40B4-BE49-F238E27FC236}">
                <a16:creationId xmlns:a16="http://schemas.microsoft.com/office/drawing/2014/main" id="{534FA3C0-1EC3-F946-A677-145945E29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1576524"/>
              </p:ext>
            </p:extLst>
          </p:nvPr>
        </p:nvGraphicFramePr>
        <p:xfrm>
          <a:off x="666750" y="1462462"/>
          <a:ext cx="10858500" cy="154430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7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736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Этап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отдаёт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Зачем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006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Фаза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1: Primary Review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confidence,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verification_question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зафиксировать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находку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решить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нужна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ли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проверка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561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Фаза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2: Verification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status: confirmed / refuted / inconclusive, evidence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проверить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только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сомнительные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issues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65028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`primary-reviewer` — </a:t>
            </a:r>
            <a:r>
              <a:rPr lang="ru-RU" dirty="0"/>
              <a:t>контракты между фазами</a:t>
            </a:r>
          </a:p>
        </p:txBody>
      </p:sp>
      <p:graphicFrame>
        <p:nvGraphicFramePr>
          <p:cNvPr id="3" name="Google Shape;378;p30">
            <a:extLst>
              <a:ext uri="{FF2B5EF4-FFF2-40B4-BE49-F238E27FC236}">
                <a16:creationId xmlns:a16="http://schemas.microsoft.com/office/drawing/2014/main" id="{534FA3C0-1EC3-F946-A677-145945E29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6739427"/>
              </p:ext>
            </p:extLst>
          </p:nvPr>
        </p:nvGraphicFramePr>
        <p:xfrm>
          <a:off x="666750" y="1462462"/>
          <a:ext cx="10858500" cy="22313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7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736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Этап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отдаёт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Зачем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006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Фаза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1: Primary Review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confidence,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verification_question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зафиксировать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находку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решить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нужна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ли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проверка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561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Фаза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2: Verification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status: confirmed / refuted / inconclusive, evidence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проверить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только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сомнительные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issues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006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Фаза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3: Final Review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summary,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line_comments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general_comments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сразу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отдать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публикатору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структуру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для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GitLab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550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en" dirty="0"/>
              <a:t>`primary-reviewer` — </a:t>
            </a:r>
            <a:r>
              <a:rPr lang="ru-RU" dirty="0"/>
              <a:t>контракты между фазами</a:t>
            </a:r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F5E31BCC-F2A7-15EF-0990-E49B8638206F}"/>
              </a:ext>
            </a:extLst>
          </p:cNvPr>
          <p:cNvSpPr/>
          <p:nvPr/>
        </p:nvSpPr>
        <p:spPr>
          <a:xfrm>
            <a:off x="635000" y="3973744"/>
            <a:ext cx="10921125" cy="2360381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94;p15">
            <a:extLst>
              <a:ext uri="{FF2B5EF4-FFF2-40B4-BE49-F238E27FC236}">
                <a16:creationId xmlns:a16="http://schemas.microsoft.com/office/drawing/2014/main" id="{95DC39B6-FDFF-31FD-FD4C-BD7CD42FFCB4}"/>
              </a:ext>
            </a:extLst>
          </p:cNvPr>
          <p:cNvSpPr/>
          <p:nvPr/>
        </p:nvSpPr>
        <p:spPr>
          <a:xfrm>
            <a:off x="836920" y="3973744"/>
            <a:ext cx="9848422" cy="2360381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ctr" anchorCtr="0">
            <a:normAutofit/>
          </a:bodyPr>
          <a:lstStyle/>
          <a:p>
            <a:r>
              <a:rPr lang="en" sz="1400" dirty="0"/>
              <a:t>{</a:t>
            </a:r>
          </a:p>
          <a:p>
            <a:r>
              <a:rPr lang="en" sz="1400" dirty="0"/>
              <a:t>  "summary": "2-4 </a:t>
            </a:r>
            <a:r>
              <a:rPr lang="ru-RU" sz="1400" dirty="0"/>
              <a:t>предложения",</a:t>
            </a:r>
          </a:p>
          <a:p>
            <a:r>
              <a:rPr lang="ru-RU" sz="1400" dirty="0"/>
              <a:t>  "</a:t>
            </a:r>
            <a:r>
              <a:rPr lang="en" sz="1400" dirty="0" err="1"/>
              <a:t>line_comments</a:t>
            </a:r>
            <a:r>
              <a:rPr lang="en" sz="1400" dirty="0"/>
              <a:t>": [</a:t>
            </a:r>
          </a:p>
          <a:p>
            <a:r>
              <a:rPr lang="en" sz="1400" dirty="0"/>
              <a:t>    {"path": "</a:t>
            </a:r>
            <a:r>
              <a:rPr lang="en" sz="1400" dirty="0" err="1"/>
              <a:t>src</a:t>
            </a:r>
            <a:r>
              <a:rPr lang="en" sz="1400" dirty="0"/>
              <a:t>/</a:t>
            </a:r>
            <a:r>
              <a:rPr lang="en" sz="1400" dirty="0" err="1"/>
              <a:t>api</a:t>
            </a:r>
            <a:r>
              <a:rPr lang="en" sz="1400" dirty="0"/>
              <a:t>/</a:t>
            </a:r>
            <a:r>
              <a:rPr lang="en" sz="1400" dirty="0" err="1"/>
              <a:t>handler.py</a:t>
            </a:r>
            <a:r>
              <a:rPr lang="en" sz="1400" dirty="0"/>
              <a:t>", "line": 42, "severity": "critical", "comment": "..."}</a:t>
            </a:r>
          </a:p>
          <a:p>
            <a:r>
              <a:rPr lang="en" sz="1400" dirty="0"/>
              <a:t>  ],</a:t>
            </a:r>
          </a:p>
          <a:p>
            <a:r>
              <a:rPr lang="en" sz="1400" dirty="0"/>
              <a:t>  "</a:t>
            </a:r>
            <a:r>
              <a:rPr lang="en" sz="1400" dirty="0" err="1"/>
              <a:t>general_comments</a:t>
            </a:r>
            <a:r>
              <a:rPr lang="en" sz="1400" dirty="0"/>
              <a:t>": [</a:t>
            </a:r>
          </a:p>
          <a:p>
            <a:r>
              <a:rPr lang="en" sz="1400" dirty="0"/>
              <a:t>    {"severity": "warning", "comment": "..."}</a:t>
            </a:r>
          </a:p>
          <a:p>
            <a:r>
              <a:rPr lang="en" sz="1400" dirty="0"/>
              <a:t>  ]</a:t>
            </a:r>
          </a:p>
          <a:p>
            <a:r>
              <a:rPr lang="en" sz="1400" dirty="0"/>
              <a:t>}</a:t>
            </a:r>
          </a:p>
        </p:txBody>
      </p:sp>
      <p:graphicFrame>
        <p:nvGraphicFramePr>
          <p:cNvPr id="3" name="Google Shape;378;p30">
            <a:extLst>
              <a:ext uri="{FF2B5EF4-FFF2-40B4-BE49-F238E27FC236}">
                <a16:creationId xmlns:a16="http://schemas.microsoft.com/office/drawing/2014/main" id="{534FA3C0-1EC3-F946-A677-145945E29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4691318"/>
              </p:ext>
            </p:extLst>
          </p:nvPr>
        </p:nvGraphicFramePr>
        <p:xfrm>
          <a:off x="666750" y="1462462"/>
          <a:ext cx="10858500" cy="22313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7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736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Этап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отдаёт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Зачем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006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Фаза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1: Primary Review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confidence,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verification_question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зафиксировать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находку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решить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нужна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ли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проверка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561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Фаза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2: Verification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status: confirmed / refuted / inconclusive, evidence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проверить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только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сомнительные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issues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006">
                <a:tc>
                  <a:txBody>
                    <a:bodyPr/>
                    <a:lstStyle/>
                    <a:p>
                      <a:pPr marL="1809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Фаза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3: Final Review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summary,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line_comments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general_comments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сразу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отдать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публикатору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структуру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для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GitLab</a:t>
                      </a:r>
                      <a:endParaRPr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2977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44324"/>
          </a:xfrm>
        </p:spPr>
        <p:txBody>
          <a:bodyPr/>
          <a:lstStyle/>
          <a:p>
            <a:r>
              <a:rPr lang="ru-RU" dirty="0"/>
              <a:t>Инструменты агента</a:t>
            </a:r>
          </a:p>
        </p:txBody>
      </p:sp>
      <p:graphicFrame>
        <p:nvGraphicFramePr>
          <p:cNvPr id="4" name="Google Shape;822;p66">
            <a:extLst>
              <a:ext uri="{FF2B5EF4-FFF2-40B4-BE49-F238E27FC236}">
                <a16:creationId xmlns:a16="http://schemas.microsoft.com/office/drawing/2014/main" id="{B62CF5D6-DE47-8A60-F355-DCBB540FD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2142073"/>
              </p:ext>
            </p:extLst>
          </p:nvPr>
        </p:nvGraphicFramePr>
        <p:xfrm>
          <a:off x="838200" y="1568199"/>
          <a:ext cx="10515600" cy="13198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79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8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946">
                <a:tc>
                  <a:txBody>
                    <a:bodyPr/>
                    <a:lstStyle/>
                    <a:p>
                      <a:pPr marL="179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Инструмент</a:t>
                      </a: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 делает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Ограничение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79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search_files_and_contents</a:t>
                      </a:r>
                      <a:endParaRPr lang="en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Поиск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подстроки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коде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. 10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результатов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60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8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70F856D-F930-962B-E2E5-3A0F13F8397E}"/>
              </a:ext>
            </a:extLst>
          </p:cNvPr>
          <p:cNvSpPr/>
          <p:nvPr/>
        </p:nvSpPr>
        <p:spPr>
          <a:xfrm rot="10800000">
            <a:off x="4443075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5CCF80E-29DC-C7BE-3DDA-EB7123C516C7}"/>
              </a:ext>
            </a:extLst>
          </p:cNvPr>
          <p:cNvSpPr/>
          <p:nvPr/>
        </p:nvSpPr>
        <p:spPr>
          <a:xfrm rot="10800000">
            <a:off x="8016445" y="1849438"/>
            <a:ext cx="3305849" cy="3993905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Боль </a:t>
            </a:r>
            <a:r>
              <a:rPr lang="ru-RU" dirty="0" err="1"/>
              <a:t>ревью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79" y="4120410"/>
            <a:ext cx="3041559" cy="1545384"/>
          </a:xfrm>
        </p:spPr>
        <p:txBody>
          <a:bodyPr anchor="b"/>
          <a:lstStyle/>
          <a:p>
            <a:r>
              <a:rPr lang="en" sz="1600" dirty="0"/>
              <a:t>MR </a:t>
            </a:r>
            <a:r>
              <a:rPr lang="ru-RU" sz="1600" dirty="0"/>
              <a:t>лежит днями, поставка тормозит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994" y="2886844"/>
            <a:ext cx="3041559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Долго ждать — 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69E31B-B536-A8D0-D51A-8A32DC16C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2004" y="4526470"/>
            <a:ext cx="3041559" cy="1139324"/>
          </a:xfrm>
        </p:spPr>
        <p:txBody>
          <a:bodyPr anchor="b"/>
          <a:lstStyle/>
          <a:p>
            <a:r>
              <a:rPr lang="ru-RU" sz="1600" dirty="0"/>
              <a:t>качество зависит</a:t>
            </a:r>
            <a:br>
              <a:rPr lang="ru-RU" sz="1600" dirty="0"/>
            </a:br>
            <a:r>
              <a:rPr lang="ru-RU" sz="1600" dirty="0"/>
              <a:t>от человека, дня недели, настроения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2CC50F6-3483-227A-5AA9-4B96103D10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1619" y="2886844"/>
            <a:ext cx="3182681" cy="644536"/>
          </a:xfrm>
        </p:spPr>
        <p:txBody>
          <a:bodyPr/>
          <a:lstStyle/>
          <a:p>
            <a:r>
              <a:rPr lang="ru-RU" dirty="0">
                <a:latin typeface="+mj-lt"/>
              </a:rPr>
              <a:t>Неравномерно — 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7941DC1-0BA6-910A-77F7-53665BF8D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71109" y="4076126"/>
            <a:ext cx="3041559" cy="1589668"/>
          </a:xfrm>
        </p:spPr>
        <p:txBody>
          <a:bodyPr anchor="b"/>
          <a:lstStyle/>
          <a:p>
            <a:r>
              <a:rPr lang="ru-RU" sz="1600" dirty="0"/>
              <a:t>чем больше команда,</a:t>
            </a:r>
            <a:br>
              <a:rPr lang="ru-RU" sz="1600" dirty="0"/>
            </a:br>
            <a:r>
              <a:rPr lang="ru-RU" sz="1600" dirty="0"/>
              <a:t>тем хуже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83364342-8847-2D7D-7DAA-CAC71BAF6A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0735" y="2886844"/>
            <a:ext cx="2869866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Не масштабируется —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7BFEE69-85FA-BC97-6AB2-7ACDB4A3C714}"/>
              </a:ext>
            </a:extLst>
          </p:cNvPr>
          <p:cNvGrpSpPr/>
          <p:nvPr/>
        </p:nvGrpSpPr>
        <p:grpSpPr>
          <a:xfrm>
            <a:off x="1124379" y="2061281"/>
            <a:ext cx="573792" cy="573792"/>
            <a:chOff x="1124379" y="2061281"/>
            <a:chExt cx="573792" cy="573792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56EBCEA-C9C6-ED2C-9770-59B102642660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EE5BAB6-01D6-D848-031B-F1576AFC73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7939" y="2176564"/>
              <a:ext cx="354585" cy="354585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644C821-652C-F00B-EEAF-09F09D284EAB}"/>
              </a:ext>
            </a:extLst>
          </p:cNvPr>
          <p:cNvGrpSpPr/>
          <p:nvPr/>
        </p:nvGrpSpPr>
        <p:grpSpPr>
          <a:xfrm>
            <a:off x="4701619" y="2061281"/>
            <a:ext cx="573792" cy="573792"/>
            <a:chOff x="1124379" y="2061281"/>
            <a:chExt cx="573792" cy="573792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3FDBF061-AFF4-6A3D-585D-33A04B0D3D33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213C8FA-51FE-F751-AF4C-CA9D6D12A1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232864" y="2176564"/>
              <a:ext cx="344735" cy="354585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2A4177-D42E-7F7A-8450-BD487A680B1B}"/>
              </a:ext>
            </a:extLst>
          </p:cNvPr>
          <p:cNvGrpSpPr/>
          <p:nvPr/>
        </p:nvGrpSpPr>
        <p:grpSpPr>
          <a:xfrm>
            <a:off x="8278536" y="2061281"/>
            <a:ext cx="573792" cy="573792"/>
            <a:chOff x="1124379" y="2061281"/>
            <a:chExt cx="573792" cy="573792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E165C468-471E-D296-4C99-833A44E0D786}"/>
                </a:ext>
              </a:extLst>
            </p:cNvPr>
            <p:cNvSpPr/>
            <p:nvPr/>
          </p:nvSpPr>
          <p:spPr>
            <a:xfrm>
              <a:off x="1124379" y="2061281"/>
              <a:ext cx="573792" cy="573792"/>
            </a:xfrm>
            <a:prstGeom prst="roundRect">
              <a:avLst>
                <a:gd name="adj" fmla="val 50000"/>
              </a:avLst>
            </a:prstGeom>
            <a:solidFill>
              <a:srgbClr val="007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algn="ctr" defTabSz="609630">
                <a:lnSpc>
                  <a:spcPct val="91667"/>
                </a:lnSpc>
                <a:defRPr/>
              </a:pPr>
              <a:endParaRPr lang="en-US" sz="2100" dirty="0">
                <a:solidFill>
                  <a:schemeClr val="bg1"/>
                </a:solidFill>
                <a:latin typeface="VK Sans Display Medium" pitchFamily="2" charset="0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98944A9-C57E-07A5-D4D2-86BFE2A9BA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227939" y="2181489"/>
              <a:ext cx="354585" cy="344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0946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44324"/>
          </a:xfrm>
        </p:spPr>
        <p:txBody>
          <a:bodyPr/>
          <a:lstStyle/>
          <a:p>
            <a:r>
              <a:rPr lang="ru-RU" dirty="0"/>
              <a:t>Инструменты агента</a:t>
            </a:r>
          </a:p>
        </p:txBody>
      </p:sp>
      <p:graphicFrame>
        <p:nvGraphicFramePr>
          <p:cNvPr id="4" name="Google Shape;822;p66">
            <a:extLst>
              <a:ext uri="{FF2B5EF4-FFF2-40B4-BE49-F238E27FC236}">
                <a16:creationId xmlns:a16="http://schemas.microsoft.com/office/drawing/2014/main" id="{B62CF5D6-DE47-8A60-F355-DCBB540FD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458207"/>
              </p:ext>
            </p:extLst>
          </p:nvPr>
        </p:nvGraphicFramePr>
        <p:xfrm>
          <a:off x="838200" y="1568199"/>
          <a:ext cx="10515600" cy="197983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79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8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946">
                <a:tc>
                  <a:txBody>
                    <a:bodyPr/>
                    <a:lstStyle/>
                    <a:p>
                      <a:pPr marL="179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Инструмент</a:t>
                      </a: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 делает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Ограничение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79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search_files_and_contents</a:t>
                      </a:r>
                      <a:endParaRPr lang="en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Поиск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подстроки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коде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. 10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результатов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8415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search_files_paths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Найти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файлы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имени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. 50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путей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8018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44324"/>
          </a:xfrm>
        </p:spPr>
        <p:txBody>
          <a:bodyPr/>
          <a:lstStyle/>
          <a:p>
            <a:r>
              <a:rPr lang="ru-RU" dirty="0"/>
              <a:t>Инструменты агента</a:t>
            </a:r>
          </a:p>
        </p:txBody>
      </p:sp>
      <p:graphicFrame>
        <p:nvGraphicFramePr>
          <p:cNvPr id="4" name="Google Shape;822;p66">
            <a:extLst>
              <a:ext uri="{FF2B5EF4-FFF2-40B4-BE49-F238E27FC236}">
                <a16:creationId xmlns:a16="http://schemas.microsoft.com/office/drawing/2014/main" id="{B62CF5D6-DE47-8A60-F355-DCBB540FD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181345"/>
              </p:ext>
            </p:extLst>
          </p:nvPr>
        </p:nvGraphicFramePr>
        <p:xfrm>
          <a:off x="838200" y="1860029"/>
          <a:ext cx="10515600" cy="263978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79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8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946">
                <a:tc>
                  <a:txBody>
                    <a:bodyPr/>
                    <a:lstStyle/>
                    <a:p>
                      <a:pPr marL="179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Инструмент</a:t>
                      </a: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 делает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Ограничение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79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search_files_and_contents</a:t>
                      </a:r>
                      <a:endParaRPr lang="en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Поиск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подстроки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коде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. 10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результатов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8415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search_files_paths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Найти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файлы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имени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. 50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путей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8415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get_full_file_content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Прочитать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целиком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Лимит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1 МБ / 20k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токенов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312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44324"/>
          </a:xfrm>
        </p:spPr>
        <p:txBody>
          <a:bodyPr/>
          <a:lstStyle/>
          <a:p>
            <a:r>
              <a:rPr lang="ru-RU" dirty="0"/>
              <a:t>Инструменты агента</a:t>
            </a:r>
          </a:p>
        </p:txBody>
      </p:sp>
      <p:graphicFrame>
        <p:nvGraphicFramePr>
          <p:cNvPr id="4" name="Google Shape;822;p66">
            <a:extLst>
              <a:ext uri="{FF2B5EF4-FFF2-40B4-BE49-F238E27FC236}">
                <a16:creationId xmlns:a16="http://schemas.microsoft.com/office/drawing/2014/main" id="{B62CF5D6-DE47-8A60-F355-DCBB540FD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867092"/>
              </p:ext>
            </p:extLst>
          </p:nvPr>
        </p:nvGraphicFramePr>
        <p:xfrm>
          <a:off x="838200" y="1860029"/>
          <a:ext cx="10515600" cy="32997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79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8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946">
                <a:tc>
                  <a:txBody>
                    <a:bodyPr/>
                    <a:lstStyle/>
                    <a:p>
                      <a:pPr marL="179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Инструмент</a:t>
                      </a: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 делает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Ограничение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79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search_files_and_contents</a:t>
                      </a:r>
                      <a:endParaRPr lang="en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Поиск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подстроки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коде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. 10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результатов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8415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search_files_paths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Найти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файлы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имени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. 50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путей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8415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get_full_file_content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Прочитать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целиком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Лимит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1 МБ / 20k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токенов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8415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get_code_range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Прочитать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диапазон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строк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Внутри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всё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равно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читает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весь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897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44324"/>
          </a:xfrm>
        </p:spPr>
        <p:txBody>
          <a:bodyPr/>
          <a:lstStyle/>
          <a:p>
            <a:r>
              <a:rPr lang="ru-RU" dirty="0"/>
              <a:t>Инструменты агента</a:t>
            </a:r>
          </a:p>
        </p:txBody>
      </p:sp>
      <p:graphicFrame>
        <p:nvGraphicFramePr>
          <p:cNvPr id="4" name="Google Shape;822;p66">
            <a:extLst>
              <a:ext uri="{FF2B5EF4-FFF2-40B4-BE49-F238E27FC236}">
                <a16:creationId xmlns:a16="http://schemas.microsoft.com/office/drawing/2014/main" id="{B62CF5D6-DE47-8A60-F355-DCBB540FD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9333341"/>
              </p:ext>
            </p:extLst>
          </p:nvPr>
        </p:nvGraphicFramePr>
        <p:xfrm>
          <a:off x="838200" y="1860029"/>
          <a:ext cx="10515600" cy="395967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79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8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946">
                <a:tc>
                  <a:txBody>
                    <a:bodyPr/>
                    <a:lstStyle/>
                    <a:p>
                      <a:pPr marL="179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Инструмент</a:t>
                      </a: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 делает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Ограничение</a:t>
                      </a:r>
                      <a:endParaRPr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793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search_files_and_contents</a:t>
                      </a:r>
                      <a:endParaRPr lang="en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Поиск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подстроки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коде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. 10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результатов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8415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search_files_paths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Найти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файлы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имени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. 50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путей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8415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get_full_file_content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Прочитать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целиком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Лимит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1 МБ / 20k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токенов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8415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get_code_range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Прочитать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диапазон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строк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Внутри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всё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равно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читает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весь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946">
                <a:tc>
                  <a:txBody>
                    <a:bodyPr/>
                    <a:lstStyle/>
                    <a:p>
                      <a:pPr marL="18415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search_project_tree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Листинг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директории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. 100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элементов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6922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13809DE-733E-8A45-0561-F8E262882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950" y="585337"/>
            <a:ext cx="8986814" cy="3368612"/>
          </a:xfrm>
        </p:spPr>
        <p:txBody>
          <a:bodyPr/>
          <a:lstStyle/>
          <a:p>
            <a:r>
              <a:rPr lang="ru-RU" sz="8800" dirty="0">
                <a:latin typeface="VK Sans Display DemiBold" pitchFamily="34" charset="0"/>
              </a:rPr>
              <a:t>Что пошло</a:t>
            </a:r>
            <a:br>
              <a:rPr lang="en-US" sz="8800" dirty="0">
                <a:latin typeface="VK Sans Display DemiBold" pitchFamily="34" charset="0"/>
              </a:rPr>
            </a:br>
            <a:r>
              <a:rPr lang="ru-RU" sz="8800" dirty="0">
                <a:latin typeface="VK Sans Display DemiBold" pitchFamily="34" charset="0"/>
              </a:rPr>
              <a:t>не так</a:t>
            </a:r>
          </a:p>
        </p:txBody>
      </p:sp>
      <p:pic>
        <p:nvPicPr>
          <p:cNvPr id="8" name="VK Logo" descr="preencoded.png">
            <a:extLst>
              <a:ext uri="{FF2B5EF4-FFF2-40B4-BE49-F238E27FC236}">
                <a16:creationId xmlns:a16="http://schemas.microsoft.com/office/drawing/2014/main" id="{C2AE9314-3E7C-854E-3CA0-B9C861EC74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90569" y="5637441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851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7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73790"/>
          </a:xfrm>
        </p:spPr>
        <p:txBody>
          <a:bodyPr/>
          <a:lstStyle/>
          <a:p>
            <a:r>
              <a:rPr lang="en-US" dirty="0" err="1"/>
              <a:t>Реальные</a:t>
            </a:r>
            <a:r>
              <a:rPr lang="en-US" dirty="0"/>
              <a:t> </a:t>
            </a:r>
            <a:r>
              <a:rPr lang="en-US" dirty="0" err="1"/>
              <a:t>проблемы</a:t>
            </a:r>
            <a:r>
              <a:rPr lang="en-US" dirty="0"/>
              <a:t>  v1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80" y="3365821"/>
            <a:ext cx="2896636" cy="1545384"/>
          </a:xfrm>
        </p:spPr>
        <p:txBody>
          <a:bodyPr anchor="b"/>
          <a:lstStyle/>
          <a:p>
            <a:r>
              <a:rPr lang="ru-RU" sz="1600" dirty="0"/>
              <a:t>доступ к коду —</a:t>
            </a:r>
            <a:br>
              <a:rPr lang="ru-RU" sz="1600" dirty="0"/>
            </a:br>
            <a:r>
              <a:rPr lang="en" sz="1600" dirty="0"/>
              <a:t>GitLab</a:t>
            </a:r>
            <a:r>
              <a:rPr lang="ru-RU" sz="1600" dirty="0"/>
              <a:t> </a:t>
            </a:r>
            <a:r>
              <a:rPr lang="en" sz="1600" dirty="0"/>
              <a:t>API </a:t>
            </a:r>
            <a:r>
              <a:rPr lang="ru-RU" sz="1600" dirty="0"/>
              <a:t>давал слишком узкое и дорогое окно</a:t>
            </a:r>
            <a:br>
              <a:rPr lang="ru-RU" sz="1600" dirty="0"/>
            </a:br>
            <a:r>
              <a:rPr lang="ru-RU" sz="1600" dirty="0"/>
              <a:t>в репозиторий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994" y="2158660"/>
            <a:ext cx="3041559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Ось 1</a:t>
            </a:r>
          </a:p>
        </p:txBody>
      </p:sp>
    </p:spTree>
    <p:extLst>
      <p:ext uri="{BB962C8B-B14F-4D97-AF65-F5344CB8AC3E}">
        <p14:creationId xmlns:p14="http://schemas.microsoft.com/office/powerpoint/2010/main" val="508297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7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70F856D-F930-962B-E2E5-3A0F13F8397E}"/>
              </a:ext>
            </a:extLst>
          </p:cNvPr>
          <p:cNvSpPr/>
          <p:nvPr/>
        </p:nvSpPr>
        <p:spPr>
          <a:xfrm rot="10800000">
            <a:off x="4443074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73790"/>
          </a:xfrm>
        </p:spPr>
        <p:txBody>
          <a:bodyPr/>
          <a:lstStyle/>
          <a:p>
            <a:r>
              <a:rPr lang="en-US" dirty="0" err="1"/>
              <a:t>Реальные</a:t>
            </a:r>
            <a:r>
              <a:rPr lang="en-US" dirty="0"/>
              <a:t> </a:t>
            </a:r>
            <a:r>
              <a:rPr lang="en-US" dirty="0" err="1"/>
              <a:t>проблемы</a:t>
            </a:r>
            <a:r>
              <a:rPr lang="en-US" dirty="0"/>
              <a:t>  v1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80" y="3365821"/>
            <a:ext cx="2896636" cy="1545384"/>
          </a:xfrm>
        </p:spPr>
        <p:txBody>
          <a:bodyPr anchor="b"/>
          <a:lstStyle/>
          <a:p>
            <a:r>
              <a:rPr lang="ru-RU" sz="1600" dirty="0"/>
              <a:t>доступ к коду —</a:t>
            </a:r>
            <a:br>
              <a:rPr lang="ru-RU" sz="1600" dirty="0"/>
            </a:br>
            <a:r>
              <a:rPr lang="en" sz="1600" dirty="0"/>
              <a:t>GitLab</a:t>
            </a:r>
            <a:r>
              <a:rPr lang="ru-RU" sz="1600" dirty="0"/>
              <a:t> </a:t>
            </a:r>
            <a:r>
              <a:rPr lang="en" sz="1600" dirty="0"/>
              <a:t>API </a:t>
            </a:r>
            <a:r>
              <a:rPr lang="ru-RU" sz="1600" dirty="0"/>
              <a:t>давал слишком узкое и дорогое окно</a:t>
            </a:r>
            <a:br>
              <a:rPr lang="ru-RU" sz="1600" dirty="0"/>
            </a:br>
            <a:r>
              <a:rPr lang="ru-RU" sz="1600" dirty="0"/>
              <a:t>в репозиторий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994" y="2158660"/>
            <a:ext cx="3041559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Ось 1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69E31B-B536-A8D0-D51A-8A32DC16C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2004" y="3771881"/>
            <a:ext cx="3041559" cy="1139324"/>
          </a:xfrm>
        </p:spPr>
        <p:txBody>
          <a:bodyPr anchor="b"/>
          <a:lstStyle/>
          <a:p>
            <a:r>
              <a:rPr lang="ru-RU" sz="1600" dirty="0"/>
              <a:t>поведение моделей — разные модели</a:t>
            </a:r>
            <a:br>
              <a:rPr lang="ru-RU" sz="1600" dirty="0"/>
            </a:br>
            <a:r>
              <a:rPr lang="ru-RU" sz="1600" dirty="0"/>
              <a:t>и провайдеры ломали</a:t>
            </a:r>
            <a:br>
              <a:rPr lang="ru-RU" sz="1600" dirty="0"/>
            </a:br>
            <a:r>
              <a:rPr lang="ru-RU" sz="1600" dirty="0"/>
              <a:t>и </a:t>
            </a:r>
            <a:r>
              <a:rPr lang="en" sz="1600" dirty="0"/>
              <a:t>flow, </a:t>
            </a:r>
            <a:r>
              <a:rPr lang="ru-RU" sz="1600" dirty="0"/>
              <a:t>и инфраструктуру вокруг него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2CC50F6-3483-227A-5AA9-4B96103D10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1619" y="2158660"/>
            <a:ext cx="3182681" cy="644536"/>
          </a:xfrm>
        </p:spPr>
        <p:txBody>
          <a:bodyPr/>
          <a:lstStyle/>
          <a:p>
            <a:r>
              <a:rPr lang="ru-RU" dirty="0">
                <a:latin typeface="+mj-lt"/>
              </a:rPr>
              <a:t>Ось 2</a:t>
            </a:r>
          </a:p>
        </p:txBody>
      </p:sp>
    </p:spTree>
    <p:extLst>
      <p:ext uri="{BB962C8B-B14F-4D97-AF65-F5344CB8AC3E}">
        <p14:creationId xmlns:p14="http://schemas.microsoft.com/office/powerpoint/2010/main" val="20635770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7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70F856D-F930-962B-E2E5-3A0F13F8397E}"/>
              </a:ext>
            </a:extLst>
          </p:cNvPr>
          <p:cNvSpPr/>
          <p:nvPr/>
        </p:nvSpPr>
        <p:spPr>
          <a:xfrm rot="10800000">
            <a:off x="4443074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5CCF80E-29DC-C7BE-3DDA-EB7123C516C7}"/>
              </a:ext>
            </a:extLst>
          </p:cNvPr>
          <p:cNvSpPr/>
          <p:nvPr/>
        </p:nvSpPr>
        <p:spPr>
          <a:xfrm rot="10800000">
            <a:off x="8016444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73790"/>
          </a:xfrm>
        </p:spPr>
        <p:txBody>
          <a:bodyPr/>
          <a:lstStyle/>
          <a:p>
            <a:r>
              <a:rPr lang="en-US" dirty="0" err="1"/>
              <a:t>Реальные</a:t>
            </a:r>
            <a:r>
              <a:rPr lang="en-US" dirty="0"/>
              <a:t> </a:t>
            </a:r>
            <a:r>
              <a:rPr lang="en-US" dirty="0" err="1"/>
              <a:t>проблемы</a:t>
            </a:r>
            <a:r>
              <a:rPr lang="en-US" dirty="0"/>
              <a:t>  v1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80" y="3365821"/>
            <a:ext cx="2896636" cy="1545384"/>
          </a:xfrm>
        </p:spPr>
        <p:txBody>
          <a:bodyPr anchor="b"/>
          <a:lstStyle/>
          <a:p>
            <a:r>
              <a:rPr lang="ru-RU" sz="1600" dirty="0"/>
              <a:t>доступ к коду —</a:t>
            </a:r>
            <a:br>
              <a:rPr lang="ru-RU" sz="1600" dirty="0"/>
            </a:br>
            <a:r>
              <a:rPr lang="en" sz="1600" dirty="0"/>
              <a:t>GitLab</a:t>
            </a:r>
            <a:r>
              <a:rPr lang="ru-RU" sz="1600" dirty="0"/>
              <a:t> </a:t>
            </a:r>
            <a:r>
              <a:rPr lang="en" sz="1600" dirty="0"/>
              <a:t>API </a:t>
            </a:r>
            <a:r>
              <a:rPr lang="ru-RU" sz="1600" dirty="0"/>
              <a:t>давал слишком узкое и дорогое окно</a:t>
            </a:r>
            <a:br>
              <a:rPr lang="ru-RU" sz="1600" dirty="0"/>
            </a:br>
            <a:r>
              <a:rPr lang="ru-RU" sz="1600" dirty="0"/>
              <a:t>в репозиторий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994" y="2158660"/>
            <a:ext cx="3041559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Ось 1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69E31B-B536-A8D0-D51A-8A32DC16C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2004" y="3771881"/>
            <a:ext cx="3041559" cy="1139324"/>
          </a:xfrm>
        </p:spPr>
        <p:txBody>
          <a:bodyPr anchor="b"/>
          <a:lstStyle/>
          <a:p>
            <a:r>
              <a:rPr lang="ru-RU" sz="1600" dirty="0"/>
              <a:t>поведение моделей — разные модели</a:t>
            </a:r>
            <a:br>
              <a:rPr lang="ru-RU" sz="1600" dirty="0"/>
            </a:br>
            <a:r>
              <a:rPr lang="ru-RU" sz="1600" dirty="0"/>
              <a:t>и провайдеры ломали</a:t>
            </a:r>
            <a:br>
              <a:rPr lang="ru-RU" sz="1600" dirty="0"/>
            </a:br>
            <a:r>
              <a:rPr lang="ru-RU" sz="1600" dirty="0"/>
              <a:t>и </a:t>
            </a:r>
            <a:r>
              <a:rPr lang="en" sz="1600" dirty="0"/>
              <a:t>flow, </a:t>
            </a:r>
            <a:r>
              <a:rPr lang="ru-RU" sz="1600" dirty="0"/>
              <a:t>и инфраструктуру вокруг него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2CC50F6-3483-227A-5AA9-4B96103D10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1619" y="2158660"/>
            <a:ext cx="3182681" cy="644536"/>
          </a:xfrm>
        </p:spPr>
        <p:txBody>
          <a:bodyPr/>
          <a:lstStyle/>
          <a:p>
            <a:r>
              <a:rPr lang="ru-RU" dirty="0">
                <a:latin typeface="+mj-lt"/>
              </a:rPr>
              <a:t>Ось 2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7941DC1-0BA6-910A-77F7-53665BF8D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71109" y="3321537"/>
            <a:ext cx="3041559" cy="1589668"/>
          </a:xfrm>
        </p:spPr>
        <p:txBody>
          <a:bodyPr anchor="b"/>
          <a:lstStyle/>
          <a:p>
            <a:pPr lvl="0"/>
            <a:r>
              <a:rPr lang="ru-RU" sz="1600" dirty="0"/>
              <a:t>развивалась не как</a:t>
            </a:r>
            <a:br>
              <a:rPr lang="ru-RU" sz="1600" dirty="0"/>
            </a:br>
            <a:r>
              <a:rPr lang="ru-RU" sz="1600" dirty="0"/>
              <a:t>“ещё один </a:t>
            </a:r>
            <a:r>
              <a:rPr lang="en" sz="1600" dirty="0"/>
              <a:t>prompt”,</a:t>
            </a:r>
            <a:br>
              <a:rPr lang="ru-RU" sz="1600" dirty="0"/>
            </a:br>
            <a:r>
              <a:rPr lang="ru-RU" sz="1600" dirty="0"/>
              <a:t>а как цепочка</a:t>
            </a:r>
            <a:br>
              <a:rPr lang="ru-RU" sz="1600" dirty="0"/>
            </a:br>
            <a:r>
              <a:rPr lang="ru-RU" sz="1600" dirty="0"/>
              <a:t>архитектурных</a:t>
            </a:r>
            <a:br>
              <a:rPr lang="ru-RU" sz="1600" dirty="0"/>
            </a:br>
            <a:r>
              <a:rPr lang="ru-RU" sz="1600" dirty="0"/>
              <a:t>компенсаций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83364342-8847-2D7D-7DAA-CAC71BAF6A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0735" y="2158660"/>
            <a:ext cx="2869866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Поэтому </a:t>
            </a:r>
            <a:r>
              <a:rPr lang="en" dirty="0">
                <a:latin typeface="+mj-lt"/>
              </a:rPr>
              <a:t>v1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8149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869707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70F856D-F930-962B-E2E5-3A0F13F8397E}"/>
              </a:ext>
            </a:extLst>
          </p:cNvPr>
          <p:cNvSpPr/>
          <p:nvPr/>
        </p:nvSpPr>
        <p:spPr>
          <a:xfrm rot="10800000">
            <a:off x="4443074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5CCF80E-29DC-C7BE-3DDA-EB7123C516C7}"/>
              </a:ext>
            </a:extLst>
          </p:cNvPr>
          <p:cNvSpPr/>
          <p:nvPr/>
        </p:nvSpPr>
        <p:spPr>
          <a:xfrm rot="10800000">
            <a:off x="8016444" y="1849437"/>
            <a:ext cx="3305849" cy="3239316"/>
          </a:xfrm>
          <a:prstGeom prst="roundRect">
            <a:avLst>
              <a:gd name="adj" fmla="val 682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47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73790"/>
          </a:xfrm>
        </p:spPr>
        <p:txBody>
          <a:bodyPr/>
          <a:lstStyle/>
          <a:p>
            <a:r>
              <a:rPr lang="en-US" dirty="0" err="1"/>
              <a:t>Реальные</a:t>
            </a:r>
            <a:r>
              <a:rPr lang="en-US" dirty="0"/>
              <a:t> </a:t>
            </a:r>
            <a:r>
              <a:rPr lang="en-US" dirty="0" err="1"/>
              <a:t>проблемы</a:t>
            </a:r>
            <a:r>
              <a:rPr lang="en-US" dirty="0"/>
              <a:t>  v1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4380" y="3365821"/>
            <a:ext cx="2896636" cy="1545384"/>
          </a:xfrm>
        </p:spPr>
        <p:txBody>
          <a:bodyPr anchor="b"/>
          <a:lstStyle/>
          <a:p>
            <a:r>
              <a:rPr lang="ru-RU" sz="1600" dirty="0"/>
              <a:t>доступ к коду —</a:t>
            </a:r>
            <a:br>
              <a:rPr lang="ru-RU" sz="1600" dirty="0"/>
            </a:br>
            <a:r>
              <a:rPr lang="en" sz="1600" dirty="0"/>
              <a:t>GitLab</a:t>
            </a:r>
            <a:r>
              <a:rPr lang="ru-RU" sz="1600" dirty="0"/>
              <a:t> </a:t>
            </a:r>
            <a:r>
              <a:rPr lang="en" sz="1600" dirty="0"/>
              <a:t>API </a:t>
            </a:r>
            <a:r>
              <a:rPr lang="ru-RU" sz="1600" dirty="0"/>
              <a:t>давал слишком узкое и дорогое окно</a:t>
            </a:r>
            <a:br>
              <a:rPr lang="ru-RU" sz="1600" dirty="0"/>
            </a:br>
            <a:r>
              <a:rPr lang="ru-RU" sz="1600" dirty="0"/>
              <a:t>в репозиторий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7BA5E7-60AE-0FDC-7429-A59F242B9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994" y="2158660"/>
            <a:ext cx="3041559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Ось 1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69E31B-B536-A8D0-D51A-8A32DC16C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2004" y="3771881"/>
            <a:ext cx="3041559" cy="1139324"/>
          </a:xfrm>
        </p:spPr>
        <p:txBody>
          <a:bodyPr anchor="b"/>
          <a:lstStyle/>
          <a:p>
            <a:r>
              <a:rPr lang="ru-RU" sz="1600" dirty="0"/>
              <a:t>поведение моделей — разные модели</a:t>
            </a:r>
            <a:br>
              <a:rPr lang="ru-RU" sz="1600" dirty="0"/>
            </a:br>
            <a:r>
              <a:rPr lang="ru-RU" sz="1600" dirty="0"/>
              <a:t>и провайдеры ломали</a:t>
            </a:r>
            <a:br>
              <a:rPr lang="ru-RU" sz="1600" dirty="0"/>
            </a:br>
            <a:r>
              <a:rPr lang="ru-RU" sz="1600" dirty="0"/>
              <a:t>и </a:t>
            </a:r>
            <a:r>
              <a:rPr lang="en" sz="1600" dirty="0"/>
              <a:t>flow, </a:t>
            </a:r>
            <a:r>
              <a:rPr lang="ru-RU" sz="1600" dirty="0"/>
              <a:t>и инфраструктуру вокруг него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2CC50F6-3483-227A-5AA9-4B96103D10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1619" y="2158660"/>
            <a:ext cx="3182681" cy="644536"/>
          </a:xfrm>
        </p:spPr>
        <p:txBody>
          <a:bodyPr/>
          <a:lstStyle/>
          <a:p>
            <a:r>
              <a:rPr lang="ru-RU" dirty="0">
                <a:latin typeface="+mj-lt"/>
              </a:rPr>
              <a:t>Ось 2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7941DC1-0BA6-910A-77F7-53665BF8D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71109" y="3321537"/>
            <a:ext cx="3041559" cy="1589668"/>
          </a:xfrm>
        </p:spPr>
        <p:txBody>
          <a:bodyPr anchor="b"/>
          <a:lstStyle/>
          <a:p>
            <a:pPr lvl="0"/>
            <a:r>
              <a:rPr lang="ru-RU" sz="1600" dirty="0"/>
              <a:t>развивалась не как</a:t>
            </a:r>
            <a:br>
              <a:rPr lang="ru-RU" sz="1600" dirty="0"/>
            </a:br>
            <a:r>
              <a:rPr lang="ru-RU" sz="1600" dirty="0"/>
              <a:t>“ещё один </a:t>
            </a:r>
            <a:r>
              <a:rPr lang="en" sz="1600" dirty="0"/>
              <a:t>prompt”,</a:t>
            </a:r>
            <a:br>
              <a:rPr lang="ru-RU" sz="1600" dirty="0"/>
            </a:br>
            <a:r>
              <a:rPr lang="ru-RU" sz="1600" dirty="0"/>
              <a:t>а как цепочка</a:t>
            </a:r>
            <a:br>
              <a:rPr lang="ru-RU" sz="1600" dirty="0"/>
            </a:br>
            <a:r>
              <a:rPr lang="ru-RU" sz="1600" dirty="0"/>
              <a:t>архитектурных</a:t>
            </a:r>
            <a:br>
              <a:rPr lang="ru-RU" sz="1600" dirty="0"/>
            </a:br>
            <a:r>
              <a:rPr lang="ru-RU" sz="1600" dirty="0"/>
              <a:t>компенсаций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83364342-8847-2D7D-7DAA-CAC71BAF6A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0735" y="2158660"/>
            <a:ext cx="2869866" cy="475180"/>
          </a:xfrm>
        </p:spPr>
        <p:txBody>
          <a:bodyPr/>
          <a:lstStyle/>
          <a:p>
            <a:r>
              <a:rPr lang="ru-RU" dirty="0">
                <a:latin typeface="+mj-lt"/>
              </a:rPr>
              <a:t>Поэтому </a:t>
            </a:r>
            <a:r>
              <a:rPr lang="en" dirty="0">
                <a:latin typeface="+mj-lt"/>
              </a:rPr>
              <a:t>v1</a:t>
            </a:r>
            <a:endParaRPr lang="ru-RU" dirty="0">
              <a:latin typeface="+mj-lt"/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140238B2-E1B9-CC2B-527D-FDFF6F647D32}"/>
              </a:ext>
            </a:extLst>
          </p:cNvPr>
          <p:cNvSpPr txBox="1">
            <a:spLocks/>
          </p:cNvSpPr>
          <p:nvPr/>
        </p:nvSpPr>
        <p:spPr>
          <a:xfrm>
            <a:off x="1124379" y="5478144"/>
            <a:ext cx="9832379" cy="108270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+mj-lt"/>
              </a:rPr>
              <a:t>Итог: вместо улучшения качества </a:t>
            </a:r>
            <a:r>
              <a:rPr lang="ru-RU" dirty="0" err="1">
                <a:latin typeface="+mj-lt"/>
              </a:rPr>
              <a:t>ревью</a:t>
            </a:r>
            <a:r>
              <a:rPr lang="ru-RU" dirty="0">
                <a:latin typeface="+mj-lt"/>
              </a:rPr>
              <a:t> всё больше сил уходило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на поддержку </a:t>
            </a:r>
            <a:r>
              <a:rPr lang="ru-RU" dirty="0" err="1">
                <a:latin typeface="+mj-lt"/>
              </a:rPr>
              <a:t>рантайма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56281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Репозиторий через замочную скважину</a:t>
            </a:r>
          </a:p>
        </p:txBody>
      </p:sp>
      <p:graphicFrame>
        <p:nvGraphicFramePr>
          <p:cNvPr id="3" name="Google Shape;423;p34">
            <a:extLst>
              <a:ext uri="{FF2B5EF4-FFF2-40B4-BE49-F238E27FC236}">
                <a16:creationId xmlns:a16="http://schemas.microsoft.com/office/drawing/2014/main" id="{900BC25A-9A4C-0A1B-08B1-0056A36B65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454311"/>
              </p:ext>
            </p:extLst>
          </p:nvPr>
        </p:nvGraphicFramePr>
        <p:xfrm>
          <a:off x="666750" y="1823618"/>
          <a:ext cx="10858500" cy="13837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9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хотел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сделать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агент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получал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на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деле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Найти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все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релевантные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вызовы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substring search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без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regex,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ещё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маленьким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сэмплом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результатов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716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E93B0-A5B7-8985-7E12-4F425E19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 — время реакции</a:t>
            </a:r>
            <a:br>
              <a:rPr lang="ru-RU" dirty="0"/>
            </a:br>
            <a:r>
              <a:rPr lang="ru-RU" dirty="0"/>
              <a:t>по неделям</a:t>
            </a:r>
          </a:p>
        </p:txBody>
      </p:sp>
      <p:pic>
        <p:nvPicPr>
          <p:cNvPr id="5" name="Google Shape;1634;p5" title="ChatGPT Image 8 мая 2026 г., 18_39_21.png">
            <a:extLst>
              <a:ext uri="{FF2B5EF4-FFF2-40B4-BE49-F238E27FC236}">
                <a16:creationId xmlns:a16="http://schemas.microsoft.com/office/drawing/2014/main" id="{E8762F56-79DB-A76F-BDDB-08CF5EFCF08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49629" y="1849438"/>
            <a:ext cx="7892741" cy="4442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9144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Репозиторий через замочную скважину</a:t>
            </a:r>
          </a:p>
        </p:txBody>
      </p:sp>
      <p:graphicFrame>
        <p:nvGraphicFramePr>
          <p:cNvPr id="3" name="Google Shape;423;p34">
            <a:extLst>
              <a:ext uri="{FF2B5EF4-FFF2-40B4-BE49-F238E27FC236}">
                <a16:creationId xmlns:a16="http://schemas.microsoft.com/office/drawing/2014/main" id="{900BC25A-9A4C-0A1B-08B1-0056A36B65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795024"/>
              </p:ext>
            </p:extLst>
          </p:nvPr>
        </p:nvGraphicFramePr>
        <p:xfrm>
          <a:off x="666750" y="1823618"/>
          <a:ext cx="10858500" cy="20755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9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хотел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сделать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агент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получал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на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деле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Найти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все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релевантные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вызовы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substring search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без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regex,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ещё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маленьким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сэмплом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результатов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Прочитать 10 строк файла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скачать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весь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целиком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отрезать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диапазон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уже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у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себя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4672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Репозиторий через замочную скважину</a:t>
            </a:r>
          </a:p>
        </p:txBody>
      </p:sp>
      <p:graphicFrame>
        <p:nvGraphicFramePr>
          <p:cNvPr id="3" name="Google Shape;423;p34">
            <a:extLst>
              <a:ext uri="{FF2B5EF4-FFF2-40B4-BE49-F238E27FC236}">
                <a16:creationId xmlns:a16="http://schemas.microsoft.com/office/drawing/2014/main" id="{900BC25A-9A4C-0A1B-08B1-0056A36B652B}"/>
              </a:ext>
            </a:extLst>
          </p:cNvPr>
          <p:cNvGraphicFramePr/>
          <p:nvPr/>
        </p:nvGraphicFramePr>
        <p:xfrm>
          <a:off x="666750" y="1823618"/>
          <a:ext cx="10858500" cy="276743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9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хотел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сделать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агент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получал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на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деле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Найти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все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релевантные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вызовы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substring search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без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regex,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ещё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маленьким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сэмплом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результатов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Прочитать 10 строк файла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скачать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весь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целиком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отрезать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диапазон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уже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у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себя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Посмотреть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дерево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проекта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максимум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100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элементов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дальше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картина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мира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обрывается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896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Репозиторий через замочную скважину</a:t>
            </a:r>
          </a:p>
        </p:txBody>
      </p:sp>
      <p:graphicFrame>
        <p:nvGraphicFramePr>
          <p:cNvPr id="3" name="Google Shape;423;p34">
            <a:extLst>
              <a:ext uri="{FF2B5EF4-FFF2-40B4-BE49-F238E27FC236}">
                <a16:creationId xmlns:a16="http://schemas.microsoft.com/office/drawing/2014/main" id="{900BC25A-9A4C-0A1B-08B1-0056A36B652B}"/>
              </a:ext>
            </a:extLst>
          </p:cNvPr>
          <p:cNvGraphicFramePr/>
          <p:nvPr/>
        </p:nvGraphicFramePr>
        <p:xfrm>
          <a:off x="666750" y="1823618"/>
          <a:ext cx="10858500" cy="276743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9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хотел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сделать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агент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получал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на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деле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Найти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все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релевантные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вызовы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substring search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без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regex,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ещё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маленьким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сэмплом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результатов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Прочитать 10 строк файла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скачать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весь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файл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целиком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отрезать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диапазон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уже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у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себя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85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Посмотреть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дерево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проекта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максимум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100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элементов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дальше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картина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мира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обрывается</a:t>
                      </a:r>
                      <a:endParaRPr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7416820-3AC2-EABC-5AF9-5A98AE66A792}"/>
              </a:ext>
            </a:extLst>
          </p:cNvPr>
          <p:cNvSpPr/>
          <p:nvPr/>
        </p:nvSpPr>
        <p:spPr>
          <a:xfrm>
            <a:off x="666750" y="5705738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То есть агент не исследовал репозиторий, а угадывал по маленьким кускам</a:t>
            </a:r>
          </a:p>
        </p:txBody>
      </p:sp>
    </p:spTree>
    <p:extLst>
      <p:ext uri="{BB962C8B-B14F-4D97-AF65-F5344CB8AC3E}">
        <p14:creationId xmlns:p14="http://schemas.microsoft.com/office/powerpoint/2010/main" val="5059423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7" y="525947"/>
            <a:ext cx="8779261" cy="1205200"/>
          </a:xfrm>
        </p:spPr>
        <p:txBody>
          <a:bodyPr/>
          <a:lstStyle/>
          <a:p>
            <a:r>
              <a:rPr lang="ru-RU" dirty="0"/>
              <a:t>Под нагрузкой </a:t>
            </a:r>
            <a:r>
              <a:rPr lang="en" dirty="0"/>
              <a:t>GitLab API </a:t>
            </a:r>
            <a:r>
              <a:rPr lang="ru-RU" dirty="0"/>
              <a:t>становился точкой отказа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D38269A-B3C9-6246-4FAD-9DFF870C322F}"/>
              </a:ext>
            </a:extLst>
          </p:cNvPr>
          <p:cNvSpPr txBox="1">
            <a:spLocks/>
          </p:cNvSpPr>
          <p:nvPr/>
        </p:nvSpPr>
        <p:spPr>
          <a:xfrm>
            <a:off x="1128344" y="2564339"/>
            <a:ext cx="4637087" cy="3504957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GitLab 429 →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необработанное исключение → агент падает</a:t>
            </a:r>
          </a:p>
        </p:txBody>
      </p:sp>
    </p:spTree>
    <p:extLst>
      <p:ext uri="{BB962C8B-B14F-4D97-AF65-F5344CB8AC3E}">
        <p14:creationId xmlns:p14="http://schemas.microsoft.com/office/powerpoint/2010/main" val="30445267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7" y="525947"/>
            <a:ext cx="8779261" cy="1205200"/>
          </a:xfrm>
        </p:spPr>
        <p:txBody>
          <a:bodyPr/>
          <a:lstStyle/>
          <a:p>
            <a:r>
              <a:rPr lang="ru-RU" dirty="0"/>
              <a:t>Под нагрузкой </a:t>
            </a:r>
            <a:r>
              <a:rPr lang="en" dirty="0"/>
              <a:t>GitLab API </a:t>
            </a:r>
            <a:r>
              <a:rPr lang="ru-RU" dirty="0"/>
              <a:t>становился точкой отказа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5DED964B-5C9A-78F9-7A68-FFBE06A7D0A9}"/>
              </a:ext>
            </a:extLst>
          </p:cNvPr>
          <p:cNvSpPr txBox="1">
            <a:spLocks/>
          </p:cNvSpPr>
          <p:nvPr/>
        </p:nvSpPr>
        <p:spPr>
          <a:xfrm>
            <a:off x="1128344" y="2564339"/>
            <a:ext cx="4637087" cy="3504957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GitLab 429 →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необработанное исключение → агент падает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 параллельных агента × 6 инструментов = до 24</a:t>
            </a:r>
          </a:p>
        </p:txBody>
      </p:sp>
    </p:spTree>
    <p:extLst>
      <p:ext uri="{BB962C8B-B14F-4D97-AF65-F5344CB8AC3E}">
        <p14:creationId xmlns:p14="http://schemas.microsoft.com/office/powerpoint/2010/main" val="3205083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7" y="525947"/>
            <a:ext cx="8779261" cy="1205200"/>
          </a:xfrm>
        </p:spPr>
        <p:txBody>
          <a:bodyPr/>
          <a:lstStyle/>
          <a:p>
            <a:r>
              <a:rPr lang="ru-RU" dirty="0"/>
              <a:t>Под нагрузкой </a:t>
            </a:r>
            <a:r>
              <a:rPr lang="en" dirty="0"/>
              <a:t>GitLab API </a:t>
            </a:r>
            <a:r>
              <a:rPr lang="ru-RU" dirty="0"/>
              <a:t>становился точкой отказа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5DED964B-5C9A-78F9-7A68-FFBE06A7D0A9}"/>
              </a:ext>
            </a:extLst>
          </p:cNvPr>
          <p:cNvSpPr txBox="1">
            <a:spLocks/>
          </p:cNvSpPr>
          <p:nvPr/>
        </p:nvSpPr>
        <p:spPr>
          <a:xfrm>
            <a:off x="1128344" y="2564339"/>
            <a:ext cx="4637087" cy="3504957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GitLab 429 →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необработанное исключение → агент падает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 параллельных агента × 6 инструментов = до 24 одновременных запросов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Source-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ветку удалили после</a:t>
            </a:r>
            <a:b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merge →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повторное </a:t>
            </a:r>
            <a:r>
              <a:rPr lang="ru-RU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ревью</a:t>
            </a:r>
            <a:b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уже невозможно</a:t>
            </a:r>
          </a:p>
        </p:txBody>
      </p:sp>
    </p:spTree>
    <p:extLst>
      <p:ext uri="{BB962C8B-B14F-4D97-AF65-F5344CB8AC3E}">
        <p14:creationId xmlns:p14="http://schemas.microsoft.com/office/powerpoint/2010/main" val="38400975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7" y="525947"/>
            <a:ext cx="8779261" cy="1205200"/>
          </a:xfrm>
        </p:spPr>
        <p:txBody>
          <a:bodyPr/>
          <a:lstStyle/>
          <a:p>
            <a:r>
              <a:rPr lang="ru-RU" dirty="0"/>
              <a:t>Под нагрузкой </a:t>
            </a:r>
            <a:r>
              <a:rPr lang="en" dirty="0"/>
              <a:t>GitLab API </a:t>
            </a:r>
            <a:r>
              <a:rPr lang="ru-RU" dirty="0"/>
              <a:t>становился точкой отказа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5DED964B-5C9A-78F9-7A68-FFBE06A7D0A9}"/>
              </a:ext>
            </a:extLst>
          </p:cNvPr>
          <p:cNvSpPr txBox="1">
            <a:spLocks/>
          </p:cNvSpPr>
          <p:nvPr/>
        </p:nvSpPr>
        <p:spPr>
          <a:xfrm>
            <a:off x="1128344" y="2564339"/>
            <a:ext cx="4637087" cy="3504957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GitLab 429 →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необработанное исключение → агент падает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 параллельных агента × 6 инструментов = до 24 одновременных запросов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Source-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ветку удалили после</a:t>
            </a:r>
            <a:b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merge →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повторное </a:t>
            </a:r>
            <a:r>
              <a:rPr lang="ru-RU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ревью</a:t>
            </a:r>
            <a:b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уже невозможно</a:t>
            </a:r>
          </a:p>
        </p:txBody>
      </p:sp>
      <p:sp>
        <p:nvSpPr>
          <p:cNvPr id="2" name="Текст 4">
            <a:extLst>
              <a:ext uri="{FF2B5EF4-FFF2-40B4-BE49-F238E27FC236}">
                <a16:creationId xmlns:a16="http://schemas.microsoft.com/office/drawing/2014/main" id="{638223BD-2CEF-5726-4364-B33EF4E37C2F}"/>
              </a:ext>
            </a:extLst>
          </p:cNvPr>
          <p:cNvSpPr txBox="1">
            <a:spLocks/>
          </p:cNvSpPr>
          <p:nvPr/>
        </p:nvSpPr>
        <p:spPr>
          <a:xfrm>
            <a:off x="6698165" y="2564339"/>
            <a:ext cx="4637087" cy="2924214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Aft>
                <a:spcPts val="1733"/>
              </a:spcAft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rgbClr val="000000"/>
                </a:solidFill>
                <a:latin typeface="+mj-lt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2000" dirty="0">
                <a:solidFill>
                  <a:schemeClr val="accent3"/>
                </a:solidFill>
                <a:latin typeface="+mj-lt"/>
                <a:ea typeface="VK Sans Display Regular" pitchFamily="34" charset="-122"/>
                <a:cs typeface="VK Sans Display Regular" pitchFamily="34" charset="-120"/>
              </a:rPr>
              <a:t>Получалось сразу две проблемы: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агент видит мало;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9248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6F0BE32-1D67-1DE8-AB31-9DEB58A3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7" y="525947"/>
            <a:ext cx="8779261" cy="1205200"/>
          </a:xfrm>
        </p:spPr>
        <p:txBody>
          <a:bodyPr/>
          <a:lstStyle/>
          <a:p>
            <a:r>
              <a:rPr lang="ru-RU" dirty="0"/>
              <a:t>Под нагрузкой </a:t>
            </a:r>
            <a:r>
              <a:rPr lang="en" dirty="0"/>
              <a:t>GitLab API </a:t>
            </a:r>
            <a:r>
              <a:rPr lang="ru-RU" dirty="0"/>
              <a:t>становился точкой отказа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5DED964B-5C9A-78F9-7A68-FFBE06A7D0A9}"/>
              </a:ext>
            </a:extLst>
          </p:cNvPr>
          <p:cNvSpPr txBox="1">
            <a:spLocks/>
          </p:cNvSpPr>
          <p:nvPr/>
        </p:nvSpPr>
        <p:spPr>
          <a:xfrm>
            <a:off x="1128344" y="2564339"/>
            <a:ext cx="4637087" cy="3504957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GitLab 429 →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необработанное исключение → агент падает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4 параллельных агента × 6 инструментов = до 24 одновременных запросов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Source-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ветку удалили после</a:t>
            </a:r>
            <a:b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en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merge → </a:t>
            </a: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повторное </a:t>
            </a:r>
            <a:r>
              <a:rPr lang="ru-RU" dirty="0" err="1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ревью</a:t>
            </a:r>
            <a:b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уже невозможно</a:t>
            </a:r>
          </a:p>
        </p:txBody>
      </p:sp>
      <p:sp>
        <p:nvSpPr>
          <p:cNvPr id="2" name="Текст 4">
            <a:extLst>
              <a:ext uri="{FF2B5EF4-FFF2-40B4-BE49-F238E27FC236}">
                <a16:creationId xmlns:a16="http://schemas.microsoft.com/office/drawing/2014/main" id="{638223BD-2CEF-5726-4364-B33EF4E37C2F}"/>
              </a:ext>
            </a:extLst>
          </p:cNvPr>
          <p:cNvSpPr txBox="1">
            <a:spLocks/>
          </p:cNvSpPr>
          <p:nvPr/>
        </p:nvSpPr>
        <p:spPr>
          <a:xfrm>
            <a:off x="6698165" y="2564339"/>
            <a:ext cx="4637087" cy="2924214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Aft>
                <a:spcPts val="1733"/>
              </a:spcAft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rgbClr val="000000"/>
                </a:solidFill>
                <a:latin typeface="+mj-lt"/>
                <a:ea typeface="VK Sans Display Regular" pitchFamily="34" charset="-122"/>
                <a:cs typeface="VK Sans Display Regular" pitchFamily="34" charset="-120"/>
              </a:rPr>
              <a:t> </a:t>
            </a:r>
            <a:r>
              <a:rPr lang="ru-RU" sz="2000" dirty="0">
                <a:solidFill>
                  <a:schemeClr val="accent3"/>
                </a:solidFill>
                <a:latin typeface="+mj-lt"/>
                <a:ea typeface="VK Sans Display Regular" pitchFamily="34" charset="-122"/>
                <a:cs typeface="VK Sans Display Regular" pitchFamily="34" charset="-120"/>
              </a:rPr>
              <a:t>Получалось сразу две проблемы: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агент видит мало;</a:t>
            </a:r>
          </a:p>
          <a:p>
            <a:pPr marL="304815" indent="-304815" defTabSz="609630">
              <a:spcAft>
                <a:spcPts val="1733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и даже это “мало” нельзя считать</a:t>
            </a:r>
            <a:b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</a:br>
            <a:r>
              <a:rPr lang="ru-RU" dirty="0">
                <a:solidFill>
                  <a:srgbClr val="000000"/>
                </a:solidFill>
                <a:latin typeface="VK Sans Display Regular" pitchFamily="34" charset="0"/>
                <a:ea typeface="VK Sans Display Regular" pitchFamily="34" charset="-122"/>
                <a:cs typeface="VK Sans Display Regular" pitchFamily="34" charset="-120"/>
              </a:rPr>
              <a:t>надёжно доступным</a:t>
            </a:r>
            <a:endParaRPr lang="en-US" dirty="0">
              <a:solidFill>
                <a:srgbClr val="000000"/>
              </a:solidFill>
              <a:latin typeface="VK Sans Display Regular" pitchFamily="34" charset="0"/>
              <a:ea typeface="VK Sans Display Regular" pitchFamily="34" charset="-122"/>
              <a:cs typeface="VK Sans Display Regular" pitchFamily="34" charset="-12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6688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 err="1"/>
              <a:t>Ревьюер</a:t>
            </a:r>
            <a:r>
              <a:rPr lang="ru-RU" dirty="0"/>
              <a:t> переписывали</a:t>
            </a:r>
            <a:br>
              <a:rPr lang="ru-RU" dirty="0"/>
            </a:br>
            <a:r>
              <a:rPr lang="ru-RU" dirty="0"/>
              <a:t>из-за поведения моделей</a:t>
            </a:r>
          </a:p>
        </p:txBody>
      </p:sp>
      <p:graphicFrame>
        <p:nvGraphicFramePr>
          <p:cNvPr id="3" name="Google Shape;448;p36">
            <a:extLst>
              <a:ext uri="{FF2B5EF4-FFF2-40B4-BE49-F238E27FC236}">
                <a16:creationId xmlns:a16="http://schemas.microsoft.com/office/drawing/2014/main" id="{5153CADE-31AF-7AD2-49EB-F015708EC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4285091"/>
              </p:ext>
            </p:extLst>
          </p:nvPr>
        </p:nvGraphicFramePr>
        <p:xfrm>
          <a:off x="666750" y="2081720"/>
          <a:ext cx="10858500" cy="185348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7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3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8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8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Поколение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ломалось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Почему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пришлось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менять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архитектуру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react-agent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Текстовый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ReAct-парсинг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Модели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слишком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нестабильно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форматировали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tool calls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863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 err="1"/>
              <a:t>Ревьюер</a:t>
            </a:r>
            <a:r>
              <a:rPr lang="ru-RU" dirty="0"/>
              <a:t> переписывали</a:t>
            </a:r>
            <a:br>
              <a:rPr lang="ru-RU" dirty="0"/>
            </a:br>
            <a:r>
              <a:rPr lang="ru-RU" dirty="0"/>
              <a:t>из-за поведения моделей</a:t>
            </a:r>
          </a:p>
        </p:txBody>
      </p:sp>
      <p:graphicFrame>
        <p:nvGraphicFramePr>
          <p:cNvPr id="5" name="Google Shape;448;p36">
            <a:extLst>
              <a:ext uri="{FF2B5EF4-FFF2-40B4-BE49-F238E27FC236}">
                <a16:creationId xmlns:a16="http://schemas.microsoft.com/office/drawing/2014/main" id="{68A3CB7D-5EA2-8DE6-5310-EAB07F6430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415730"/>
              </p:ext>
            </p:extLst>
          </p:nvPr>
        </p:nvGraphicFramePr>
        <p:xfrm>
          <a:off x="666750" y="2081720"/>
          <a:ext cx="10858500" cy="297512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7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3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8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8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Поколение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ломалось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Почему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пришлось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менять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архитектуру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react-agent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Текстовый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ReAct-парсинг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Модели слишком нестабильно форматировали tool calls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planning-reviewer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Anchor Bias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Финальная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модель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переоценивала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принесённый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контекст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пропускала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очевидное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diff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350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CDB937-302A-51C8-ABE7-3BEC35D842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3" b="12115"/>
          <a:stretch/>
        </p:blipFill>
        <p:spPr>
          <a:xfrm>
            <a:off x="8163221" y="3448050"/>
            <a:ext cx="4030133" cy="3397250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7AD2617-FF06-5A37-E1A8-06524A796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4644" y="1214203"/>
            <a:ext cx="3429000" cy="1973614"/>
          </a:xfrm>
        </p:spPr>
        <p:txBody>
          <a:bodyPr anchor="b"/>
          <a:lstStyle/>
          <a:p>
            <a:r>
              <a:rPr lang="ru-RU" dirty="0"/>
              <a:t>Взяли одного реального </a:t>
            </a:r>
            <a:r>
              <a:rPr lang="ru-RU" dirty="0" err="1"/>
              <a:t>ревьюера</a:t>
            </a:r>
            <a:r>
              <a:rPr lang="ru-RU" dirty="0"/>
              <a:t>, собрали 445 комментариев</a:t>
            </a:r>
            <a:br>
              <a:rPr lang="ru-RU" dirty="0"/>
            </a:br>
            <a:r>
              <a:rPr lang="ru-RU" dirty="0"/>
              <a:t>за ~1 год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3297650-34FD-D13B-DCBD-872043A4FD03}"/>
              </a:ext>
            </a:extLst>
          </p:cNvPr>
          <p:cNvSpPr txBox="1">
            <a:spLocks/>
          </p:cNvSpPr>
          <p:nvPr/>
        </p:nvSpPr>
        <p:spPr>
          <a:xfrm>
            <a:off x="638175" y="5238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VK Sans Display DemiBold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Подопытный кролик</a:t>
            </a:r>
          </a:p>
        </p:txBody>
      </p:sp>
    </p:spTree>
    <p:extLst>
      <p:ext uri="{BB962C8B-B14F-4D97-AF65-F5344CB8AC3E}">
        <p14:creationId xmlns:p14="http://schemas.microsoft.com/office/powerpoint/2010/main" val="20354750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 err="1"/>
              <a:t>Ревьюер</a:t>
            </a:r>
            <a:r>
              <a:rPr lang="ru-RU" dirty="0"/>
              <a:t> переписывали</a:t>
            </a:r>
            <a:br>
              <a:rPr lang="ru-RU" dirty="0"/>
            </a:br>
            <a:r>
              <a:rPr lang="ru-RU" dirty="0"/>
              <a:t>из-за поведения моделей</a:t>
            </a:r>
          </a:p>
        </p:txBody>
      </p:sp>
      <p:graphicFrame>
        <p:nvGraphicFramePr>
          <p:cNvPr id="4" name="Google Shape;448;p36">
            <a:extLst>
              <a:ext uri="{FF2B5EF4-FFF2-40B4-BE49-F238E27FC236}">
                <a16:creationId xmlns:a16="http://schemas.microsoft.com/office/drawing/2014/main" id="{AEFE1816-7262-FA8C-D5EE-8403980ADF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120848"/>
              </p:ext>
            </p:extLst>
          </p:nvPr>
        </p:nvGraphicFramePr>
        <p:xfrm>
          <a:off x="666750" y="2081720"/>
          <a:ext cx="10858500" cy="40967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7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3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8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8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Поколение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ломалось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Почему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пришлось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менять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архитектуру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react-agent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Текстовый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ReAct-парсинг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Модели слишком нестабильно форматировали tool calls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planning-reviewer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Anchor Bias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Финальная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модель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переоценивала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принесённый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контекст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пропускала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очевидное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diff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primary-reviewer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сначала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читать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diff,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потом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проверять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Это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уже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попытка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подстроить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pipeline</a:t>
                      </a:r>
                      <a:br>
                        <a:rPr lang="ru-RU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под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реальные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ограничения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6250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Модельный слой тоже был нестабилен</a:t>
            </a:r>
          </a:p>
        </p:txBody>
      </p:sp>
      <p:graphicFrame>
        <p:nvGraphicFramePr>
          <p:cNvPr id="4" name="Google Shape;460;p37">
            <a:extLst>
              <a:ext uri="{FF2B5EF4-FFF2-40B4-BE49-F238E27FC236}">
                <a16:creationId xmlns:a16="http://schemas.microsoft.com/office/drawing/2014/main" id="{38C33980-DE6A-7557-B553-87ECBC3B2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8921051"/>
              </p:ext>
            </p:extLst>
          </p:nvPr>
        </p:nvGraphicFramePr>
        <p:xfrm>
          <a:off x="666750" y="1726525"/>
          <a:ext cx="10858500" cy="17763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3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Модель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ломалось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приходилось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делать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Kimi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Добавляет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func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_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именам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tool calls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нормализовать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перед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разбором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1035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Модельный слой тоже был нестабилен</a:t>
            </a:r>
          </a:p>
        </p:txBody>
      </p:sp>
      <p:graphicFrame>
        <p:nvGraphicFramePr>
          <p:cNvPr id="4" name="Google Shape;460;p37">
            <a:extLst>
              <a:ext uri="{FF2B5EF4-FFF2-40B4-BE49-F238E27FC236}">
                <a16:creationId xmlns:a16="http://schemas.microsoft.com/office/drawing/2014/main" id="{38C33980-DE6A-7557-B553-87ECBC3B2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2679035"/>
              </p:ext>
            </p:extLst>
          </p:nvPr>
        </p:nvGraphicFramePr>
        <p:xfrm>
          <a:off x="666750" y="1726525"/>
          <a:ext cx="10858500" cy="26644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3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Модель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ломалось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приходилось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делать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Kimi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Добавляет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func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_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именам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tool calls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нормализовать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перед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разбором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DeepSeek V3.2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Требует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reasoning_content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assistant message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патчить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payload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перед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отправкой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4165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Модельный слой тоже был нестабилен</a:t>
            </a:r>
          </a:p>
        </p:txBody>
      </p:sp>
      <p:graphicFrame>
        <p:nvGraphicFramePr>
          <p:cNvPr id="4" name="Google Shape;460;p37">
            <a:extLst>
              <a:ext uri="{FF2B5EF4-FFF2-40B4-BE49-F238E27FC236}">
                <a16:creationId xmlns:a16="http://schemas.microsoft.com/office/drawing/2014/main" id="{38C33980-DE6A-7557-B553-87ECBC3B2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9031695"/>
              </p:ext>
            </p:extLst>
          </p:nvPr>
        </p:nvGraphicFramePr>
        <p:xfrm>
          <a:off x="666750" y="1726525"/>
          <a:ext cx="10858500" cy="35526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3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Модель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ломалось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приходилось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делать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Kimi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Добавляет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func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_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именам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tool calls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нормализовать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перед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разбором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DeepSeek V3.2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Требует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reasoning_content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assistant message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патчить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payload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перед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отправкой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Некоторые reasoning-модели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принимают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temperature != 1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форсировать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значение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рантайме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3716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Модельный слой тоже был нестабилен</a:t>
            </a:r>
          </a:p>
        </p:txBody>
      </p:sp>
      <p:graphicFrame>
        <p:nvGraphicFramePr>
          <p:cNvPr id="4" name="Google Shape;460;p37">
            <a:extLst>
              <a:ext uri="{FF2B5EF4-FFF2-40B4-BE49-F238E27FC236}">
                <a16:creationId xmlns:a16="http://schemas.microsoft.com/office/drawing/2014/main" id="{38C33980-DE6A-7557-B553-87ECBC3B2C6E}"/>
              </a:ext>
            </a:extLst>
          </p:cNvPr>
          <p:cNvGraphicFramePr/>
          <p:nvPr/>
        </p:nvGraphicFramePr>
        <p:xfrm>
          <a:off x="666750" y="1726525"/>
          <a:ext cx="10858500" cy="44408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3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Модель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ломалось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приходилось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делать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Kimi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Добавляет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func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_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именам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tool calls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нормализовать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имена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перед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разбором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DeepSeek V3.2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Требует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reasoning_content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assistant message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патчить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payload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перед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отправкой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Некоторые reasoning-модели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принимают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temperature != 1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форсировать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значение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рантайме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Разные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провайдеры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По-разному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ведут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себя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tool_choice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max_tokens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плодить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специальные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ветки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совместимости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3165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Даже токены считались</a:t>
            </a:r>
            <a:br>
              <a:rPr lang="ru-RU" dirty="0"/>
            </a:br>
            <a:r>
              <a:rPr lang="ru-RU" dirty="0"/>
              <a:t>по-разному</a:t>
            </a:r>
          </a:p>
        </p:txBody>
      </p:sp>
      <p:graphicFrame>
        <p:nvGraphicFramePr>
          <p:cNvPr id="5" name="Google Shape;472;p38">
            <a:extLst>
              <a:ext uri="{FF2B5EF4-FFF2-40B4-BE49-F238E27FC236}">
                <a16:creationId xmlns:a16="http://schemas.microsoft.com/office/drawing/2014/main" id="{4F43550F-3A06-14B9-F045-83FB7A18B6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4237200"/>
              </p:ext>
            </p:extLst>
          </p:nvPr>
        </p:nvGraphicFramePr>
        <p:xfrm>
          <a:off x="666750" y="2237362"/>
          <a:ext cx="10811888" cy="37937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405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5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7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Модель</a:t>
                      </a:r>
                      <a:endParaRPr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Токенизатор</a:t>
                      </a:r>
                      <a:endParaRPr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7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GPT-*</a:t>
                      </a:r>
                      <a:endParaRPr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tiktoken</a:t>
                      </a:r>
                      <a:endParaRPr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7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DeepSeek</a:t>
                      </a:r>
                      <a:endParaRPr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deepseek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-ai/DeepSeek-V3</a:t>
                      </a:r>
                      <a:endParaRPr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7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GLM</a:t>
                      </a:r>
                      <a:endParaRPr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THUDM/glm-4-9b-chat-hf</a:t>
                      </a:r>
                      <a:endParaRPr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7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Qwen</a:t>
                      </a:r>
                      <a:endParaRPr sz="20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Qwen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/Qwen3-8B</a:t>
                      </a:r>
                      <a:endParaRPr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2711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661283" y="2899400"/>
            <a:ext cx="5325859" cy="824373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73790"/>
          </a:xfrm>
        </p:spPr>
        <p:txBody>
          <a:bodyPr/>
          <a:lstStyle/>
          <a:p>
            <a:r>
              <a:rPr lang="ru-RU" dirty="0"/>
              <a:t>И даже после этого агент</a:t>
            </a:r>
            <a:br>
              <a:rPr lang="ru-RU" dirty="0"/>
            </a:br>
            <a:r>
              <a:rPr lang="ru-RU" dirty="0"/>
              <a:t>не мог проверить гипотезу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4386" y="2899400"/>
            <a:ext cx="5252756" cy="824374"/>
          </a:xfrm>
        </p:spPr>
        <p:txBody>
          <a:bodyPr anchor="ctr"/>
          <a:lstStyle/>
          <a:p>
            <a:pPr algn="ctr"/>
            <a:r>
              <a:rPr lang="ru-RU" sz="1800" dirty="0"/>
              <a:t>запустить тесты или проверить компиляцию</a:t>
            </a:r>
          </a:p>
        </p:txBody>
      </p:sp>
      <p:sp>
        <p:nvSpPr>
          <p:cNvPr id="6" name="Google Shape;229;p18">
            <a:extLst>
              <a:ext uri="{FF2B5EF4-FFF2-40B4-BE49-F238E27FC236}">
                <a16:creationId xmlns:a16="http://schemas.microsoft.com/office/drawing/2014/main" id="{DFB0042F-E00C-1C8E-9F46-D68CB06B7E21}"/>
              </a:ext>
            </a:extLst>
          </p:cNvPr>
          <p:cNvSpPr/>
          <p:nvPr/>
        </p:nvSpPr>
        <p:spPr>
          <a:xfrm>
            <a:off x="1124379" y="2228073"/>
            <a:ext cx="4879285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r>
              <a:rPr lang="ru-RU" sz="2200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Нельзя:</a:t>
            </a:r>
            <a:endParaRPr lang="en" sz="2200" b="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9718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661283" y="2899400"/>
            <a:ext cx="5325859" cy="824373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73790"/>
          </a:xfrm>
        </p:spPr>
        <p:txBody>
          <a:bodyPr/>
          <a:lstStyle/>
          <a:p>
            <a:r>
              <a:rPr lang="ru-RU" dirty="0"/>
              <a:t>И даже после этого агент</a:t>
            </a:r>
            <a:br>
              <a:rPr lang="ru-RU" dirty="0"/>
            </a:br>
            <a:r>
              <a:rPr lang="ru-RU" dirty="0"/>
              <a:t>не мог проверить гипотезу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4386" y="2899400"/>
            <a:ext cx="5252756" cy="824374"/>
          </a:xfrm>
        </p:spPr>
        <p:txBody>
          <a:bodyPr anchor="ctr"/>
          <a:lstStyle/>
          <a:p>
            <a:pPr algn="ctr"/>
            <a:r>
              <a:rPr lang="ru-RU" sz="1800" dirty="0"/>
              <a:t>запустить тесты или проверить компиляцию</a:t>
            </a:r>
          </a:p>
        </p:txBody>
      </p:sp>
      <p:sp>
        <p:nvSpPr>
          <p:cNvPr id="6" name="Google Shape;229;p18">
            <a:extLst>
              <a:ext uri="{FF2B5EF4-FFF2-40B4-BE49-F238E27FC236}">
                <a16:creationId xmlns:a16="http://schemas.microsoft.com/office/drawing/2014/main" id="{DFB0042F-E00C-1C8E-9F46-D68CB06B7E21}"/>
              </a:ext>
            </a:extLst>
          </p:cNvPr>
          <p:cNvSpPr/>
          <p:nvPr/>
        </p:nvSpPr>
        <p:spPr>
          <a:xfrm>
            <a:off x="1124379" y="2228073"/>
            <a:ext cx="4879285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r>
              <a:rPr lang="ru-RU" sz="2200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Нельзя:</a:t>
            </a:r>
            <a:endParaRPr lang="en" sz="2200" b="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B110B39-ADE9-9454-931B-E9061B5EF592}"/>
              </a:ext>
            </a:extLst>
          </p:cNvPr>
          <p:cNvSpPr/>
          <p:nvPr/>
        </p:nvSpPr>
        <p:spPr>
          <a:xfrm rot="10800000">
            <a:off x="6204856" y="2899400"/>
            <a:ext cx="5325858" cy="824373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B693A279-1FAB-ADF7-6484-72E5E4868B83}"/>
              </a:ext>
            </a:extLst>
          </p:cNvPr>
          <p:cNvSpPr txBox="1">
            <a:spLocks/>
          </p:cNvSpPr>
          <p:nvPr/>
        </p:nvSpPr>
        <p:spPr>
          <a:xfrm>
            <a:off x="6242557" y="2899400"/>
            <a:ext cx="5252756" cy="82437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сделать нормальный </a:t>
            </a:r>
            <a:r>
              <a:rPr lang="en" sz="1800" dirty="0"/>
              <a:t>grep </a:t>
            </a:r>
            <a:r>
              <a:rPr lang="ru-RU" sz="1800" dirty="0"/>
              <a:t>с </a:t>
            </a:r>
            <a:r>
              <a:rPr lang="en" sz="1800" dirty="0"/>
              <a:t>regex</a:t>
            </a:r>
          </a:p>
        </p:txBody>
      </p:sp>
    </p:spTree>
    <p:extLst>
      <p:ext uri="{BB962C8B-B14F-4D97-AF65-F5344CB8AC3E}">
        <p14:creationId xmlns:p14="http://schemas.microsoft.com/office/powerpoint/2010/main" val="11084044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661283" y="2899400"/>
            <a:ext cx="5325859" cy="824373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73790"/>
          </a:xfrm>
        </p:spPr>
        <p:txBody>
          <a:bodyPr/>
          <a:lstStyle/>
          <a:p>
            <a:r>
              <a:rPr lang="ru-RU" dirty="0"/>
              <a:t>И даже после этого агент</a:t>
            </a:r>
            <a:br>
              <a:rPr lang="ru-RU" dirty="0"/>
            </a:br>
            <a:r>
              <a:rPr lang="ru-RU" dirty="0"/>
              <a:t>не мог проверить гипотезу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4386" y="2899400"/>
            <a:ext cx="5252756" cy="824374"/>
          </a:xfrm>
        </p:spPr>
        <p:txBody>
          <a:bodyPr anchor="ctr"/>
          <a:lstStyle/>
          <a:p>
            <a:pPr algn="ctr"/>
            <a:r>
              <a:rPr lang="ru-RU" sz="1800" dirty="0"/>
              <a:t>запустить тесты или проверить компиляцию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387D2B5C-7B27-F2D1-407B-EAE50F325724}"/>
              </a:ext>
            </a:extLst>
          </p:cNvPr>
          <p:cNvSpPr/>
          <p:nvPr/>
        </p:nvSpPr>
        <p:spPr>
          <a:xfrm rot="10800000">
            <a:off x="661286" y="3970408"/>
            <a:ext cx="10869428" cy="824373"/>
          </a:xfrm>
          <a:prstGeom prst="roundRect">
            <a:avLst>
              <a:gd name="adj" fmla="val 1798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Google Shape;229;p18">
            <a:extLst>
              <a:ext uri="{FF2B5EF4-FFF2-40B4-BE49-F238E27FC236}">
                <a16:creationId xmlns:a16="http://schemas.microsoft.com/office/drawing/2014/main" id="{DFB0042F-E00C-1C8E-9F46-D68CB06B7E21}"/>
              </a:ext>
            </a:extLst>
          </p:cNvPr>
          <p:cNvSpPr/>
          <p:nvPr/>
        </p:nvSpPr>
        <p:spPr>
          <a:xfrm>
            <a:off x="1124379" y="2228073"/>
            <a:ext cx="4879285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r>
              <a:rPr lang="ru-RU" sz="2200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Нельзя:</a:t>
            </a:r>
            <a:endParaRPr lang="en" sz="2200" b="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B110B39-ADE9-9454-931B-E9061B5EF592}"/>
              </a:ext>
            </a:extLst>
          </p:cNvPr>
          <p:cNvSpPr/>
          <p:nvPr/>
        </p:nvSpPr>
        <p:spPr>
          <a:xfrm rot="10800000">
            <a:off x="6204856" y="2899400"/>
            <a:ext cx="5325858" cy="824373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B693A279-1FAB-ADF7-6484-72E5E4868B83}"/>
              </a:ext>
            </a:extLst>
          </p:cNvPr>
          <p:cNvSpPr txBox="1">
            <a:spLocks/>
          </p:cNvSpPr>
          <p:nvPr/>
        </p:nvSpPr>
        <p:spPr>
          <a:xfrm>
            <a:off x="6242557" y="2899400"/>
            <a:ext cx="5252756" cy="82437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сделать нормальный </a:t>
            </a:r>
            <a:r>
              <a:rPr lang="en" sz="1800" dirty="0"/>
              <a:t>grep </a:t>
            </a:r>
            <a:r>
              <a:rPr lang="ru-RU" sz="1800" dirty="0"/>
              <a:t>с </a:t>
            </a:r>
            <a:r>
              <a:rPr lang="en" sz="1800" dirty="0"/>
              <a:t>regex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9FCDDDA0-DD64-21E9-B312-9A1F78B7963D}"/>
              </a:ext>
            </a:extLst>
          </p:cNvPr>
          <p:cNvSpPr txBox="1">
            <a:spLocks/>
          </p:cNvSpPr>
          <p:nvPr/>
        </p:nvSpPr>
        <p:spPr>
          <a:xfrm>
            <a:off x="734386" y="3987971"/>
            <a:ext cx="10796328" cy="82437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прочитать большие файлы без лимита </a:t>
            </a:r>
            <a:r>
              <a:rPr lang="en" sz="1800" dirty="0"/>
              <a:t>API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995883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F9E5E6C-EA18-996A-159C-801333A25A4F}"/>
              </a:ext>
            </a:extLst>
          </p:cNvPr>
          <p:cNvSpPr/>
          <p:nvPr/>
        </p:nvSpPr>
        <p:spPr>
          <a:xfrm rot="10800000">
            <a:off x="661283" y="2899400"/>
            <a:ext cx="5325859" cy="824373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6"/>
            <a:ext cx="10515600" cy="1073790"/>
          </a:xfrm>
        </p:spPr>
        <p:txBody>
          <a:bodyPr/>
          <a:lstStyle/>
          <a:p>
            <a:r>
              <a:rPr lang="ru-RU" dirty="0"/>
              <a:t>И даже после этого агент</a:t>
            </a:r>
            <a:br>
              <a:rPr lang="ru-RU" dirty="0"/>
            </a:br>
            <a:r>
              <a:rPr lang="ru-RU" dirty="0"/>
              <a:t>не мог проверить гипотезу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4386" y="2899400"/>
            <a:ext cx="5252756" cy="824374"/>
          </a:xfrm>
        </p:spPr>
        <p:txBody>
          <a:bodyPr anchor="ctr"/>
          <a:lstStyle/>
          <a:p>
            <a:pPr algn="ctr"/>
            <a:r>
              <a:rPr lang="ru-RU" sz="1800" dirty="0"/>
              <a:t>запустить тесты или проверить компиляцию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387D2B5C-7B27-F2D1-407B-EAE50F325724}"/>
              </a:ext>
            </a:extLst>
          </p:cNvPr>
          <p:cNvSpPr/>
          <p:nvPr/>
        </p:nvSpPr>
        <p:spPr>
          <a:xfrm rot="10800000">
            <a:off x="661286" y="3970408"/>
            <a:ext cx="10869428" cy="824373"/>
          </a:xfrm>
          <a:prstGeom prst="roundRect">
            <a:avLst>
              <a:gd name="adj" fmla="val 17981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4E9C718E-CD48-A83A-6B3E-92EA4376857E}"/>
              </a:ext>
            </a:extLst>
          </p:cNvPr>
          <p:cNvSpPr txBox="1">
            <a:spLocks/>
          </p:cNvSpPr>
          <p:nvPr/>
        </p:nvSpPr>
        <p:spPr>
          <a:xfrm>
            <a:off x="1124379" y="5478144"/>
            <a:ext cx="9832379" cy="108270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+mj-lt"/>
              </a:rPr>
              <a:t>То есть агент мог выдвинуть гипотезу о баге, но не мог сам её добить до инженерной проверки.</a:t>
            </a:r>
          </a:p>
        </p:txBody>
      </p:sp>
      <p:sp>
        <p:nvSpPr>
          <p:cNvPr id="6" name="Google Shape;229;p18">
            <a:extLst>
              <a:ext uri="{FF2B5EF4-FFF2-40B4-BE49-F238E27FC236}">
                <a16:creationId xmlns:a16="http://schemas.microsoft.com/office/drawing/2014/main" id="{DFB0042F-E00C-1C8E-9F46-D68CB06B7E21}"/>
              </a:ext>
            </a:extLst>
          </p:cNvPr>
          <p:cNvSpPr/>
          <p:nvPr/>
        </p:nvSpPr>
        <p:spPr>
          <a:xfrm>
            <a:off x="1124379" y="2228073"/>
            <a:ext cx="4879285" cy="51435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t" anchorCtr="0">
            <a:normAutofit/>
          </a:bodyPr>
          <a:lstStyle/>
          <a:p>
            <a:r>
              <a:rPr lang="ru-RU" sz="2200" b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Нельзя:</a:t>
            </a:r>
            <a:endParaRPr lang="en" sz="2200" b="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B110B39-ADE9-9454-931B-E9061B5EF592}"/>
              </a:ext>
            </a:extLst>
          </p:cNvPr>
          <p:cNvSpPr/>
          <p:nvPr/>
        </p:nvSpPr>
        <p:spPr>
          <a:xfrm rot="10800000">
            <a:off x="6204856" y="2899400"/>
            <a:ext cx="5325858" cy="824373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B693A279-1FAB-ADF7-6484-72E5E4868B83}"/>
              </a:ext>
            </a:extLst>
          </p:cNvPr>
          <p:cNvSpPr txBox="1">
            <a:spLocks/>
          </p:cNvSpPr>
          <p:nvPr/>
        </p:nvSpPr>
        <p:spPr>
          <a:xfrm>
            <a:off x="6242557" y="2899400"/>
            <a:ext cx="5252756" cy="82437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сделать нормальный </a:t>
            </a:r>
            <a:r>
              <a:rPr lang="en" sz="1800" dirty="0"/>
              <a:t>grep </a:t>
            </a:r>
            <a:r>
              <a:rPr lang="ru-RU" sz="1800" dirty="0"/>
              <a:t>с </a:t>
            </a:r>
            <a:r>
              <a:rPr lang="en" sz="1800" dirty="0"/>
              <a:t>regex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9FCDDDA0-DD64-21E9-B312-9A1F78B7963D}"/>
              </a:ext>
            </a:extLst>
          </p:cNvPr>
          <p:cNvSpPr txBox="1">
            <a:spLocks/>
          </p:cNvSpPr>
          <p:nvPr/>
        </p:nvSpPr>
        <p:spPr>
          <a:xfrm>
            <a:off x="734386" y="3987971"/>
            <a:ext cx="10796328" cy="82437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прочитать большие файлы без лимита </a:t>
            </a:r>
            <a:r>
              <a:rPr lang="en" sz="1800" dirty="0"/>
              <a:t>API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810182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CDB937-302A-51C8-ABE7-3BEC35D842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3" b="12115"/>
          <a:stretch/>
        </p:blipFill>
        <p:spPr>
          <a:xfrm>
            <a:off x="8163221" y="3448050"/>
            <a:ext cx="4030133" cy="3397250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DBF70045-FA1E-FAF8-DC56-1B438CDE2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68" y="4721902"/>
            <a:ext cx="3429000" cy="1754399"/>
          </a:xfrm>
        </p:spPr>
        <p:txBody>
          <a:bodyPr anchor="b"/>
          <a:lstStyle/>
          <a:p>
            <a:r>
              <a:rPr lang="ru-RU" dirty="0"/>
              <a:t>Каждый комментарий прогнали через </a:t>
            </a:r>
            <a:r>
              <a:rPr lang="en" dirty="0"/>
              <a:t>LLM-</a:t>
            </a:r>
            <a:r>
              <a:rPr lang="ru-RU" dirty="0"/>
              <a:t>оценку «</a:t>
            </a:r>
            <a:r>
              <a:rPr lang="ru-RU" dirty="0" err="1"/>
              <a:t>душности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по шкале 0–100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AD2617-FF06-5A37-E1A8-06524A796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4644" y="1214203"/>
            <a:ext cx="3429000" cy="1973614"/>
          </a:xfrm>
        </p:spPr>
        <p:txBody>
          <a:bodyPr anchor="b"/>
          <a:lstStyle/>
          <a:p>
            <a:r>
              <a:rPr lang="ru-RU" dirty="0"/>
              <a:t>Взяли одного реального </a:t>
            </a:r>
            <a:r>
              <a:rPr lang="ru-RU" dirty="0" err="1"/>
              <a:t>ревьюера</a:t>
            </a:r>
            <a:r>
              <a:rPr lang="ru-RU" dirty="0"/>
              <a:t>, собрали 445 комментариев</a:t>
            </a:r>
            <a:br>
              <a:rPr lang="ru-RU" dirty="0"/>
            </a:br>
            <a:r>
              <a:rPr lang="ru-RU" dirty="0"/>
              <a:t>за ~1 год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3297650-34FD-D13B-DCBD-872043A4FD03}"/>
              </a:ext>
            </a:extLst>
          </p:cNvPr>
          <p:cNvSpPr txBox="1">
            <a:spLocks/>
          </p:cNvSpPr>
          <p:nvPr/>
        </p:nvSpPr>
        <p:spPr>
          <a:xfrm>
            <a:off x="638175" y="5238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VK Sans Display DemiBold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Подопытный кролик</a:t>
            </a:r>
          </a:p>
        </p:txBody>
      </p:sp>
    </p:spTree>
    <p:extLst>
      <p:ext uri="{BB962C8B-B14F-4D97-AF65-F5344CB8AC3E}">
        <p14:creationId xmlns:p14="http://schemas.microsoft.com/office/powerpoint/2010/main" val="34796181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Итог — вместо </a:t>
            </a:r>
            <a:r>
              <a:rPr lang="ru-RU" dirty="0" err="1"/>
              <a:t>ревьюера</a:t>
            </a:r>
            <a:r>
              <a:rPr lang="ru-RU" dirty="0"/>
              <a:t> мы поддерживали платформу</a:t>
            </a:r>
          </a:p>
        </p:txBody>
      </p:sp>
      <p:graphicFrame>
        <p:nvGraphicFramePr>
          <p:cNvPr id="3" name="Google Shape;514;p41">
            <a:extLst>
              <a:ext uri="{FF2B5EF4-FFF2-40B4-BE49-F238E27FC236}">
                <a16:creationId xmlns:a16="http://schemas.microsoft.com/office/drawing/2014/main" id="{92483A5E-22EB-86E1-6A59-7D08AE4BE1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234168"/>
              </p:ext>
            </p:extLst>
          </p:nvPr>
        </p:nvGraphicFramePr>
        <p:xfrm>
          <a:off x="666750" y="2162077"/>
          <a:ext cx="10858500" cy="14286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8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приходилось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поддерживать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Цена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Ограниченный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GitLab API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слабое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исследование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кода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падения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под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нагрузкой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6122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Итог — вместо </a:t>
            </a:r>
            <a:r>
              <a:rPr lang="ru-RU" dirty="0" err="1"/>
              <a:t>ревьюера</a:t>
            </a:r>
            <a:r>
              <a:rPr lang="ru-RU" dirty="0"/>
              <a:t> мы поддерживали платформу</a:t>
            </a:r>
          </a:p>
        </p:txBody>
      </p:sp>
      <p:graphicFrame>
        <p:nvGraphicFramePr>
          <p:cNvPr id="3" name="Google Shape;514;p41">
            <a:extLst>
              <a:ext uri="{FF2B5EF4-FFF2-40B4-BE49-F238E27FC236}">
                <a16:creationId xmlns:a16="http://schemas.microsoft.com/office/drawing/2014/main" id="{92483A5E-22EB-86E1-6A59-7D08AE4BE1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9642513"/>
              </p:ext>
            </p:extLst>
          </p:nvPr>
        </p:nvGraphicFramePr>
        <p:xfrm>
          <a:off x="666750" y="2162077"/>
          <a:ext cx="10858500" cy="214304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8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приходилось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поддерживать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Цена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Ограниченный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GitLab API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слабое исследование кода и падения под нагрузкой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Несколько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поколений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reviewer flow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react-agent → planning-reviewer → primary-reviewer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0288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Итог — вместо </a:t>
            </a:r>
            <a:r>
              <a:rPr lang="ru-RU" dirty="0" err="1"/>
              <a:t>ревьюера</a:t>
            </a:r>
            <a:r>
              <a:rPr lang="ru-RU" dirty="0"/>
              <a:t> мы поддерживали платформу</a:t>
            </a:r>
          </a:p>
        </p:txBody>
      </p:sp>
      <p:graphicFrame>
        <p:nvGraphicFramePr>
          <p:cNvPr id="3" name="Google Shape;514;p41">
            <a:extLst>
              <a:ext uri="{FF2B5EF4-FFF2-40B4-BE49-F238E27FC236}">
                <a16:creationId xmlns:a16="http://schemas.microsoft.com/office/drawing/2014/main" id="{92483A5E-22EB-86E1-6A59-7D08AE4BE1B0}"/>
              </a:ext>
            </a:extLst>
          </p:cNvPr>
          <p:cNvGraphicFramePr/>
          <p:nvPr/>
        </p:nvGraphicFramePr>
        <p:xfrm>
          <a:off x="666750" y="2162077"/>
          <a:ext cx="10858500" cy="28573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8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приходилось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поддерживать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Цена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Ограниченный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GitLab API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слабое исследование кода и падения под нагрузкой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Несколько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поколений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reviewer flow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react-agent → planning-reviewer → primary-reviewer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Модельную совместимость и токенизацию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специальные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кейсы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провайдеров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+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отдельные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токенизаторы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1379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Итог — вместо </a:t>
            </a:r>
            <a:r>
              <a:rPr lang="ru-RU" dirty="0" err="1"/>
              <a:t>ревьюера</a:t>
            </a:r>
            <a:r>
              <a:rPr lang="ru-RU" dirty="0"/>
              <a:t> мы поддерживали платформу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7416820-3AC2-EABC-5AF9-5A98AE66A792}"/>
              </a:ext>
            </a:extLst>
          </p:cNvPr>
          <p:cNvSpPr/>
          <p:nvPr/>
        </p:nvSpPr>
        <p:spPr>
          <a:xfrm>
            <a:off x="666750" y="5705738"/>
            <a:ext cx="10858500" cy="5661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Вместо “пишем </a:t>
            </a:r>
            <a:r>
              <a:rPr lang="en" sz="1600" dirty="0">
                <a:solidFill>
                  <a:schemeClr val="bg1"/>
                </a:solidFill>
              </a:rPr>
              <a:t>AI reviewer” </a:t>
            </a:r>
            <a:r>
              <a:rPr lang="ru-RU" sz="1600" dirty="0">
                <a:solidFill>
                  <a:schemeClr val="bg1"/>
                </a:solidFill>
              </a:rPr>
              <a:t>получилось “поддерживаем свою </a:t>
            </a:r>
            <a:r>
              <a:rPr lang="ru-RU" sz="1600" dirty="0" err="1">
                <a:solidFill>
                  <a:schemeClr val="bg1"/>
                </a:solidFill>
              </a:rPr>
              <a:t>агентную</a:t>
            </a:r>
            <a:r>
              <a:rPr lang="ru-RU" sz="1600" dirty="0">
                <a:solidFill>
                  <a:schemeClr val="bg1"/>
                </a:solidFill>
              </a:rPr>
              <a:t> платформу”</a:t>
            </a:r>
          </a:p>
        </p:txBody>
      </p:sp>
      <p:graphicFrame>
        <p:nvGraphicFramePr>
          <p:cNvPr id="3" name="Google Shape;514;p41">
            <a:extLst>
              <a:ext uri="{FF2B5EF4-FFF2-40B4-BE49-F238E27FC236}">
                <a16:creationId xmlns:a16="http://schemas.microsoft.com/office/drawing/2014/main" id="{92483A5E-22EB-86E1-6A59-7D08AE4BE1B0}"/>
              </a:ext>
            </a:extLst>
          </p:cNvPr>
          <p:cNvGraphicFramePr/>
          <p:nvPr/>
        </p:nvGraphicFramePr>
        <p:xfrm>
          <a:off x="666750" y="2162077"/>
          <a:ext cx="10858500" cy="28573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8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Что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приходилось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поддерживать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Цена</a:t>
                      </a:r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Ограниченный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GitLab API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слабое исследование кода и падения под нагрузкой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Несколько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поколений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reviewer flow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react-agent → planning-reviewer → primary-reviewer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3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Модельную совместимость и токенизацию</a:t>
                      </a:r>
                      <a:endParaRPr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специальные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кейсы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провайдеров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+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отдельные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токенизаторы</a:t>
                      </a:r>
                      <a:endParaRPr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1424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13809DE-733E-8A45-0561-F8E262882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950" y="585337"/>
            <a:ext cx="8986814" cy="3368612"/>
          </a:xfrm>
        </p:spPr>
        <p:txBody>
          <a:bodyPr/>
          <a:lstStyle/>
          <a:p>
            <a:r>
              <a:rPr lang="ru-RU" sz="8800" dirty="0">
                <a:latin typeface="VK Sans Display DemiBold" pitchFamily="34" charset="0"/>
              </a:rPr>
              <a:t>Вторая</a:t>
            </a:r>
            <a:endParaRPr lang="en-US" sz="8800" dirty="0">
              <a:latin typeface="VK Sans Display DemiBold" pitchFamily="34" charset="0"/>
            </a:endParaRPr>
          </a:p>
          <a:p>
            <a:r>
              <a:rPr lang="ru-RU" sz="8800" dirty="0">
                <a:latin typeface="VK Sans Display DemiBold" pitchFamily="34" charset="0"/>
              </a:rPr>
              <a:t>версия</a:t>
            </a:r>
          </a:p>
        </p:txBody>
      </p:sp>
      <p:pic>
        <p:nvPicPr>
          <p:cNvPr id="8" name="VK Logo" descr="preencoded.png">
            <a:extLst>
              <a:ext uri="{FF2B5EF4-FFF2-40B4-BE49-F238E27FC236}">
                <a16:creationId xmlns:a16="http://schemas.microsoft.com/office/drawing/2014/main" id="{C2AE9314-3E7C-854E-3CA0-B9C861EC74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90569" y="5637441"/>
            <a:ext cx="635223" cy="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291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1870076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</a:t>
            </a:r>
            <a:r>
              <a:rPr lang="en" dirty="0"/>
              <a:t>v2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038536"/>
            <a:ext cx="5325858" cy="750862"/>
          </a:xfrm>
        </p:spPr>
        <p:txBody>
          <a:bodyPr anchor="ctr"/>
          <a:lstStyle/>
          <a:p>
            <a:pPr lvl="0" algn="ctr"/>
            <a:r>
              <a:rPr lang="ru-RU" sz="1800" dirty="0"/>
              <a:t>Не писать свой </a:t>
            </a:r>
            <a:r>
              <a:rPr lang="en" sz="1800" dirty="0"/>
              <a:t>agent loop</a:t>
            </a:r>
          </a:p>
        </p:txBody>
      </p:sp>
    </p:spTree>
    <p:extLst>
      <p:ext uri="{BB962C8B-B14F-4D97-AF65-F5344CB8AC3E}">
        <p14:creationId xmlns:p14="http://schemas.microsoft.com/office/powerpoint/2010/main" val="11117248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1" y="3233789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1870076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</a:t>
            </a:r>
            <a:r>
              <a:rPr lang="en" dirty="0"/>
              <a:t>v2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038536"/>
            <a:ext cx="5325858" cy="750862"/>
          </a:xfrm>
        </p:spPr>
        <p:txBody>
          <a:bodyPr anchor="ctr"/>
          <a:lstStyle/>
          <a:p>
            <a:pPr lvl="0" algn="ctr"/>
            <a:r>
              <a:rPr lang="ru-RU" sz="1800" dirty="0"/>
              <a:t>Не писать свой </a:t>
            </a:r>
            <a:r>
              <a:rPr lang="en" sz="1800" dirty="0"/>
              <a:t>agent loop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70138" y="3401491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Дать агенту полный </a:t>
            </a:r>
            <a:r>
              <a:rPr lang="en" sz="1800" dirty="0"/>
              <a:t>read-only</a:t>
            </a:r>
            <a:br>
              <a:rPr lang="ru-RU" sz="1800" dirty="0"/>
            </a:br>
            <a:r>
              <a:rPr lang="ru-RU" sz="1800" dirty="0"/>
              <a:t>доступ к репозиторию</a:t>
            </a: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12848950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008B893-E634-E082-2B15-D62FB0839253}"/>
              </a:ext>
            </a:extLst>
          </p:cNvPr>
          <p:cNvSpPr/>
          <p:nvPr/>
        </p:nvSpPr>
        <p:spPr>
          <a:xfrm rot="10800000">
            <a:off x="6204858" y="1870076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1" y="3233789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1870076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</a:t>
            </a:r>
            <a:r>
              <a:rPr lang="en" dirty="0"/>
              <a:t>v2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038536"/>
            <a:ext cx="5325858" cy="750862"/>
          </a:xfrm>
        </p:spPr>
        <p:txBody>
          <a:bodyPr anchor="ctr"/>
          <a:lstStyle/>
          <a:p>
            <a:pPr lvl="0" algn="ctr"/>
            <a:r>
              <a:rPr lang="ru-RU" sz="1800" dirty="0"/>
              <a:t>Не писать свой </a:t>
            </a:r>
            <a:r>
              <a:rPr lang="en" sz="1800" dirty="0"/>
              <a:t>agent loop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AF5D14A8-F413-777B-C902-B5B78916677E}"/>
              </a:ext>
            </a:extLst>
          </p:cNvPr>
          <p:cNvSpPr txBox="1">
            <a:spLocks/>
          </p:cNvSpPr>
          <p:nvPr/>
        </p:nvSpPr>
        <p:spPr>
          <a:xfrm>
            <a:off x="6204855" y="2078506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Изолировать </a:t>
            </a:r>
            <a:r>
              <a:rPr lang="ru-RU" sz="1800" dirty="0" err="1"/>
              <a:t>ревьюер</a:t>
            </a:r>
            <a:r>
              <a:rPr lang="ru-RU" sz="1800" dirty="0"/>
              <a:t> от </a:t>
            </a:r>
            <a:r>
              <a:rPr lang="en" sz="1800" dirty="0" err="1"/>
              <a:t>AGENTS.md</a:t>
            </a:r>
            <a:r>
              <a:rPr lang="en" sz="1800" dirty="0"/>
              <a:t> / </a:t>
            </a:r>
            <a:r>
              <a:rPr lang="en" sz="1800" dirty="0" err="1"/>
              <a:t>CLAUDE.md</a:t>
            </a:r>
            <a:r>
              <a:rPr lang="en" sz="1800" dirty="0"/>
              <a:t> </a:t>
            </a:r>
            <a:r>
              <a:rPr lang="ru-RU" sz="1800" dirty="0"/>
              <a:t>проекта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70138" y="3401491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Дать агенту полный </a:t>
            </a:r>
            <a:r>
              <a:rPr lang="en" sz="1800" dirty="0"/>
              <a:t>read-only</a:t>
            </a:r>
            <a:br>
              <a:rPr lang="ru-RU" sz="1800" dirty="0"/>
            </a:br>
            <a:r>
              <a:rPr lang="ru-RU" sz="1800" dirty="0"/>
              <a:t>доступ к репозиторию</a:t>
            </a: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10694636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008B893-E634-E082-2B15-D62FB0839253}"/>
              </a:ext>
            </a:extLst>
          </p:cNvPr>
          <p:cNvSpPr/>
          <p:nvPr/>
        </p:nvSpPr>
        <p:spPr>
          <a:xfrm rot="10800000">
            <a:off x="6204858" y="1870076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6776A3E-8B3E-D4FA-34EE-977675C3DA6C}"/>
              </a:ext>
            </a:extLst>
          </p:cNvPr>
          <p:cNvSpPr/>
          <p:nvPr/>
        </p:nvSpPr>
        <p:spPr>
          <a:xfrm rot="10800000">
            <a:off x="661281" y="3233789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2153BFD-BA58-0CEF-D049-D60CFBF4C678}"/>
              </a:ext>
            </a:extLst>
          </p:cNvPr>
          <p:cNvSpPr/>
          <p:nvPr/>
        </p:nvSpPr>
        <p:spPr>
          <a:xfrm rot="10800000">
            <a:off x="661281" y="1870076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FEBC728-6511-E52E-18CC-E55D5FEDEA21}"/>
              </a:ext>
            </a:extLst>
          </p:cNvPr>
          <p:cNvSpPr/>
          <p:nvPr/>
        </p:nvSpPr>
        <p:spPr>
          <a:xfrm rot="10800000">
            <a:off x="6204858" y="3233789"/>
            <a:ext cx="5325859" cy="1087782"/>
          </a:xfrm>
          <a:prstGeom prst="roundRect">
            <a:avLst>
              <a:gd name="adj" fmla="val 16668"/>
            </a:avLst>
          </a:prstGeom>
          <a:gradFill flip="none" rotWithShape="1">
            <a:gsLst>
              <a:gs pos="12000">
                <a:schemeClr val="accent3">
                  <a:lumMod val="0"/>
                  <a:lumOff val="100000"/>
                  <a:alpha val="26000"/>
                </a:schemeClr>
              </a:gs>
              <a:gs pos="45000">
                <a:schemeClr val="bg1">
                  <a:lumMod val="100000"/>
                  <a:alpha val="8000"/>
                </a:schemeClr>
              </a:gs>
              <a:gs pos="100000">
                <a:schemeClr val="bg1">
                  <a:lumMod val="8000"/>
                  <a:lumOff val="92000"/>
                  <a:alpha val="20000"/>
                </a:schemeClr>
              </a:gs>
              <a:gs pos="81000">
                <a:schemeClr val="bg1">
                  <a:alpha val="0"/>
                  <a:lumMod val="99840"/>
                  <a:lumOff val="16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gradFill flip="none" rotWithShape="1">
              <a:gsLst>
                <a:gs pos="96000">
                  <a:schemeClr val="bg1">
                    <a:alpha val="49000"/>
                  </a:schemeClr>
                </a:gs>
                <a:gs pos="10000">
                  <a:schemeClr val="accent1">
                    <a:lumMod val="5000"/>
                    <a:lumOff val="95000"/>
                    <a:alpha val="56212"/>
                  </a:schemeClr>
                </a:gs>
                <a:gs pos="78000">
                  <a:schemeClr val="bg1">
                    <a:lumMod val="95000"/>
                    <a:alpha val="10000"/>
                  </a:schemeClr>
                </a:gs>
                <a:gs pos="29000">
                  <a:schemeClr val="bg1">
                    <a:lumMod val="99748"/>
                    <a:alpha val="9654"/>
                  </a:schemeClr>
                </a:gs>
              </a:gsLst>
              <a:lin ang="2700000" scaled="1"/>
              <a:tileRect/>
            </a:gradFill>
          </a:ln>
          <a:effectLst>
            <a:glow rad="298204">
              <a:schemeClr val="accent1">
                <a:alpha val="0"/>
              </a:schemeClr>
            </a:glow>
            <a:innerShdw blurRad="1019070" dist="174583">
              <a:prstClr val="black">
                <a:alpha val="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</a:t>
            </a:r>
            <a:r>
              <a:rPr lang="en" dirty="0"/>
              <a:t>v2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36C23-BA62-7768-67C7-604D1163A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280" y="2038536"/>
            <a:ext cx="5325858" cy="750862"/>
          </a:xfrm>
        </p:spPr>
        <p:txBody>
          <a:bodyPr anchor="ctr"/>
          <a:lstStyle/>
          <a:p>
            <a:pPr lvl="0" algn="ctr"/>
            <a:r>
              <a:rPr lang="ru-RU" sz="1800" dirty="0"/>
              <a:t>Не писать свой </a:t>
            </a:r>
            <a:r>
              <a:rPr lang="en" sz="1800" dirty="0"/>
              <a:t>agent loop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AF5D14A8-F413-777B-C902-B5B78916677E}"/>
              </a:ext>
            </a:extLst>
          </p:cNvPr>
          <p:cNvSpPr txBox="1">
            <a:spLocks/>
          </p:cNvSpPr>
          <p:nvPr/>
        </p:nvSpPr>
        <p:spPr>
          <a:xfrm>
            <a:off x="6204855" y="2078506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Изолировать </a:t>
            </a:r>
            <a:r>
              <a:rPr lang="ru-RU" sz="1800" dirty="0" err="1"/>
              <a:t>ревьюер</a:t>
            </a:r>
            <a:r>
              <a:rPr lang="ru-RU" sz="1800" dirty="0"/>
              <a:t> от </a:t>
            </a:r>
            <a:r>
              <a:rPr lang="en" sz="1800" dirty="0" err="1"/>
              <a:t>AGENTS.md</a:t>
            </a:r>
            <a:r>
              <a:rPr lang="en" sz="1800" dirty="0"/>
              <a:t> / </a:t>
            </a:r>
            <a:r>
              <a:rPr lang="en" sz="1800" dirty="0" err="1"/>
              <a:t>CLAUDE.md</a:t>
            </a:r>
            <a:r>
              <a:rPr lang="en" sz="1800" dirty="0"/>
              <a:t> </a:t>
            </a:r>
            <a:r>
              <a:rPr lang="ru-RU" sz="1800" dirty="0"/>
              <a:t>проекта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55EF1D01-7CB1-CE20-1C1A-81D1A267E232}"/>
              </a:ext>
            </a:extLst>
          </p:cNvPr>
          <p:cNvSpPr txBox="1">
            <a:spLocks/>
          </p:cNvSpPr>
          <p:nvPr/>
        </p:nvSpPr>
        <p:spPr>
          <a:xfrm>
            <a:off x="770138" y="3401491"/>
            <a:ext cx="5325858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Дать агенту полный </a:t>
            </a:r>
            <a:r>
              <a:rPr lang="en" sz="1800" dirty="0"/>
              <a:t>read-only</a:t>
            </a:r>
            <a:br>
              <a:rPr lang="ru-RU" sz="1800" dirty="0"/>
            </a:br>
            <a:r>
              <a:rPr lang="ru-RU" sz="1800" dirty="0"/>
              <a:t>доступ к репозиторию</a:t>
            </a:r>
            <a:endParaRPr lang="en" sz="1800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60145FC7-25A2-5192-C001-EEBA43FF71F2}"/>
              </a:ext>
            </a:extLst>
          </p:cNvPr>
          <p:cNvSpPr txBox="1">
            <a:spLocks/>
          </p:cNvSpPr>
          <p:nvPr/>
        </p:nvSpPr>
        <p:spPr>
          <a:xfrm>
            <a:off x="6204855" y="3401491"/>
            <a:ext cx="5325859" cy="7508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bg1"/>
                </a:solidFill>
                <a:latin typeface="VK Sans Display" pitchFamily="2" charset="0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Дать гибкий и простой способ настройки ревью</a:t>
            </a: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23938276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3;p15">
            <a:extLst>
              <a:ext uri="{FF2B5EF4-FFF2-40B4-BE49-F238E27FC236}">
                <a16:creationId xmlns:a16="http://schemas.microsoft.com/office/drawing/2014/main" id="{86AD93DE-E35D-3EBE-1F54-9B7E28C7D3F9}"/>
              </a:ext>
            </a:extLst>
          </p:cNvPr>
          <p:cNvSpPr/>
          <p:nvPr/>
        </p:nvSpPr>
        <p:spPr>
          <a:xfrm>
            <a:off x="635000" y="1510579"/>
            <a:ext cx="6113670" cy="4823546"/>
          </a:xfrm>
          <a:prstGeom prst="roundRect">
            <a:avLst>
              <a:gd name="adj" fmla="val 3903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9A144-FBDC-E70B-EB18-A0A8039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23875"/>
            <a:ext cx="10515600" cy="938587"/>
          </a:xfrm>
        </p:spPr>
        <p:txBody>
          <a:bodyPr/>
          <a:lstStyle/>
          <a:p>
            <a:r>
              <a:rPr lang="ru-RU" dirty="0"/>
              <a:t>Почему </a:t>
            </a:r>
            <a:r>
              <a:rPr lang="en-US" dirty="0" err="1"/>
              <a:t>OpenCode</a:t>
            </a:r>
            <a:endParaRPr lang="ru-RU" dirty="0"/>
          </a:p>
        </p:txBody>
      </p:sp>
      <p:sp>
        <p:nvSpPr>
          <p:cNvPr id="3" name="Google Shape;193;p15">
            <a:extLst>
              <a:ext uri="{FF2B5EF4-FFF2-40B4-BE49-F238E27FC236}">
                <a16:creationId xmlns:a16="http://schemas.microsoft.com/office/drawing/2014/main" id="{685F3E92-4D13-8F20-F1EF-4A13656BAF1A}"/>
              </a:ext>
            </a:extLst>
          </p:cNvPr>
          <p:cNvSpPr/>
          <p:nvPr/>
        </p:nvSpPr>
        <p:spPr>
          <a:xfrm>
            <a:off x="6919911" y="1510579"/>
            <a:ext cx="4637088" cy="4823546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 w="114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94;p15">
            <a:extLst>
              <a:ext uri="{FF2B5EF4-FFF2-40B4-BE49-F238E27FC236}">
                <a16:creationId xmlns:a16="http://schemas.microsoft.com/office/drawing/2014/main" id="{C14CBC15-84E3-3D5F-25B0-B660422EFC18}"/>
              </a:ext>
            </a:extLst>
          </p:cNvPr>
          <p:cNvSpPr/>
          <p:nvPr/>
        </p:nvSpPr>
        <p:spPr>
          <a:xfrm>
            <a:off x="7162219" y="2302933"/>
            <a:ext cx="3700530" cy="3652079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76200" rIns="76200" bIns="76200" anchor="ctr" anchorCtr="0">
            <a:normAutofit lnSpcReduction="10000"/>
          </a:bodyPr>
          <a:lstStyle/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OpenCode</a:t>
            </a:r>
            <a:r>
              <a:rPr lang="en-US" sz="1600" dirty="0"/>
              <a:t> — open-source coding agent: Read / Glob / Grep / Edit / Bash / </a:t>
            </a:r>
            <a:r>
              <a:rPr lang="en-US" sz="1600" dirty="0" err="1"/>
              <a:t>WebSearch</a:t>
            </a:r>
            <a:endParaRPr lang="en-US" sz="1600" dirty="0"/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Запускается как </a:t>
            </a:r>
            <a:r>
              <a:rPr lang="en-US" sz="1600" dirty="0"/>
              <a:t>subprocess: </a:t>
            </a:r>
            <a:r>
              <a:rPr lang="en-US" sz="1600" dirty="0" err="1"/>
              <a:t>opencode</a:t>
            </a:r>
            <a:r>
              <a:rPr lang="en-US" sz="1600" dirty="0"/>
              <a:t> serve</a:t>
            </a:r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Наш код не знает про </a:t>
            </a:r>
            <a:r>
              <a:rPr lang="en-US" sz="1600" dirty="0"/>
              <a:t>LLM SDK — </a:t>
            </a:r>
            <a:r>
              <a:rPr lang="ru-RU" sz="1600" dirty="0"/>
              <a:t>общается только</a:t>
            </a:r>
            <a:br>
              <a:rPr lang="en-US" sz="1600" dirty="0"/>
            </a:br>
            <a:r>
              <a:rPr lang="ru-RU" sz="1600" dirty="0"/>
              <a:t>по </a:t>
            </a:r>
            <a:r>
              <a:rPr lang="en-US" sz="1600" dirty="0"/>
              <a:t>HTTP</a:t>
            </a:r>
          </a:p>
          <a:p>
            <a:pPr marL="285750" lvl="0" indent="-285750">
              <a:spcAft>
                <a:spcPts val="17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Мы сознательно отдаём наружу </a:t>
            </a:r>
            <a:r>
              <a:rPr lang="en-US" sz="1600" dirty="0"/>
              <a:t>agent loop, tool execution </a:t>
            </a:r>
            <a:r>
              <a:rPr lang="ru-RU" sz="1600" dirty="0"/>
              <a:t>и </a:t>
            </a:r>
            <a:r>
              <a:rPr lang="en-US" sz="1600" dirty="0"/>
              <a:t>prompt cache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089C2D-038D-DFE3-789C-225328368845}"/>
              </a:ext>
            </a:extLst>
          </p:cNvPr>
          <p:cNvSpPr txBox="1">
            <a:spLocks/>
          </p:cNvSpPr>
          <p:nvPr/>
        </p:nvSpPr>
        <p:spPr>
          <a:xfrm>
            <a:off x="7162219" y="1781512"/>
            <a:ext cx="4637087" cy="4536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5588" indent="-2555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Системный шрифт, обычный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accent3"/>
                </a:solidFill>
                <a:latin typeface="+mj-lt"/>
              </a:rPr>
              <a:t>Сравнение ответственности:</a:t>
            </a:r>
          </a:p>
        </p:txBody>
      </p:sp>
      <p:pic>
        <p:nvPicPr>
          <p:cNvPr id="7" name="Google Shape;2603;p45">
            <a:extLst>
              <a:ext uri="{FF2B5EF4-FFF2-40B4-BE49-F238E27FC236}">
                <a16:creationId xmlns:a16="http://schemas.microsoft.com/office/drawing/2014/main" id="{8BE2E814-080F-F779-284E-C5F26AAF2C0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1682" y="2009941"/>
            <a:ext cx="5536287" cy="4152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97595"/>
      </p:ext>
    </p:extLst>
  </p:cSld>
  <p:clrMapOvr>
    <a:masterClrMapping/>
  </p:clrMapOvr>
</p:sld>
</file>

<file path=ppt/theme/theme1.xml><?xml version="1.0" encoding="utf-8"?>
<a:theme xmlns:a="http://schemas.openxmlformats.org/drawingml/2006/main" name="VK_Template_01-2026">
  <a:themeElements>
    <a:clrScheme name="Пользовательские 8">
      <a:dk1>
        <a:srgbClr val="000000"/>
      </a:dk1>
      <a:lt1>
        <a:srgbClr val="FFFFFF"/>
      </a:lt1>
      <a:dk2>
        <a:srgbClr val="DEEAFE"/>
      </a:dk2>
      <a:lt2>
        <a:srgbClr val="FFFFFF"/>
      </a:lt2>
      <a:accent1>
        <a:srgbClr val="000000"/>
      </a:accent1>
      <a:accent2>
        <a:srgbClr val="00D3E6"/>
      </a:accent2>
      <a:accent3>
        <a:srgbClr val="0077FF"/>
      </a:accent3>
      <a:accent4>
        <a:srgbClr val="FF3885"/>
      </a:accent4>
      <a:accent5>
        <a:srgbClr val="202020"/>
      </a:accent5>
      <a:accent6>
        <a:srgbClr val="F5F5F5"/>
      </a:accent6>
      <a:hlink>
        <a:srgbClr val="0077FF"/>
      </a:hlink>
      <a:folHlink>
        <a:srgbClr val="A538A5"/>
      </a:folHlink>
    </a:clrScheme>
    <a:fontScheme name="Другая 2">
      <a:majorFont>
        <a:latin typeface="VK Sans Display Medium"/>
        <a:ea typeface=""/>
        <a:cs typeface=""/>
      </a:majorFont>
      <a:minorFont>
        <a:latin typeface="VK Sans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  <a:txDef>
      <a:spPr>
        <a:noFill/>
      </a:spPr>
      <a:bodyPr wrap="none" lIns="36000" tIns="36000" rIns="36000" bIns="36000" rtlCol="0">
        <a:spAutoFit/>
      </a:bodyPr>
      <a:lstStyle>
        <a:defPPr algn="l">
          <a:lnSpc>
            <a:spcPct val="110000"/>
          </a:lnSpc>
          <a:spcAft>
            <a:spcPts val="600"/>
          </a:spcAft>
          <a:defRPr dirty="0" smtClean="0"/>
        </a:defPPr>
      </a:lstStyle>
    </a:txDef>
  </a:objectDefaults>
  <a:extraClrSchemeLst/>
  <a:custClrLst>
    <a:custClr name="VK1">
      <a:srgbClr val="397ECC"/>
    </a:custClr>
    <a:custClr name="VK2">
      <a:srgbClr val="EE5C44"/>
    </a:custClr>
    <a:custClr name="VK3">
      <a:srgbClr val="F8C246"/>
    </a:custClr>
    <a:custClr name="VK4">
      <a:srgbClr val="E6457A"/>
    </a:custClr>
    <a:custClr name="VK5">
      <a:srgbClr val="EB4250"/>
    </a:custClr>
    <a:custClr name="VK6">
      <a:srgbClr val="EE5959"/>
    </a:custClr>
    <a:custClr name="VK7">
      <a:srgbClr val="FAEBEB"/>
    </a:custClr>
    <a:custClr name="VK8">
      <a:srgbClr val="52B34B"/>
    </a:custClr>
    <a:custClr name="VK9">
      <a:srgbClr val="65DA65"/>
    </a:custClr>
    <a:custClr name="VK10">
      <a:srgbClr val="63B9BA"/>
    </a:custClr>
    <a:custClr name="VK11">
      <a:srgbClr val="7A3AC0"/>
    </a:custClr>
    <a:custClr name="VK12">
      <a:srgbClr val="A997F9"/>
    </a:custClr>
    <a:custClr name="VK13">
      <a:srgbClr val="F4E7C3"/>
    </a:custClr>
    <a:custClr name="VK14">
      <a:srgbClr val="A99670"/>
    </a:custClr>
  </a:custClrLst>
  <a:extLst>
    <a:ext uri="{05A4C25C-085E-4340-85A3-A5531E510DB2}">
      <thm15:themeFamily xmlns:thm15="http://schemas.microsoft.com/office/thememl/2012/main" name="VK New Color" id="{0F21C935-88F8-0D48-A688-F608B5B18543}" vid="{EC4E97C5-885E-3B48-9924-4E236FEFACA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10555</TotalTime>
  <Words>6651</Words>
  <Application>Microsoft Macintosh PowerPoint</Application>
  <PresentationFormat>Широкоэкранный</PresentationFormat>
  <Paragraphs>1114</Paragraphs>
  <Slides>173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173</vt:i4>
      </vt:variant>
    </vt:vector>
  </HeadingPairs>
  <TitlesOfParts>
    <vt:vector size="182" baseType="lpstr">
      <vt:lpstr>Системный шрифт, обычный</vt:lpstr>
      <vt:lpstr>Arial</vt:lpstr>
      <vt:lpstr>Calibri</vt:lpstr>
      <vt:lpstr>Play</vt:lpstr>
      <vt:lpstr>VK Sans Display</vt:lpstr>
      <vt:lpstr>VK Sans Display DemiBold</vt:lpstr>
      <vt:lpstr>VK Sans Display Medium</vt:lpstr>
      <vt:lpstr>VK Sans Display Regular</vt:lpstr>
      <vt:lpstr>VK_Template_01-2026</vt:lpstr>
      <vt:lpstr>Как мы научили ИИ делать код-ревью</vt:lpstr>
      <vt:lpstr>Презентация PowerPoint</vt:lpstr>
      <vt:lpstr>Презентация PowerPoint</vt:lpstr>
      <vt:lpstr>Боль ревью</vt:lpstr>
      <vt:lpstr>Боль ревью</vt:lpstr>
      <vt:lpstr>Боль ревью</vt:lpstr>
      <vt:lpstr>График — время реакции по неделям</vt:lpstr>
      <vt:lpstr>Презентация PowerPoint</vt:lpstr>
      <vt:lpstr>Презентация PowerPoint</vt:lpstr>
      <vt:lpstr>Презентация PowerPoint</vt:lpstr>
      <vt:lpstr>График — душность vs время ожидания</vt:lpstr>
      <vt:lpstr>График — душность vs время ожидания</vt:lpstr>
      <vt:lpstr>График — душность vs время ожидания</vt:lpstr>
      <vt:lpstr>График — душность vs время ожидания</vt:lpstr>
      <vt:lpstr>График — душность vs время ожидания</vt:lpstr>
      <vt:lpstr>График — время реакции по дням недели</vt:lpstr>
      <vt:lpstr>График — комментарии по дням недели</vt:lpstr>
      <vt:lpstr>Вывод из анализа</vt:lpstr>
      <vt:lpstr>Вывод из анализа</vt:lpstr>
      <vt:lpstr>Вывод из анализа</vt:lpstr>
      <vt:lpstr>Вывод из анализа</vt:lpstr>
      <vt:lpstr>Наши цифры</vt:lpstr>
      <vt:lpstr>График — время до первого комментария</vt:lpstr>
      <vt:lpstr>График — средняя длительность MR в часах</vt:lpstr>
      <vt:lpstr>Презентация PowerPoint</vt:lpstr>
      <vt:lpstr>Общая схема v1</vt:lpstr>
      <vt:lpstr> Пять попыток v1</vt:lpstr>
      <vt:lpstr> Пять попыток v1</vt:lpstr>
      <vt:lpstr> Пять попыток v1</vt:lpstr>
      <vt:lpstr> Пять попыток v1</vt:lpstr>
      <vt:lpstr> Пять попыток v1</vt:lpstr>
      <vt:lpstr> Пять попыток v1</vt:lpstr>
      <vt:lpstr>`llm-single` — подход</vt:lpstr>
      <vt:lpstr>`llm-single` — плюсы и минусы</vt:lpstr>
      <vt:lpstr>`llm-single` — плюсы и минусы</vt:lpstr>
      <vt:lpstr>LLM — это не агент</vt:lpstr>
      <vt:lpstr>Агент = LLM + loop + tools</vt:lpstr>
      <vt:lpstr>`react-agent` — стек</vt:lpstr>
      <vt:lpstr>`react-agent` — плюсы и минусы </vt:lpstr>
      <vt:lpstr>`react-agent` — плюсы и минусы </vt:lpstr>
      <vt:lpstr>`tool-calling-agent` — стек</vt:lpstr>
      <vt:lpstr>`tool-calling-agent` — стек</vt:lpstr>
      <vt:lpstr>` tool-calling-agent` — плюсы и минусы</vt:lpstr>
      <vt:lpstr>` tool-calling-agent` — плюсы и минусы</vt:lpstr>
      <vt:lpstr>`planning-reviewer` — идея</vt:lpstr>
      <vt:lpstr>`planning-reviewer` — идея</vt:lpstr>
      <vt:lpstr>`planning-reviewer` — цена конструкции </vt:lpstr>
      <vt:lpstr>`planning-reviewer` — цена конструкции </vt:lpstr>
      <vt:lpstr>`planning-reviewer` — цена конструкции </vt:lpstr>
      <vt:lpstr>`planning-reviewer` — Anchor Bias </vt:lpstr>
      <vt:lpstr>`primary-reviewer` — новая идея</vt:lpstr>
      <vt:lpstr>XML-формат diff</vt:lpstr>
      <vt:lpstr>XML-формат diff</vt:lpstr>
      <vt:lpstr>XML-формат diff</vt:lpstr>
      <vt:lpstr>`primary-reviewer` — контракты между фазами</vt:lpstr>
      <vt:lpstr>`primary-reviewer` — контракты между фазами</vt:lpstr>
      <vt:lpstr>`primary-reviewer` — контракты между фазами</vt:lpstr>
      <vt:lpstr>`primary-reviewer` — контракты между фазами</vt:lpstr>
      <vt:lpstr>Инструменты агента</vt:lpstr>
      <vt:lpstr>Инструменты агента</vt:lpstr>
      <vt:lpstr>Инструменты агента</vt:lpstr>
      <vt:lpstr>Инструменты агента</vt:lpstr>
      <vt:lpstr>Инструменты агента</vt:lpstr>
      <vt:lpstr>Презентация PowerPoint</vt:lpstr>
      <vt:lpstr>Реальные проблемы  v1</vt:lpstr>
      <vt:lpstr>Реальные проблемы  v1</vt:lpstr>
      <vt:lpstr>Реальные проблемы  v1</vt:lpstr>
      <vt:lpstr>Реальные проблемы  v1</vt:lpstr>
      <vt:lpstr>Репозиторий через замочную скважину</vt:lpstr>
      <vt:lpstr>Репозиторий через замочную скважину</vt:lpstr>
      <vt:lpstr>Репозиторий через замочную скважину</vt:lpstr>
      <vt:lpstr>Репозиторий через замочную скважину</vt:lpstr>
      <vt:lpstr>Под нагрузкой GitLab API становился точкой отказа</vt:lpstr>
      <vt:lpstr>Под нагрузкой GitLab API становился точкой отказа</vt:lpstr>
      <vt:lpstr>Под нагрузкой GitLab API становился точкой отказа</vt:lpstr>
      <vt:lpstr>Под нагрузкой GitLab API становился точкой отказа</vt:lpstr>
      <vt:lpstr>Под нагрузкой GitLab API становился точкой отказа</vt:lpstr>
      <vt:lpstr>Ревьюер переписывали из-за поведения моделей</vt:lpstr>
      <vt:lpstr>Ревьюер переписывали из-за поведения моделей</vt:lpstr>
      <vt:lpstr>Ревьюер переписывали из-за поведения моделей</vt:lpstr>
      <vt:lpstr>Модельный слой тоже был нестабилен</vt:lpstr>
      <vt:lpstr>Модельный слой тоже был нестабилен</vt:lpstr>
      <vt:lpstr>Модельный слой тоже был нестабилен</vt:lpstr>
      <vt:lpstr>Модельный слой тоже был нестабилен</vt:lpstr>
      <vt:lpstr>Даже токены считались по-разному</vt:lpstr>
      <vt:lpstr>И даже после этого агент не мог проверить гипотезу</vt:lpstr>
      <vt:lpstr>И даже после этого агент не мог проверить гипотезу</vt:lpstr>
      <vt:lpstr>И даже после этого агент не мог проверить гипотезу</vt:lpstr>
      <vt:lpstr>И даже после этого агент не мог проверить гипотезу</vt:lpstr>
      <vt:lpstr>Итог — вместо ревьюера мы поддерживали платформу</vt:lpstr>
      <vt:lpstr>Итог — вместо ревьюера мы поддерживали платформу</vt:lpstr>
      <vt:lpstr>Итог — вместо ревьюера мы поддерживали платформу</vt:lpstr>
      <vt:lpstr>Итог — вместо ревьюера мы поддерживали платформу</vt:lpstr>
      <vt:lpstr>Презентация PowerPoint</vt:lpstr>
      <vt:lpstr>Требования к v2</vt:lpstr>
      <vt:lpstr>Требования к v2</vt:lpstr>
      <vt:lpstr>Требования к v2</vt:lpstr>
      <vt:lpstr>Требования к v2</vt:lpstr>
      <vt:lpstr>Почему OpenCode</vt:lpstr>
      <vt:lpstr>Как мы с ним говорим</vt:lpstr>
      <vt:lpstr>Глобальная карта секции</vt:lpstr>
      <vt:lpstr>Workspace — как мы собираем runtime вокруг OpenCode </vt:lpstr>
      <vt:lpstr>Workspace — как мы собираем runtime вокруг OpenCode </vt:lpstr>
      <vt:lpstr>Workspace — как мы собираем runtime вокруг OpenCode </vt:lpstr>
      <vt:lpstr>Workspace — как мы собираем runtime вокруг OpenCode </vt:lpstr>
      <vt:lpstr>`.opencodereview` — конфиг как файловый контракт</vt:lpstr>
      <vt:lpstr>Чем именно управляем в workspace</vt:lpstr>
      <vt:lpstr>Нейтрализация AGENTS.md / CLAUDE.md</vt:lpstr>
      <vt:lpstr>Нейтрализация AGENTS.md / CLAUDE.md</vt:lpstr>
      <vt:lpstr>Нейтрализация AGENTS.md / CLAUDE.md</vt:lpstr>
      <vt:lpstr>Нейтрализация AGENTS.md / CLAUDE.md</vt:lpstr>
      <vt:lpstr>Нейтрализация AGENTS.md / CLAUDE.md</vt:lpstr>
      <vt:lpstr>Tools как API, а не просто как доступ к файлам</vt:lpstr>
      <vt:lpstr>Tools как API, а не просто как доступ к файлам</vt:lpstr>
      <vt:lpstr>Tools как API, а не просто как доступ к файлам</vt:lpstr>
      <vt:lpstr>Tools как API, а не просто как доступ к файлам</vt:lpstr>
      <vt:lpstr>Tools как API, а не просто как доступ к файлам</vt:lpstr>
      <vt:lpstr> Почему tools два, а не один</vt:lpstr>
      <vt:lpstr> Почему tools два, а не один</vt:lpstr>
      <vt:lpstr> Почему tools два, а не один</vt:lpstr>
      <vt:lpstr> Почему tools два, а не один</vt:lpstr>
      <vt:lpstr> Почему tools два, а не один</vt:lpstr>
      <vt:lpstr> Почему tools два, а не один</vt:lpstr>
      <vt:lpstr> Почему tools два, а не один</vt:lpstr>
      <vt:lpstr>Минимально нужная анатомия tool-а</vt:lpstr>
      <vt:lpstr>Надёжность интеграции — от precheck до fallback</vt:lpstr>
      <vt:lpstr>Надёжность интеграции — от precheck до fallback</vt:lpstr>
      <vt:lpstr>Надёжность интеграции — от precheck до fallback</vt:lpstr>
      <vt:lpstr>Надёжность интеграции — от precheck до fallback</vt:lpstr>
      <vt:lpstr>Боевой кейс — когда агент не вызывает tool</vt:lpstr>
      <vt:lpstr>Боевой кейс — когда агент не вызывает tool</vt:lpstr>
      <vt:lpstr>Боевой кейс — когда агент не вызывает tool</vt:lpstr>
      <vt:lpstr>Как raw diff превращается в review input</vt:lpstr>
      <vt:lpstr>Что в итоге читает агент</vt:lpstr>
      <vt:lpstr>Фаза 1 — параллельные reviewer sessions</vt:lpstr>
      <vt:lpstr>Фаза 1 — параллельные reviewer sessions</vt:lpstr>
      <vt:lpstr>Фаза 1 — параллельные reviewer sessions</vt:lpstr>
      <vt:lpstr>Фаза 1 — параллельные reviewer sessions</vt:lpstr>
      <vt:lpstr>Что задаёт промпт reviewer-а</vt:lpstr>
      <vt:lpstr>Что задаёт промпт reviewer-а</vt:lpstr>
      <vt:lpstr>Что задаёт промпт reviewer-а</vt:lpstr>
      <vt:lpstr>Sub-agents внутри этапа</vt:lpstr>
      <vt:lpstr>Sub-agents внутри этапа</vt:lpstr>
      <vt:lpstr>Sub-agents внутри этапа</vt:lpstr>
      <vt:lpstr>Sub-agents внутри этапа</vt:lpstr>
      <vt:lpstr>Почему phases две</vt:lpstr>
      <vt:lpstr>Почему phases две</vt:lpstr>
      <vt:lpstr>Почему phases две</vt:lpstr>
      <vt:lpstr>Почему phases две</vt:lpstr>
      <vt:lpstr>Фаза 2 — finalizer и typed handoff</vt:lpstr>
      <vt:lpstr>Фаза 2 — finalizer и typed handoff</vt:lpstr>
      <vt:lpstr>Фаза 2 — finalizer и typed handoff</vt:lpstr>
      <vt:lpstr>Фаза 2 — finalizer и typed handoff</vt:lpstr>
      <vt:lpstr>Фаза 2 — finalizer и typed handoff</vt:lpstr>
      <vt:lpstr>Как комментарии доезжают до GitLab</vt:lpstr>
      <vt:lpstr>Как комментарии доезжают до GitLab</vt:lpstr>
      <vt:lpstr>Как комментарии доезжают до GitLab</vt:lpstr>
      <vt:lpstr>Как комментарии доезжают до GitLab</vt:lpstr>
      <vt:lpstr>Как это живёт в проде</vt:lpstr>
      <vt:lpstr>Как это живёт в проде</vt:lpstr>
      <vt:lpstr>Как это живёт в проде</vt:lpstr>
      <vt:lpstr>V1 vs V2 — итог</vt:lpstr>
      <vt:lpstr>Презентация PowerPoint</vt:lpstr>
      <vt:lpstr>Открытые вопросы</vt:lpstr>
      <vt:lpstr>Открытые вопросы</vt:lpstr>
      <vt:lpstr>Открытые вопросы</vt:lpstr>
      <vt:lpstr>Открытые вопросы</vt:lpstr>
      <vt:lpstr>Что забрать с собой</vt:lpstr>
      <vt:lpstr>Что забрать с собой</vt:lpstr>
      <vt:lpstr>Что забрать с собой</vt:lpstr>
      <vt:lpstr>Что забрать с собой</vt:lpstr>
      <vt:lpstr>Open Source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Проскурина Татьяна Сергеевна</dc:creator>
  <cp:lastModifiedBy>Iudin Aleksandr</cp:lastModifiedBy>
  <cp:revision>721</cp:revision>
  <dcterms:created xsi:type="dcterms:W3CDTF">2020-08-24T10:59:58Z</dcterms:created>
  <dcterms:modified xsi:type="dcterms:W3CDTF">2026-05-13T14:29:31Z</dcterms:modified>
</cp:coreProperties>
</file>