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y="5143500" cx="9144000"/>
  <p:notesSz cx="6858000" cy="9144000"/>
  <p:embeddedFontLst>
    <p:embeddedFont>
      <p:font typeface="Montserrat SemiBold"/>
      <p:regular r:id="rId77"/>
      <p:bold r:id="rId78"/>
      <p:italic r:id="rId79"/>
      <p:boldItalic r:id="rId80"/>
    </p:embeddedFont>
    <p:embeddedFont>
      <p:font typeface="Roboto"/>
      <p:regular r:id="rId81"/>
      <p:bold r:id="rId82"/>
      <p:italic r:id="rId83"/>
      <p:boldItalic r:id="rId84"/>
    </p:embeddedFont>
    <p:embeddedFont>
      <p:font typeface="Montserrat"/>
      <p:regular r:id="rId85"/>
      <p:bold r:id="rId86"/>
      <p:italic r:id="rId87"/>
      <p:boldItalic r:id="rId88"/>
    </p:embeddedFont>
    <p:embeddedFont>
      <p:font typeface="Montserrat Medium"/>
      <p:regular r:id="rId89"/>
      <p:bold r:id="rId90"/>
      <p:italic r:id="rId91"/>
      <p:boldItalic r:id="rId92"/>
    </p:embeddedFont>
    <p:embeddedFont>
      <p:font typeface="Roboto Mono"/>
      <p:regular r:id="rId93"/>
      <p:bold r:id="rId94"/>
      <p:italic r:id="rId95"/>
      <p:boldItalic r:id="rId9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Елизавета Якушева"/>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F19DE1A-98D5-4270-BB36-CC960FD1C80B}">
  <a:tblStyle styleId="{7F19DE1A-98D5-4270-BB36-CC960FD1C80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Roboto-boldItalic.fntdata"/><Relationship Id="rId83" Type="http://schemas.openxmlformats.org/officeDocument/2006/relationships/font" Target="fonts/Roboto-italic.fntdata"/><Relationship Id="rId42" Type="http://schemas.openxmlformats.org/officeDocument/2006/relationships/slide" Target="slides/slide35.xml"/><Relationship Id="rId86" Type="http://schemas.openxmlformats.org/officeDocument/2006/relationships/font" Target="fonts/Montserrat-bold.fntdata"/><Relationship Id="rId41" Type="http://schemas.openxmlformats.org/officeDocument/2006/relationships/slide" Target="slides/slide34.xml"/><Relationship Id="rId85" Type="http://schemas.openxmlformats.org/officeDocument/2006/relationships/font" Target="fonts/Montserrat-regular.fntdata"/><Relationship Id="rId44" Type="http://schemas.openxmlformats.org/officeDocument/2006/relationships/slide" Target="slides/slide37.xml"/><Relationship Id="rId88" Type="http://schemas.openxmlformats.org/officeDocument/2006/relationships/font" Target="fonts/Montserrat-boldItalic.fntdata"/><Relationship Id="rId43" Type="http://schemas.openxmlformats.org/officeDocument/2006/relationships/slide" Target="slides/slide36.xml"/><Relationship Id="rId87" Type="http://schemas.openxmlformats.org/officeDocument/2006/relationships/font" Target="fonts/Montserrat-italic.fntdata"/><Relationship Id="rId46" Type="http://schemas.openxmlformats.org/officeDocument/2006/relationships/slide" Target="slides/slide39.xml"/><Relationship Id="rId45" Type="http://schemas.openxmlformats.org/officeDocument/2006/relationships/slide" Target="slides/slide38.xml"/><Relationship Id="rId89" Type="http://schemas.openxmlformats.org/officeDocument/2006/relationships/font" Target="fonts/MontserratMedium-regular.fntdata"/><Relationship Id="rId80" Type="http://schemas.openxmlformats.org/officeDocument/2006/relationships/font" Target="fonts/MontserratSemiBold-boldItalic.fntdata"/><Relationship Id="rId82" Type="http://schemas.openxmlformats.org/officeDocument/2006/relationships/font" Target="fonts/Roboto-bold.fntdata"/><Relationship Id="rId81"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slide" Target="slides/slide66.xml"/><Relationship Id="rId72" Type="http://schemas.openxmlformats.org/officeDocument/2006/relationships/slide" Target="slides/slide65.xml"/><Relationship Id="rId31" Type="http://schemas.openxmlformats.org/officeDocument/2006/relationships/slide" Target="slides/slide24.xml"/><Relationship Id="rId75" Type="http://schemas.openxmlformats.org/officeDocument/2006/relationships/slide" Target="slides/slide68.xml"/><Relationship Id="rId30" Type="http://schemas.openxmlformats.org/officeDocument/2006/relationships/slide" Target="slides/slide23.xml"/><Relationship Id="rId74" Type="http://schemas.openxmlformats.org/officeDocument/2006/relationships/slide" Target="slides/slide67.xml"/><Relationship Id="rId33" Type="http://schemas.openxmlformats.org/officeDocument/2006/relationships/slide" Target="slides/slide26.xml"/><Relationship Id="rId77" Type="http://schemas.openxmlformats.org/officeDocument/2006/relationships/font" Target="fonts/MontserratSemiBold-regular.fntdata"/><Relationship Id="rId32" Type="http://schemas.openxmlformats.org/officeDocument/2006/relationships/slide" Target="slides/slide25.xml"/><Relationship Id="rId76" Type="http://schemas.openxmlformats.org/officeDocument/2006/relationships/slide" Target="slides/slide69.xml"/><Relationship Id="rId35" Type="http://schemas.openxmlformats.org/officeDocument/2006/relationships/slide" Target="slides/slide28.xml"/><Relationship Id="rId79" Type="http://schemas.openxmlformats.org/officeDocument/2006/relationships/font" Target="fonts/MontserratSemiBold-italic.fntdata"/><Relationship Id="rId34" Type="http://schemas.openxmlformats.org/officeDocument/2006/relationships/slide" Target="slides/slide27.xml"/><Relationship Id="rId78" Type="http://schemas.openxmlformats.org/officeDocument/2006/relationships/font" Target="fonts/MontserratSemiBold-bold.fntdata"/><Relationship Id="rId71" Type="http://schemas.openxmlformats.org/officeDocument/2006/relationships/slide" Target="slides/slide64.xml"/><Relationship Id="rId70" Type="http://schemas.openxmlformats.org/officeDocument/2006/relationships/slide" Target="slides/slide63.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slide" Target="slides/slide61.xml"/><Relationship Id="rId23" Type="http://schemas.openxmlformats.org/officeDocument/2006/relationships/slide" Target="slides/slide16.xml"/><Relationship Id="rId67" Type="http://schemas.openxmlformats.org/officeDocument/2006/relationships/slide" Target="slides/slide60.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slide" Target="slides/slide62.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95" Type="http://schemas.openxmlformats.org/officeDocument/2006/relationships/font" Target="fonts/RobotoMono-italic.fntdata"/><Relationship Id="rId50" Type="http://schemas.openxmlformats.org/officeDocument/2006/relationships/slide" Target="slides/slide43.xml"/><Relationship Id="rId94" Type="http://schemas.openxmlformats.org/officeDocument/2006/relationships/font" Target="fonts/RobotoMono-bold.fntdata"/><Relationship Id="rId53" Type="http://schemas.openxmlformats.org/officeDocument/2006/relationships/slide" Target="slides/slide46.xml"/><Relationship Id="rId52" Type="http://schemas.openxmlformats.org/officeDocument/2006/relationships/slide" Target="slides/slide45.xml"/><Relationship Id="rId96" Type="http://schemas.openxmlformats.org/officeDocument/2006/relationships/font" Target="fonts/RobotoMono-boldItalic.fntdata"/><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91" Type="http://schemas.openxmlformats.org/officeDocument/2006/relationships/font" Target="fonts/MontserratMedium-italic.fntdata"/><Relationship Id="rId90" Type="http://schemas.openxmlformats.org/officeDocument/2006/relationships/font" Target="fonts/MontserratMedium-bold.fntdata"/><Relationship Id="rId93" Type="http://schemas.openxmlformats.org/officeDocument/2006/relationships/font" Target="fonts/RobotoMono-regular.fntdata"/><Relationship Id="rId92" Type="http://schemas.openxmlformats.org/officeDocument/2006/relationships/font" Target="fonts/MontserratMedium-boldItalic.fntdata"/><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9-24T11:32:30.164">
    <p:pos x="6000" y="0"/>
    <p:text>полумать</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f8d3c52ba2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f8d3c52ba2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f8d3c52ba2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f8d3c52ba2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f8d3c52ba2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f8d3c52ba2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f8d3c52ba2_0_8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f8d3c52ba2_0_8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Однаждый когда я была молода и горяча, довелось мне тетсировать такую систем</a:t>
            </a:r>
            <a:endParaRPr/>
          </a:p>
          <a:p>
            <a:pPr indent="0" lvl="0" marL="0" rtl="0" algn="l">
              <a:spcBef>
                <a:spcPts val="0"/>
              </a:spcBef>
              <a:spcAft>
                <a:spcPts val="0"/>
              </a:spcAft>
              <a:buNone/>
            </a:pPr>
            <a:r>
              <a:rPr lang="en-GB"/>
              <a:t>Клиент спрашивал у банка информацию по клиенту и по всем продактам внутри банка. ПО шло сначала в систему идентификации клиента, затем асинхронно собирало данные по сервисам вродк карт, кредитов и вкладов, агрегировало результат и отдавало ответ клиенту</a:t>
            </a:r>
            <a:br>
              <a:rPr lang="en-GB"/>
            </a:br>
            <a:br>
              <a:rPr lang="en-GB"/>
            </a:br>
            <a:r>
              <a:rPr lang="en-GB"/>
              <a:t>При взгляде на эту систему какие возникают мысли? Помимо того “зачем я пришел на этот доклад или что я буду есть на ужин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f8d3c52ba2_0_8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f8d3c52ba2_0_8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ЭТО ДОЛЖЕН БЫТЬ ВОПРОС</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Вопрос как это етстирвоать возникакет у меня раз 10 на дню каждый раз, когда я открываю карточки с задниями</a:t>
            </a:r>
            <a:endParaRPr/>
          </a:p>
          <a:p>
            <a:pPr indent="0" lvl="0" marL="0" rtl="0" algn="l">
              <a:spcBef>
                <a:spcPts val="0"/>
              </a:spcBef>
              <a:spcAft>
                <a:spcPts val="0"/>
              </a:spcAft>
              <a:buNone/>
            </a:pPr>
            <a:r>
              <a:rPr lang="en-GB"/>
              <a:t>Этот впопрос приследует меня на груммингах, приследует на планированиях и дейли. А так же когда я смотрю презентациию apple с их новым смартфоном dual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f8d3c52ba2_0_9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f8d3c52ba2_0_9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Глобально при интеграционном тестировании у нас есть два варианта.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f8d3c52ba2_0_1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f8d3c52ba2_0_1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И че? Мы итак знаем теорию тестирования и вот это вот все тестирование сверху вних и снизу вверх. Что то уровня первого классса тестировщиков, что только погружаются в проект.когда мы говорим об этих стратегийя, мы очень часто просто о них говорим. Что да такое есть, да это понятно. Но как работает это на проектах на самом деле</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f8d3c52ba2_0_1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f8d3c52ba2_0_1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f8d3c52ba2_0_1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f8d3c52ba2_0_1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Кажется очевидным: возьми модуль персоны и проверь получение персоны </a:t>
            </a:r>
            <a:endParaRPr/>
          </a:p>
          <a:p>
            <a:pPr indent="0" lvl="0" marL="0" rtl="0" algn="l">
              <a:spcBef>
                <a:spcPts val="0"/>
              </a:spcBef>
              <a:spcAft>
                <a:spcPts val="0"/>
              </a:spcAft>
              <a:buNone/>
            </a:pPr>
            <a:r>
              <a:rPr lang="en-GB"/>
              <a:t>Потом возьми модуль дебетовых карт и проверь их</a:t>
            </a:r>
            <a:endParaRPr/>
          </a:p>
          <a:p>
            <a:pPr indent="0" lvl="0" marL="0" rtl="0" algn="l">
              <a:spcBef>
                <a:spcPts val="0"/>
              </a:spcBef>
              <a:spcAft>
                <a:spcPts val="0"/>
              </a:spcAft>
              <a:buNone/>
            </a:pPr>
            <a:r>
              <a:rPr lang="en-GB"/>
              <a:t>Потом кредиты и проверь их</a:t>
            </a:r>
            <a:endParaRPr/>
          </a:p>
          <a:p>
            <a:pPr indent="0" lvl="0" marL="0" rtl="0" algn="l">
              <a:spcBef>
                <a:spcPts val="0"/>
              </a:spcBef>
              <a:spcAft>
                <a:spcPts val="0"/>
              </a:spcAft>
              <a:buNone/>
            </a:pPr>
            <a:r>
              <a:rPr lang="en-GB"/>
              <a:t>В зависимости от сложности модуля на проверку подобных сценареив + написание тестовы уходит где-то 2-3 рабочих дня одного инженера, который пишет тест по готовым сценариям. Это плохо. Почему это пллохо?</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f8d3c52ba2_0_1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f8d3c52ba2_0_1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Вот я взяла слепок со своего проекта со своими прогонами. Давайте в чиселках. </a:t>
            </a:r>
            <a:br>
              <a:rPr lang="en-GB"/>
            </a:br>
            <a:r>
              <a:rPr lang="en-GB"/>
              <a:t>На момент, коогда я подавала доклад это был июль мой проект содержал около 1100 тестов. Процент успешно пройденных тестов 97,61% Круто? Да вообще классно. </a:t>
            </a:r>
            <a:endParaRPr/>
          </a:p>
          <a:p>
            <a:pPr indent="0" lvl="0" marL="0" rtl="0" algn="l">
              <a:spcBef>
                <a:spcPts val="0"/>
              </a:spcBef>
              <a:spcAft>
                <a:spcPts val="0"/>
              </a:spcAft>
              <a:buNone/>
            </a:pPr>
            <a:r>
              <a:rPr lang="en-GB"/>
              <a:t>Сейчас у нас 1254 теста. Прирост практически 154 теста, написанных за 3 месяца. Примерно 50 за месяц и примерно по 2 теста за день на одного инженера.</a:t>
            </a:r>
            <a:endParaRPr/>
          </a:p>
          <a:p>
            <a:pPr indent="0" lvl="0" marL="0" rtl="0" algn="l">
              <a:spcBef>
                <a:spcPts val="0"/>
              </a:spcBef>
              <a:spcAft>
                <a:spcPts val="0"/>
              </a:spcAft>
              <a:buNone/>
            </a:pPr>
            <a:r>
              <a:rPr lang="en-GB"/>
              <a:t>Но на самом деле эта цифра ни о чем вообще сама по себе не говорит и никуда не упирается.  И сейчас я обьясню почему</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f8d3c52ba2_0_1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f8d3c52ba2_0_1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Почему я говорю, что моя чиселка в отчете не значит ничего на самом деле? </a:t>
            </a:r>
            <a:endParaRPr/>
          </a:p>
          <a:p>
            <a:pPr indent="0" lvl="0" marL="0" rtl="0" algn="l">
              <a:spcBef>
                <a:spcPts val="0"/>
              </a:spcBef>
              <a:spcAft>
                <a:spcPts val="0"/>
              </a:spcAft>
              <a:buNone/>
            </a:pPr>
            <a:r>
              <a:rPr lang="en-GB"/>
              <a:t>Известный факт, что при модульном тестировании как правило не возникает проблем на самом деле. Мы знаем, что это самые простые, самые быстры, самые легковесные тесты. Например один из наших самых быстрых самых легковесных тестов занимает 13 миллисекунд, при чем он ходит в бд, вызвает апи и сравнивает результат полученный по запросу из бд с результатом из апи. Достаточно хорошо для такого теста, а? </a:t>
            </a:r>
            <a:endParaRPr/>
          </a:p>
          <a:p>
            <a:pPr indent="0" lvl="0" marL="0" rtl="0" algn="l">
              <a:spcBef>
                <a:spcPts val="0"/>
              </a:spcBef>
              <a:spcAft>
                <a:spcPts val="0"/>
              </a:spcAft>
              <a:buNone/>
            </a:pPr>
            <a:r>
              <a:rPr lang="en-GB"/>
              <a:t>Очень хоршо я считаю. Но падал он у нас за этот год примерно раза 2 или 3 во время мигания сервиса.</a:t>
            </a:r>
            <a:endParaRPr/>
          </a:p>
          <a:p>
            <a:pPr indent="0" lvl="0" marL="0" rtl="0" algn="l">
              <a:spcBef>
                <a:spcPts val="0"/>
              </a:spcBef>
              <a:spcAft>
                <a:spcPts val="0"/>
              </a:spcAft>
              <a:buNone/>
            </a:pPr>
            <a:br>
              <a:rPr lang="en-GB"/>
            </a:b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f8d3c52ba2_0_1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f8d3c52ba2_0_1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Известный факт, что когда вы фокусируетесь на проверках кусочных (помудульных, покомпонентных) есть риски что при сопокосновении моедлуй друг с другом произойдет боьшой взрыв и ничего не подружится. </a:t>
            </a:r>
            <a:endParaRPr/>
          </a:p>
          <a:p>
            <a:pPr indent="0" lvl="0" marL="0" rtl="0" algn="l">
              <a:spcBef>
                <a:spcPts val="0"/>
              </a:spcBef>
              <a:spcAft>
                <a:spcPts val="0"/>
              </a:spcAft>
              <a:buNone/>
            </a:pPr>
            <a:r>
              <a:rPr lang="en-GB"/>
              <a:t>Я думаю, что ребята из банков согласятся, что при изменении контрактов на смежниках даже в крошечном поле есть риски падений в вашей системе. И вот они как раз причиняют нашей работе основную масштабную пробелму. Мы стараемся обложится вокруг этих точек множеством проверок. Кучей бесполезных тестов, которые не подружатся в самом конце. </a:t>
            </a:r>
            <a:endParaRPr/>
          </a:p>
          <a:p>
            <a:pPr indent="0" lvl="0" marL="0" rtl="0" algn="l">
              <a:spcBef>
                <a:spcPts val="0"/>
              </a:spcBef>
              <a:spcAft>
                <a:spcPts val="0"/>
              </a:spcAft>
              <a:buNone/>
            </a:pPr>
            <a:r>
              <a:rPr lang="en-GB"/>
              <a:t>Так что простой путь, где у вас 1254 автотетста на самом деле ни фга не простой и вот почему</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h224cd2ba701ba1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h224cd2ba701ba1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h73300f7acd86a55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h73300f7acd86a55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Глобально при интеграционном тестировании у нас есть два варианта.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f8d3c52ba2_0_1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f8d3c52ba2_0_1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На самом деле мы почему-то редко говорим об этом, но понятие модуля – основа нашей работы. По определию модуль - это обособленная единица, способная делать что-то для предоставления результата в чем-то. </a:t>
            </a:r>
            <a:endParaRPr/>
          </a:p>
          <a:p>
            <a:pPr indent="0" lvl="0" marL="0" rtl="0" algn="l">
              <a:spcBef>
                <a:spcPts val="0"/>
              </a:spcBef>
              <a:spcAft>
                <a:spcPts val="0"/>
              </a:spcAft>
              <a:buNone/>
            </a:pPr>
            <a:r>
              <a:rPr lang="en-GB"/>
              <a:t>То есть, мы сначала рассматриваем один ендпоинт, затем как он встроен в сервис, затем цепочка сервисов. И так делее.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f8d3c52ba2_0_1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f8d3c52ba2_0_1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А как тетсировать любой модуль? Модули тестируются на вход и на выход.это база нашей работы без условностей. Есть входящие данные и выходящие.</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f8d3c52ba2_0_1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f8d3c52ba2_0_1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И че? Вы снова спрашиваете меня об этом. Все мы итак все это знаем. К чему ты ведешь?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fbb5b6b0c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fbb5b6b0c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fbb5b6b0c7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fbb5b6b0c7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 тетсировании существует множество методик работы с ситсемами. Но большая их часть завязана на техники тест дизайна с модульным тестированием  вроде эквивалентного разбиения, анализа граничных значений и все они упираются в тестирование системы именно как модуля</a:t>
            </a:r>
            <a:endParaRPr/>
          </a:p>
          <a:p>
            <a:pPr indent="0" lvl="0" marL="0" rtl="0" algn="l">
              <a:spcBef>
                <a:spcPts val="0"/>
              </a:spcBef>
              <a:spcAft>
                <a:spcPts val="0"/>
              </a:spcAft>
              <a:buNone/>
            </a:pPr>
            <a:r>
              <a:rPr lang="en-GB"/>
              <a:t>Но что делать с интеграционными цепочками? Здесь на помощь приходит теория графов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fbb5b6b0c7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fbb5b6b0c7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Как я говорила ранее, модуль – это независимый кусочек системы. Под ним мы подразумеваем совокупность модуля - контрлллера, который принимает на вход какие-то данные, отдает какие-то данные и складывает свои состояния в БД.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fbb5b6b0c7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fbb5b6b0c7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 таком случае наша система начинает выглядеть таким образом. Граф, где каждая точка - и есть наш конкретный модуль. Наша задача - протестировать эту систему так, чтобы не было проблем в прод.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fbb5b6b0c7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fbb5b6b0c7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fbb5b6b0c7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fbb5b6b0c7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ВСЕГДА очень хочется собрать сразу весь сценарий. Сходить в каждый можуль собрать каждые данные, потом их как-то агрегировать и все получится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fbb5b6b0c7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fbb5b6b0c7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 таком случае сценарий будет выглядеть вот так. 9 шагов, и обязательно должен быть клиент, у которого все есть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fbb5b6b0c7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fbb5b6b0c7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Неожиданно но факт, клиентов, которые держат 100500 продуктов вашего банка не существует. Потому что прожукты устаревают, остаются на поддержке, но их нужно поддерживать  вроде того, что есть определенный процент людей, которые до сих пор используют интернет эксплоер, несмотря на сеществование эйджа  </a:t>
            </a:r>
            <a:br>
              <a:rPr lang="en-GB"/>
            </a:br>
            <a:r>
              <a:rPr lang="en-GB"/>
              <a:t>Господи, прости меня за пообные сравнения, но да так бывает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fbb5b6b0c7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3fbb5b6b0c7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ВСЕГДА очень хочется собрать сразу весь сценарий. Сходить в каждый можуль собрать каждые данные, потом их как-то агрегировать и все получится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fbb5b6b0c7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fbb5b6b0c7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Складывается ощущение, что надо что-то думать в сторону пересечений, как-то хитро переплетать продукты, чтобы охватить наибольшие варианты продуктов.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fbb5b6b0c7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fbb5b6b0c7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fbb5b6b0c7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fbb5b6b0c7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Я больше чем уверена, что мне обязательно могут рассказать, что построить пересения можно  множеством способов но есть множество нюансов  я их все отношу ко способам “пальцем в небо”. Есть на самом деле база, которая неприложна и я могу вам о ней рассказать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h224cd2ba701ba14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h224cd2ba701ba14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h2b58797313d17c12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h2b58797313d17c12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Вот ис якорный метод </a:t>
            </a:r>
            <a:br>
              <a:rPr lang="en-GB"/>
            </a:br>
            <a:br>
              <a:rPr lang="en-GB"/>
            </a:br>
            <a:r>
              <a:rPr lang="en-GB" sz="1050">
                <a:solidFill>
                  <a:srgbClr val="1F1F1F"/>
                </a:solidFill>
                <a:highlight>
                  <a:srgbClr val="FFFFFF"/>
                </a:highlight>
                <a:latin typeface="Roboto"/>
                <a:ea typeface="Roboto"/>
                <a:cs typeface="Roboto"/>
                <a:sym typeface="Roboto"/>
              </a:rPr>
              <a:t>Якорный метод в ИТ и тестировании — это подход к выбору ключевых точек (модулей, сервисов или сценариев) в сложной системе, которые определяют логику работы остальных компонентов. Вместо того чтобы пытаться протестировать или описать все возможные комбинации связей между десятками сервисов, тестирование и проектирование строятся вокруг этих центральных «якорей».</a:t>
            </a:r>
            <a:endParaRPr sz="1050">
              <a:solidFill>
                <a:srgbClr val="1F1F1F"/>
              </a:solidFill>
              <a:highlight>
                <a:srgbClr val="FFFFFF"/>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050">
              <a:solidFill>
                <a:srgbClr val="1F1F1F"/>
              </a:solidFill>
              <a:highlight>
                <a:srgbClr val="FFFFFF"/>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1050">
                <a:solidFill>
                  <a:srgbClr val="1F1F1F"/>
                </a:solidFill>
                <a:highlight>
                  <a:srgbClr val="FFFFFF"/>
                </a:highlight>
                <a:latin typeface="Roboto"/>
                <a:ea typeface="Roboto"/>
                <a:cs typeface="Roboto"/>
                <a:sym typeface="Roboto"/>
              </a:rPr>
              <a:t>Основные принципы якорного метода:</a:t>
            </a:r>
            <a:endParaRPr sz="1050">
              <a:solidFill>
                <a:srgbClr val="1F1F1F"/>
              </a:solidFill>
              <a:highlight>
                <a:srgbClr val="FFFFFF"/>
              </a:highlight>
              <a:latin typeface="Roboto"/>
              <a:ea typeface="Roboto"/>
              <a:cs typeface="Roboto"/>
              <a:sym typeface="Roboto"/>
            </a:endParaRPr>
          </a:p>
          <a:p>
            <a:pPr indent="-295275" lvl="0" marL="457200" rtl="0" algn="l">
              <a:lnSpc>
                <a:spcPct val="115000"/>
              </a:lnSpc>
              <a:spcBef>
                <a:spcPts val="1200"/>
              </a:spcBef>
              <a:spcAft>
                <a:spcPts val="0"/>
              </a:spcAft>
              <a:buClr>
                <a:srgbClr val="1F1F1F"/>
              </a:buClr>
              <a:buSzPts val="1050"/>
              <a:buFont typeface="Roboto"/>
              <a:buChar char="●"/>
            </a:pPr>
            <a:r>
              <a:rPr lang="en-GB" sz="1050">
                <a:solidFill>
                  <a:srgbClr val="1F1F1F"/>
                </a:solidFill>
                <a:highlight>
                  <a:srgbClr val="FFFFFF"/>
                </a:highlight>
                <a:latin typeface="Roboto"/>
                <a:ea typeface="Roboto"/>
                <a:cs typeface="Roboto"/>
                <a:sym typeface="Roboto"/>
              </a:rPr>
              <a:t>Определение базовой сущности: Выделяется главный компонент (например, модуль пользователя или главного счета в банке), вокруг которого завязаны все остальные операции.</a:t>
            </a:r>
            <a:endParaRPr sz="1050">
              <a:solidFill>
                <a:srgbClr val="1F1F1F"/>
              </a:solidFill>
              <a:highlight>
                <a:srgbClr val="FFFFFF"/>
              </a:highlight>
              <a:latin typeface="Roboto"/>
              <a:ea typeface="Roboto"/>
              <a:cs typeface="Roboto"/>
              <a:sym typeface="Roboto"/>
            </a:endParaRPr>
          </a:p>
          <a:p>
            <a:pPr indent="-295275" lvl="0" marL="457200" rtl="0" algn="l">
              <a:lnSpc>
                <a:spcPct val="115000"/>
              </a:lnSpc>
              <a:spcBef>
                <a:spcPts val="0"/>
              </a:spcBef>
              <a:spcAft>
                <a:spcPts val="0"/>
              </a:spcAft>
              <a:buClr>
                <a:srgbClr val="1F1F1F"/>
              </a:buClr>
              <a:buSzPts val="1050"/>
              <a:buFont typeface="Roboto"/>
              <a:buChar char="●"/>
            </a:pPr>
            <a:r>
              <a:rPr lang="en-GB" sz="1050">
                <a:solidFill>
                  <a:srgbClr val="1F1F1F"/>
                </a:solidFill>
                <a:highlight>
                  <a:srgbClr val="FFFFFF"/>
                </a:highlight>
                <a:latin typeface="Roboto"/>
                <a:ea typeface="Roboto"/>
                <a:cs typeface="Roboto"/>
                <a:sym typeface="Roboto"/>
              </a:rPr>
              <a:t>Сокращение комбинаторики: Вместо создания избыточных сценариев для каждого пересечения всех модулей, тестирование фокусируется на комбинациях с якорным элементом.</a:t>
            </a:r>
            <a:endParaRPr sz="1050">
              <a:solidFill>
                <a:srgbClr val="1F1F1F"/>
              </a:solidFill>
              <a:highlight>
                <a:srgbClr val="FFFFFF"/>
              </a:highlight>
              <a:latin typeface="Roboto"/>
              <a:ea typeface="Roboto"/>
              <a:cs typeface="Roboto"/>
              <a:sym typeface="Roboto"/>
            </a:endParaRPr>
          </a:p>
          <a:p>
            <a:pPr indent="-295275" lvl="0" marL="457200" rtl="0" algn="l">
              <a:lnSpc>
                <a:spcPct val="115000"/>
              </a:lnSpc>
              <a:spcBef>
                <a:spcPts val="0"/>
              </a:spcBef>
              <a:spcAft>
                <a:spcPts val="0"/>
              </a:spcAft>
              <a:buClr>
                <a:srgbClr val="1F1F1F"/>
              </a:buClr>
              <a:buSzPts val="1050"/>
              <a:buFont typeface="Roboto"/>
              <a:buChar char="●"/>
            </a:pPr>
            <a:r>
              <a:rPr lang="en-GB" sz="1050">
                <a:solidFill>
                  <a:srgbClr val="1F1F1F"/>
                </a:solidFill>
                <a:highlight>
                  <a:srgbClr val="FFFFFF"/>
                </a:highlight>
                <a:latin typeface="Roboto"/>
                <a:ea typeface="Roboto"/>
                <a:cs typeface="Roboto"/>
                <a:sym typeface="Roboto"/>
              </a:rPr>
              <a:t>Упрощение интеграции: Позволяет предсказать поведение системы при изменении смежных сервисов, опираясь на стабильность центрального узла.</a:t>
            </a:r>
            <a:endParaRPr sz="1050">
              <a:solidFill>
                <a:srgbClr val="1F1F1F"/>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h224cd2ba701ba14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h224cd2ba701ba14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h224cd2ba701ba14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h224cd2ba701ba14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h2b58797313d17c12_0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h2b58797313d17c12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Вот ис якорный метод </a:t>
            </a:r>
            <a:br>
              <a:rPr lang="en-GB"/>
            </a:br>
            <a:br>
              <a:rPr lang="en-GB"/>
            </a:br>
            <a:r>
              <a:rPr lang="en-GB" sz="1050">
                <a:solidFill>
                  <a:srgbClr val="1F1F1F"/>
                </a:solidFill>
                <a:highlight>
                  <a:srgbClr val="FFFFFF"/>
                </a:highlight>
                <a:latin typeface="Roboto"/>
                <a:ea typeface="Roboto"/>
                <a:cs typeface="Roboto"/>
                <a:sym typeface="Roboto"/>
              </a:rPr>
              <a:t>Якорный метод в ИТ и тестировании — это подход к выбору ключевых точек (модулей, сервисов или сценариев) в сложной системе, которые определяют логику работы остальных компонентов. Вместо того чтобы пытаться протестировать или описать все возможные комбинации связей между десятками сервисов, тестирование и проектирование строятся вокруг этих центральных «якорей».</a:t>
            </a:r>
            <a:endParaRPr sz="1050">
              <a:solidFill>
                <a:srgbClr val="1F1F1F"/>
              </a:solidFill>
              <a:highlight>
                <a:srgbClr val="FFFFFF"/>
              </a:highlight>
              <a:latin typeface="Roboto"/>
              <a:ea typeface="Roboto"/>
              <a:cs typeface="Roboto"/>
              <a:sym typeface="Roboto"/>
            </a:endParaRPr>
          </a:p>
          <a:p>
            <a:pPr indent="0" lvl="0" marL="0" rtl="0" algn="l">
              <a:lnSpc>
                <a:spcPct val="115000"/>
              </a:lnSpc>
              <a:spcBef>
                <a:spcPts val="0"/>
              </a:spcBef>
              <a:spcAft>
                <a:spcPts val="0"/>
              </a:spcAft>
              <a:buNone/>
            </a:pPr>
            <a:r>
              <a:t/>
            </a:r>
            <a:endParaRPr sz="1050">
              <a:solidFill>
                <a:srgbClr val="1F1F1F"/>
              </a:solidFill>
              <a:highlight>
                <a:srgbClr val="FFFFFF"/>
              </a:highlight>
              <a:latin typeface="Roboto"/>
              <a:ea typeface="Roboto"/>
              <a:cs typeface="Roboto"/>
              <a:sym typeface="Roboto"/>
            </a:endParaRPr>
          </a:p>
          <a:p>
            <a:pPr indent="0" lvl="0" marL="0" rtl="0" algn="l">
              <a:lnSpc>
                <a:spcPct val="115000"/>
              </a:lnSpc>
              <a:spcBef>
                <a:spcPts val="0"/>
              </a:spcBef>
              <a:spcAft>
                <a:spcPts val="0"/>
              </a:spcAft>
              <a:buNone/>
            </a:pPr>
            <a:r>
              <a:rPr lang="en-GB" sz="1050">
                <a:solidFill>
                  <a:srgbClr val="1F1F1F"/>
                </a:solidFill>
                <a:highlight>
                  <a:srgbClr val="FFFFFF"/>
                </a:highlight>
                <a:latin typeface="Roboto"/>
                <a:ea typeface="Roboto"/>
                <a:cs typeface="Roboto"/>
                <a:sym typeface="Roboto"/>
              </a:rPr>
              <a:t>Основные принципы якорного метода:</a:t>
            </a:r>
            <a:endParaRPr sz="1050">
              <a:solidFill>
                <a:srgbClr val="1F1F1F"/>
              </a:solidFill>
              <a:highlight>
                <a:srgbClr val="FFFFFF"/>
              </a:highlight>
              <a:latin typeface="Roboto"/>
              <a:ea typeface="Roboto"/>
              <a:cs typeface="Roboto"/>
              <a:sym typeface="Roboto"/>
            </a:endParaRPr>
          </a:p>
          <a:p>
            <a:pPr indent="-295275" lvl="0" marL="457200" rtl="0" algn="l">
              <a:lnSpc>
                <a:spcPct val="115000"/>
              </a:lnSpc>
              <a:spcBef>
                <a:spcPts val="1200"/>
              </a:spcBef>
              <a:spcAft>
                <a:spcPts val="0"/>
              </a:spcAft>
              <a:buClr>
                <a:srgbClr val="1F1F1F"/>
              </a:buClr>
              <a:buSzPts val="1050"/>
              <a:buFont typeface="Roboto"/>
              <a:buChar char="●"/>
            </a:pPr>
            <a:r>
              <a:rPr lang="en-GB" sz="1050">
                <a:solidFill>
                  <a:srgbClr val="1F1F1F"/>
                </a:solidFill>
                <a:highlight>
                  <a:srgbClr val="FFFFFF"/>
                </a:highlight>
                <a:latin typeface="Roboto"/>
                <a:ea typeface="Roboto"/>
                <a:cs typeface="Roboto"/>
                <a:sym typeface="Roboto"/>
              </a:rPr>
              <a:t>Определение базовой сущности: Выделяется главный компонент (например, модуль пользователя или главного счета в банке), вокруг которого завязаны все остальные операции.</a:t>
            </a:r>
            <a:endParaRPr sz="1050">
              <a:solidFill>
                <a:srgbClr val="1F1F1F"/>
              </a:solidFill>
              <a:highlight>
                <a:srgbClr val="FFFFFF"/>
              </a:highlight>
              <a:latin typeface="Roboto"/>
              <a:ea typeface="Roboto"/>
              <a:cs typeface="Roboto"/>
              <a:sym typeface="Roboto"/>
            </a:endParaRPr>
          </a:p>
          <a:p>
            <a:pPr indent="-295275" lvl="0" marL="457200" rtl="0" algn="l">
              <a:lnSpc>
                <a:spcPct val="115000"/>
              </a:lnSpc>
              <a:spcBef>
                <a:spcPts val="0"/>
              </a:spcBef>
              <a:spcAft>
                <a:spcPts val="0"/>
              </a:spcAft>
              <a:buClr>
                <a:srgbClr val="1F1F1F"/>
              </a:buClr>
              <a:buSzPts val="1050"/>
              <a:buFont typeface="Roboto"/>
              <a:buChar char="●"/>
            </a:pPr>
            <a:r>
              <a:rPr lang="en-GB" sz="1050">
                <a:solidFill>
                  <a:srgbClr val="1F1F1F"/>
                </a:solidFill>
                <a:highlight>
                  <a:srgbClr val="FFFFFF"/>
                </a:highlight>
                <a:latin typeface="Roboto"/>
                <a:ea typeface="Roboto"/>
                <a:cs typeface="Roboto"/>
                <a:sym typeface="Roboto"/>
              </a:rPr>
              <a:t>Сокращение комбинаторики: Вместо создания избыточных сценариев для каждого пересечения всех модулей, тестирование фокусируется на комбинациях с якорным элементом.</a:t>
            </a:r>
            <a:endParaRPr sz="1050">
              <a:solidFill>
                <a:srgbClr val="1F1F1F"/>
              </a:solidFill>
              <a:highlight>
                <a:srgbClr val="FFFFFF"/>
              </a:highlight>
              <a:latin typeface="Roboto"/>
              <a:ea typeface="Roboto"/>
              <a:cs typeface="Roboto"/>
              <a:sym typeface="Roboto"/>
            </a:endParaRPr>
          </a:p>
          <a:p>
            <a:pPr indent="-295275" lvl="0" marL="457200" rtl="0" algn="l">
              <a:lnSpc>
                <a:spcPct val="115000"/>
              </a:lnSpc>
              <a:spcBef>
                <a:spcPts val="0"/>
              </a:spcBef>
              <a:spcAft>
                <a:spcPts val="0"/>
              </a:spcAft>
              <a:buClr>
                <a:srgbClr val="1F1F1F"/>
              </a:buClr>
              <a:buSzPts val="1050"/>
              <a:buFont typeface="Roboto"/>
              <a:buChar char="●"/>
            </a:pPr>
            <a:r>
              <a:rPr lang="en-GB" sz="1050">
                <a:solidFill>
                  <a:srgbClr val="1F1F1F"/>
                </a:solidFill>
                <a:highlight>
                  <a:srgbClr val="FFFFFF"/>
                </a:highlight>
                <a:latin typeface="Roboto"/>
                <a:ea typeface="Roboto"/>
                <a:cs typeface="Roboto"/>
                <a:sym typeface="Roboto"/>
              </a:rPr>
              <a:t>Упрощение интеграции: Позволяет предсказать поведение системы при изменении смежных сервисов, опираясь на стабильность центрального узла.</a:t>
            </a:r>
            <a:endParaRPr sz="1050">
              <a:solidFill>
                <a:srgbClr val="1F1F1F"/>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h2b58797313d17c12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h2b58797313d17c12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h73300f7acd86a554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h73300f7acd86a554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h73300f7acd86a554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h73300f7acd86a554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h73300f7acd86a554_1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h73300f7acd86a554_1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h73300f7acd86a554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h73300f7acd86a554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h73300f7acd86a554_1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h73300f7acd86a554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h2b58797313d17c12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h2b58797313d17c12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f8d3c52ba2_0_1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3f8d3c52ba2_0_1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f8d3c52ba2_0_1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3f8d3c52ba2_0_1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Обычно я вижу примерно такую картинку в тестах с разными случаями.</a:t>
            </a:r>
            <a:endParaRPr/>
          </a:p>
          <a:p>
            <a:pPr indent="0" lvl="0" marL="0" rtl="0" algn="l">
              <a:spcBef>
                <a:spcPts val="0"/>
              </a:spcBef>
              <a:spcAft>
                <a:spcPts val="0"/>
              </a:spcAft>
              <a:buNone/>
            </a:pPr>
            <a:r>
              <a:rPr lang="en-GB"/>
              <a:t>Если коротко </a:t>
            </a:r>
            <a:endParaRPr/>
          </a:p>
          <a:p>
            <a:pPr indent="0" lvl="0" marL="0" rtl="0" algn="l">
              <a:spcBef>
                <a:spcPts val="0"/>
              </a:spcBef>
              <a:spcAft>
                <a:spcPts val="0"/>
              </a:spcAft>
              <a:buNone/>
            </a:pPr>
            <a:r>
              <a:rPr lang="en-GB"/>
              <a:t>1 запрос к апи. Проверка статусво </a:t>
            </a:r>
            <a:endParaRPr/>
          </a:p>
          <a:p>
            <a:pPr indent="0" lvl="0" marL="0" rtl="0" algn="l">
              <a:spcBef>
                <a:spcPts val="0"/>
              </a:spcBef>
              <a:spcAft>
                <a:spcPts val="0"/>
              </a:spcAft>
              <a:buNone/>
            </a:pPr>
            <a:r>
              <a:rPr lang="en-GB"/>
              <a:t>2  если статус код 200, проверь то полетела портянка проверок в виде каких-то мутаций, каких-то преобразований, каких-то нбансов,</a:t>
            </a:r>
            <a:endParaRPr/>
          </a:p>
          <a:p>
            <a:pPr indent="0" lvl="0" marL="0" rtl="0" algn="l">
              <a:spcBef>
                <a:spcPts val="0"/>
              </a:spcBef>
              <a:spcAft>
                <a:spcPts val="0"/>
              </a:spcAft>
              <a:buNone/>
            </a:pPr>
            <a:r>
              <a:rPr lang="en-GB"/>
              <a:t>Если было так, то положи вот так. Если не было так то не делай так. И ты сидишь читаешь лапша код до посинения, пока не вкуришь почему так работает.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f8d3c52ba2_0_1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f8d3c52ba2_0_1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Когда мы только начинает изучать автоматизацию тестиролвания, то часто слышим, что тесты должны быть простыми: юез ветвления, без условий, без циклов. Но потом, когда начинаем пистаь код, очень хочется ввернуть ветвление в каждый тест. Ввернуть какие-то сложные обработчики.ввернуть многоч его и тесты перестают быть легким инструментом, становятся сложным, громоздким и непонятным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f8d3c52ba2_0_1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f8d3c52ba2_0_1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Я снова возвращаюсь к тории тестирования и размышляю на жтот счет , потому что мы знаем, что тесты бывают двух случаев.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f8d3c52ba2_0_14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f8d3c52ba2_0_1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 таком случае каждый сервис имеет пачку  позитивных данных, завершаюзихся статус кодом 200 или 0</a:t>
            </a:r>
            <a:endParaRPr/>
          </a:p>
          <a:p>
            <a:pPr indent="0" lvl="0" marL="0" rtl="0" algn="l">
              <a:spcBef>
                <a:spcPts val="0"/>
              </a:spcBef>
              <a:spcAft>
                <a:spcPts val="0"/>
              </a:spcAft>
              <a:buNone/>
            </a:pPr>
            <a:r>
              <a:rPr lang="en-GB"/>
              <a:t>А так же пачка тестов, которая приводит к негативной ошибке. В таком случае, сли поработать с тестовыми данными, как-то подготовить, то получится расширить свое тестовое покрытие </a:t>
            </a:r>
            <a:endParaRPr/>
          </a:p>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f8d3c52ba2_0_15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f8d3c52ba2_0_15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Я называю эту главу пайтест, хотя могла бы назвть просто автотесты, но мне хочется сделать упор на том, что большинство сложных и хитрых штук в пайтесте уже есть. Пайтест - кладезь интсрументов для автоматизатора, которые доступны буквально из коробки. Не  знаю как насчет других языков, вы можете сказать ЛОЛ ЛИ ЭТО ЕСТЬ ВЕЗДЕ</a:t>
            </a:r>
            <a:br>
              <a:rPr lang="en-GB"/>
            </a:br>
            <a:r>
              <a:rPr lang="en-GB"/>
              <a:t>И я скажу вам “круто!” я за вас очень рада, расскажите мне об этом после моего доклада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f8d3c52ba2_0_1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3f8d3c52ba2_0_1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Я часто вижу, что тесты как будто подстраиваются под условности БД. </a:t>
            </a:r>
            <a:r>
              <a:rPr lang="en-GB"/>
              <a:t>н</a:t>
            </a:r>
            <a:r>
              <a:rPr lang="en-GB"/>
              <a:t>апрмер 6 если проставлен чек бокс, то делай так, Если чекбокс не проставлен, то так не делай. Это плохо, потому что серьезно теряется независимость тестов. Их атомарность. Их важнейшая функция - проверка. И вы мне можете сказать, что мол это долго и сложно готовить данные, но я вам кое что расскажу прямо сейчас</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h224cd2ba701ba14f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h224cd2ba701ba14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Я часто вижу, что тесты как будто подстраиваются под условности БД. напрмер 6 если проставлен чек бокс, то делай так, Если чекбокс не проставлен, то так не делай. Это плохо, потому что серьезно теряется независимость тестов. Их атомарность. Их важнейшая функция - проверка. И вы мне можете сказать, что мол это долго и сложно готовить данные, но я вам кое что расскажу прямо сейчас</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f8d3c52ba2_0_1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f8d3c52ba2_0_1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 данном случае я буду рассматривать получение полной информации о клиенте в нашей системе</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f8d3c52ba2_0_1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3f8d3c52ba2_0_1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Вы можете сейчас возразить на мое спорное утверждение, что данные в бд это плоская структура, но на самом деле все снова зависит от уровня абстракции. Например, есть персона - это строка в таблице персон. На нее ссылаются внешний таблицы: такие как email passport phone, на которые дальше ссылаются другие побочные таблицы.</a:t>
            </a:r>
            <a:br>
              <a:rPr lang="en-GB"/>
            </a:br>
            <a:r>
              <a:rPr lang="en-GB"/>
              <a:t>И  как раз запись в бд плоская. Это одна строка, с одной ссылкой. И это прекрасно. Конечно, в бд есть слодные структуры данных, вроде json или массивов, но на самом деле это не важно, потому что они лежат в одной строчке.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f8d3c52ba2_0_16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3f8d3c52ba2_0_1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 тот момент, когда мы разобрались, что данные в бд разложены по обьектам, связанным с таблицами, нет ничего проще, чем повторит структуру БД и разложить данные по обьектам в фикстурах. </a:t>
            </a:r>
            <a:endParaRPr/>
          </a:p>
          <a:p>
            <a:pPr indent="0" lvl="0" marL="0" rtl="0" algn="l">
              <a:spcBef>
                <a:spcPts val="0"/>
              </a:spcBef>
              <a:spcAft>
                <a:spcPts val="0"/>
              </a:spcAft>
              <a:buNone/>
            </a:pPr>
            <a:r>
              <a:rPr lang="en-GB"/>
              <a:t>То есть появляется фикстура, которая готовит отдельно данные под ваши нужды: такие как сама персона, паспорт, адрес и так далее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f8d3c52ba2_0_166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Если работать с точки зрения тестовых данных, то </a:t>
            </a:r>
            <a:endParaRPr/>
          </a:p>
        </p:txBody>
      </p:sp>
      <p:sp>
        <p:nvSpPr>
          <p:cNvPr id="588" name="Google Shape;588;g3f8d3c52ba2_0_16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f8d3c52ba2_0_167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Если работать с точки зрения тестовых данных, то </a:t>
            </a:r>
            <a:endParaRPr/>
          </a:p>
        </p:txBody>
      </p:sp>
      <p:sp>
        <p:nvSpPr>
          <p:cNvPr id="601" name="Google Shape;601;g3f8d3c52ba2_0_16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g3f8d3c52ba2_0_168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g3f8d3c52ba2_0_16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3f8d3c52ba2_0_168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g3f8d3c52ba2_0_16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f8d3c52ba2_0_169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Если работать с точки зрения тестовых данных, то </a:t>
            </a:r>
            <a:endParaRPr/>
          </a:p>
        </p:txBody>
      </p:sp>
      <p:sp>
        <p:nvSpPr>
          <p:cNvPr id="619" name="Google Shape;619;g3f8d3c52ba2_0_16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f8d3c52ba2_0_1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3f8d3c52ba2_0_1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Это я все рассказала на каком-то маленьком тестовом случае, где есть песрона, у которой есть тестовые данные из пары строк … но что если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f8d3c52ba2_0_17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3f8d3c52ba2_0_1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Что если мы видим вот такую штуку перед глазами и как-то тут уже совсем все сложно и страшно, что с этим делать тогда</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3f8d3c52ba2_0_19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3f8d3c52ba2_0_19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3f8d3c52ba2_0_17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3f8d3c52ba2_0_17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На самом деле это центарльная проблематика большинства автотестеров, потому что из нее вылупляются проблемы с маппингом, проверки поатрибутного состава. И тогда ребята завязывабтся только лишь на частичной проверки результатов, проверки только статус кода и все такое. Но как будто все вместе это зерь на палке6 которую тоже можно решить достаточно просто, лишь замапив значения из бд в ответ от АПИ или бекенда</a:t>
            </a:r>
            <a:endParaRPr/>
          </a:p>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f8d3c52ba2_0_176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Тестовые данные ничего себе мы можем готовить не только на вход, но и на выход! Боже мой как это хорошо и прекрасно. И точно так же они подчиняются фикстуре, которые так же подхватывают их и готовят все сами </a:t>
            </a:r>
            <a:endParaRPr/>
          </a:p>
        </p:txBody>
      </p:sp>
      <p:sp>
        <p:nvSpPr>
          <p:cNvPr id="652" name="Google Shape;652;g3f8d3c52ba2_0_17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f8d3c52ba2_0_1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3f8d3c52ba2_0_1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И на самом деле подводя черту всему вышесказанному задачка о тестировании огромных систем сводится к тому, что у вас есть некоторый граф зависимостей ваших модулей.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3f8d3c52ba2_0_20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3f8d3c52ba2_0_20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Зная, как подготовить данные на каждом из модулей, вы можете свободно выбирать и комбинировать ваши автотесты абсолютно любым способом, единожды написав фикстуру. Как правило, сами фикстуры меняются редко. Что можно вообще изменить в инсерте? Практически ничего серьезно? Меняются контаркты и какието условия, которые никак не вяжутся с простейшими фикстурами.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3f8d3c52ba2_0_17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3f8d3c52ba2_0_17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Как преобразовать отвте? Самый простой вариант - обратиться к пайдантик. Пайдантик это библиотека, которая поможет вам структурировать ответ. С помощью него вы описывается контракты на вход и на выход. Считай джосн схема или ксд схема для хмл. Впрочем не важно, важна суть.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3f8d3c52ba2_0_17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3f8d3c52ba2_0_17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Важная задача – собрать правильную модель ответа. Точно такую же как вы могли бы собрать в бд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3f8d3c52ba2_0_1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3f8d3c52ba2_0_1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При осторожной вдумчивой сборке ожидаемых ответов вы полностью убиваете огромный блок со сверкой результатов и ассертами, потому что пайдантик делает это за вас буквально одной строкой. И даже есть нюанс, если вы не хотите проверять все 434 строки из моего примера, то можете укзать только по обьектную проверку.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3f8d3c52ba2_0_18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3f8d3c52ba2_0_18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Самое прекрасное в этом подходе то, что вы можете всегда выбрать способ хранения данный такой, какой вам удобно. Вы модете прибивать их гвоздями, а можете использовать библиотеку фейкер, что сделает вас счастливыми.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м</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h2b58797313d17c12_0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h2b58797313d17c12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Титульный" showMasterSp="0">
  <p:cSld name="Титульный 3">
    <p:bg>
      <p:bgPr>
        <a:solidFill>
          <a:schemeClr val="accent1"/>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0" r="0" t="0"/>
          <a:stretch/>
        </p:blipFill>
        <p:spPr>
          <a:xfrm>
            <a:off x="237887" y="152791"/>
            <a:ext cx="2353469" cy="313004"/>
          </a:xfrm>
          <a:prstGeom prst="rect">
            <a:avLst/>
          </a:prstGeom>
          <a:noFill/>
          <a:ln>
            <a:noFill/>
          </a:ln>
        </p:spPr>
      </p:pic>
      <p:sp>
        <p:nvSpPr>
          <p:cNvPr id="11" name="Google Shape;11;p2"/>
          <p:cNvSpPr txBox="1"/>
          <p:nvPr>
            <p:ph type="title"/>
          </p:nvPr>
        </p:nvSpPr>
        <p:spPr>
          <a:xfrm>
            <a:off x="217425" y="3030971"/>
            <a:ext cx="8696700" cy="2054400"/>
          </a:xfrm>
          <a:prstGeom prst="rect">
            <a:avLst/>
          </a:prstGeom>
        </p:spPr>
        <p:txBody>
          <a:bodyPr anchorCtr="0" anchor="b"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lvl="1">
              <a:lnSpc>
                <a:spcPct val="79000"/>
              </a:lnSpc>
              <a:spcBef>
                <a:spcPts val="0"/>
              </a:spcBef>
              <a:spcAft>
                <a:spcPts val="0"/>
              </a:spcAft>
              <a:buClr>
                <a:schemeClr val="lt1"/>
              </a:buClr>
              <a:buSzPts val="7300"/>
              <a:buNone/>
              <a:defRPr sz="7300">
                <a:solidFill>
                  <a:schemeClr val="lt1"/>
                </a:solidFill>
              </a:defRPr>
            </a:lvl2pPr>
            <a:lvl3pPr lvl="2">
              <a:lnSpc>
                <a:spcPct val="79000"/>
              </a:lnSpc>
              <a:spcBef>
                <a:spcPts val="0"/>
              </a:spcBef>
              <a:spcAft>
                <a:spcPts val="0"/>
              </a:spcAft>
              <a:buClr>
                <a:schemeClr val="lt1"/>
              </a:buClr>
              <a:buSzPts val="7300"/>
              <a:buNone/>
              <a:defRPr sz="7300">
                <a:solidFill>
                  <a:schemeClr val="lt1"/>
                </a:solidFill>
              </a:defRPr>
            </a:lvl3pPr>
            <a:lvl4pPr lvl="3">
              <a:lnSpc>
                <a:spcPct val="79000"/>
              </a:lnSpc>
              <a:spcBef>
                <a:spcPts val="0"/>
              </a:spcBef>
              <a:spcAft>
                <a:spcPts val="0"/>
              </a:spcAft>
              <a:buClr>
                <a:schemeClr val="lt1"/>
              </a:buClr>
              <a:buSzPts val="7300"/>
              <a:buNone/>
              <a:defRPr sz="7300">
                <a:solidFill>
                  <a:schemeClr val="lt1"/>
                </a:solidFill>
              </a:defRPr>
            </a:lvl4pPr>
            <a:lvl5pPr lvl="4">
              <a:lnSpc>
                <a:spcPct val="79000"/>
              </a:lnSpc>
              <a:spcBef>
                <a:spcPts val="0"/>
              </a:spcBef>
              <a:spcAft>
                <a:spcPts val="0"/>
              </a:spcAft>
              <a:buClr>
                <a:schemeClr val="lt1"/>
              </a:buClr>
              <a:buSzPts val="7300"/>
              <a:buNone/>
              <a:defRPr sz="7300">
                <a:solidFill>
                  <a:schemeClr val="lt1"/>
                </a:solidFill>
              </a:defRPr>
            </a:lvl5pPr>
            <a:lvl6pPr lvl="5">
              <a:lnSpc>
                <a:spcPct val="79000"/>
              </a:lnSpc>
              <a:spcBef>
                <a:spcPts val="0"/>
              </a:spcBef>
              <a:spcAft>
                <a:spcPts val="0"/>
              </a:spcAft>
              <a:buClr>
                <a:schemeClr val="lt1"/>
              </a:buClr>
              <a:buSzPts val="7300"/>
              <a:buNone/>
              <a:defRPr sz="7300">
                <a:solidFill>
                  <a:schemeClr val="lt1"/>
                </a:solidFill>
              </a:defRPr>
            </a:lvl6pPr>
            <a:lvl7pPr lvl="6">
              <a:lnSpc>
                <a:spcPct val="79000"/>
              </a:lnSpc>
              <a:spcBef>
                <a:spcPts val="0"/>
              </a:spcBef>
              <a:spcAft>
                <a:spcPts val="0"/>
              </a:spcAft>
              <a:buClr>
                <a:schemeClr val="lt1"/>
              </a:buClr>
              <a:buSzPts val="7300"/>
              <a:buNone/>
              <a:defRPr sz="7300">
                <a:solidFill>
                  <a:schemeClr val="lt1"/>
                </a:solidFill>
              </a:defRPr>
            </a:lvl7pPr>
            <a:lvl8pPr lvl="7">
              <a:lnSpc>
                <a:spcPct val="79000"/>
              </a:lnSpc>
              <a:spcBef>
                <a:spcPts val="0"/>
              </a:spcBef>
              <a:spcAft>
                <a:spcPts val="0"/>
              </a:spcAft>
              <a:buClr>
                <a:schemeClr val="lt1"/>
              </a:buClr>
              <a:buSzPts val="7300"/>
              <a:buNone/>
              <a:defRPr sz="7300">
                <a:solidFill>
                  <a:schemeClr val="lt1"/>
                </a:solidFill>
              </a:defRPr>
            </a:lvl8pPr>
            <a:lvl9pPr lvl="8">
              <a:lnSpc>
                <a:spcPct val="79000"/>
              </a:lnSpc>
              <a:spcBef>
                <a:spcPts val="0"/>
              </a:spcBef>
              <a:spcAft>
                <a:spcPts val="0"/>
              </a:spcAft>
              <a:buClr>
                <a:schemeClr val="lt1"/>
              </a:buClr>
              <a:buSzPts val="7300"/>
              <a:buNone/>
              <a:defRPr sz="7300">
                <a:solidFill>
                  <a:schemeClr val="lt1"/>
                </a:solidFill>
              </a:defRPr>
            </a:lvl9pPr>
          </a:lstStyle>
          <a:p/>
        </p:txBody>
      </p:sp>
      <p:sp>
        <p:nvSpPr>
          <p:cNvPr id="12" name="Google Shape;12;p2"/>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Титульный с подписью" showMasterSp="0">
  <p:cSld name="Титульный 3_1">
    <p:bg>
      <p:bgPr>
        <a:solidFill>
          <a:schemeClr val="accent1"/>
        </a:solidFill>
      </p:bgPr>
    </p:bg>
    <p:spTree>
      <p:nvGrpSpPr>
        <p:cNvPr id="13" name="Shape 13"/>
        <p:cNvGrpSpPr/>
        <p:nvPr/>
      </p:nvGrpSpPr>
      <p:grpSpPr>
        <a:xfrm>
          <a:off x="0" y="0"/>
          <a:ext cx="0" cy="0"/>
          <a:chOff x="0" y="0"/>
          <a:chExt cx="0" cy="0"/>
        </a:xfrm>
      </p:grpSpPr>
      <p:pic>
        <p:nvPicPr>
          <p:cNvPr id="14" name="Google Shape;14;p3"/>
          <p:cNvPicPr preferRelativeResize="0"/>
          <p:nvPr/>
        </p:nvPicPr>
        <p:blipFill rotWithShape="1">
          <a:blip r:embed="rId2">
            <a:alphaModFix/>
          </a:blip>
          <a:srcRect b="0" l="0" r="0" t="0"/>
          <a:stretch/>
        </p:blipFill>
        <p:spPr>
          <a:xfrm>
            <a:off x="237887" y="152791"/>
            <a:ext cx="2353469" cy="313004"/>
          </a:xfrm>
          <a:prstGeom prst="rect">
            <a:avLst/>
          </a:prstGeom>
          <a:noFill/>
          <a:ln>
            <a:noFill/>
          </a:ln>
        </p:spPr>
      </p:pic>
      <p:sp>
        <p:nvSpPr>
          <p:cNvPr id="15" name="Google Shape;15;p3"/>
          <p:cNvSpPr txBox="1"/>
          <p:nvPr>
            <p:ph type="title"/>
          </p:nvPr>
        </p:nvSpPr>
        <p:spPr>
          <a:xfrm>
            <a:off x="229300" y="2863475"/>
            <a:ext cx="7949100" cy="1787400"/>
          </a:xfrm>
          <a:prstGeom prst="rect">
            <a:avLst/>
          </a:prstGeom>
        </p:spPr>
        <p:txBody>
          <a:bodyPr anchorCtr="0" anchor="b"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indent="0" lvl="1" marL="0" marR="0" algn="l">
              <a:lnSpc>
                <a:spcPct val="79000"/>
              </a:lnSpc>
              <a:spcBef>
                <a:spcPts val="0"/>
              </a:spcBef>
              <a:spcAft>
                <a:spcPts val="0"/>
              </a:spcAft>
              <a:buNone/>
              <a:defRPr sz="7300">
                <a:solidFill>
                  <a:schemeClr val="lt1"/>
                </a:solidFill>
                <a:latin typeface="Impact"/>
                <a:ea typeface="Impact"/>
                <a:cs typeface="Impact"/>
                <a:sym typeface="Impact"/>
              </a:defRPr>
            </a:lvl2pPr>
            <a:lvl3pPr indent="0" lvl="2" marL="0" marR="0" algn="l">
              <a:lnSpc>
                <a:spcPct val="79000"/>
              </a:lnSpc>
              <a:spcBef>
                <a:spcPts val="0"/>
              </a:spcBef>
              <a:spcAft>
                <a:spcPts val="0"/>
              </a:spcAft>
              <a:buNone/>
              <a:defRPr sz="7300">
                <a:solidFill>
                  <a:schemeClr val="lt1"/>
                </a:solidFill>
                <a:latin typeface="Impact"/>
                <a:ea typeface="Impact"/>
                <a:cs typeface="Impact"/>
                <a:sym typeface="Impact"/>
              </a:defRPr>
            </a:lvl3pPr>
            <a:lvl4pPr indent="0" lvl="3" marL="0" marR="0" algn="l">
              <a:lnSpc>
                <a:spcPct val="79000"/>
              </a:lnSpc>
              <a:spcBef>
                <a:spcPts val="0"/>
              </a:spcBef>
              <a:spcAft>
                <a:spcPts val="0"/>
              </a:spcAft>
              <a:buNone/>
              <a:defRPr sz="7300">
                <a:solidFill>
                  <a:schemeClr val="lt1"/>
                </a:solidFill>
                <a:latin typeface="Impact"/>
                <a:ea typeface="Impact"/>
                <a:cs typeface="Impact"/>
                <a:sym typeface="Impact"/>
              </a:defRPr>
            </a:lvl4pPr>
            <a:lvl5pPr indent="0" lvl="4" marL="0" marR="0" algn="l">
              <a:lnSpc>
                <a:spcPct val="79000"/>
              </a:lnSpc>
              <a:spcBef>
                <a:spcPts val="0"/>
              </a:spcBef>
              <a:spcAft>
                <a:spcPts val="0"/>
              </a:spcAft>
              <a:buNone/>
              <a:defRPr sz="7300">
                <a:solidFill>
                  <a:schemeClr val="lt1"/>
                </a:solidFill>
                <a:latin typeface="Impact"/>
                <a:ea typeface="Impact"/>
                <a:cs typeface="Impact"/>
                <a:sym typeface="Impact"/>
              </a:defRPr>
            </a:lvl5pPr>
            <a:lvl6pPr indent="0" lvl="5" marL="0" marR="0" algn="l">
              <a:lnSpc>
                <a:spcPct val="79000"/>
              </a:lnSpc>
              <a:spcBef>
                <a:spcPts val="0"/>
              </a:spcBef>
              <a:spcAft>
                <a:spcPts val="0"/>
              </a:spcAft>
              <a:buNone/>
              <a:defRPr sz="7300">
                <a:solidFill>
                  <a:schemeClr val="lt1"/>
                </a:solidFill>
                <a:latin typeface="Impact"/>
                <a:ea typeface="Impact"/>
                <a:cs typeface="Impact"/>
                <a:sym typeface="Impact"/>
              </a:defRPr>
            </a:lvl6pPr>
            <a:lvl7pPr indent="0" lvl="6" marL="0" marR="0" algn="l">
              <a:lnSpc>
                <a:spcPct val="79000"/>
              </a:lnSpc>
              <a:spcBef>
                <a:spcPts val="0"/>
              </a:spcBef>
              <a:spcAft>
                <a:spcPts val="0"/>
              </a:spcAft>
              <a:buNone/>
              <a:defRPr sz="7300">
                <a:solidFill>
                  <a:schemeClr val="lt1"/>
                </a:solidFill>
                <a:latin typeface="Impact"/>
                <a:ea typeface="Impact"/>
                <a:cs typeface="Impact"/>
                <a:sym typeface="Impact"/>
              </a:defRPr>
            </a:lvl7pPr>
            <a:lvl8pPr indent="0" lvl="7" marL="0" marR="0" algn="l">
              <a:lnSpc>
                <a:spcPct val="79000"/>
              </a:lnSpc>
              <a:spcBef>
                <a:spcPts val="0"/>
              </a:spcBef>
              <a:spcAft>
                <a:spcPts val="0"/>
              </a:spcAft>
              <a:buNone/>
              <a:defRPr sz="7300">
                <a:solidFill>
                  <a:schemeClr val="lt1"/>
                </a:solidFill>
                <a:latin typeface="Impact"/>
                <a:ea typeface="Impact"/>
                <a:cs typeface="Impact"/>
                <a:sym typeface="Impact"/>
              </a:defRPr>
            </a:lvl8pPr>
            <a:lvl9pPr indent="0" lvl="8" marL="0" marR="0" algn="l">
              <a:lnSpc>
                <a:spcPct val="79000"/>
              </a:lnSpc>
              <a:spcBef>
                <a:spcPts val="0"/>
              </a:spcBef>
              <a:spcAft>
                <a:spcPts val="0"/>
              </a:spcAft>
              <a:buNone/>
              <a:defRPr sz="7300">
                <a:solidFill>
                  <a:schemeClr val="lt1"/>
                </a:solidFill>
                <a:latin typeface="Impact"/>
                <a:ea typeface="Impact"/>
                <a:cs typeface="Impact"/>
                <a:sym typeface="Impact"/>
              </a:defRPr>
            </a:lvl9pPr>
          </a:lstStyle>
          <a:p/>
        </p:txBody>
      </p:sp>
      <p:sp>
        <p:nvSpPr>
          <p:cNvPr id="16" name="Google Shape;16;p3"/>
          <p:cNvSpPr txBox="1"/>
          <p:nvPr>
            <p:ph idx="1" type="subTitle"/>
          </p:nvPr>
        </p:nvSpPr>
        <p:spPr>
          <a:xfrm>
            <a:off x="228325" y="4720350"/>
            <a:ext cx="5741400" cy="244800"/>
          </a:xfrm>
          <a:prstGeom prst="rect">
            <a:avLst/>
          </a:prstGeom>
        </p:spPr>
        <p:txBody>
          <a:bodyPr anchorCtr="0" anchor="b" bIns="0" lIns="0" spcFirstLastPara="1" rIns="0" wrap="square" tIns="0">
            <a:noAutofit/>
          </a:bodyPr>
          <a:lstStyle>
            <a:lvl1pPr indent="-101600" lvl="0" marL="0" marR="0" algn="l">
              <a:lnSpc>
                <a:spcPct val="110000"/>
              </a:lnSpc>
              <a:spcBef>
                <a:spcPts val="0"/>
              </a:spcBef>
              <a:spcAft>
                <a:spcPts val="0"/>
              </a:spcAft>
              <a:buClr>
                <a:schemeClr val="lt1"/>
              </a:buClr>
              <a:buSzPts val="1600"/>
              <a:buNone/>
              <a:defRPr sz="1600">
                <a:solidFill>
                  <a:schemeClr val="lt1"/>
                </a:solidFill>
              </a:defRPr>
            </a:lvl1pPr>
            <a:lvl2pPr lvl="1">
              <a:lnSpc>
                <a:spcPct val="110000"/>
              </a:lnSpc>
              <a:spcBef>
                <a:spcPts val="60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2pPr>
            <a:lvl3pPr lvl="2">
              <a:lnSpc>
                <a:spcPct val="110000"/>
              </a:lnSpc>
              <a:spcBef>
                <a:spcPts val="60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3pPr>
            <a:lvl4pPr lvl="3">
              <a:lnSpc>
                <a:spcPct val="110000"/>
              </a:lnSpc>
              <a:spcBef>
                <a:spcPts val="60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4pPr>
            <a:lvl5pPr lvl="4">
              <a:lnSpc>
                <a:spcPct val="110000"/>
              </a:lnSpc>
              <a:spcBef>
                <a:spcPts val="60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5pPr>
            <a:lvl6pPr lvl="5">
              <a:lnSpc>
                <a:spcPct val="110000"/>
              </a:lnSpc>
              <a:spcBef>
                <a:spcPts val="60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6pPr>
            <a:lvl7pPr lvl="6">
              <a:lnSpc>
                <a:spcPct val="110000"/>
              </a:lnSpc>
              <a:spcBef>
                <a:spcPts val="60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7pPr>
            <a:lvl8pPr lvl="7">
              <a:lnSpc>
                <a:spcPct val="110000"/>
              </a:lnSpc>
              <a:spcBef>
                <a:spcPts val="60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8pPr>
            <a:lvl9pPr lvl="8">
              <a:lnSpc>
                <a:spcPct val="110000"/>
              </a:lnSpc>
              <a:spcBef>
                <a:spcPts val="600"/>
              </a:spcBef>
              <a:spcAft>
                <a:spcPts val="60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9pPr>
          </a:lstStyle>
          <a:p/>
        </p:txBody>
      </p:sp>
      <p:sp>
        <p:nvSpPr>
          <p:cNvPr id="17" name="Google Shape;17;p3"/>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Титульный со спикером" showMasterSp="0">
  <p:cSld name="Титульный 3_1_1">
    <p:bg>
      <p:bgPr>
        <a:solidFill>
          <a:schemeClr val="accent1"/>
        </a:solidFill>
      </p:bgPr>
    </p:bg>
    <p:spTree>
      <p:nvGrpSpPr>
        <p:cNvPr id="18" name="Shape 18"/>
        <p:cNvGrpSpPr/>
        <p:nvPr/>
      </p:nvGrpSpPr>
      <p:grpSpPr>
        <a:xfrm>
          <a:off x="0" y="0"/>
          <a:ext cx="0" cy="0"/>
          <a:chOff x="0" y="0"/>
          <a:chExt cx="0" cy="0"/>
        </a:xfrm>
      </p:grpSpPr>
      <p:pic>
        <p:nvPicPr>
          <p:cNvPr id="19" name="Google Shape;19;p4"/>
          <p:cNvPicPr preferRelativeResize="0"/>
          <p:nvPr/>
        </p:nvPicPr>
        <p:blipFill rotWithShape="1">
          <a:blip r:embed="rId2">
            <a:alphaModFix/>
          </a:blip>
          <a:srcRect b="0" l="0" r="0" t="0"/>
          <a:stretch/>
        </p:blipFill>
        <p:spPr>
          <a:xfrm>
            <a:off x="237887" y="152791"/>
            <a:ext cx="2353469" cy="313004"/>
          </a:xfrm>
          <a:prstGeom prst="rect">
            <a:avLst/>
          </a:prstGeom>
          <a:noFill/>
          <a:ln>
            <a:noFill/>
          </a:ln>
        </p:spPr>
      </p:pic>
      <p:sp>
        <p:nvSpPr>
          <p:cNvPr id="20" name="Google Shape;20;p4"/>
          <p:cNvSpPr txBox="1"/>
          <p:nvPr>
            <p:ph type="title"/>
          </p:nvPr>
        </p:nvSpPr>
        <p:spPr>
          <a:xfrm>
            <a:off x="229300" y="989518"/>
            <a:ext cx="7949100" cy="1787400"/>
          </a:xfrm>
          <a:prstGeom prst="rect">
            <a:avLst/>
          </a:prstGeom>
        </p:spPr>
        <p:txBody>
          <a:bodyPr anchorCtr="0" anchor="t"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indent="0" lvl="1" marL="0" marR="0" algn="l">
              <a:lnSpc>
                <a:spcPct val="79000"/>
              </a:lnSpc>
              <a:spcBef>
                <a:spcPts val="0"/>
              </a:spcBef>
              <a:spcAft>
                <a:spcPts val="0"/>
              </a:spcAft>
              <a:buNone/>
              <a:defRPr sz="7300">
                <a:solidFill>
                  <a:schemeClr val="lt1"/>
                </a:solidFill>
                <a:latin typeface="Impact"/>
                <a:ea typeface="Impact"/>
                <a:cs typeface="Impact"/>
                <a:sym typeface="Impact"/>
              </a:defRPr>
            </a:lvl2pPr>
            <a:lvl3pPr indent="0" lvl="2" marL="0" marR="0" algn="l">
              <a:lnSpc>
                <a:spcPct val="79000"/>
              </a:lnSpc>
              <a:spcBef>
                <a:spcPts val="0"/>
              </a:spcBef>
              <a:spcAft>
                <a:spcPts val="0"/>
              </a:spcAft>
              <a:buNone/>
              <a:defRPr sz="7300">
                <a:solidFill>
                  <a:schemeClr val="lt1"/>
                </a:solidFill>
                <a:latin typeface="Impact"/>
                <a:ea typeface="Impact"/>
                <a:cs typeface="Impact"/>
                <a:sym typeface="Impact"/>
              </a:defRPr>
            </a:lvl3pPr>
            <a:lvl4pPr indent="0" lvl="3" marL="0" marR="0" algn="l">
              <a:lnSpc>
                <a:spcPct val="79000"/>
              </a:lnSpc>
              <a:spcBef>
                <a:spcPts val="0"/>
              </a:spcBef>
              <a:spcAft>
                <a:spcPts val="0"/>
              </a:spcAft>
              <a:buNone/>
              <a:defRPr sz="7300">
                <a:solidFill>
                  <a:schemeClr val="lt1"/>
                </a:solidFill>
                <a:latin typeface="Impact"/>
                <a:ea typeface="Impact"/>
                <a:cs typeface="Impact"/>
                <a:sym typeface="Impact"/>
              </a:defRPr>
            </a:lvl4pPr>
            <a:lvl5pPr indent="0" lvl="4" marL="0" marR="0" algn="l">
              <a:lnSpc>
                <a:spcPct val="79000"/>
              </a:lnSpc>
              <a:spcBef>
                <a:spcPts val="0"/>
              </a:spcBef>
              <a:spcAft>
                <a:spcPts val="0"/>
              </a:spcAft>
              <a:buNone/>
              <a:defRPr sz="7300">
                <a:solidFill>
                  <a:schemeClr val="lt1"/>
                </a:solidFill>
                <a:latin typeface="Impact"/>
                <a:ea typeface="Impact"/>
                <a:cs typeface="Impact"/>
                <a:sym typeface="Impact"/>
              </a:defRPr>
            </a:lvl5pPr>
            <a:lvl6pPr indent="0" lvl="5" marL="0" marR="0" algn="l">
              <a:lnSpc>
                <a:spcPct val="79000"/>
              </a:lnSpc>
              <a:spcBef>
                <a:spcPts val="0"/>
              </a:spcBef>
              <a:spcAft>
                <a:spcPts val="0"/>
              </a:spcAft>
              <a:buNone/>
              <a:defRPr sz="7300">
                <a:solidFill>
                  <a:schemeClr val="lt1"/>
                </a:solidFill>
                <a:latin typeface="Impact"/>
                <a:ea typeface="Impact"/>
                <a:cs typeface="Impact"/>
                <a:sym typeface="Impact"/>
              </a:defRPr>
            </a:lvl6pPr>
            <a:lvl7pPr indent="0" lvl="6" marL="0" marR="0" algn="l">
              <a:lnSpc>
                <a:spcPct val="79000"/>
              </a:lnSpc>
              <a:spcBef>
                <a:spcPts val="0"/>
              </a:spcBef>
              <a:spcAft>
                <a:spcPts val="0"/>
              </a:spcAft>
              <a:buNone/>
              <a:defRPr sz="7300">
                <a:solidFill>
                  <a:schemeClr val="lt1"/>
                </a:solidFill>
                <a:latin typeface="Impact"/>
                <a:ea typeface="Impact"/>
                <a:cs typeface="Impact"/>
                <a:sym typeface="Impact"/>
              </a:defRPr>
            </a:lvl7pPr>
            <a:lvl8pPr indent="0" lvl="7" marL="0" marR="0" algn="l">
              <a:lnSpc>
                <a:spcPct val="79000"/>
              </a:lnSpc>
              <a:spcBef>
                <a:spcPts val="0"/>
              </a:spcBef>
              <a:spcAft>
                <a:spcPts val="0"/>
              </a:spcAft>
              <a:buNone/>
              <a:defRPr sz="7300">
                <a:solidFill>
                  <a:schemeClr val="lt1"/>
                </a:solidFill>
                <a:latin typeface="Impact"/>
                <a:ea typeface="Impact"/>
                <a:cs typeface="Impact"/>
                <a:sym typeface="Impact"/>
              </a:defRPr>
            </a:lvl8pPr>
            <a:lvl9pPr indent="0" lvl="8" marL="0" marR="0" algn="l">
              <a:lnSpc>
                <a:spcPct val="79000"/>
              </a:lnSpc>
              <a:spcBef>
                <a:spcPts val="0"/>
              </a:spcBef>
              <a:spcAft>
                <a:spcPts val="0"/>
              </a:spcAft>
              <a:buNone/>
              <a:defRPr sz="7300">
                <a:solidFill>
                  <a:schemeClr val="lt1"/>
                </a:solidFill>
                <a:latin typeface="Impact"/>
                <a:ea typeface="Impact"/>
                <a:cs typeface="Impact"/>
                <a:sym typeface="Impact"/>
              </a:defRPr>
            </a:lvl9pPr>
          </a:lstStyle>
          <a:p/>
        </p:txBody>
      </p:sp>
      <p:sp>
        <p:nvSpPr>
          <p:cNvPr id="21" name="Google Shape;21;p4"/>
          <p:cNvSpPr txBox="1"/>
          <p:nvPr>
            <p:ph idx="1" type="subTitle"/>
          </p:nvPr>
        </p:nvSpPr>
        <p:spPr>
          <a:xfrm>
            <a:off x="228325" y="2805150"/>
            <a:ext cx="5741400" cy="244800"/>
          </a:xfrm>
          <a:prstGeom prst="rect">
            <a:avLst/>
          </a:prstGeom>
        </p:spPr>
        <p:txBody>
          <a:bodyPr anchorCtr="0" anchor="b" bIns="0" lIns="0" spcFirstLastPara="1" rIns="0" wrap="square" tIns="0">
            <a:noAutofit/>
          </a:bodyPr>
          <a:lstStyle>
            <a:lvl1pPr indent="-101600" lvl="0" marL="0" marR="0" algn="l">
              <a:lnSpc>
                <a:spcPct val="120000"/>
              </a:lnSpc>
              <a:spcBef>
                <a:spcPts val="0"/>
              </a:spcBef>
              <a:spcAft>
                <a:spcPts val="0"/>
              </a:spcAft>
              <a:buClr>
                <a:schemeClr val="lt1"/>
              </a:buClr>
              <a:buSzPts val="1600"/>
              <a:buNone/>
              <a:defRPr sz="1600">
                <a:solidFill>
                  <a:schemeClr val="lt1"/>
                </a:solidFill>
              </a:defRPr>
            </a:lvl1pPr>
            <a:lvl2pPr lvl="1">
              <a:spcBef>
                <a:spcPts val="600"/>
              </a:spcBef>
              <a:spcAft>
                <a:spcPts val="0"/>
              </a:spcAft>
              <a:buClr>
                <a:schemeClr val="lt1"/>
              </a:buClr>
              <a:buSzPts val="1600"/>
              <a:buNone/>
              <a:defRPr>
                <a:solidFill>
                  <a:schemeClr val="lt1"/>
                </a:solidFill>
              </a:defRPr>
            </a:lvl2pPr>
            <a:lvl3pPr lvl="2">
              <a:spcBef>
                <a:spcPts val="0"/>
              </a:spcBef>
              <a:spcAft>
                <a:spcPts val="0"/>
              </a:spcAft>
              <a:buClr>
                <a:schemeClr val="lt1"/>
              </a:buClr>
              <a:buSzPts val="1600"/>
              <a:buNone/>
              <a:defRPr>
                <a:solidFill>
                  <a:schemeClr val="lt1"/>
                </a:solidFill>
              </a:defRPr>
            </a:lvl3pPr>
            <a:lvl4pPr lvl="3">
              <a:spcBef>
                <a:spcPts val="0"/>
              </a:spcBef>
              <a:spcAft>
                <a:spcPts val="0"/>
              </a:spcAft>
              <a:buClr>
                <a:schemeClr val="lt1"/>
              </a:buClr>
              <a:buSzPts val="1600"/>
              <a:buNone/>
              <a:defRPr>
                <a:solidFill>
                  <a:schemeClr val="lt1"/>
                </a:solidFill>
              </a:defRPr>
            </a:lvl4pPr>
            <a:lvl5pPr lvl="4">
              <a:spcBef>
                <a:spcPts val="0"/>
              </a:spcBef>
              <a:spcAft>
                <a:spcPts val="0"/>
              </a:spcAft>
              <a:buClr>
                <a:schemeClr val="lt1"/>
              </a:buClr>
              <a:buSzPts val="1600"/>
              <a:buNone/>
              <a:defRPr>
                <a:solidFill>
                  <a:schemeClr val="lt1"/>
                </a:solidFill>
              </a:defRPr>
            </a:lvl5pPr>
            <a:lvl6pPr lvl="5">
              <a:spcBef>
                <a:spcPts val="0"/>
              </a:spcBef>
              <a:spcAft>
                <a:spcPts val="0"/>
              </a:spcAft>
              <a:buClr>
                <a:schemeClr val="lt1"/>
              </a:buClr>
              <a:buSzPts val="1600"/>
              <a:buNone/>
              <a:defRPr>
                <a:solidFill>
                  <a:schemeClr val="lt1"/>
                </a:solidFill>
              </a:defRPr>
            </a:lvl6pPr>
            <a:lvl7pPr lvl="6">
              <a:spcBef>
                <a:spcPts val="0"/>
              </a:spcBef>
              <a:spcAft>
                <a:spcPts val="0"/>
              </a:spcAft>
              <a:buClr>
                <a:schemeClr val="lt1"/>
              </a:buClr>
              <a:buSzPts val="1600"/>
              <a:buNone/>
              <a:defRPr>
                <a:solidFill>
                  <a:schemeClr val="lt1"/>
                </a:solidFill>
              </a:defRPr>
            </a:lvl7pPr>
            <a:lvl8pPr lvl="7">
              <a:spcBef>
                <a:spcPts val="0"/>
              </a:spcBef>
              <a:spcAft>
                <a:spcPts val="0"/>
              </a:spcAft>
              <a:buClr>
                <a:schemeClr val="lt1"/>
              </a:buClr>
              <a:buSzPts val="1600"/>
              <a:buNone/>
              <a:defRPr>
                <a:solidFill>
                  <a:schemeClr val="lt1"/>
                </a:solidFill>
              </a:defRPr>
            </a:lvl8pPr>
            <a:lvl9pPr lvl="8">
              <a:spcBef>
                <a:spcPts val="0"/>
              </a:spcBef>
              <a:spcAft>
                <a:spcPts val="0"/>
              </a:spcAft>
              <a:buClr>
                <a:schemeClr val="lt1"/>
              </a:buClr>
              <a:buSzPts val="1600"/>
              <a:buNone/>
              <a:defRPr>
                <a:solidFill>
                  <a:schemeClr val="lt1"/>
                </a:solidFill>
              </a:defRPr>
            </a:lvl9pPr>
          </a:lstStyle>
          <a:p/>
        </p:txBody>
      </p:sp>
      <p:sp>
        <p:nvSpPr>
          <p:cNvPr id="22" name="Google Shape;22;p4"/>
          <p:cNvSpPr/>
          <p:nvPr>
            <p:ph idx="2" type="pic"/>
          </p:nvPr>
        </p:nvSpPr>
        <p:spPr>
          <a:xfrm>
            <a:off x="236100" y="3747125"/>
            <a:ext cx="1170000" cy="1170000"/>
          </a:xfrm>
          <a:prstGeom prst="ellipse">
            <a:avLst/>
          </a:prstGeom>
          <a:noFill/>
          <a:ln>
            <a:noFill/>
          </a:ln>
        </p:spPr>
      </p:sp>
      <p:sp>
        <p:nvSpPr>
          <p:cNvPr id="23" name="Google Shape;23;p4"/>
          <p:cNvSpPr txBox="1"/>
          <p:nvPr>
            <p:ph idx="3" type="subTitle"/>
          </p:nvPr>
        </p:nvSpPr>
        <p:spPr>
          <a:xfrm>
            <a:off x="1553775" y="4050900"/>
            <a:ext cx="2944500" cy="244800"/>
          </a:xfrm>
          <a:prstGeom prst="rect">
            <a:avLst/>
          </a:prstGeom>
        </p:spPr>
        <p:txBody>
          <a:bodyPr anchorCtr="0" anchor="b" bIns="0" lIns="0" spcFirstLastPara="1" rIns="0" wrap="square" tIns="0">
            <a:noAutofit/>
          </a:bodyPr>
          <a:lstStyle>
            <a:lvl1pPr indent="-88900" lvl="0" marL="0" marR="0" algn="l">
              <a:lnSpc>
                <a:spcPct val="120000"/>
              </a:lnSpc>
              <a:spcBef>
                <a:spcPts val="0"/>
              </a:spcBef>
              <a:spcAft>
                <a:spcPts val="0"/>
              </a:spcAft>
              <a:buClr>
                <a:schemeClr val="lt1"/>
              </a:buClr>
              <a:buSzPts val="1400"/>
              <a:buFont typeface="Montserrat SemiBold"/>
              <a:buNone/>
              <a:defRPr>
                <a:solidFill>
                  <a:schemeClr val="lt1"/>
                </a:solidFill>
                <a:latin typeface="Montserrat SemiBold"/>
                <a:ea typeface="Montserrat SemiBold"/>
                <a:cs typeface="Montserrat SemiBold"/>
                <a:sym typeface="Montserrat SemiBold"/>
              </a:defRPr>
            </a:lvl1pPr>
            <a:lvl2pPr lvl="1">
              <a:spcBef>
                <a:spcPts val="600"/>
              </a:spcBef>
              <a:spcAft>
                <a:spcPts val="0"/>
              </a:spcAft>
              <a:buClr>
                <a:schemeClr val="lt1"/>
              </a:buClr>
              <a:buSzPts val="1600"/>
              <a:buNone/>
              <a:defRPr>
                <a:solidFill>
                  <a:schemeClr val="lt1"/>
                </a:solidFill>
              </a:defRPr>
            </a:lvl2pPr>
            <a:lvl3pPr lvl="2">
              <a:spcBef>
                <a:spcPts val="0"/>
              </a:spcBef>
              <a:spcAft>
                <a:spcPts val="0"/>
              </a:spcAft>
              <a:buClr>
                <a:schemeClr val="lt1"/>
              </a:buClr>
              <a:buSzPts val="1600"/>
              <a:buNone/>
              <a:defRPr>
                <a:solidFill>
                  <a:schemeClr val="lt1"/>
                </a:solidFill>
              </a:defRPr>
            </a:lvl3pPr>
            <a:lvl4pPr lvl="3">
              <a:spcBef>
                <a:spcPts val="0"/>
              </a:spcBef>
              <a:spcAft>
                <a:spcPts val="0"/>
              </a:spcAft>
              <a:buClr>
                <a:schemeClr val="lt1"/>
              </a:buClr>
              <a:buSzPts val="1600"/>
              <a:buNone/>
              <a:defRPr>
                <a:solidFill>
                  <a:schemeClr val="lt1"/>
                </a:solidFill>
              </a:defRPr>
            </a:lvl4pPr>
            <a:lvl5pPr lvl="4">
              <a:spcBef>
                <a:spcPts val="0"/>
              </a:spcBef>
              <a:spcAft>
                <a:spcPts val="0"/>
              </a:spcAft>
              <a:buClr>
                <a:schemeClr val="lt1"/>
              </a:buClr>
              <a:buSzPts val="1600"/>
              <a:buNone/>
              <a:defRPr>
                <a:solidFill>
                  <a:schemeClr val="lt1"/>
                </a:solidFill>
              </a:defRPr>
            </a:lvl5pPr>
            <a:lvl6pPr lvl="5">
              <a:spcBef>
                <a:spcPts val="0"/>
              </a:spcBef>
              <a:spcAft>
                <a:spcPts val="0"/>
              </a:spcAft>
              <a:buClr>
                <a:schemeClr val="lt1"/>
              </a:buClr>
              <a:buSzPts val="1600"/>
              <a:buNone/>
              <a:defRPr>
                <a:solidFill>
                  <a:schemeClr val="lt1"/>
                </a:solidFill>
              </a:defRPr>
            </a:lvl6pPr>
            <a:lvl7pPr lvl="6">
              <a:spcBef>
                <a:spcPts val="0"/>
              </a:spcBef>
              <a:spcAft>
                <a:spcPts val="0"/>
              </a:spcAft>
              <a:buClr>
                <a:schemeClr val="lt1"/>
              </a:buClr>
              <a:buSzPts val="1600"/>
              <a:buNone/>
              <a:defRPr>
                <a:solidFill>
                  <a:schemeClr val="lt1"/>
                </a:solidFill>
              </a:defRPr>
            </a:lvl7pPr>
            <a:lvl8pPr lvl="7">
              <a:spcBef>
                <a:spcPts val="0"/>
              </a:spcBef>
              <a:spcAft>
                <a:spcPts val="0"/>
              </a:spcAft>
              <a:buClr>
                <a:schemeClr val="lt1"/>
              </a:buClr>
              <a:buSzPts val="1600"/>
              <a:buNone/>
              <a:defRPr>
                <a:solidFill>
                  <a:schemeClr val="lt1"/>
                </a:solidFill>
              </a:defRPr>
            </a:lvl8pPr>
            <a:lvl9pPr lvl="8">
              <a:spcBef>
                <a:spcPts val="0"/>
              </a:spcBef>
              <a:spcAft>
                <a:spcPts val="0"/>
              </a:spcAft>
              <a:buClr>
                <a:schemeClr val="lt1"/>
              </a:buClr>
              <a:buSzPts val="1600"/>
              <a:buNone/>
              <a:defRPr>
                <a:solidFill>
                  <a:schemeClr val="lt1"/>
                </a:solidFill>
              </a:defRPr>
            </a:lvl9pPr>
          </a:lstStyle>
          <a:p/>
        </p:txBody>
      </p:sp>
      <p:sp>
        <p:nvSpPr>
          <p:cNvPr id="24" name="Google Shape;24;p4"/>
          <p:cNvSpPr txBox="1"/>
          <p:nvPr>
            <p:ph idx="4" type="subTitle"/>
          </p:nvPr>
        </p:nvSpPr>
        <p:spPr>
          <a:xfrm>
            <a:off x="1553775" y="4367850"/>
            <a:ext cx="2944500" cy="244800"/>
          </a:xfrm>
          <a:prstGeom prst="rect">
            <a:avLst/>
          </a:prstGeom>
        </p:spPr>
        <p:txBody>
          <a:bodyPr anchorCtr="0" anchor="b" bIns="0" lIns="0" spcFirstLastPara="1" rIns="0" wrap="square" tIns="0">
            <a:noAutofit/>
          </a:bodyPr>
          <a:lstStyle>
            <a:lvl1pPr indent="-88900" lvl="0" marL="0" marR="0" algn="l">
              <a:lnSpc>
                <a:spcPct val="120000"/>
              </a:lnSpc>
              <a:spcBef>
                <a:spcPts val="0"/>
              </a:spcBef>
              <a:spcAft>
                <a:spcPts val="0"/>
              </a:spcAft>
              <a:buClr>
                <a:schemeClr val="lt1"/>
              </a:buClr>
              <a:buSzPts val="1400"/>
              <a:buNone/>
              <a:defRPr>
                <a:solidFill>
                  <a:schemeClr val="lt1"/>
                </a:solidFill>
              </a:defRPr>
            </a:lvl1pPr>
            <a:lvl2pPr lvl="1">
              <a:spcBef>
                <a:spcPts val="60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2pPr>
            <a:lvl3pPr lvl="2">
              <a:spcBef>
                <a:spcPts val="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3pPr>
            <a:lvl4pPr lvl="3">
              <a:spcBef>
                <a:spcPts val="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4pPr>
            <a:lvl5pPr lvl="4">
              <a:spcBef>
                <a:spcPts val="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5pPr>
            <a:lvl6pPr lvl="5">
              <a:spcBef>
                <a:spcPts val="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6pPr>
            <a:lvl7pPr lvl="6">
              <a:spcBef>
                <a:spcPts val="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7pPr>
            <a:lvl8pPr lvl="7">
              <a:spcBef>
                <a:spcPts val="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8pPr>
            <a:lvl9pPr lvl="8">
              <a:spcBef>
                <a:spcPts val="0"/>
              </a:spcBef>
              <a:spcAft>
                <a:spcPts val="0"/>
              </a:spcAft>
              <a:buClr>
                <a:schemeClr val="lt1"/>
              </a:buClr>
              <a:buSzPts val="1600"/>
              <a:buFont typeface="Montserrat Medium"/>
              <a:buNone/>
              <a:defRPr>
                <a:solidFill>
                  <a:schemeClr val="lt1"/>
                </a:solidFill>
                <a:latin typeface="Montserrat Medium"/>
                <a:ea typeface="Montserrat Medium"/>
                <a:cs typeface="Montserrat Medium"/>
                <a:sym typeface="Montserrat Medium"/>
              </a:defRPr>
            </a:lvl9pPr>
          </a:lstStyle>
          <a:p/>
        </p:txBody>
      </p:sp>
      <p:sp>
        <p:nvSpPr>
          <p:cNvPr id="25" name="Google Shape;25;p4"/>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 Содержание" showMasterSp="0">
  <p:cSld name="Титульный 3_2">
    <p:bg>
      <p:bgPr>
        <a:solidFill>
          <a:schemeClr val="accent1"/>
        </a:solidFill>
      </p:bgPr>
    </p:bg>
    <p:spTree>
      <p:nvGrpSpPr>
        <p:cNvPr id="26" name="Shape 26"/>
        <p:cNvGrpSpPr/>
        <p:nvPr/>
      </p:nvGrpSpPr>
      <p:grpSpPr>
        <a:xfrm>
          <a:off x="0" y="0"/>
          <a:ext cx="0" cy="0"/>
          <a:chOff x="0" y="0"/>
          <a:chExt cx="0" cy="0"/>
        </a:xfrm>
      </p:grpSpPr>
      <p:sp>
        <p:nvSpPr>
          <p:cNvPr id="27" name="Google Shape;27;p5"/>
          <p:cNvSpPr txBox="1"/>
          <p:nvPr>
            <p:ph type="title"/>
          </p:nvPr>
        </p:nvSpPr>
        <p:spPr>
          <a:xfrm>
            <a:off x="217425" y="3742150"/>
            <a:ext cx="7961100" cy="1291800"/>
          </a:xfrm>
          <a:prstGeom prst="rect">
            <a:avLst/>
          </a:prstGeom>
        </p:spPr>
        <p:txBody>
          <a:bodyPr anchorCtr="0" anchor="b" bIns="0" lIns="0" spcFirstLastPara="1" rIns="0" wrap="square" tIns="0">
            <a:noAutofit/>
          </a:bodyPr>
          <a:lstStyle>
            <a:lvl1pPr indent="0" lvl="0" marL="0" marR="0" algn="l">
              <a:lnSpc>
                <a:spcPct val="88000"/>
              </a:lnSpc>
              <a:spcBef>
                <a:spcPts val="0"/>
              </a:spcBef>
              <a:spcAft>
                <a:spcPts val="0"/>
              </a:spcAft>
              <a:buNone/>
              <a:defRPr>
                <a:solidFill>
                  <a:schemeClr val="lt1"/>
                </a:solidFill>
              </a:defRPr>
            </a:lvl1pPr>
            <a:lvl2pPr lvl="1">
              <a:lnSpc>
                <a:spcPct val="88000"/>
              </a:lnSpc>
              <a:spcBef>
                <a:spcPts val="1000"/>
              </a:spcBef>
              <a:spcAft>
                <a:spcPts val="0"/>
              </a:spcAft>
              <a:buClr>
                <a:schemeClr val="lt1"/>
              </a:buClr>
              <a:buSzPts val="3400"/>
              <a:buNone/>
              <a:defRPr>
                <a:solidFill>
                  <a:schemeClr val="lt1"/>
                </a:solidFill>
              </a:defRPr>
            </a:lvl2pPr>
            <a:lvl3pPr lvl="2">
              <a:lnSpc>
                <a:spcPct val="88000"/>
              </a:lnSpc>
              <a:spcBef>
                <a:spcPts val="1000"/>
              </a:spcBef>
              <a:spcAft>
                <a:spcPts val="0"/>
              </a:spcAft>
              <a:buClr>
                <a:schemeClr val="lt1"/>
              </a:buClr>
              <a:buSzPts val="3400"/>
              <a:buNone/>
              <a:defRPr>
                <a:solidFill>
                  <a:schemeClr val="lt1"/>
                </a:solidFill>
              </a:defRPr>
            </a:lvl3pPr>
            <a:lvl4pPr lvl="3">
              <a:lnSpc>
                <a:spcPct val="88000"/>
              </a:lnSpc>
              <a:spcBef>
                <a:spcPts val="1000"/>
              </a:spcBef>
              <a:spcAft>
                <a:spcPts val="0"/>
              </a:spcAft>
              <a:buClr>
                <a:schemeClr val="lt1"/>
              </a:buClr>
              <a:buSzPts val="3400"/>
              <a:buNone/>
              <a:defRPr>
                <a:solidFill>
                  <a:schemeClr val="lt1"/>
                </a:solidFill>
              </a:defRPr>
            </a:lvl4pPr>
            <a:lvl5pPr lvl="4">
              <a:lnSpc>
                <a:spcPct val="88000"/>
              </a:lnSpc>
              <a:spcBef>
                <a:spcPts val="1000"/>
              </a:spcBef>
              <a:spcAft>
                <a:spcPts val="0"/>
              </a:spcAft>
              <a:buClr>
                <a:schemeClr val="lt1"/>
              </a:buClr>
              <a:buSzPts val="3400"/>
              <a:buNone/>
              <a:defRPr>
                <a:solidFill>
                  <a:schemeClr val="lt1"/>
                </a:solidFill>
              </a:defRPr>
            </a:lvl5pPr>
            <a:lvl6pPr lvl="5">
              <a:lnSpc>
                <a:spcPct val="88000"/>
              </a:lnSpc>
              <a:spcBef>
                <a:spcPts val="1000"/>
              </a:spcBef>
              <a:spcAft>
                <a:spcPts val="0"/>
              </a:spcAft>
              <a:buClr>
                <a:schemeClr val="lt1"/>
              </a:buClr>
              <a:buSzPts val="3400"/>
              <a:buNone/>
              <a:defRPr>
                <a:solidFill>
                  <a:schemeClr val="lt1"/>
                </a:solidFill>
              </a:defRPr>
            </a:lvl6pPr>
            <a:lvl7pPr lvl="6">
              <a:lnSpc>
                <a:spcPct val="88000"/>
              </a:lnSpc>
              <a:spcBef>
                <a:spcPts val="1000"/>
              </a:spcBef>
              <a:spcAft>
                <a:spcPts val="0"/>
              </a:spcAft>
              <a:buClr>
                <a:schemeClr val="lt1"/>
              </a:buClr>
              <a:buSzPts val="3400"/>
              <a:buNone/>
              <a:defRPr>
                <a:solidFill>
                  <a:schemeClr val="lt1"/>
                </a:solidFill>
              </a:defRPr>
            </a:lvl7pPr>
            <a:lvl8pPr lvl="7">
              <a:lnSpc>
                <a:spcPct val="88000"/>
              </a:lnSpc>
              <a:spcBef>
                <a:spcPts val="1000"/>
              </a:spcBef>
              <a:spcAft>
                <a:spcPts val="0"/>
              </a:spcAft>
              <a:buClr>
                <a:schemeClr val="lt1"/>
              </a:buClr>
              <a:buSzPts val="3400"/>
              <a:buNone/>
              <a:defRPr>
                <a:solidFill>
                  <a:schemeClr val="lt1"/>
                </a:solidFill>
              </a:defRPr>
            </a:lvl8pPr>
            <a:lvl9pPr lvl="8">
              <a:lnSpc>
                <a:spcPct val="88000"/>
              </a:lnSpc>
              <a:spcBef>
                <a:spcPts val="1000"/>
              </a:spcBef>
              <a:spcAft>
                <a:spcPts val="1000"/>
              </a:spcAft>
              <a:buClr>
                <a:schemeClr val="lt1"/>
              </a:buClr>
              <a:buSzPts val="3400"/>
              <a:buNone/>
              <a:defRPr>
                <a:solidFill>
                  <a:schemeClr val="lt1"/>
                </a:solidFill>
              </a:defRPr>
            </a:lvl9pPr>
          </a:lstStyle>
          <a:p/>
        </p:txBody>
      </p:sp>
      <p:sp>
        <p:nvSpPr>
          <p:cNvPr id="28" name="Google Shape;28;p5"/>
          <p:cNvSpPr txBox="1"/>
          <p:nvPr>
            <p:ph idx="2" type="title"/>
          </p:nvPr>
        </p:nvSpPr>
        <p:spPr>
          <a:xfrm>
            <a:off x="8324850" y="3742150"/>
            <a:ext cx="595500" cy="1291800"/>
          </a:xfrm>
          <a:prstGeom prst="rect">
            <a:avLst/>
          </a:prstGeom>
        </p:spPr>
        <p:txBody>
          <a:bodyPr anchorCtr="0" anchor="b" bIns="0" lIns="0" spcFirstLastPara="1" rIns="0" wrap="square" tIns="0">
            <a:noAutofit/>
          </a:bodyPr>
          <a:lstStyle>
            <a:lvl1pPr indent="0" lvl="0" marL="0" marR="0" algn="r">
              <a:lnSpc>
                <a:spcPct val="88000"/>
              </a:lnSpc>
              <a:spcBef>
                <a:spcPts val="0"/>
              </a:spcBef>
              <a:spcAft>
                <a:spcPts val="0"/>
              </a:spcAft>
              <a:buNone/>
              <a:defRPr>
                <a:solidFill>
                  <a:schemeClr val="lt1"/>
                </a:solidFill>
              </a:defRPr>
            </a:lvl1pPr>
            <a:lvl2pPr indent="0" lvl="1" marL="0" marR="0" algn="r">
              <a:lnSpc>
                <a:spcPct val="88000"/>
              </a:lnSpc>
              <a:spcBef>
                <a:spcPts val="1100"/>
              </a:spcBef>
              <a:spcAft>
                <a:spcPts val="0"/>
              </a:spcAft>
              <a:buNone/>
              <a:defRPr>
                <a:solidFill>
                  <a:schemeClr val="lt1"/>
                </a:solidFill>
              </a:defRPr>
            </a:lvl2pPr>
            <a:lvl3pPr indent="0" lvl="2" marL="0" marR="0" algn="r">
              <a:lnSpc>
                <a:spcPct val="88000"/>
              </a:lnSpc>
              <a:spcBef>
                <a:spcPts val="1100"/>
              </a:spcBef>
              <a:spcAft>
                <a:spcPts val="0"/>
              </a:spcAft>
              <a:buNone/>
              <a:defRPr>
                <a:solidFill>
                  <a:schemeClr val="lt1"/>
                </a:solidFill>
              </a:defRPr>
            </a:lvl3pPr>
            <a:lvl4pPr indent="0" lvl="3" marL="0" marR="0" algn="r">
              <a:lnSpc>
                <a:spcPct val="88000"/>
              </a:lnSpc>
              <a:spcBef>
                <a:spcPts val="1100"/>
              </a:spcBef>
              <a:spcAft>
                <a:spcPts val="0"/>
              </a:spcAft>
              <a:buNone/>
              <a:defRPr>
                <a:solidFill>
                  <a:schemeClr val="lt1"/>
                </a:solidFill>
              </a:defRPr>
            </a:lvl4pPr>
            <a:lvl5pPr indent="0" lvl="4" marL="0" marR="0" algn="r">
              <a:lnSpc>
                <a:spcPct val="88000"/>
              </a:lnSpc>
              <a:spcBef>
                <a:spcPts val="1100"/>
              </a:spcBef>
              <a:spcAft>
                <a:spcPts val="0"/>
              </a:spcAft>
              <a:buNone/>
              <a:defRPr>
                <a:solidFill>
                  <a:schemeClr val="lt1"/>
                </a:solidFill>
              </a:defRPr>
            </a:lvl5pPr>
            <a:lvl6pPr indent="0" lvl="5" marL="0" marR="0" algn="r">
              <a:lnSpc>
                <a:spcPct val="88000"/>
              </a:lnSpc>
              <a:spcBef>
                <a:spcPts val="1100"/>
              </a:spcBef>
              <a:spcAft>
                <a:spcPts val="0"/>
              </a:spcAft>
              <a:buNone/>
              <a:defRPr>
                <a:solidFill>
                  <a:schemeClr val="lt1"/>
                </a:solidFill>
              </a:defRPr>
            </a:lvl6pPr>
            <a:lvl7pPr indent="0" lvl="6" marL="0" marR="0" algn="r">
              <a:lnSpc>
                <a:spcPct val="88000"/>
              </a:lnSpc>
              <a:spcBef>
                <a:spcPts val="1100"/>
              </a:spcBef>
              <a:spcAft>
                <a:spcPts val="0"/>
              </a:spcAft>
              <a:buNone/>
              <a:defRPr>
                <a:solidFill>
                  <a:schemeClr val="lt1"/>
                </a:solidFill>
              </a:defRPr>
            </a:lvl7pPr>
            <a:lvl8pPr indent="0" lvl="7" marL="0" marR="0" algn="r">
              <a:lnSpc>
                <a:spcPct val="88000"/>
              </a:lnSpc>
              <a:spcBef>
                <a:spcPts val="1100"/>
              </a:spcBef>
              <a:spcAft>
                <a:spcPts val="0"/>
              </a:spcAft>
              <a:buNone/>
              <a:defRPr>
                <a:solidFill>
                  <a:schemeClr val="lt1"/>
                </a:solidFill>
              </a:defRPr>
            </a:lvl8pPr>
            <a:lvl9pPr indent="0" lvl="8" marL="0" marR="0" algn="r">
              <a:lnSpc>
                <a:spcPct val="88000"/>
              </a:lnSpc>
              <a:spcBef>
                <a:spcPts val="1100"/>
              </a:spcBef>
              <a:spcAft>
                <a:spcPts val="1100"/>
              </a:spcAft>
              <a:buNone/>
              <a:defRPr>
                <a:solidFill>
                  <a:schemeClr val="lt1"/>
                </a:solidFill>
              </a:defRPr>
            </a:lvl9pPr>
          </a:lstStyle>
          <a:p/>
        </p:txBody>
      </p:sp>
      <p:sp>
        <p:nvSpPr>
          <p:cNvPr id="29" name="Google Shape;29;p5"/>
          <p:cNvSpPr txBox="1"/>
          <p:nvPr/>
        </p:nvSpPr>
        <p:spPr>
          <a:xfrm>
            <a:off x="236000" y="186600"/>
            <a:ext cx="42621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Содержание</a:t>
            </a:r>
            <a:endParaRPr>
              <a:solidFill>
                <a:schemeClr val="lt1"/>
              </a:solidFill>
              <a:latin typeface="Montserrat SemiBold"/>
              <a:ea typeface="Montserrat SemiBold"/>
              <a:cs typeface="Montserrat SemiBold"/>
              <a:sym typeface="Montserrat SemiBold"/>
            </a:endParaRPr>
          </a:p>
        </p:txBody>
      </p:sp>
      <p:sp>
        <p:nvSpPr>
          <p:cNvPr id="30" name="Google Shape;30;p5"/>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1 Раздел + номер" showMasterSp="0">
  <p:cSld name="Титульный 3_3">
    <p:bg>
      <p:bgPr>
        <a:solidFill>
          <a:schemeClr val="accent1"/>
        </a:solidFill>
      </p:bgPr>
    </p:bg>
    <p:spTree>
      <p:nvGrpSpPr>
        <p:cNvPr id="31" name="Shape 31"/>
        <p:cNvGrpSpPr/>
        <p:nvPr/>
      </p:nvGrpSpPr>
      <p:grpSpPr>
        <a:xfrm>
          <a:off x="0" y="0"/>
          <a:ext cx="0" cy="0"/>
          <a:chOff x="0" y="0"/>
          <a:chExt cx="0" cy="0"/>
        </a:xfrm>
      </p:grpSpPr>
      <p:sp>
        <p:nvSpPr>
          <p:cNvPr id="32" name="Google Shape;32;p6"/>
          <p:cNvSpPr txBox="1"/>
          <p:nvPr>
            <p:ph type="title"/>
          </p:nvPr>
        </p:nvSpPr>
        <p:spPr>
          <a:xfrm>
            <a:off x="217425" y="1451574"/>
            <a:ext cx="8696700" cy="3633900"/>
          </a:xfrm>
          <a:prstGeom prst="rect">
            <a:avLst/>
          </a:prstGeom>
        </p:spPr>
        <p:txBody>
          <a:bodyPr anchorCtr="0" anchor="b"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lvl="1">
              <a:lnSpc>
                <a:spcPct val="79000"/>
              </a:lnSpc>
              <a:spcBef>
                <a:spcPts val="0"/>
              </a:spcBef>
              <a:spcAft>
                <a:spcPts val="0"/>
              </a:spcAft>
              <a:buClr>
                <a:schemeClr val="lt1"/>
              </a:buClr>
              <a:buSzPts val="7300"/>
              <a:buNone/>
              <a:defRPr sz="7300">
                <a:solidFill>
                  <a:schemeClr val="lt1"/>
                </a:solidFill>
              </a:defRPr>
            </a:lvl2pPr>
            <a:lvl3pPr lvl="2">
              <a:lnSpc>
                <a:spcPct val="79000"/>
              </a:lnSpc>
              <a:spcBef>
                <a:spcPts val="0"/>
              </a:spcBef>
              <a:spcAft>
                <a:spcPts val="0"/>
              </a:spcAft>
              <a:buClr>
                <a:schemeClr val="lt1"/>
              </a:buClr>
              <a:buSzPts val="7300"/>
              <a:buNone/>
              <a:defRPr sz="7300">
                <a:solidFill>
                  <a:schemeClr val="lt1"/>
                </a:solidFill>
              </a:defRPr>
            </a:lvl3pPr>
            <a:lvl4pPr lvl="3">
              <a:lnSpc>
                <a:spcPct val="79000"/>
              </a:lnSpc>
              <a:spcBef>
                <a:spcPts val="0"/>
              </a:spcBef>
              <a:spcAft>
                <a:spcPts val="0"/>
              </a:spcAft>
              <a:buClr>
                <a:schemeClr val="lt1"/>
              </a:buClr>
              <a:buSzPts val="7300"/>
              <a:buNone/>
              <a:defRPr sz="7300">
                <a:solidFill>
                  <a:schemeClr val="lt1"/>
                </a:solidFill>
              </a:defRPr>
            </a:lvl4pPr>
            <a:lvl5pPr lvl="4">
              <a:lnSpc>
                <a:spcPct val="79000"/>
              </a:lnSpc>
              <a:spcBef>
                <a:spcPts val="0"/>
              </a:spcBef>
              <a:spcAft>
                <a:spcPts val="0"/>
              </a:spcAft>
              <a:buClr>
                <a:schemeClr val="lt1"/>
              </a:buClr>
              <a:buSzPts val="7300"/>
              <a:buNone/>
              <a:defRPr sz="7300">
                <a:solidFill>
                  <a:schemeClr val="lt1"/>
                </a:solidFill>
              </a:defRPr>
            </a:lvl5pPr>
            <a:lvl6pPr lvl="5">
              <a:lnSpc>
                <a:spcPct val="79000"/>
              </a:lnSpc>
              <a:spcBef>
                <a:spcPts val="0"/>
              </a:spcBef>
              <a:spcAft>
                <a:spcPts val="0"/>
              </a:spcAft>
              <a:buClr>
                <a:schemeClr val="lt1"/>
              </a:buClr>
              <a:buSzPts val="7300"/>
              <a:buNone/>
              <a:defRPr sz="7300">
                <a:solidFill>
                  <a:schemeClr val="lt1"/>
                </a:solidFill>
              </a:defRPr>
            </a:lvl6pPr>
            <a:lvl7pPr lvl="6">
              <a:lnSpc>
                <a:spcPct val="79000"/>
              </a:lnSpc>
              <a:spcBef>
                <a:spcPts val="0"/>
              </a:spcBef>
              <a:spcAft>
                <a:spcPts val="0"/>
              </a:spcAft>
              <a:buClr>
                <a:schemeClr val="lt1"/>
              </a:buClr>
              <a:buSzPts val="7300"/>
              <a:buNone/>
              <a:defRPr sz="7300">
                <a:solidFill>
                  <a:schemeClr val="lt1"/>
                </a:solidFill>
              </a:defRPr>
            </a:lvl7pPr>
            <a:lvl8pPr lvl="7">
              <a:lnSpc>
                <a:spcPct val="79000"/>
              </a:lnSpc>
              <a:spcBef>
                <a:spcPts val="0"/>
              </a:spcBef>
              <a:spcAft>
                <a:spcPts val="0"/>
              </a:spcAft>
              <a:buClr>
                <a:schemeClr val="lt1"/>
              </a:buClr>
              <a:buSzPts val="7300"/>
              <a:buNone/>
              <a:defRPr sz="7300">
                <a:solidFill>
                  <a:schemeClr val="lt1"/>
                </a:solidFill>
              </a:defRPr>
            </a:lvl8pPr>
            <a:lvl9pPr lvl="8">
              <a:lnSpc>
                <a:spcPct val="79000"/>
              </a:lnSpc>
              <a:spcBef>
                <a:spcPts val="0"/>
              </a:spcBef>
              <a:spcAft>
                <a:spcPts val="0"/>
              </a:spcAft>
              <a:buClr>
                <a:schemeClr val="lt1"/>
              </a:buClr>
              <a:buSzPts val="7300"/>
              <a:buNone/>
              <a:defRPr sz="7300">
                <a:solidFill>
                  <a:schemeClr val="lt1"/>
                </a:solidFill>
              </a:defRPr>
            </a:lvl9pPr>
          </a:lstStyle>
          <a:p/>
        </p:txBody>
      </p:sp>
      <p:pic>
        <p:nvPicPr>
          <p:cNvPr id="33" name="Google Shape;33;p6"/>
          <p:cNvPicPr preferRelativeResize="0"/>
          <p:nvPr/>
        </p:nvPicPr>
        <p:blipFill rotWithShape="1">
          <a:blip r:embed="rId2">
            <a:alphaModFix/>
          </a:blip>
          <a:srcRect b="0" l="0" r="0" t="0"/>
          <a:stretch/>
        </p:blipFill>
        <p:spPr>
          <a:xfrm>
            <a:off x="7732716" y="197648"/>
            <a:ext cx="1176340" cy="156449"/>
          </a:xfrm>
          <a:prstGeom prst="rect">
            <a:avLst/>
          </a:prstGeom>
          <a:noFill/>
          <a:ln>
            <a:noFill/>
          </a:ln>
        </p:spPr>
      </p:pic>
      <p:sp>
        <p:nvSpPr>
          <p:cNvPr id="34" name="Google Shape;34;p6"/>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2 Раздел" showMasterSp="0">
  <p:cSld name="Титульный 3_3_1">
    <p:bg>
      <p:bgPr>
        <a:solidFill>
          <a:schemeClr val="accent1"/>
        </a:solidFill>
      </p:bgPr>
    </p:bg>
    <p:spTree>
      <p:nvGrpSpPr>
        <p:cNvPr id="35" name="Shape 35"/>
        <p:cNvGrpSpPr/>
        <p:nvPr/>
      </p:nvGrpSpPr>
      <p:grpSpPr>
        <a:xfrm>
          <a:off x="0" y="0"/>
          <a:ext cx="0" cy="0"/>
          <a:chOff x="0" y="0"/>
          <a:chExt cx="0" cy="0"/>
        </a:xfrm>
      </p:grpSpPr>
      <p:sp>
        <p:nvSpPr>
          <p:cNvPr id="36" name="Google Shape;36;p7"/>
          <p:cNvSpPr txBox="1"/>
          <p:nvPr>
            <p:ph type="title"/>
          </p:nvPr>
        </p:nvSpPr>
        <p:spPr>
          <a:xfrm>
            <a:off x="226930" y="1012224"/>
            <a:ext cx="8696700" cy="3633900"/>
          </a:xfrm>
          <a:prstGeom prst="rect">
            <a:avLst/>
          </a:prstGeom>
        </p:spPr>
        <p:txBody>
          <a:bodyPr anchorCtr="0" anchor="b"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lvl="1">
              <a:lnSpc>
                <a:spcPct val="79000"/>
              </a:lnSpc>
              <a:spcBef>
                <a:spcPts val="0"/>
              </a:spcBef>
              <a:spcAft>
                <a:spcPts val="0"/>
              </a:spcAft>
              <a:buClr>
                <a:schemeClr val="lt1"/>
              </a:buClr>
              <a:buSzPts val="7300"/>
              <a:buNone/>
              <a:defRPr sz="7300">
                <a:solidFill>
                  <a:schemeClr val="lt1"/>
                </a:solidFill>
              </a:defRPr>
            </a:lvl2pPr>
            <a:lvl3pPr lvl="2">
              <a:lnSpc>
                <a:spcPct val="79000"/>
              </a:lnSpc>
              <a:spcBef>
                <a:spcPts val="0"/>
              </a:spcBef>
              <a:spcAft>
                <a:spcPts val="0"/>
              </a:spcAft>
              <a:buClr>
                <a:schemeClr val="lt1"/>
              </a:buClr>
              <a:buSzPts val="7300"/>
              <a:buNone/>
              <a:defRPr sz="7300">
                <a:solidFill>
                  <a:schemeClr val="lt1"/>
                </a:solidFill>
              </a:defRPr>
            </a:lvl3pPr>
            <a:lvl4pPr lvl="3">
              <a:lnSpc>
                <a:spcPct val="79000"/>
              </a:lnSpc>
              <a:spcBef>
                <a:spcPts val="0"/>
              </a:spcBef>
              <a:spcAft>
                <a:spcPts val="0"/>
              </a:spcAft>
              <a:buClr>
                <a:schemeClr val="lt1"/>
              </a:buClr>
              <a:buSzPts val="7300"/>
              <a:buNone/>
              <a:defRPr sz="7300">
                <a:solidFill>
                  <a:schemeClr val="lt1"/>
                </a:solidFill>
              </a:defRPr>
            </a:lvl4pPr>
            <a:lvl5pPr lvl="4">
              <a:lnSpc>
                <a:spcPct val="79000"/>
              </a:lnSpc>
              <a:spcBef>
                <a:spcPts val="0"/>
              </a:spcBef>
              <a:spcAft>
                <a:spcPts val="0"/>
              </a:spcAft>
              <a:buClr>
                <a:schemeClr val="lt1"/>
              </a:buClr>
              <a:buSzPts val="7300"/>
              <a:buNone/>
              <a:defRPr sz="7300">
                <a:solidFill>
                  <a:schemeClr val="lt1"/>
                </a:solidFill>
              </a:defRPr>
            </a:lvl5pPr>
            <a:lvl6pPr lvl="5">
              <a:lnSpc>
                <a:spcPct val="79000"/>
              </a:lnSpc>
              <a:spcBef>
                <a:spcPts val="0"/>
              </a:spcBef>
              <a:spcAft>
                <a:spcPts val="0"/>
              </a:spcAft>
              <a:buClr>
                <a:schemeClr val="lt1"/>
              </a:buClr>
              <a:buSzPts val="7300"/>
              <a:buNone/>
              <a:defRPr sz="7300">
                <a:solidFill>
                  <a:schemeClr val="lt1"/>
                </a:solidFill>
              </a:defRPr>
            </a:lvl6pPr>
            <a:lvl7pPr lvl="6">
              <a:lnSpc>
                <a:spcPct val="79000"/>
              </a:lnSpc>
              <a:spcBef>
                <a:spcPts val="0"/>
              </a:spcBef>
              <a:spcAft>
                <a:spcPts val="0"/>
              </a:spcAft>
              <a:buClr>
                <a:schemeClr val="lt1"/>
              </a:buClr>
              <a:buSzPts val="7300"/>
              <a:buNone/>
              <a:defRPr sz="7300">
                <a:solidFill>
                  <a:schemeClr val="lt1"/>
                </a:solidFill>
              </a:defRPr>
            </a:lvl7pPr>
            <a:lvl8pPr lvl="7">
              <a:lnSpc>
                <a:spcPct val="79000"/>
              </a:lnSpc>
              <a:spcBef>
                <a:spcPts val="0"/>
              </a:spcBef>
              <a:spcAft>
                <a:spcPts val="0"/>
              </a:spcAft>
              <a:buClr>
                <a:schemeClr val="lt1"/>
              </a:buClr>
              <a:buSzPts val="7300"/>
              <a:buNone/>
              <a:defRPr sz="7300">
                <a:solidFill>
                  <a:schemeClr val="lt1"/>
                </a:solidFill>
              </a:defRPr>
            </a:lvl8pPr>
            <a:lvl9pPr lvl="8">
              <a:lnSpc>
                <a:spcPct val="79000"/>
              </a:lnSpc>
              <a:spcBef>
                <a:spcPts val="0"/>
              </a:spcBef>
              <a:spcAft>
                <a:spcPts val="0"/>
              </a:spcAft>
              <a:buClr>
                <a:schemeClr val="lt1"/>
              </a:buClr>
              <a:buSzPts val="7300"/>
              <a:buNone/>
              <a:defRPr sz="7300">
                <a:solidFill>
                  <a:schemeClr val="lt1"/>
                </a:solidFill>
              </a:defRPr>
            </a:lvl9pPr>
          </a:lstStyle>
          <a:p/>
        </p:txBody>
      </p:sp>
      <p:pic>
        <p:nvPicPr>
          <p:cNvPr id="37" name="Google Shape;37;p7"/>
          <p:cNvPicPr preferRelativeResize="0"/>
          <p:nvPr/>
        </p:nvPicPr>
        <p:blipFill rotWithShape="1">
          <a:blip r:embed="rId2">
            <a:alphaModFix/>
          </a:blip>
          <a:srcRect b="0" l="0" r="0" t="0"/>
          <a:stretch/>
        </p:blipFill>
        <p:spPr>
          <a:xfrm>
            <a:off x="7732716" y="197648"/>
            <a:ext cx="1176340" cy="156449"/>
          </a:xfrm>
          <a:prstGeom prst="rect">
            <a:avLst/>
          </a:prstGeom>
          <a:noFill/>
          <a:ln>
            <a:noFill/>
          </a:ln>
        </p:spPr>
      </p:pic>
      <p:sp>
        <p:nvSpPr>
          <p:cNvPr id="38" name="Google Shape;38;p7"/>
          <p:cNvSpPr txBox="1"/>
          <p:nvPr>
            <p:ph idx="1" type="subTitle"/>
          </p:nvPr>
        </p:nvSpPr>
        <p:spPr>
          <a:xfrm>
            <a:off x="228325" y="4720350"/>
            <a:ext cx="5741400" cy="244800"/>
          </a:xfrm>
          <a:prstGeom prst="rect">
            <a:avLst/>
          </a:prstGeom>
        </p:spPr>
        <p:txBody>
          <a:bodyPr anchorCtr="0" anchor="b" bIns="0" lIns="0" spcFirstLastPara="1" rIns="0" wrap="square" tIns="0">
            <a:noAutofit/>
          </a:bodyPr>
          <a:lstStyle>
            <a:lvl1pPr indent="-101600" lvl="0" marL="0" marR="0" algn="l">
              <a:lnSpc>
                <a:spcPct val="120000"/>
              </a:lnSpc>
              <a:spcBef>
                <a:spcPts val="0"/>
              </a:spcBef>
              <a:spcAft>
                <a:spcPts val="0"/>
              </a:spcAft>
              <a:buClr>
                <a:schemeClr val="lt1"/>
              </a:buClr>
              <a:buSzPts val="1600"/>
              <a:buNone/>
              <a:defRPr sz="1600">
                <a:solidFill>
                  <a:schemeClr val="lt1"/>
                </a:solidFill>
              </a:defRPr>
            </a:lvl1pPr>
            <a:lvl2pPr lvl="1">
              <a:spcBef>
                <a:spcPts val="600"/>
              </a:spcBef>
              <a:spcAft>
                <a:spcPts val="0"/>
              </a:spcAft>
              <a:buClr>
                <a:schemeClr val="lt1"/>
              </a:buClr>
              <a:buSzPts val="1600"/>
              <a:buNone/>
              <a:defRPr>
                <a:solidFill>
                  <a:schemeClr val="lt1"/>
                </a:solidFill>
              </a:defRPr>
            </a:lvl2pPr>
            <a:lvl3pPr lvl="2">
              <a:spcBef>
                <a:spcPts val="0"/>
              </a:spcBef>
              <a:spcAft>
                <a:spcPts val="0"/>
              </a:spcAft>
              <a:buClr>
                <a:schemeClr val="lt1"/>
              </a:buClr>
              <a:buSzPts val="1600"/>
              <a:buNone/>
              <a:defRPr>
                <a:solidFill>
                  <a:schemeClr val="lt1"/>
                </a:solidFill>
              </a:defRPr>
            </a:lvl3pPr>
            <a:lvl4pPr lvl="3">
              <a:spcBef>
                <a:spcPts val="0"/>
              </a:spcBef>
              <a:spcAft>
                <a:spcPts val="0"/>
              </a:spcAft>
              <a:buClr>
                <a:schemeClr val="lt1"/>
              </a:buClr>
              <a:buSzPts val="1600"/>
              <a:buNone/>
              <a:defRPr>
                <a:solidFill>
                  <a:schemeClr val="lt1"/>
                </a:solidFill>
              </a:defRPr>
            </a:lvl4pPr>
            <a:lvl5pPr lvl="4">
              <a:spcBef>
                <a:spcPts val="0"/>
              </a:spcBef>
              <a:spcAft>
                <a:spcPts val="0"/>
              </a:spcAft>
              <a:buClr>
                <a:schemeClr val="lt1"/>
              </a:buClr>
              <a:buSzPts val="1600"/>
              <a:buNone/>
              <a:defRPr>
                <a:solidFill>
                  <a:schemeClr val="lt1"/>
                </a:solidFill>
              </a:defRPr>
            </a:lvl5pPr>
            <a:lvl6pPr lvl="5">
              <a:spcBef>
                <a:spcPts val="0"/>
              </a:spcBef>
              <a:spcAft>
                <a:spcPts val="0"/>
              </a:spcAft>
              <a:buClr>
                <a:schemeClr val="lt1"/>
              </a:buClr>
              <a:buSzPts val="1600"/>
              <a:buNone/>
              <a:defRPr>
                <a:solidFill>
                  <a:schemeClr val="lt1"/>
                </a:solidFill>
              </a:defRPr>
            </a:lvl6pPr>
            <a:lvl7pPr lvl="6">
              <a:spcBef>
                <a:spcPts val="0"/>
              </a:spcBef>
              <a:spcAft>
                <a:spcPts val="0"/>
              </a:spcAft>
              <a:buClr>
                <a:schemeClr val="lt1"/>
              </a:buClr>
              <a:buSzPts val="1600"/>
              <a:buNone/>
              <a:defRPr>
                <a:solidFill>
                  <a:schemeClr val="lt1"/>
                </a:solidFill>
              </a:defRPr>
            </a:lvl7pPr>
            <a:lvl8pPr lvl="7">
              <a:spcBef>
                <a:spcPts val="0"/>
              </a:spcBef>
              <a:spcAft>
                <a:spcPts val="0"/>
              </a:spcAft>
              <a:buClr>
                <a:schemeClr val="lt1"/>
              </a:buClr>
              <a:buSzPts val="1600"/>
              <a:buNone/>
              <a:defRPr>
                <a:solidFill>
                  <a:schemeClr val="lt1"/>
                </a:solidFill>
              </a:defRPr>
            </a:lvl8pPr>
            <a:lvl9pPr lvl="8">
              <a:spcBef>
                <a:spcPts val="0"/>
              </a:spcBef>
              <a:spcAft>
                <a:spcPts val="0"/>
              </a:spcAft>
              <a:buClr>
                <a:schemeClr val="lt1"/>
              </a:buClr>
              <a:buSzPts val="1600"/>
              <a:buNone/>
              <a:defRPr>
                <a:solidFill>
                  <a:schemeClr val="lt1"/>
                </a:solidFill>
              </a:defRPr>
            </a:lvl9pPr>
          </a:lstStyle>
          <a:p/>
        </p:txBody>
      </p:sp>
      <p:sp>
        <p:nvSpPr>
          <p:cNvPr id="39" name="Google Shape;39;p7"/>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8 Длинный заголовок + описание">
  <p:cSld name="CUSTOM_5">
    <p:spTree>
      <p:nvGrpSpPr>
        <p:cNvPr id="40" name="Shape 40"/>
        <p:cNvGrpSpPr/>
        <p:nvPr/>
      </p:nvGrpSpPr>
      <p:grpSpPr>
        <a:xfrm>
          <a:off x="0" y="0"/>
          <a:ext cx="0" cy="0"/>
          <a:chOff x="0" y="0"/>
          <a:chExt cx="0" cy="0"/>
        </a:xfrm>
      </p:grpSpPr>
      <p:sp>
        <p:nvSpPr>
          <p:cNvPr id="41" name="Google Shape;41;p8"/>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42" name="Google Shape;42;p8"/>
          <p:cNvSpPr txBox="1"/>
          <p:nvPr>
            <p:ph type="title"/>
          </p:nvPr>
        </p:nvSpPr>
        <p:spPr>
          <a:xfrm>
            <a:off x="230336" y="162697"/>
            <a:ext cx="7204200" cy="1534800"/>
          </a:xfrm>
          <a:prstGeom prst="rect">
            <a:avLst/>
          </a:prstGeom>
        </p:spPr>
        <p:txBody>
          <a:bodyPr anchorCtr="0" anchor="t" bIns="0" lIns="0" spcFirstLastPara="1" rIns="0" wrap="square" tIns="0">
            <a:spAutoFit/>
          </a:bodyPr>
          <a:lstStyle>
            <a:lvl1pPr indent="0" lvl="0" marL="0" marR="0" algn="l">
              <a:lnSpc>
                <a:spcPct val="94000"/>
              </a:lnSpc>
              <a:spcBef>
                <a:spcPts val="0"/>
              </a:spcBef>
              <a:spcAft>
                <a:spcPts val="0"/>
              </a:spcAft>
              <a:buNone/>
              <a:defRPr sz="2600"/>
            </a:lvl1pPr>
            <a:lvl2pPr lvl="1">
              <a:lnSpc>
                <a:spcPct val="94000"/>
              </a:lnSpc>
              <a:spcBef>
                <a:spcPts val="0"/>
              </a:spcBef>
              <a:spcAft>
                <a:spcPts val="0"/>
              </a:spcAft>
              <a:buSzPts val="2600"/>
              <a:buFont typeface="Montserrat SemiBold"/>
              <a:buNone/>
              <a:defRPr sz="2600">
                <a:latin typeface="Montserrat SemiBold"/>
                <a:ea typeface="Montserrat SemiBold"/>
                <a:cs typeface="Montserrat SemiBold"/>
                <a:sym typeface="Montserrat SemiBold"/>
              </a:defRPr>
            </a:lvl2pPr>
            <a:lvl3pPr lvl="2">
              <a:lnSpc>
                <a:spcPct val="94000"/>
              </a:lnSpc>
              <a:spcBef>
                <a:spcPts val="0"/>
              </a:spcBef>
              <a:spcAft>
                <a:spcPts val="0"/>
              </a:spcAft>
              <a:buSzPts val="2600"/>
              <a:buFont typeface="Montserrat SemiBold"/>
              <a:buNone/>
              <a:defRPr sz="2600">
                <a:latin typeface="Montserrat SemiBold"/>
                <a:ea typeface="Montserrat SemiBold"/>
                <a:cs typeface="Montserrat SemiBold"/>
                <a:sym typeface="Montserrat SemiBold"/>
              </a:defRPr>
            </a:lvl3pPr>
            <a:lvl4pPr lvl="3">
              <a:lnSpc>
                <a:spcPct val="94000"/>
              </a:lnSpc>
              <a:spcBef>
                <a:spcPts val="0"/>
              </a:spcBef>
              <a:spcAft>
                <a:spcPts val="0"/>
              </a:spcAft>
              <a:buSzPts val="2600"/>
              <a:buFont typeface="Montserrat SemiBold"/>
              <a:buNone/>
              <a:defRPr sz="2600">
                <a:latin typeface="Montserrat SemiBold"/>
                <a:ea typeface="Montserrat SemiBold"/>
                <a:cs typeface="Montserrat SemiBold"/>
                <a:sym typeface="Montserrat SemiBold"/>
              </a:defRPr>
            </a:lvl4pPr>
            <a:lvl5pPr lvl="4">
              <a:lnSpc>
                <a:spcPct val="94000"/>
              </a:lnSpc>
              <a:spcBef>
                <a:spcPts val="0"/>
              </a:spcBef>
              <a:spcAft>
                <a:spcPts val="0"/>
              </a:spcAft>
              <a:buSzPts val="2600"/>
              <a:buFont typeface="Montserrat SemiBold"/>
              <a:buNone/>
              <a:defRPr sz="2600">
                <a:latin typeface="Montserrat SemiBold"/>
                <a:ea typeface="Montserrat SemiBold"/>
                <a:cs typeface="Montserrat SemiBold"/>
                <a:sym typeface="Montserrat SemiBold"/>
              </a:defRPr>
            </a:lvl5pPr>
            <a:lvl6pPr lvl="5">
              <a:lnSpc>
                <a:spcPct val="94000"/>
              </a:lnSpc>
              <a:spcBef>
                <a:spcPts val="0"/>
              </a:spcBef>
              <a:spcAft>
                <a:spcPts val="0"/>
              </a:spcAft>
              <a:buSzPts val="2600"/>
              <a:buFont typeface="Montserrat SemiBold"/>
              <a:buNone/>
              <a:defRPr sz="2600">
                <a:latin typeface="Montserrat SemiBold"/>
                <a:ea typeface="Montserrat SemiBold"/>
                <a:cs typeface="Montserrat SemiBold"/>
                <a:sym typeface="Montserrat SemiBold"/>
              </a:defRPr>
            </a:lvl6pPr>
            <a:lvl7pPr lvl="6">
              <a:lnSpc>
                <a:spcPct val="94000"/>
              </a:lnSpc>
              <a:spcBef>
                <a:spcPts val="0"/>
              </a:spcBef>
              <a:spcAft>
                <a:spcPts val="0"/>
              </a:spcAft>
              <a:buSzPts val="2600"/>
              <a:buFont typeface="Montserrat SemiBold"/>
              <a:buNone/>
              <a:defRPr sz="2600">
                <a:latin typeface="Montserrat SemiBold"/>
                <a:ea typeface="Montserrat SemiBold"/>
                <a:cs typeface="Montserrat SemiBold"/>
                <a:sym typeface="Montserrat SemiBold"/>
              </a:defRPr>
            </a:lvl7pPr>
            <a:lvl8pPr lvl="7">
              <a:lnSpc>
                <a:spcPct val="94000"/>
              </a:lnSpc>
              <a:spcBef>
                <a:spcPts val="0"/>
              </a:spcBef>
              <a:spcAft>
                <a:spcPts val="0"/>
              </a:spcAft>
              <a:buSzPts val="2600"/>
              <a:buFont typeface="Montserrat SemiBold"/>
              <a:buNone/>
              <a:defRPr sz="2600">
                <a:latin typeface="Montserrat SemiBold"/>
                <a:ea typeface="Montserrat SemiBold"/>
                <a:cs typeface="Montserrat SemiBold"/>
                <a:sym typeface="Montserrat SemiBold"/>
              </a:defRPr>
            </a:lvl8pPr>
            <a:lvl9pPr lvl="8">
              <a:lnSpc>
                <a:spcPct val="94000"/>
              </a:lnSpc>
              <a:spcBef>
                <a:spcPts val="0"/>
              </a:spcBef>
              <a:spcAft>
                <a:spcPts val="0"/>
              </a:spcAft>
              <a:buSzPts val="2600"/>
              <a:buFont typeface="Montserrat SemiBold"/>
              <a:buNone/>
              <a:defRPr sz="2600">
                <a:latin typeface="Montserrat SemiBold"/>
                <a:ea typeface="Montserrat SemiBold"/>
                <a:cs typeface="Montserrat SemiBold"/>
                <a:sym typeface="Montserrat SemiBold"/>
              </a:defRPr>
            </a:lvl9pPr>
          </a:lstStyle>
          <a:p/>
        </p:txBody>
      </p:sp>
      <p:sp>
        <p:nvSpPr>
          <p:cNvPr id="43" name="Google Shape;43;p8"/>
          <p:cNvSpPr txBox="1"/>
          <p:nvPr>
            <p:ph idx="1" type="subTitle"/>
          </p:nvPr>
        </p:nvSpPr>
        <p:spPr>
          <a:xfrm>
            <a:off x="218780" y="1812796"/>
            <a:ext cx="5741400" cy="244800"/>
          </a:xfrm>
          <a:prstGeom prst="rect">
            <a:avLst/>
          </a:prstGeom>
        </p:spPr>
        <p:txBody>
          <a:bodyPr anchorCtr="0" anchor="t" bIns="0" lIns="0" spcFirstLastPara="1" rIns="0" wrap="square" tIns="0">
            <a:noAutofit/>
          </a:bodyPr>
          <a:lstStyle>
            <a:lvl1pPr indent="-88900" lvl="0" marL="0" marR="0" algn="l">
              <a:lnSpc>
                <a:spcPct val="110000"/>
              </a:lnSpc>
              <a:spcBef>
                <a:spcPts val="0"/>
              </a:spcBef>
              <a:spcAft>
                <a:spcPts val="0"/>
              </a:spcAft>
              <a:buClr>
                <a:schemeClr val="dk1"/>
              </a:buClr>
              <a:buSzPts val="1400"/>
              <a:buNone/>
              <a:defRPr>
                <a:solidFill>
                  <a:schemeClr val="dk1"/>
                </a:solidFill>
              </a:defRPr>
            </a:lvl1pPr>
            <a:lvl2pPr lvl="1">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2pPr>
            <a:lvl3pPr lvl="2">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3pPr>
            <a:lvl4pPr lvl="3">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4pPr>
            <a:lvl5pPr lvl="4">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5pPr>
            <a:lvl6pPr lvl="5">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6pPr>
            <a:lvl7pPr lvl="6">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7pPr>
            <a:lvl8pPr lvl="7">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8pPr>
            <a:lvl9pPr lvl="8">
              <a:lnSpc>
                <a:spcPct val="110000"/>
              </a:lnSpc>
              <a:spcBef>
                <a:spcPts val="1000"/>
              </a:spcBef>
              <a:spcAft>
                <a:spcPts val="100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2 Важный акцент">
  <p:cSld name="CUSTOM_1_1_1_1">
    <p:bg>
      <p:bgPr>
        <a:solidFill>
          <a:schemeClr val="accent1"/>
        </a:solidFill>
      </p:bgPr>
    </p:bg>
    <p:spTree>
      <p:nvGrpSpPr>
        <p:cNvPr id="44" name="Shape 44"/>
        <p:cNvGrpSpPr/>
        <p:nvPr/>
      </p:nvGrpSpPr>
      <p:grpSpPr>
        <a:xfrm>
          <a:off x="0" y="0"/>
          <a:ext cx="0" cy="0"/>
          <a:chOff x="0" y="0"/>
          <a:chExt cx="0" cy="0"/>
        </a:xfrm>
      </p:grpSpPr>
      <p:sp>
        <p:nvSpPr>
          <p:cNvPr id="45" name="Google Shape;45;p9"/>
          <p:cNvSpPr txBox="1"/>
          <p:nvPr>
            <p:ph type="title"/>
          </p:nvPr>
        </p:nvSpPr>
        <p:spPr>
          <a:xfrm>
            <a:off x="235100" y="1422337"/>
            <a:ext cx="8673900" cy="2664000"/>
          </a:xfrm>
          <a:prstGeom prst="rect">
            <a:avLst/>
          </a:prstGeom>
        </p:spPr>
        <p:txBody>
          <a:bodyPr anchorCtr="0" anchor="ctr" bIns="0" lIns="0" spcFirstLastPara="1" rIns="0" wrap="square" tIns="0">
            <a:noAutofit/>
          </a:bodyPr>
          <a:lstStyle>
            <a:lvl1pPr indent="0" lvl="0" marL="0" marR="0" algn="ctr">
              <a:lnSpc>
                <a:spcPct val="79000"/>
              </a:lnSpc>
              <a:spcBef>
                <a:spcPts val="0"/>
              </a:spcBef>
              <a:spcAft>
                <a:spcPts val="0"/>
              </a:spcAft>
              <a:buNone/>
              <a:defRPr sz="7300">
                <a:solidFill>
                  <a:schemeClr val="lt1"/>
                </a:solidFill>
                <a:latin typeface="Impact"/>
                <a:ea typeface="Impact"/>
                <a:cs typeface="Impact"/>
                <a:sym typeface="Impact"/>
              </a:defRPr>
            </a:lvl1pPr>
            <a:lvl2pPr lvl="1" algn="ctr">
              <a:spcBef>
                <a:spcPts val="0"/>
              </a:spcBef>
              <a:spcAft>
                <a:spcPts val="0"/>
              </a:spcAft>
              <a:buClr>
                <a:schemeClr val="lt1"/>
              </a:buClr>
              <a:buSzPts val="3400"/>
              <a:buFont typeface="Impact"/>
              <a:buNone/>
              <a:defRPr>
                <a:solidFill>
                  <a:schemeClr val="lt1"/>
                </a:solidFill>
                <a:latin typeface="Impact"/>
                <a:ea typeface="Impact"/>
                <a:cs typeface="Impact"/>
                <a:sym typeface="Impact"/>
              </a:defRPr>
            </a:lvl2pPr>
            <a:lvl3pPr lvl="2" algn="ctr">
              <a:spcBef>
                <a:spcPts val="0"/>
              </a:spcBef>
              <a:spcAft>
                <a:spcPts val="0"/>
              </a:spcAft>
              <a:buClr>
                <a:schemeClr val="lt1"/>
              </a:buClr>
              <a:buSzPts val="3400"/>
              <a:buFont typeface="Impact"/>
              <a:buNone/>
              <a:defRPr>
                <a:solidFill>
                  <a:schemeClr val="lt1"/>
                </a:solidFill>
                <a:latin typeface="Impact"/>
                <a:ea typeface="Impact"/>
                <a:cs typeface="Impact"/>
                <a:sym typeface="Impact"/>
              </a:defRPr>
            </a:lvl3pPr>
            <a:lvl4pPr lvl="3" algn="ctr">
              <a:spcBef>
                <a:spcPts val="0"/>
              </a:spcBef>
              <a:spcAft>
                <a:spcPts val="0"/>
              </a:spcAft>
              <a:buClr>
                <a:schemeClr val="lt1"/>
              </a:buClr>
              <a:buSzPts val="3400"/>
              <a:buFont typeface="Impact"/>
              <a:buNone/>
              <a:defRPr>
                <a:solidFill>
                  <a:schemeClr val="lt1"/>
                </a:solidFill>
                <a:latin typeface="Impact"/>
                <a:ea typeface="Impact"/>
                <a:cs typeface="Impact"/>
                <a:sym typeface="Impact"/>
              </a:defRPr>
            </a:lvl4pPr>
            <a:lvl5pPr lvl="4" algn="ctr">
              <a:spcBef>
                <a:spcPts val="0"/>
              </a:spcBef>
              <a:spcAft>
                <a:spcPts val="0"/>
              </a:spcAft>
              <a:buClr>
                <a:schemeClr val="lt1"/>
              </a:buClr>
              <a:buSzPts val="3400"/>
              <a:buFont typeface="Impact"/>
              <a:buNone/>
              <a:defRPr>
                <a:solidFill>
                  <a:schemeClr val="lt1"/>
                </a:solidFill>
                <a:latin typeface="Impact"/>
                <a:ea typeface="Impact"/>
                <a:cs typeface="Impact"/>
                <a:sym typeface="Impact"/>
              </a:defRPr>
            </a:lvl5pPr>
            <a:lvl6pPr lvl="5" algn="ctr">
              <a:spcBef>
                <a:spcPts val="0"/>
              </a:spcBef>
              <a:spcAft>
                <a:spcPts val="0"/>
              </a:spcAft>
              <a:buClr>
                <a:schemeClr val="lt1"/>
              </a:buClr>
              <a:buSzPts val="3400"/>
              <a:buFont typeface="Impact"/>
              <a:buNone/>
              <a:defRPr>
                <a:solidFill>
                  <a:schemeClr val="lt1"/>
                </a:solidFill>
                <a:latin typeface="Impact"/>
                <a:ea typeface="Impact"/>
                <a:cs typeface="Impact"/>
                <a:sym typeface="Impact"/>
              </a:defRPr>
            </a:lvl6pPr>
            <a:lvl7pPr lvl="6" algn="ctr">
              <a:spcBef>
                <a:spcPts val="0"/>
              </a:spcBef>
              <a:spcAft>
                <a:spcPts val="0"/>
              </a:spcAft>
              <a:buClr>
                <a:schemeClr val="lt1"/>
              </a:buClr>
              <a:buSzPts val="3400"/>
              <a:buFont typeface="Impact"/>
              <a:buNone/>
              <a:defRPr>
                <a:solidFill>
                  <a:schemeClr val="lt1"/>
                </a:solidFill>
                <a:latin typeface="Impact"/>
                <a:ea typeface="Impact"/>
                <a:cs typeface="Impact"/>
                <a:sym typeface="Impact"/>
              </a:defRPr>
            </a:lvl7pPr>
            <a:lvl8pPr lvl="7" algn="ctr">
              <a:spcBef>
                <a:spcPts val="0"/>
              </a:spcBef>
              <a:spcAft>
                <a:spcPts val="0"/>
              </a:spcAft>
              <a:buClr>
                <a:schemeClr val="lt1"/>
              </a:buClr>
              <a:buSzPts val="3400"/>
              <a:buFont typeface="Impact"/>
              <a:buNone/>
              <a:defRPr>
                <a:solidFill>
                  <a:schemeClr val="lt1"/>
                </a:solidFill>
                <a:latin typeface="Impact"/>
                <a:ea typeface="Impact"/>
                <a:cs typeface="Impact"/>
                <a:sym typeface="Impact"/>
              </a:defRPr>
            </a:lvl8pPr>
            <a:lvl9pPr lvl="8" algn="ctr">
              <a:spcBef>
                <a:spcPts val="0"/>
              </a:spcBef>
              <a:spcAft>
                <a:spcPts val="0"/>
              </a:spcAft>
              <a:buClr>
                <a:schemeClr val="lt1"/>
              </a:buClr>
              <a:buSzPts val="3400"/>
              <a:buFont typeface="Impact"/>
              <a:buNone/>
              <a:defRPr>
                <a:solidFill>
                  <a:schemeClr val="lt1"/>
                </a:solidFill>
                <a:latin typeface="Impact"/>
                <a:ea typeface="Impact"/>
                <a:cs typeface="Impact"/>
                <a:sym typeface="Impact"/>
              </a:defRPr>
            </a:lvl9pPr>
          </a:lstStyle>
          <a:p/>
        </p:txBody>
      </p:sp>
      <p:pic>
        <p:nvPicPr>
          <p:cNvPr id="46" name="Google Shape;46;p9"/>
          <p:cNvPicPr preferRelativeResize="0"/>
          <p:nvPr/>
        </p:nvPicPr>
        <p:blipFill rotWithShape="1">
          <a:blip r:embed="rId2">
            <a:alphaModFix/>
          </a:blip>
          <a:srcRect b="0" l="0" r="0" t="0"/>
          <a:stretch/>
        </p:blipFill>
        <p:spPr>
          <a:xfrm>
            <a:off x="7732716" y="197648"/>
            <a:ext cx="1176340" cy="156449"/>
          </a:xfrm>
          <a:prstGeom prst="rect">
            <a:avLst/>
          </a:prstGeom>
          <a:noFill/>
          <a:ln>
            <a:noFill/>
          </a:ln>
        </p:spPr>
      </p:pic>
      <p:sp>
        <p:nvSpPr>
          <p:cNvPr id="47" name="Google Shape;47;p9"/>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3 Ключевая мысль">
  <p:cSld name="CUSTOM_1_1_1_1_1">
    <p:bg>
      <p:bgPr>
        <a:solidFill>
          <a:schemeClr val="accent3"/>
        </a:solidFill>
      </p:bgPr>
    </p:bg>
    <p:spTree>
      <p:nvGrpSpPr>
        <p:cNvPr id="48" name="Shape 48"/>
        <p:cNvGrpSpPr/>
        <p:nvPr/>
      </p:nvGrpSpPr>
      <p:grpSpPr>
        <a:xfrm>
          <a:off x="0" y="0"/>
          <a:ext cx="0" cy="0"/>
          <a:chOff x="0" y="0"/>
          <a:chExt cx="0" cy="0"/>
        </a:xfrm>
      </p:grpSpPr>
      <p:sp>
        <p:nvSpPr>
          <p:cNvPr id="49" name="Google Shape;49;p10"/>
          <p:cNvSpPr txBox="1"/>
          <p:nvPr>
            <p:ph type="title"/>
          </p:nvPr>
        </p:nvSpPr>
        <p:spPr>
          <a:xfrm>
            <a:off x="964400" y="1547250"/>
            <a:ext cx="7214100" cy="2049000"/>
          </a:xfrm>
          <a:prstGeom prst="rect">
            <a:avLst/>
          </a:prstGeom>
        </p:spPr>
        <p:txBody>
          <a:bodyPr anchorCtr="0" anchor="ctr" bIns="0" lIns="0" spcFirstLastPara="1" rIns="0" wrap="square" tIns="0">
            <a:noAutofit/>
          </a:bodyPr>
          <a:lstStyle>
            <a:lvl1pPr indent="0" lvl="0" marL="0" marR="0" algn="ctr">
              <a:lnSpc>
                <a:spcPct val="88000"/>
              </a:lnSpc>
              <a:spcBef>
                <a:spcPts val="0"/>
              </a:spcBef>
              <a:spcAft>
                <a:spcPts val="0"/>
              </a:spcAft>
              <a:buNone/>
              <a:defRPr sz="5600">
                <a:solidFill>
                  <a:schemeClr val="accent1"/>
                </a:solidFill>
                <a:latin typeface="Impact"/>
                <a:ea typeface="Impact"/>
                <a:cs typeface="Impact"/>
                <a:sym typeface="Impact"/>
              </a:defRPr>
            </a:lvl1pPr>
            <a:lvl2pPr lvl="1" algn="ctr">
              <a:lnSpc>
                <a:spcPct val="88000"/>
              </a:lnSpc>
              <a:spcBef>
                <a:spcPts val="0"/>
              </a:spcBef>
              <a:spcAft>
                <a:spcPts val="0"/>
              </a:spcAft>
              <a:buClr>
                <a:schemeClr val="accent1"/>
              </a:buClr>
              <a:buSzPts val="5600"/>
              <a:buFont typeface="Impact"/>
              <a:buNone/>
              <a:defRPr sz="5600">
                <a:solidFill>
                  <a:schemeClr val="accent1"/>
                </a:solidFill>
                <a:latin typeface="Impact"/>
                <a:ea typeface="Impact"/>
                <a:cs typeface="Impact"/>
                <a:sym typeface="Impact"/>
              </a:defRPr>
            </a:lvl2pPr>
            <a:lvl3pPr lvl="2" algn="ctr">
              <a:lnSpc>
                <a:spcPct val="88000"/>
              </a:lnSpc>
              <a:spcBef>
                <a:spcPts val="0"/>
              </a:spcBef>
              <a:spcAft>
                <a:spcPts val="0"/>
              </a:spcAft>
              <a:buClr>
                <a:schemeClr val="accent1"/>
              </a:buClr>
              <a:buSzPts val="5600"/>
              <a:buFont typeface="Impact"/>
              <a:buNone/>
              <a:defRPr sz="5600">
                <a:solidFill>
                  <a:schemeClr val="accent1"/>
                </a:solidFill>
                <a:latin typeface="Impact"/>
                <a:ea typeface="Impact"/>
                <a:cs typeface="Impact"/>
                <a:sym typeface="Impact"/>
              </a:defRPr>
            </a:lvl3pPr>
            <a:lvl4pPr lvl="3" algn="ctr">
              <a:lnSpc>
                <a:spcPct val="88000"/>
              </a:lnSpc>
              <a:spcBef>
                <a:spcPts val="0"/>
              </a:spcBef>
              <a:spcAft>
                <a:spcPts val="0"/>
              </a:spcAft>
              <a:buClr>
                <a:schemeClr val="accent1"/>
              </a:buClr>
              <a:buSzPts val="5600"/>
              <a:buFont typeface="Impact"/>
              <a:buNone/>
              <a:defRPr sz="5600">
                <a:solidFill>
                  <a:schemeClr val="accent1"/>
                </a:solidFill>
                <a:latin typeface="Impact"/>
                <a:ea typeface="Impact"/>
                <a:cs typeface="Impact"/>
                <a:sym typeface="Impact"/>
              </a:defRPr>
            </a:lvl4pPr>
            <a:lvl5pPr lvl="4" algn="ctr">
              <a:lnSpc>
                <a:spcPct val="88000"/>
              </a:lnSpc>
              <a:spcBef>
                <a:spcPts val="0"/>
              </a:spcBef>
              <a:spcAft>
                <a:spcPts val="0"/>
              </a:spcAft>
              <a:buClr>
                <a:schemeClr val="accent1"/>
              </a:buClr>
              <a:buSzPts val="5600"/>
              <a:buFont typeface="Impact"/>
              <a:buNone/>
              <a:defRPr sz="5600">
                <a:solidFill>
                  <a:schemeClr val="accent1"/>
                </a:solidFill>
                <a:latin typeface="Impact"/>
                <a:ea typeface="Impact"/>
                <a:cs typeface="Impact"/>
                <a:sym typeface="Impact"/>
              </a:defRPr>
            </a:lvl5pPr>
            <a:lvl6pPr lvl="5" algn="ctr">
              <a:lnSpc>
                <a:spcPct val="88000"/>
              </a:lnSpc>
              <a:spcBef>
                <a:spcPts val="0"/>
              </a:spcBef>
              <a:spcAft>
                <a:spcPts val="0"/>
              </a:spcAft>
              <a:buClr>
                <a:schemeClr val="accent1"/>
              </a:buClr>
              <a:buSzPts val="5600"/>
              <a:buFont typeface="Impact"/>
              <a:buNone/>
              <a:defRPr sz="5600">
                <a:solidFill>
                  <a:schemeClr val="accent1"/>
                </a:solidFill>
                <a:latin typeface="Impact"/>
                <a:ea typeface="Impact"/>
                <a:cs typeface="Impact"/>
                <a:sym typeface="Impact"/>
              </a:defRPr>
            </a:lvl6pPr>
            <a:lvl7pPr lvl="6" algn="ctr">
              <a:lnSpc>
                <a:spcPct val="88000"/>
              </a:lnSpc>
              <a:spcBef>
                <a:spcPts val="0"/>
              </a:spcBef>
              <a:spcAft>
                <a:spcPts val="0"/>
              </a:spcAft>
              <a:buClr>
                <a:schemeClr val="accent1"/>
              </a:buClr>
              <a:buSzPts val="5600"/>
              <a:buFont typeface="Impact"/>
              <a:buNone/>
              <a:defRPr sz="5600">
                <a:solidFill>
                  <a:schemeClr val="accent1"/>
                </a:solidFill>
                <a:latin typeface="Impact"/>
                <a:ea typeface="Impact"/>
                <a:cs typeface="Impact"/>
                <a:sym typeface="Impact"/>
              </a:defRPr>
            </a:lvl7pPr>
            <a:lvl8pPr lvl="7" algn="ctr">
              <a:lnSpc>
                <a:spcPct val="88000"/>
              </a:lnSpc>
              <a:spcBef>
                <a:spcPts val="0"/>
              </a:spcBef>
              <a:spcAft>
                <a:spcPts val="0"/>
              </a:spcAft>
              <a:buClr>
                <a:schemeClr val="accent1"/>
              </a:buClr>
              <a:buSzPts val="5600"/>
              <a:buFont typeface="Impact"/>
              <a:buNone/>
              <a:defRPr sz="5600">
                <a:solidFill>
                  <a:schemeClr val="accent1"/>
                </a:solidFill>
                <a:latin typeface="Impact"/>
                <a:ea typeface="Impact"/>
                <a:cs typeface="Impact"/>
                <a:sym typeface="Impact"/>
              </a:defRPr>
            </a:lvl8pPr>
            <a:lvl9pPr lvl="8" algn="ctr">
              <a:lnSpc>
                <a:spcPct val="88000"/>
              </a:lnSpc>
              <a:spcBef>
                <a:spcPts val="0"/>
              </a:spcBef>
              <a:spcAft>
                <a:spcPts val="0"/>
              </a:spcAft>
              <a:buClr>
                <a:schemeClr val="accent1"/>
              </a:buClr>
              <a:buSzPts val="5600"/>
              <a:buFont typeface="Impact"/>
              <a:buNone/>
              <a:defRPr sz="5600">
                <a:solidFill>
                  <a:schemeClr val="accent1"/>
                </a:solidFill>
                <a:latin typeface="Impact"/>
                <a:ea typeface="Impact"/>
                <a:cs typeface="Impact"/>
                <a:sym typeface="Impact"/>
              </a:defRPr>
            </a:lvl9pPr>
          </a:lstStyle>
          <a:p/>
        </p:txBody>
      </p:sp>
      <p:sp>
        <p:nvSpPr>
          <p:cNvPr id="50" name="Google Shape;50;p10"/>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51" name="Google Shape;51;p10"/>
          <p:cNvSpPr txBox="1"/>
          <p:nvPr>
            <p:ph idx="1" type="subTitle"/>
          </p:nvPr>
        </p:nvSpPr>
        <p:spPr>
          <a:xfrm>
            <a:off x="1701305" y="927840"/>
            <a:ext cx="5741400" cy="244800"/>
          </a:xfrm>
          <a:prstGeom prst="rect">
            <a:avLst/>
          </a:prstGeom>
        </p:spPr>
        <p:txBody>
          <a:bodyPr anchorCtr="0" anchor="t" bIns="0" lIns="0" spcFirstLastPara="1" rIns="0" wrap="square" tIns="0">
            <a:noAutofit/>
          </a:bodyPr>
          <a:lstStyle>
            <a:lvl1pPr indent="-88900" lvl="0" marL="0" marR="0" algn="ctr">
              <a:lnSpc>
                <a:spcPct val="110000"/>
              </a:lnSpc>
              <a:spcBef>
                <a:spcPts val="0"/>
              </a:spcBef>
              <a:spcAft>
                <a:spcPts val="0"/>
              </a:spcAft>
              <a:buClr>
                <a:schemeClr val="dk1"/>
              </a:buClr>
              <a:buSzPts val="1400"/>
              <a:buNone/>
              <a:defRPr>
                <a:solidFill>
                  <a:schemeClr val="dk1"/>
                </a:solidFill>
              </a:defRPr>
            </a:lvl1pPr>
            <a:lvl2pPr lvl="1"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2pPr>
            <a:lvl3pPr lvl="2"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3pPr>
            <a:lvl4pPr lvl="3"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4pPr>
            <a:lvl5pPr lvl="4"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5pPr>
            <a:lvl6pPr lvl="5"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6pPr>
            <a:lvl7pPr lvl="6"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7pPr>
            <a:lvl8pPr lvl="7"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8pPr>
            <a:lvl9pPr lvl="8" algn="ctr">
              <a:lnSpc>
                <a:spcPct val="110000"/>
              </a:lnSpc>
              <a:spcBef>
                <a:spcPts val="1000"/>
              </a:spcBef>
              <a:spcAft>
                <a:spcPts val="100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9pPr>
          </a:lstStyle>
          <a:p/>
        </p:txBody>
      </p:sp>
      <p:sp>
        <p:nvSpPr>
          <p:cNvPr id="52" name="Google Shape;52;p10"/>
          <p:cNvSpPr txBox="1"/>
          <p:nvPr>
            <p:ph idx="2" type="subTitle"/>
          </p:nvPr>
        </p:nvSpPr>
        <p:spPr>
          <a:xfrm>
            <a:off x="1701305" y="4000273"/>
            <a:ext cx="5741400" cy="244800"/>
          </a:xfrm>
          <a:prstGeom prst="rect">
            <a:avLst/>
          </a:prstGeom>
        </p:spPr>
        <p:txBody>
          <a:bodyPr anchorCtr="0" anchor="t" bIns="0" lIns="0" spcFirstLastPara="1" rIns="0" wrap="square" tIns="0">
            <a:noAutofit/>
          </a:bodyPr>
          <a:lstStyle>
            <a:lvl1pPr indent="-88900" lvl="0" marL="0" marR="0" rtl="0" algn="ctr">
              <a:lnSpc>
                <a:spcPct val="110000"/>
              </a:lnSpc>
              <a:spcBef>
                <a:spcPts val="0"/>
              </a:spcBef>
              <a:spcAft>
                <a:spcPts val="0"/>
              </a:spcAft>
              <a:buClr>
                <a:schemeClr val="dk1"/>
              </a:buClr>
              <a:buSzPts val="1400"/>
              <a:buNone/>
              <a:defRPr>
                <a:solidFill>
                  <a:schemeClr val="dk1"/>
                </a:solidFill>
              </a:defRPr>
            </a:lvl1pPr>
            <a:lvl2pPr lvl="1" rtl="0"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2pPr>
            <a:lvl3pPr lvl="2" rtl="0"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3pPr>
            <a:lvl4pPr lvl="3" rtl="0"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4pPr>
            <a:lvl5pPr lvl="4" rtl="0"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5pPr>
            <a:lvl6pPr lvl="5" rtl="0"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6pPr>
            <a:lvl7pPr lvl="6" rtl="0"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7pPr>
            <a:lvl8pPr lvl="7" rtl="0" algn="ctr">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8pPr>
            <a:lvl9pPr lvl="8" rtl="0" algn="ctr">
              <a:lnSpc>
                <a:spcPct val="110000"/>
              </a:lnSpc>
              <a:spcBef>
                <a:spcPts val="1000"/>
              </a:spcBef>
              <a:spcAft>
                <a:spcPts val="100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1 Основной на 1 строку + подзаголовок">
  <p:cSld name="CUSTOM_2_1">
    <p:spTree>
      <p:nvGrpSpPr>
        <p:cNvPr id="53" name="Shape 53"/>
        <p:cNvGrpSpPr/>
        <p:nvPr/>
      </p:nvGrpSpPr>
      <p:grpSpPr>
        <a:xfrm>
          <a:off x="0" y="0"/>
          <a:ext cx="0" cy="0"/>
          <a:chOff x="0" y="0"/>
          <a:chExt cx="0" cy="0"/>
        </a:xfrm>
      </p:grpSpPr>
      <p:sp>
        <p:nvSpPr>
          <p:cNvPr id="54" name="Google Shape;54;p11"/>
          <p:cNvSpPr txBox="1"/>
          <p:nvPr>
            <p:ph type="title"/>
          </p:nvPr>
        </p:nvSpPr>
        <p:spPr>
          <a:xfrm>
            <a:off x="232175" y="160047"/>
            <a:ext cx="7204200" cy="507900"/>
          </a:xfrm>
          <a:prstGeom prst="rect">
            <a:avLst/>
          </a:prstGeom>
        </p:spPr>
        <p:txBody>
          <a:bodyPr anchorCtr="0" anchor="t" bIns="0" lIns="0" spcFirstLastPara="1" rIns="0" wrap="square" tIns="0">
            <a:spAutoFit/>
          </a:bodyPr>
          <a:lstStyle>
            <a:lvl1pPr lvl="0">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1pPr>
            <a:lvl2pPr lvl="1">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2pPr>
            <a:lvl3pPr lvl="2">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3pPr>
            <a:lvl4pPr lvl="3">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4pPr>
            <a:lvl5pPr lvl="4">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5pPr>
            <a:lvl6pPr lvl="5">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6pPr>
            <a:lvl7pPr lvl="6">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7pPr>
            <a:lvl8pPr lvl="7">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8pPr>
            <a:lvl9pPr lvl="8">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9pPr>
          </a:lstStyle>
          <a:p/>
        </p:txBody>
      </p:sp>
      <p:sp>
        <p:nvSpPr>
          <p:cNvPr id="55" name="Google Shape;55;p11"/>
          <p:cNvSpPr txBox="1"/>
          <p:nvPr>
            <p:ph idx="1" type="subTitle"/>
          </p:nvPr>
        </p:nvSpPr>
        <p:spPr>
          <a:xfrm>
            <a:off x="228600" y="783951"/>
            <a:ext cx="5741400" cy="2448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Clr>
                <a:schemeClr val="dk1"/>
              </a:buClr>
              <a:buSzPts val="1400"/>
              <a:buNone/>
              <a:defRPr>
                <a:solidFill>
                  <a:schemeClr val="dk1"/>
                </a:solidFill>
              </a:defRPr>
            </a:lvl1pPr>
            <a:lvl2pPr lvl="1">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2pPr>
            <a:lvl3pPr lvl="2">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3pPr>
            <a:lvl4pPr lvl="3">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4pPr>
            <a:lvl5pPr lvl="4">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5pPr>
            <a:lvl6pPr lvl="5">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6pPr>
            <a:lvl7pPr lvl="6">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7pPr>
            <a:lvl8pPr lvl="7">
              <a:lnSpc>
                <a:spcPct val="110000"/>
              </a:lnSpc>
              <a:spcBef>
                <a:spcPts val="100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8pPr>
            <a:lvl9pPr lvl="8">
              <a:lnSpc>
                <a:spcPct val="110000"/>
              </a:lnSpc>
              <a:spcBef>
                <a:spcPts val="1000"/>
              </a:spcBef>
              <a:spcAft>
                <a:spcPts val="100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9pPr>
          </a:lstStyle>
          <a:p/>
        </p:txBody>
      </p:sp>
      <p:sp>
        <p:nvSpPr>
          <p:cNvPr id="56" name="Google Shape;56;p11"/>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2 Основной на 2 строки + подзаголовок">
  <p:cSld name="CUSTOM_2_1_1">
    <p:spTree>
      <p:nvGrpSpPr>
        <p:cNvPr id="57" name="Shape 57"/>
        <p:cNvGrpSpPr/>
        <p:nvPr/>
      </p:nvGrpSpPr>
      <p:grpSpPr>
        <a:xfrm>
          <a:off x="0" y="0"/>
          <a:ext cx="0" cy="0"/>
          <a:chOff x="0" y="0"/>
          <a:chExt cx="0" cy="0"/>
        </a:xfrm>
      </p:grpSpPr>
      <p:sp>
        <p:nvSpPr>
          <p:cNvPr id="58" name="Google Shape;58;p12"/>
          <p:cNvSpPr txBox="1"/>
          <p:nvPr>
            <p:ph type="title"/>
          </p:nvPr>
        </p:nvSpPr>
        <p:spPr>
          <a:xfrm>
            <a:off x="232183" y="164763"/>
            <a:ext cx="7204200" cy="1054200"/>
          </a:xfrm>
          <a:prstGeom prst="rect">
            <a:avLst/>
          </a:prstGeom>
        </p:spPr>
        <p:txBody>
          <a:bodyPr anchorCtr="0" anchor="t" bIns="0" lIns="0" spcFirstLastPara="1" rIns="0" wrap="square" tIns="0">
            <a:spAutoFit/>
          </a:bodyPr>
          <a:lstStyle>
            <a:lvl1pPr lvl="0">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1pPr>
            <a:lvl2pPr lvl="1">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2pPr>
            <a:lvl3pPr lvl="2">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3pPr>
            <a:lvl4pPr lvl="3">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4pPr>
            <a:lvl5pPr lvl="4">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5pPr>
            <a:lvl6pPr lvl="5">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6pPr>
            <a:lvl7pPr lvl="6">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7pPr>
            <a:lvl8pPr lvl="7">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8pPr>
            <a:lvl9pPr lvl="8">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9pPr>
          </a:lstStyle>
          <a:p/>
        </p:txBody>
      </p:sp>
      <p:sp>
        <p:nvSpPr>
          <p:cNvPr id="59" name="Google Shape;59;p12"/>
          <p:cNvSpPr txBox="1"/>
          <p:nvPr>
            <p:ph idx="1" type="subTitle"/>
          </p:nvPr>
        </p:nvSpPr>
        <p:spPr>
          <a:xfrm>
            <a:off x="228600" y="1226137"/>
            <a:ext cx="5741400" cy="2448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Clr>
                <a:schemeClr val="dk1"/>
              </a:buClr>
              <a:buSzPts val="1400"/>
              <a:buNone/>
              <a:defRPr>
                <a:solidFill>
                  <a:schemeClr val="dk1"/>
                </a:solidFill>
              </a:defRPr>
            </a:lvl1pPr>
            <a:lvl2pPr lvl="1">
              <a:lnSpc>
                <a:spcPct val="110000"/>
              </a:lnSpc>
              <a:spcBef>
                <a:spcPts val="1000"/>
              </a:spcBef>
              <a:spcAft>
                <a:spcPts val="0"/>
              </a:spcAft>
              <a:buClr>
                <a:schemeClr val="dk1"/>
              </a:buClr>
              <a:buSzPts val="1600"/>
              <a:buNone/>
              <a:defRPr>
                <a:solidFill>
                  <a:schemeClr val="dk1"/>
                </a:solidFill>
              </a:defRPr>
            </a:lvl2pPr>
            <a:lvl3pPr lvl="2">
              <a:lnSpc>
                <a:spcPct val="110000"/>
              </a:lnSpc>
              <a:spcBef>
                <a:spcPts val="1000"/>
              </a:spcBef>
              <a:spcAft>
                <a:spcPts val="0"/>
              </a:spcAft>
              <a:buClr>
                <a:schemeClr val="dk1"/>
              </a:buClr>
              <a:buSzPts val="1600"/>
              <a:buNone/>
              <a:defRPr>
                <a:solidFill>
                  <a:schemeClr val="dk1"/>
                </a:solidFill>
              </a:defRPr>
            </a:lvl3pPr>
            <a:lvl4pPr lvl="3">
              <a:lnSpc>
                <a:spcPct val="110000"/>
              </a:lnSpc>
              <a:spcBef>
                <a:spcPts val="1000"/>
              </a:spcBef>
              <a:spcAft>
                <a:spcPts val="0"/>
              </a:spcAft>
              <a:buClr>
                <a:schemeClr val="dk1"/>
              </a:buClr>
              <a:buSzPts val="1600"/>
              <a:buNone/>
              <a:defRPr>
                <a:solidFill>
                  <a:schemeClr val="dk1"/>
                </a:solidFill>
              </a:defRPr>
            </a:lvl4pPr>
            <a:lvl5pPr lvl="4">
              <a:lnSpc>
                <a:spcPct val="110000"/>
              </a:lnSpc>
              <a:spcBef>
                <a:spcPts val="1000"/>
              </a:spcBef>
              <a:spcAft>
                <a:spcPts val="0"/>
              </a:spcAft>
              <a:buClr>
                <a:schemeClr val="dk1"/>
              </a:buClr>
              <a:buSzPts val="1600"/>
              <a:buNone/>
              <a:defRPr>
                <a:solidFill>
                  <a:schemeClr val="dk1"/>
                </a:solidFill>
              </a:defRPr>
            </a:lvl5pPr>
            <a:lvl6pPr lvl="5">
              <a:lnSpc>
                <a:spcPct val="110000"/>
              </a:lnSpc>
              <a:spcBef>
                <a:spcPts val="1000"/>
              </a:spcBef>
              <a:spcAft>
                <a:spcPts val="0"/>
              </a:spcAft>
              <a:buClr>
                <a:schemeClr val="dk1"/>
              </a:buClr>
              <a:buSzPts val="1600"/>
              <a:buNone/>
              <a:defRPr>
                <a:solidFill>
                  <a:schemeClr val="dk1"/>
                </a:solidFill>
              </a:defRPr>
            </a:lvl6pPr>
            <a:lvl7pPr lvl="6">
              <a:lnSpc>
                <a:spcPct val="110000"/>
              </a:lnSpc>
              <a:spcBef>
                <a:spcPts val="1000"/>
              </a:spcBef>
              <a:spcAft>
                <a:spcPts val="0"/>
              </a:spcAft>
              <a:buClr>
                <a:schemeClr val="dk1"/>
              </a:buClr>
              <a:buSzPts val="1600"/>
              <a:buNone/>
              <a:defRPr>
                <a:solidFill>
                  <a:schemeClr val="dk1"/>
                </a:solidFill>
              </a:defRPr>
            </a:lvl7pPr>
            <a:lvl8pPr lvl="7">
              <a:lnSpc>
                <a:spcPct val="110000"/>
              </a:lnSpc>
              <a:spcBef>
                <a:spcPts val="1000"/>
              </a:spcBef>
              <a:spcAft>
                <a:spcPts val="0"/>
              </a:spcAft>
              <a:buClr>
                <a:schemeClr val="dk1"/>
              </a:buClr>
              <a:buSzPts val="1600"/>
              <a:buNone/>
              <a:defRPr>
                <a:solidFill>
                  <a:schemeClr val="dk1"/>
                </a:solidFill>
              </a:defRPr>
            </a:lvl8pPr>
            <a:lvl9pPr lvl="8">
              <a:lnSpc>
                <a:spcPct val="110000"/>
              </a:lnSpc>
              <a:spcBef>
                <a:spcPts val="1000"/>
              </a:spcBef>
              <a:spcAft>
                <a:spcPts val="1000"/>
              </a:spcAft>
              <a:buClr>
                <a:schemeClr val="dk1"/>
              </a:buClr>
              <a:buSzPts val="1600"/>
              <a:buNone/>
              <a:defRPr>
                <a:solidFill>
                  <a:schemeClr val="dk1"/>
                </a:solidFill>
              </a:defRPr>
            </a:lvl9pPr>
          </a:lstStyle>
          <a:p/>
        </p:txBody>
      </p:sp>
      <p:sp>
        <p:nvSpPr>
          <p:cNvPr id="60" name="Google Shape;60;p12"/>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3 Основной + 2 колонки">
  <p:cSld name="CUSTOM_2_1_1_1">
    <p:spTree>
      <p:nvGrpSpPr>
        <p:cNvPr id="61" name="Shape 61"/>
        <p:cNvGrpSpPr/>
        <p:nvPr/>
      </p:nvGrpSpPr>
      <p:grpSpPr>
        <a:xfrm>
          <a:off x="0" y="0"/>
          <a:ext cx="0" cy="0"/>
          <a:chOff x="0" y="0"/>
          <a:chExt cx="0" cy="0"/>
        </a:xfrm>
      </p:grpSpPr>
      <p:sp>
        <p:nvSpPr>
          <p:cNvPr id="62" name="Google Shape;62;p13"/>
          <p:cNvSpPr txBox="1"/>
          <p:nvPr>
            <p:ph type="title"/>
          </p:nvPr>
        </p:nvSpPr>
        <p:spPr>
          <a:xfrm>
            <a:off x="232183" y="164763"/>
            <a:ext cx="7204200" cy="1054200"/>
          </a:xfrm>
          <a:prstGeom prst="rect">
            <a:avLst/>
          </a:prstGeom>
        </p:spPr>
        <p:txBody>
          <a:bodyPr anchorCtr="0" anchor="t" bIns="0" lIns="0" spcFirstLastPara="1" rIns="0" wrap="square" tIns="0">
            <a:spAutoFit/>
          </a:bodyPr>
          <a:lstStyle>
            <a:lvl1pPr lvl="0">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1pPr>
            <a:lvl2pPr lvl="1">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2pPr>
            <a:lvl3pPr lvl="2">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3pPr>
            <a:lvl4pPr lvl="3">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4pPr>
            <a:lvl5pPr lvl="4">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5pPr>
            <a:lvl6pPr lvl="5">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6pPr>
            <a:lvl7pPr lvl="6">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7pPr>
            <a:lvl8pPr lvl="7">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8pPr>
            <a:lvl9pPr lvl="8">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9pPr>
          </a:lstStyle>
          <a:p/>
        </p:txBody>
      </p:sp>
      <p:sp>
        <p:nvSpPr>
          <p:cNvPr id="63" name="Google Shape;63;p13"/>
          <p:cNvSpPr txBox="1"/>
          <p:nvPr>
            <p:ph idx="1" type="subTitle"/>
          </p:nvPr>
        </p:nvSpPr>
        <p:spPr>
          <a:xfrm>
            <a:off x="228600" y="1368052"/>
            <a:ext cx="4122000" cy="3351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SzPts val="1400"/>
              <a:buNone/>
              <a:defRPr/>
            </a:lvl1pPr>
            <a:lvl2pPr lvl="1">
              <a:lnSpc>
                <a:spcPct val="110000"/>
              </a:lnSpc>
              <a:spcBef>
                <a:spcPts val="1000"/>
              </a:spcBef>
              <a:spcAft>
                <a:spcPts val="0"/>
              </a:spcAft>
              <a:buSzPts val="1600"/>
              <a:buNone/>
              <a:defRPr/>
            </a:lvl2pPr>
            <a:lvl3pPr lvl="2">
              <a:lnSpc>
                <a:spcPct val="110000"/>
              </a:lnSpc>
              <a:spcBef>
                <a:spcPts val="1000"/>
              </a:spcBef>
              <a:spcAft>
                <a:spcPts val="0"/>
              </a:spcAft>
              <a:buSzPts val="1600"/>
              <a:buNone/>
              <a:defRPr/>
            </a:lvl3pPr>
            <a:lvl4pPr lvl="3">
              <a:lnSpc>
                <a:spcPct val="110000"/>
              </a:lnSpc>
              <a:spcBef>
                <a:spcPts val="1000"/>
              </a:spcBef>
              <a:spcAft>
                <a:spcPts val="0"/>
              </a:spcAft>
              <a:buSzPts val="1600"/>
              <a:buNone/>
              <a:defRPr/>
            </a:lvl4pPr>
            <a:lvl5pPr lvl="4">
              <a:lnSpc>
                <a:spcPct val="110000"/>
              </a:lnSpc>
              <a:spcBef>
                <a:spcPts val="1000"/>
              </a:spcBef>
              <a:spcAft>
                <a:spcPts val="0"/>
              </a:spcAft>
              <a:buSzPts val="1600"/>
              <a:buNone/>
              <a:defRPr/>
            </a:lvl5pPr>
            <a:lvl6pPr lvl="5">
              <a:lnSpc>
                <a:spcPct val="110000"/>
              </a:lnSpc>
              <a:spcBef>
                <a:spcPts val="1000"/>
              </a:spcBef>
              <a:spcAft>
                <a:spcPts val="0"/>
              </a:spcAft>
              <a:buSzPts val="1600"/>
              <a:buNone/>
              <a:defRPr/>
            </a:lvl6pPr>
            <a:lvl7pPr lvl="6">
              <a:lnSpc>
                <a:spcPct val="110000"/>
              </a:lnSpc>
              <a:spcBef>
                <a:spcPts val="1000"/>
              </a:spcBef>
              <a:spcAft>
                <a:spcPts val="0"/>
              </a:spcAft>
              <a:buSzPts val="1600"/>
              <a:buNone/>
              <a:defRPr/>
            </a:lvl7pPr>
            <a:lvl8pPr lvl="7">
              <a:lnSpc>
                <a:spcPct val="110000"/>
              </a:lnSpc>
              <a:spcBef>
                <a:spcPts val="1000"/>
              </a:spcBef>
              <a:spcAft>
                <a:spcPts val="0"/>
              </a:spcAft>
              <a:buSzPts val="1600"/>
              <a:buNone/>
              <a:defRPr/>
            </a:lvl8pPr>
            <a:lvl9pPr lvl="8">
              <a:lnSpc>
                <a:spcPct val="110000"/>
              </a:lnSpc>
              <a:spcBef>
                <a:spcPts val="1000"/>
              </a:spcBef>
              <a:spcAft>
                <a:spcPts val="1000"/>
              </a:spcAft>
              <a:buSzPts val="1600"/>
              <a:buNone/>
              <a:defRPr/>
            </a:lvl9pPr>
          </a:lstStyle>
          <a:p/>
        </p:txBody>
      </p:sp>
      <p:sp>
        <p:nvSpPr>
          <p:cNvPr id="64" name="Google Shape;64;p13"/>
          <p:cNvSpPr txBox="1"/>
          <p:nvPr>
            <p:ph idx="2" type="subTitle"/>
          </p:nvPr>
        </p:nvSpPr>
        <p:spPr>
          <a:xfrm>
            <a:off x="4644600" y="1368052"/>
            <a:ext cx="4122000" cy="3351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SzPts val="1400"/>
              <a:buNone/>
              <a:defRPr/>
            </a:lvl1pPr>
            <a:lvl2pPr lvl="1">
              <a:lnSpc>
                <a:spcPct val="110000"/>
              </a:lnSpc>
              <a:spcBef>
                <a:spcPts val="1000"/>
              </a:spcBef>
              <a:spcAft>
                <a:spcPts val="0"/>
              </a:spcAft>
              <a:buSzPts val="1600"/>
              <a:buNone/>
              <a:defRPr/>
            </a:lvl2pPr>
            <a:lvl3pPr lvl="2">
              <a:lnSpc>
                <a:spcPct val="110000"/>
              </a:lnSpc>
              <a:spcBef>
                <a:spcPts val="1000"/>
              </a:spcBef>
              <a:spcAft>
                <a:spcPts val="0"/>
              </a:spcAft>
              <a:buSzPts val="1600"/>
              <a:buNone/>
              <a:defRPr/>
            </a:lvl3pPr>
            <a:lvl4pPr lvl="3">
              <a:lnSpc>
                <a:spcPct val="110000"/>
              </a:lnSpc>
              <a:spcBef>
                <a:spcPts val="1000"/>
              </a:spcBef>
              <a:spcAft>
                <a:spcPts val="0"/>
              </a:spcAft>
              <a:buSzPts val="1600"/>
              <a:buNone/>
              <a:defRPr/>
            </a:lvl4pPr>
            <a:lvl5pPr lvl="4">
              <a:lnSpc>
                <a:spcPct val="110000"/>
              </a:lnSpc>
              <a:spcBef>
                <a:spcPts val="1000"/>
              </a:spcBef>
              <a:spcAft>
                <a:spcPts val="0"/>
              </a:spcAft>
              <a:buSzPts val="1600"/>
              <a:buNone/>
              <a:defRPr/>
            </a:lvl5pPr>
            <a:lvl6pPr lvl="5">
              <a:lnSpc>
                <a:spcPct val="110000"/>
              </a:lnSpc>
              <a:spcBef>
                <a:spcPts val="1000"/>
              </a:spcBef>
              <a:spcAft>
                <a:spcPts val="0"/>
              </a:spcAft>
              <a:buSzPts val="1600"/>
              <a:buNone/>
              <a:defRPr/>
            </a:lvl6pPr>
            <a:lvl7pPr lvl="6">
              <a:lnSpc>
                <a:spcPct val="110000"/>
              </a:lnSpc>
              <a:spcBef>
                <a:spcPts val="1000"/>
              </a:spcBef>
              <a:spcAft>
                <a:spcPts val="0"/>
              </a:spcAft>
              <a:buSzPts val="1600"/>
              <a:buNone/>
              <a:defRPr/>
            </a:lvl7pPr>
            <a:lvl8pPr lvl="7">
              <a:lnSpc>
                <a:spcPct val="110000"/>
              </a:lnSpc>
              <a:spcBef>
                <a:spcPts val="1000"/>
              </a:spcBef>
              <a:spcAft>
                <a:spcPts val="0"/>
              </a:spcAft>
              <a:buSzPts val="1600"/>
              <a:buNone/>
              <a:defRPr/>
            </a:lvl8pPr>
            <a:lvl9pPr lvl="8">
              <a:lnSpc>
                <a:spcPct val="110000"/>
              </a:lnSpc>
              <a:spcBef>
                <a:spcPts val="1000"/>
              </a:spcBef>
              <a:spcAft>
                <a:spcPts val="1000"/>
              </a:spcAft>
              <a:buSzPts val="1600"/>
              <a:buNone/>
              <a:defRPr/>
            </a:lvl9pPr>
          </a:lstStyle>
          <a:p/>
        </p:txBody>
      </p:sp>
      <p:sp>
        <p:nvSpPr>
          <p:cNvPr id="65" name="Google Shape;65;p13"/>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4 Контрастный + 2 колонки">
  <p:cSld name="CUSTOM_2_1_1_1_2">
    <p:spTree>
      <p:nvGrpSpPr>
        <p:cNvPr id="66" name="Shape 66"/>
        <p:cNvGrpSpPr/>
        <p:nvPr/>
      </p:nvGrpSpPr>
      <p:grpSpPr>
        <a:xfrm>
          <a:off x="0" y="0"/>
          <a:ext cx="0" cy="0"/>
          <a:chOff x="0" y="0"/>
          <a:chExt cx="0" cy="0"/>
        </a:xfrm>
      </p:grpSpPr>
      <p:sp>
        <p:nvSpPr>
          <p:cNvPr id="67" name="Google Shape;67;p14"/>
          <p:cNvSpPr/>
          <p:nvPr/>
        </p:nvSpPr>
        <p:spPr>
          <a:xfrm>
            <a:off x="4498175" y="100"/>
            <a:ext cx="4645800" cy="51435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8" name="Google Shape;68;p14"/>
          <p:cNvSpPr txBox="1"/>
          <p:nvPr>
            <p:ph type="title"/>
          </p:nvPr>
        </p:nvSpPr>
        <p:spPr>
          <a:xfrm>
            <a:off x="232178" y="164775"/>
            <a:ext cx="4122000" cy="1054200"/>
          </a:xfrm>
          <a:prstGeom prst="rect">
            <a:avLst/>
          </a:prstGeom>
        </p:spPr>
        <p:txBody>
          <a:bodyPr anchorCtr="0" anchor="t" bIns="0" lIns="0" spcFirstLastPara="1" rIns="0" wrap="square" tIns="0">
            <a:spAutoFit/>
          </a:bodyPr>
          <a:lstStyle>
            <a:lvl1pPr lvl="0">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1pPr>
            <a:lvl2pPr lvl="1">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2pPr>
            <a:lvl3pPr lvl="2">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3pPr>
            <a:lvl4pPr lvl="3">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4pPr>
            <a:lvl5pPr lvl="4">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5pPr>
            <a:lvl6pPr lvl="5">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6pPr>
            <a:lvl7pPr lvl="6">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7pPr>
            <a:lvl8pPr lvl="7">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8pPr>
            <a:lvl9pPr lvl="8">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9pPr>
          </a:lstStyle>
          <a:p/>
        </p:txBody>
      </p:sp>
      <p:sp>
        <p:nvSpPr>
          <p:cNvPr id="69" name="Google Shape;69;p14"/>
          <p:cNvSpPr txBox="1"/>
          <p:nvPr>
            <p:ph idx="1" type="subTitle"/>
          </p:nvPr>
        </p:nvSpPr>
        <p:spPr>
          <a:xfrm>
            <a:off x="228600" y="1368052"/>
            <a:ext cx="4122000" cy="3351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SzPts val="1400"/>
              <a:buNone/>
              <a:defRPr/>
            </a:lvl1pPr>
            <a:lvl2pPr lvl="1">
              <a:lnSpc>
                <a:spcPct val="110000"/>
              </a:lnSpc>
              <a:spcBef>
                <a:spcPts val="1000"/>
              </a:spcBef>
              <a:spcAft>
                <a:spcPts val="0"/>
              </a:spcAft>
              <a:buSzPts val="1600"/>
              <a:buNone/>
              <a:defRPr/>
            </a:lvl2pPr>
            <a:lvl3pPr lvl="2">
              <a:lnSpc>
                <a:spcPct val="110000"/>
              </a:lnSpc>
              <a:spcBef>
                <a:spcPts val="1000"/>
              </a:spcBef>
              <a:spcAft>
                <a:spcPts val="0"/>
              </a:spcAft>
              <a:buSzPts val="1600"/>
              <a:buNone/>
              <a:defRPr/>
            </a:lvl3pPr>
            <a:lvl4pPr lvl="3">
              <a:lnSpc>
                <a:spcPct val="110000"/>
              </a:lnSpc>
              <a:spcBef>
                <a:spcPts val="1000"/>
              </a:spcBef>
              <a:spcAft>
                <a:spcPts val="0"/>
              </a:spcAft>
              <a:buSzPts val="1600"/>
              <a:buNone/>
              <a:defRPr/>
            </a:lvl4pPr>
            <a:lvl5pPr lvl="4">
              <a:lnSpc>
                <a:spcPct val="110000"/>
              </a:lnSpc>
              <a:spcBef>
                <a:spcPts val="1000"/>
              </a:spcBef>
              <a:spcAft>
                <a:spcPts val="0"/>
              </a:spcAft>
              <a:buSzPts val="1600"/>
              <a:buNone/>
              <a:defRPr/>
            </a:lvl5pPr>
            <a:lvl6pPr lvl="5">
              <a:lnSpc>
                <a:spcPct val="110000"/>
              </a:lnSpc>
              <a:spcBef>
                <a:spcPts val="1000"/>
              </a:spcBef>
              <a:spcAft>
                <a:spcPts val="0"/>
              </a:spcAft>
              <a:buSzPts val="1600"/>
              <a:buNone/>
              <a:defRPr/>
            </a:lvl6pPr>
            <a:lvl7pPr lvl="6">
              <a:lnSpc>
                <a:spcPct val="110000"/>
              </a:lnSpc>
              <a:spcBef>
                <a:spcPts val="1000"/>
              </a:spcBef>
              <a:spcAft>
                <a:spcPts val="0"/>
              </a:spcAft>
              <a:buSzPts val="1600"/>
              <a:buNone/>
              <a:defRPr/>
            </a:lvl7pPr>
            <a:lvl8pPr lvl="7">
              <a:lnSpc>
                <a:spcPct val="110000"/>
              </a:lnSpc>
              <a:spcBef>
                <a:spcPts val="1000"/>
              </a:spcBef>
              <a:spcAft>
                <a:spcPts val="0"/>
              </a:spcAft>
              <a:buSzPts val="1600"/>
              <a:buNone/>
              <a:defRPr/>
            </a:lvl8pPr>
            <a:lvl9pPr lvl="8">
              <a:lnSpc>
                <a:spcPct val="110000"/>
              </a:lnSpc>
              <a:spcBef>
                <a:spcPts val="1000"/>
              </a:spcBef>
              <a:spcAft>
                <a:spcPts val="1000"/>
              </a:spcAft>
              <a:buSzPts val="1600"/>
              <a:buNone/>
              <a:defRPr/>
            </a:lvl9pPr>
          </a:lstStyle>
          <a:p/>
        </p:txBody>
      </p:sp>
      <p:sp>
        <p:nvSpPr>
          <p:cNvPr id="70" name="Google Shape;70;p14"/>
          <p:cNvSpPr txBox="1"/>
          <p:nvPr>
            <p:ph idx="2" type="subTitle"/>
          </p:nvPr>
        </p:nvSpPr>
        <p:spPr>
          <a:xfrm>
            <a:off x="4792275" y="1368050"/>
            <a:ext cx="4122000" cy="3351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Clr>
                <a:schemeClr val="lt1"/>
              </a:buClr>
              <a:buSzPts val="1400"/>
              <a:buNone/>
              <a:defRPr>
                <a:solidFill>
                  <a:schemeClr val="lt1"/>
                </a:solidFill>
              </a:defRPr>
            </a:lvl1pPr>
            <a:lvl2pPr lvl="1">
              <a:lnSpc>
                <a:spcPct val="110000"/>
              </a:lnSpc>
              <a:spcBef>
                <a:spcPts val="1000"/>
              </a:spcBef>
              <a:spcAft>
                <a:spcPts val="0"/>
              </a:spcAft>
              <a:buClr>
                <a:schemeClr val="lt1"/>
              </a:buClr>
              <a:buSzPts val="1600"/>
              <a:buNone/>
              <a:defRPr>
                <a:solidFill>
                  <a:schemeClr val="lt1"/>
                </a:solidFill>
              </a:defRPr>
            </a:lvl2pPr>
            <a:lvl3pPr lvl="2">
              <a:lnSpc>
                <a:spcPct val="110000"/>
              </a:lnSpc>
              <a:spcBef>
                <a:spcPts val="1000"/>
              </a:spcBef>
              <a:spcAft>
                <a:spcPts val="0"/>
              </a:spcAft>
              <a:buClr>
                <a:schemeClr val="lt1"/>
              </a:buClr>
              <a:buSzPts val="1600"/>
              <a:buNone/>
              <a:defRPr>
                <a:solidFill>
                  <a:schemeClr val="lt1"/>
                </a:solidFill>
              </a:defRPr>
            </a:lvl3pPr>
            <a:lvl4pPr lvl="3">
              <a:lnSpc>
                <a:spcPct val="110000"/>
              </a:lnSpc>
              <a:spcBef>
                <a:spcPts val="1000"/>
              </a:spcBef>
              <a:spcAft>
                <a:spcPts val="0"/>
              </a:spcAft>
              <a:buClr>
                <a:schemeClr val="lt1"/>
              </a:buClr>
              <a:buSzPts val="1600"/>
              <a:buNone/>
              <a:defRPr>
                <a:solidFill>
                  <a:schemeClr val="lt1"/>
                </a:solidFill>
              </a:defRPr>
            </a:lvl4pPr>
            <a:lvl5pPr lvl="4">
              <a:lnSpc>
                <a:spcPct val="110000"/>
              </a:lnSpc>
              <a:spcBef>
                <a:spcPts val="1000"/>
              </a:spcBef>
              <a:spcAft>
                <a:spcPts val="0"/>
              </a:spcAft>
              <a:buClr>
                <a:schemeClr val="lt1"/>
              </a:buClr>
              <a:buSzPts val="1600"/>
              <a:buNone/>
              <a:defRPr>
                <a:solidFill>
                  <a:schemeClr val="lt1"/>
                </a:solidFill>
              </a:defRPr>
            </a:lvl5pPr>
            <a:lvl6pPr lvl="5">
              <a:lnSpc>
                <a:spcPct val="110000"/>
              </a:lnSpc>
              <a:spcBef>
                <a:spcPts val="1000"/>
              </a:spcBef>
              <a:spcAft>
                <a:spcPts val="0"/>
              </a:spcAft>
              <a:buClr>
                <a:schemeClr val="lt1"/>
              </a:buClr>
              <a:buSzPts val="1600"/>
              <a:buNone/>
              <a:defRPr>
                <a:solidFill>
                  <a:schemeClr val="lt1"/>
                </a:solidFill>
              </a:defRPr>
            </a:lvl6pPr>
            <a:lvl7pPr lvl="6">
              <a:lnSpc>
                <a:spcPct val="110000"/>
              </a:lnSpc>
              <a:spcBef>
                <a:spcPts val="1000"/>
              </a:spcBef>
              <a:spcAft>
                <a:spcPts val="0"/>
              </a:spcAft>
              <a:buClr>
                <a:schemeClr val="lt1"/>
              </a:buClr>
              <a:buSzPts val="1600"/>
              <a:buNone/>
              <a:defRPr>
                <a:solidFill>
                  <a:schemeClr val="lt1"/>
                </a:solidFill>
              </a:defRPr>
            </a:lvl7pPr>
            <a:lvl8pPr lvl="7">
              <a:lnSpc>
                <a:spcPct val="110000"/>
              </a:lnSpc>
              <a:spcBef>
                <a:spcPts val="1000"/>
              </a:spcBef>
              <a:spcAft>
                <a:spcPts val="0"/>
              </a:spcAft>
              <a:buClr>
                <a:schemeClr val="lt1"/>
              </a:buClr>
              <a:buSzPts val="1600"/>
              <a:buNone/>
              <a:defRPr>
                <a:solidFill>
                  <a:schemeClr val="lt1"/>
                </a:solidFill>
              </a:defRPr>
            </a:lvl8pPr>
            <a:lvl9pPr lvl="8">
              <a:lnSpc>
                <a:spcPct val="110000"/>
              </a:lnSpc>
              <a:spcBef>
                <a:spcPts val="1000"/>
              </a:spcBef>
              <a:spcAft>
                <a:spcPts val="1000"/>
              </a:spcAft>
              <a:buClr>
                <a:schemeClr val="lt1"/>
              </a:buClr>
              <a:buSzPts val="1600"/>
              <a:buNone/>
              <a:defRPr>
                <a:solidFill>
                  <a:schemeClr val="lt1"/>
                </a:solidFill>
              </a:defRPr>
            </a:lvl9pPr>
          </a:lstStyle>
          <a:p/>
        </p:txBody>
      </p:sp>
      <p:sp>
        <p:nvSpPr>
          <p:cNvPr id="71" name="Google Shape;71;p14"/>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pic>
        <p:nvPicPr>
          <p:cNvPr id="72" name="Google Shape;72;p14"/>
          <p:cNvPicPr preferRelativeResize="0"/>
          <p:nvPr/>
        </p:nvPicPr>
        <p:blipFill rotWithShape="1">
          <a:blip r:embed="rId2">
            <a:alphaModFix/>
          </a:blip>
          <a:srcRect b="0" l="0" r="0" t="0"/>
          <a:stretch/>
        </p:blipFill>
        <p:spPr>
          <a:xfrm>
            <a:off x="7732716" y="197648"/>
            <a:ext cx="1176340" cy="15644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5 Основной + 3 колонки">
  <p:cSld name="CUSTOM_2_1_1_1_1">
    <p:spTree>
      <p:nvGrpSpPr>
        <p:cNvPr id="73" name="Shape 73"/>
        <p:cNvGrpSpPr/>
        <p:nvPr/>
      </p:nvGrpSpPr>
      <p:grpSpPr>
        <a:xfrm>
          <a:off x="0" y="0"/>
          <a:ext cx="0" cy="0"/>
          <a:chOff x="0" y="0"/>
          <a:chExt cx="0" cy="0"/>
        </a:xfrm>
      </p:grpSpPr>
      <p:sp>
        <p:nvSpPr>
          <p:cNvPr id="74" name="Google Shape;74;p15"/>
          <p:cNvSpPr txBox="1"/>
          <p:nvPr>
            <p:ph type="title"/>
          </p:nvPr>
        </p:nvSpPr>
        <p:spPr>
          <a:xfrm>
            <a:off x="232180" y="160218"/>
            <a:ext cx="7204200" cy="937200"/>
          </a:xfrm>
          <a:prstGeom prst="rect">
            <a:avLst/>
          </a:prstGeom>
        </p:spPr>
        <p:txBody>
          <a:bodyPr anchorCtr="0" anchor="t" bIns="0" lIns="0" spcFirstLastPara="1" rIns="0" wrap="square" tIns="0">
            <a:spAutoFit/>
          </a:bodyPr>
          <a:lstStyle>
            <a:lvl1pPr lvl="0">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1pPr>
            <a:lvl2pPr lvl="1">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2pPr>
            <a:lvl3pPr lvl="2">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3pPr>
            <a:lvl4pPr lvl="3">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4pPr>
            <a:lvl5pPr lvl="4">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5pPr>
            <a:lvl6pPr lvl="5">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6pPr>
            <a:lvl7pPr lvl="6">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7pPr>
            <a:lvl8pPr lvl="7">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8pPr>
            <a:lvl9pPr lvl="8">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9pPr>
          </a:lstStyle>
          <a:p/>
        </p:txBody>
      </p:sp>
      <p:sp>
        <p:nvSpPr>
          <p:cNvPr id="75" name="Google Shape;75;p15"/>
          <p:cNvSpPr txBox="1"/>
          <p:nvPr>
            <p:ph idx="1" type="subTitle"/>
          </p:nvPr>
        </p:nvSpPr>
        <p:spPr>
          <a:xfrm>
            <a:off x="228600" y="1369466"/>
            <a:ext cx="2796900" cy="4683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SzPts val="1400"/>
              <a:buNone/>
              <a:defRPr/>
            </a:lvl1pPr>
            <a:lvl2pPr lvl="1">
              <a:lnSpc>
                <a:spcPct val="110000"/>
              </a:lnSpc>
              <a:spcBef>
                <a:spcPts val="1000"/>
              </a:spcBef>
              <a:spcAft>
                <a:spcPts val="0"/>
              </a:spcAft>
              <a:buSzPts val="1600"/>
              <a:buNone/>
              <a:defRPr/>
            </a:lvl2pPr>
            <a:lvl3pPr lvl="2">
              <a:lnSpc>
                <a:spcPct val="110000"/>
              </a:lnSpc>
              <a:spcBef>
                <a:spcPts val="1000"/>
              </a:spcBef>
              <a:spcAft>
                <a:spcPts val="0"/>
              </a:spcAft>
              <a:buSzPts val="1600"/>
              <a:buNone/>
              <a:defRPr/>
            </a:lvl3pPr>
            <a:lvl4pPr lvl="3">
              <a:lnSpc>
                <a:spcPct val="110000"/>
              </a:lnSpc>
              <a:spcBef>
                <a:spcPts val="1000"/>
              </a:spcBef>
              <a:spcAft>
                <a:spcPts val="0"/>
              </a:spcAft>
              <a:buSzPts val="1600"/>
              <a:buNone/>
              <a:defRPr/>
            </a:lvl4pPr>
            <a:lvl5pPr lvl="4">
              <a:lnSpc>
                <a:spcPct val="110000"/>
              </a:lnSpc>
              <a:spcBef>
                <a:spcPts val="1000"/>
              </a:spcBef>
              <a:spcAft>
                <a:spcPts val="0"/>
              </a:spcAft>
              <a:buSzPts val="1600"/>
              <a:buNone/>
              <a:defRPr/>
            </a:lvl5pPr>
            <a:lvl6pPr lvl="5">
              <a:lnSpc>
                <a:spcPct val="110000"/>
              </a:lnSpc>
              <a:spcBef>
                <a:spcPts val="1000"/>
              </a:spcBef>
              <a:spcAft>
                <a:spcPts val="0"/>
              </a:spcAft>
              <a:buSzPts val="1600"/>
              <a:buNone/>
              <a:defRPr/>
            </a:lvl6pPr>
            <a:lvl7pPr lvl="6">
              <a:lnSpc>
                <a:spcPct val="110000"/>
              </a:lnSpc>
              <a:spcBef>
                <a:spcPts val="1000"/>
              </a:spcBef>
              <a:spcAft>
                <a:spcPts val="0"/>
              </a:spcAft>
              <a:buSzPts val="1600"/>
              <a:buNone/>
              <a:defRPr/>
            </a:lvl7pPr>
            <a:lvl8pPr lvl="7">
              <a:lnSpc>
                <a:spcPct val="110000"/>
              </a:lnSpc>
              <a:spcBef>
                <a:spcPts val="1000"/>
              </a:spcBef>
              <a:spcAft>
                <a:spcPts val="0"/>
              </a:spcAft>
              <a:buSzPts val="1600"/>
              <a:buNone/>
              <a:defRPr/>
            </a:lvl8pPr>
            <a:lvl9pPr lvl="8">
              <a:lnSpc>
                <a:spcPct val="110000"/>
              </a:lnSpc>
              <a:spcBef>
                <a:spcPts val="1000"/>
              </a:spcBef>
              <a:spcAft>
                <a:spcPts val="1000"/>
              </a:spcAft>
              <a:buSzPts val="1600"/>
              <a:buNone/>
              <a:defRPr/>
            </a:lvl9pPr>
          </a:lstStyle>
          <a:p/>
        </p:txBody>
      </p:sp>
      <p:sp>
        <p:nvSpPr>
          <p:cNvPr id="76" name="Google Shape;76;p15"/>
          <p:cNvSpPr txBox="1"/>
          <p:nvPr>
            <p:ph idx="2" type="subTitle"/>
          </p:nvPr>
        </p:nvSpPr>
        <p:spPr>
          <a:xfrm>
            <a:off x="3173550" y="1369466"/>
            <a:ext cx="2796900" cy="4683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SzPts val="1400"/>
              <a:buNone/>
              <a:defRPr/>
            </a:lvl1pPr>
            <a:lvl2pPr lvl="1">
              <a:lnSpc>
                <a:spcPct val="110000"/>
              </a:lnSpc>
              <a:spcBef>
                <a:spcPts val="1000"/>
              </a:spcBef>
              <a:spcAft>
                <a:spcPts val="0"/>
              </a:spcAft>
              <a:buSzPts val="1600"/>
              <a:buNone/>
              <a:defRPr/>
            </a:lvl2pPr>
            <a:lvl3pPr lvl="2">
              <a:lnSpc>
                <a:spcPct val="110000"/>
              </a:lnSpc>
              <a:spcBef>
                <a:spcPts val="1000"/>
              </a:spcBef>
              <a:spcAft>
                <a:spcPts val="0"/>
              </a:spcAft>
              <a:buSzPts val="1600"/>
              <a:buNone/>
              <a:defRPr/>
            </a:lvl3pPr>
            <a:lvl4pPr lvl="3">
              <a:lnSpc>
                <a:spcPct val="110000"/>
              </a:lnSpc>
              <a:spcBef>
                <a:spcPts val="1000"/>
              </a:spcBef>
              <a:spcAft>
                <a:spcPts val="0"/>
              </a:spcAft>
              <a:buSzPts val="1600"/>
              <a:buNone/>
              <a:defRPr/>
            </a:lvl4pPr>
            <a:lvl5pPr lvl="4">
              <a:lnSpc>
                <a:spcPct val="110000"/>
              </a:lnSpc>
              <a:spcBef>
                <a:spcPts val="1000"/>
              </a:spcBef>
              <a:spcAft>
                <a:spcPts val="0"/>
              </a:spcAft>
              <a:buSzPts val="1600"/>
              <a:buNone/>
              <a:defRPr/>
            </a:lvl5pPr>
            <a:lvl6pPr lvl="5">
              <a:lnSpc>
                <a:spcPct val="110000"/>
              </a:lnSpc>
              <a:spcBef>
                <a:spcPts val="1000"/>
              </a:spcBef>
              <a:spcAft>
                <a:spcPts val="0"/>
              </a:spcAft>
              <a:buSzPts val="1600"/>
              <a:buNone/>
              <a:defRPr/>
            </a:lvl6pPr>
            <a:lvl7pPr lvl="6">
              <a:lnSpc>
                <a:spcPct val="110000"/>
              </a:lnSpc>
              <a:spcBef>
                <a:spcPts val="1000"/>
              </a:spcBef>
              <a:spcAft>
                <a:spcPts val="0"/>
              </a:spcAft>
              <a:buSzPts val="1600"/>
              <a:buNone/>
              <a:defRPr/>
            </a:lvl7pPr>
            <a:lvl8pPr lvl="7">
              <a:lnSpc>
                <a:spcPct val="110000"/>
              </a:lnSpc>
              <a:spcBef>
                <a:spcPts val="1000"/>
              </a:spcBef>
              <a:spcAft>
                <a:spcPts val="0"/>
              </a:spcAft>
              <a:buSzPts val="1600"/>
              <a:buNone/>
              <a:defRPr/>
            </a:lvl8pPr>
            <a:lvl9pPr lvl="8">
              <a:lnSpc>
                <a:spcPct val="110000"/>
              </a:lnSpc>
              <a:spcBef>
                <a:spcPts val="1000"/>
              </a:spcBef>
              <a:spcAft>
                <a:spcPts val="1000"/>
              </a:spcAft>
              <a:buSzPts val="1600"/>
              <a:buNone/>
              <a:defRPr/>
            </a:lvl9pPr>
          </a:lstStyle>
          <a:p/>
        </p:txBody>
      </p:sp>
      <p:sp>
        <p:nvSpPr>
          <p:cNvPr id="77" name="Google Shape;77;p15"/>
          <p:cNvSpPr txBox="1"/>
          <p:nvPr>
            <p:ph idx="3" type="subTitle"/>
          </p:nvPr>
        </p:nvSpPr>
        <p:spPr>
          <a:xfrm>
            <a:off x="6118500" y="1369466"/>
            <a:ext cx="2796900" cy="4683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SzPts val="1400"/>
              <a:buNone/>
              <a:defRPr/>
            </a:lvl1pPr>
            <a:lvl2pPr lvl="1">
              <a:lnSpc>
                <a:spcPct val="110000"/>
              </a:lnSpc>
              <a:spcBef>
                <a:spcPts val="1000"/>
              </a:spcBef>
              <a:spcAft>
                <a:spcPts val="0"/>
              </a:spcAft>
              <a:buSzPts val="1600"/>
              <a:buNone/>
              <a:defRPr/>
            </a:lvl2pPr>
            <a:lvl3pPr lvl="2">
              <a:lnSpc>
                <a:spcPct val="110000"/>
              </a:lnSpc>
              <a:spcBef>
                <a:spcPts val="1000"/>
              </a:spcBef>
              <a:spcAft>
                <a:spcPts val="0"/>
              </a:spcAft>
              <a:buSzPts val="1600"/>
              <a:buNone/>
              <a:defRPr/>
            </a:lvl3pPr>
            <a:lvl4pPr lvl="3">
              <a:lnSpc>
                <a:spcPct val="110000"/>
              </a:lnSpc>
              <a:spcBef>
                <a:spcPts val="1000"/>
              </a:spcBef>
              <a:spcAft>
                <a:spcPts val="0"/>
              </a:spcAft>
              <a:buSzPts val="1600"/>
              <a:buNone/>
              <a:defRPr/>
            </a:lvl4pPr>
            <a:lvl5pPr lvl="4">
              <a:lnSpc>
                <a:spcPct val="110000"/>
              </a:lnSpc>
              <a:spcBef>
                <a:spcPts val="1000"/>
              </a:spcBef>
              <a:spcAft>
                <a:spcPts val="0"/>
              </a:spcAft>
              <a:buSzPts val="1600"/>
              <a:buNone/>
              <a:defRPr/>
            </a:lvl5pPr>
            <a:lvl6pPr lvl="5">
              <a:lnSpc>
                <a:spcPct val="110000"/>
              </a:lnSpc>
              <a:spcBef>
                <a:spcPts val="1000"/>
              </a:spcBef>
              <a:spcAft>
                <a:spcPts val="0"/>
              </a:spcAft>
              <a:buSzPts val="1600"/>
              <a:buNone/>
              <a:defRPr/>
            </a:lvl6pPr>
            <a:lvl7pPr lvl="6">
              <a:lnSpc>
                <a:spcPct val="110000"/>
              </a:lnSpc>
              <a:spcBef>
                <a:spcPts val="1000"/>
              </a:spcBef>
              <a:spcAft>
                <a:spcPts val="0"/>
              </a:spcAft>
              <a:buSzPts val="1600"/>
              <a:buNone/>
              <a:defRPr/>
            </a:lvl7pPr>
            <a:lvl8pPr lvl="7">
              <a:lnSpc>
                <a:spcPct val="110000"/>
              </a:lnSpc>
              <a:spcBef>
                <a:spcPts val="1000"/>
              </a:spcBef>
              <a:spcAft>
                <a:spcPts val="0"/>
              </a:spcAft>
              <a:buSzPts val="1600"/>
              <a:buNone/>
              <a:defRPr/>
            </a:lvl8pPr>
            <a:lvl9pPr lvl="8">
              <a:lnSpc>
                <a:spcPct val="110000"/>
              </a:lnSpc>
              <a:spcBef>
                <a:spcPts val="1000"/>
              </a:spcBef>
              <a:spcAft>
                <a:spcPts val="1000"/>
              </a:spcAft>
              <a:buSzPts val="1600"/>
              <a:buNone/>
              <a:defRPr/>
            </a:lvl9pPr>
          </a:lstStyle>
          <a:p/>
        </p:txBody>
      </p:sp>
      <p:sp>
        <p:nvSpPr>
          <p:cNvPr id="78" name="Google Shape;78;p15"/>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9 Основной + иллюстрация">
  <p:cSld name="CUSTOM_2_1_1_1_1_1">
    <p:spTree>
      <p:nvGrpSpPr>
        <p:cNvPr id="79" name="Shape 79"/>
        <p:cNvGrpSpPr/>
        <p:nvPr/>
      </p:nvGrpSpPr>
      <p:grpSpPr>
        <a:xfrm>
          <a:off x="0" y="0"/>
          <a:ext cx="0" cy="0"/>
          <a:chOff x="0" y="0"/>
          <a:chExt cx="0" cy="0"/>
        </a:xfrm>
      </p:grpSpPr>
      <p:sp>
        <p:nvSpPr>
          <p:cNvPr id="80" name="Google Shape;80;p16"/>
          <p:cNvSpPr txBox="1"/>
          <p:nvPr>
            <p:ph type="title"/>
          </p:nvPr>
        </p:nvSpPr>
        <p:spPr>
          <a:xfrm>
            <a:off x="227463" y="160250"/>
            <a:ext cx="4282200" cy="1347000"/>
          </a:xfrm>
          <a:prstGeom prst="rect">
            <a:avLst/>
          </a:prstGeom>
        </p:spPr>
        <p:txBody>
          <a:bodyPr anchorCtr="0" anchor="t" bIns="0" lIns="0" spcFirstLastPara="1" rIns="0" wrap="square" tIns="0">
            <a:spAutoFit/>
          </a:bodyPr>
          <a:lstStyle>
            <a:lvl1pPr lvl="0">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1pPr>
            <a:lvl2pPr lvl="1">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2pPr>
            <a:lvl3pPr lvl="2">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3pPr>
            <a:lvl4pPr lvl="3">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4pPr>
            <a:lvl5pPr lvl="4">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5pPr>
            <a:lvl6pPr lvl="5">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6pPr>
            <a:lvl7pPr lvl="6">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7pPr>
            <a:lvl8pPr lvl="7">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8pPr>
            <a:lvl9pPr lvl="8">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9pPr>
          </a:lstStyle>
          <a:p/>
        </p:txBody>
      </p:sp>
      <p:sp>
        <p:nvSpPr>
          <p:cNvPr id="81" name="Google Shape;81;p16"/>
          <p:cNvSpPr txBox="1"/>
          <p:nvPr>
            <p:ph idx="1" type="subTitle"/>
          </p:nvPr>
        </p:nvSpPr>
        <p:spPr>
          <a:xfrm>
            <a:off x="228600" y="1374202"/>
            <a:ext cx="4122000" cy="6198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SzPts val="1400"/>
              <a:buNone/>
              <a:defRPr/>
            </a:lvl1pPr>
            <a:lvl2pPr lvl="1">
              <a:lnSpc>
                <a:spcPct val="110000"/>
              </a:lnSpc>
              <a:spcBef>
                <a:spcPts val="1000"/>
              </a:spcBef>
              <a:spcAft>
                <a:spcPts val="0"/>
              </a:spcAft>
              <a:buSzPts val="1600"/>
              <a:buNone/>
              <a:defRPr/>
            </a:lvl2pPr>
            <a:lvl3pPr lvl="2">
              <a:lnSpc>
                <a:spcPct val="110000"/>
              </a:lnSpc>
              <a:spcBef>
                <a:spcPts val="1000"/>
              </a:spcBef>
              <a:spcAft>
                <a:spcPts val="0"/>
              </a:spcAft>
              <a:buSzPts val="1600"/>
              <a:buNone/>
              <a:defRPr/>
            </a:lvl3pPr>
            <a:lvl4pPr lvl="3">
              <a:lnSpc>
                <a:spcPct val="110000"/>
              </a:lnSpc>
              <a:spcBef>
                <a:spcPts val="1000"/>
              </a:spcBef>
              <a:spcAft>
                <a:spcPts val="0"/>
              </a:spcAft>
              <a:buSzPts val="1600"/>
              <a:buNone/>
              <a:defRPr/>
            </a:lvl4pPr>
            <a:lvl5pPr lvl="4">
              <a:lnSpc>
                <a:spcPct val="110000"/>
              </a:lnSpc>
              <a:spcBef>
                <a:spcPts val="1000"/>
              </a:spcBef>
              <a:spcAft>
                <a:spcPts val="0"/>
              </a:spcAft>
              <a:buSzPts val="1600"/>
              <a:buNone/>
              <a:defRPr/>
            </a:lvl5pPr>
            <a:lvl6pPr lvl="5">
              <a:lnSpc>
                <a:spcPct val="110000"/>
              </a:lnSpc>
              <a:spcBef>
                <a:spcPts val="1000"/>
              </a:spcBef>
              <a:spcAft>
                <a:spcPts val="0"/>
              </a:spcAft>
              <a:buSzPts val="1600"/>
              <a:buNone/>
              <a:defRPr/>
            </a:lvl6pPr>
            <a:lvl7pPr lvl="6">
              <a:lnSpc>
                <a:spcPct val="110000"/>
              </a:lnSpc>
              <a:spcBef>
                <a:spcPts val="1000"/>
              </a:spcBef>
              <a:spcAft>
                <a:spcPts val="0"/>
              </a:spcAft>
              <a:buSzPts val="1600"/>
              <a:buNone/>
              <a:defRPr/>
            </a:lvl7pPr>
            <a:lvl8pPr lvl="7">
              <a:lnSpc>
                <a:spcPct val="110000"/>
              </a:lnSpc>
              <a:spcBef>
                <a:spcPts val="1000"/>
              </a:spcBef>
              <a:spcAft>
                <a:spcPts val="0"/>
              </a:spcAft>
              <a:buSzPts val="1600"/>
              <a:buNone/>
              <a:defRPr/>
            </a:lvl8pPr>
            <a:lvl9pPr lvl="8">
              <a:lnSpc>
                <a:spcPct val="110000"/>
              </a:lnSpc>
              <a:spcBef>
                <a:spcPts val="1000"/>
              </a:spcBef>
              <a:spcAft>
                <a:spcPts val="1000"/>
              </a:spcAft>
              <a:buSzPts val="1600"/>
              <a:buNone/>
              <a:defRPr/>
            </a:lvl9pPr>
          </a:lstStyle>
          <a:p/>
        </p:txBody>
      </p:sp>
      <p:sp>
        <p:nvSpPr>
          <p:cNvPr id="82" name="Google Shape;82;p16"/>
          <p:cNvSpPr txBox="1"/>
          <p:nvPr>
            <p:ph idx="12" type="sldNum"/>
          </p:nvPr>
        </p:nvSpPr>
        <p:spPr>
          <a:xfrm>
            <a:off x="8618954" y="4766275"/>
            <a:ext cx="295200" cy="184800"/>
          </a:xfrm>
          <a:prstGeom prst="rect">
            <a:avLst/>
          </a:prstGeom>
        </p:spPr>
        <p:txBody>
          <a:bodyPr anchorCtr="0" anchor="b" bIns="91425" lIns="91425" spcFirstLastPara="1" rIns="91425" wrap="square" tIns="91425">
            <a:noAutofit/>
          </a:bodyPr>
          <a:lstStyle>
            <a:lvl1pPr indent="0" lvl="0" marL="0" marR="0" algn="r">
              <a:lnSpc>
                <a:spcPct val="100000"/>
              </a:lnSpc>
              <a:spcBef>
                <a:spcPts val="0"/>
              </a:spcBef>
              <a:spcAft>
                <a:spcPts val="0"/>
              </a:spcAft>
              <a:buNone/>
              <a:defRPr/>
            </a:lvl1pPr>
            <a:lvl2pPr indent="0" lvl="1" marL="0" marR="0" algn="r">
              <a:lnSpc>
                <a:spcPct val="100000"/>
              </a:lnSpc>
              <a:spcBef>
                <a:spcPts val="0"/>
              </a:spcBef>
              <a:spcAft>
                <a:spcPts val="0"/>
              </a:spcAft>
              <a:buNone/>
              <a:defRPr/>
            </a:lvl2pPr>
            <a:lvl3pPr indent="0" lvl="2" marL="0" marR="0" algn="r">
              <a:lnSpc>
                <a:spcPct val="100000"/>
              </a:lnSpc>
              <a:spcBef>
                <a:spcPts val="0"/>
              </a:spcBef>
              <a:spcAft>
                <a:spcPts val="0"/>
              </a:spcAft>
              <a:buNone/>
              <a:defRPr/>
            </a:lvl3pPr>
            <a:lvl4pPr indent="0" lvl="3" marL="0" marR="0" algn="r">
              <a:lnSpc>
                <a:spcPct val="100000"/>
              </a:lnSpc>
              <a:spcBef>
                <a:spcPts val="0"/>
              </a:spcBef>
              <a:spcAft>
                <a:spcPts val="0"/>
              </a:spcAft>
              <a:buNone/>
              <a:defRPr/>
            </a:lvl4pPr>
            <a:lvl5pPr indent="0" lvl="4" marL="0" marR="0" algn="r">
              <a:lnSpc>
                <a:spcPct val="100000"/>
              </a:lnSpc>
              <a:spcBef>
                <a:spcPts val="0"/>
              </a:spcBef>
              <a:spcAft>
                <a:spcPts val="0"/>
              </a:spcAft>
              <a:buNone/>
              <a:defRPr/>
            </a:lvl5pPr>
            <a:lvl6pPr indent="0" lvl="5" marL="0" marR="0" algn="r">
              <a:lnSpc>
                <a:spcPct val="100000"/>
              </a:lnSpc>
              <a:spcBef>
                <a:spcPts val="0"/>
              </a:spcBef>
              <a:spcAft>
                <a:spcPts val="0"/>
              </a:spcAft>
              <a:buNone/>
              <a:defRPr/>
            </a:lvl6pPr>
            <a:lvl7pPr indent="0" lvl="6" marL="0" marR="0" algn="r">
              <a:lnSpc>
                <a:spcPct val="100000"/>
              </a:lnSpc>
              <a:spcBef>
                <a:spcPts val="0"/>
              </a:spcBef>
              <a:spcAft>
                <a:spcPts val="0"/>
              </a:spcAft>
              <a:buNone/>
              <a:defRPr/>
            </a:lvl7pPr>
            <a:lvl8pPr indent="0" lvl="7" marL="0" marR="0" algn="r">
              <a:lnSpc>
                <a:spcPct val="100000"/>
              </a:lnSpc>
              <a:spcBef>
                <a:spcPts val="0"/>
              </a:spcBef>
              <a:spcAft>
                <a:spcPts val="0"/>
              </a:spcAft>
              <a:buNone/>
              <a:defRPr/>
            </a:lvl8pPr>
            <a:lvl9pPr indent="0" lvl="8" marL="0" marR="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GB"/>
              <a:t>‹#›</a:t>
            </a:fld>
            <a:endParaRPr/>
          </a:p>
        </p:txBody>
      </p:sp>
      <p:sp>
        <p:nvSpPr>
          <p:cNvPr id="83" name="Google Shape;83;p16"/>
          <p:cNvSpPr/>
          <p:nvPr>
            <p:ph idx="2" type="pic"/>
          </p:nvPr>
        </p:nvSpPr>
        <p:spPr>
          <a:xfrm>
            <a:off x="4644650" y="521500"/>
            <a:ext cx="4282200" cy="4384800"/>
          </a:xfrm>
          <a:prstGeom prst="roundRect">
            <a:avLst>
              <a:gd fmla="val 3570" name="adj"/>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7 Основной + верхний колонтитул">
  <p:cSld name="CUSTOM_4">
    <p:spTree>
      <p:nvGrpSpPr>
        <p:cNvPr id="84" name="Shape 84"/>
        <p:cNvGrpSpPr/>
        <p:nvPr/>
      </p:nvGrpSpPr>
      <p:grpSpPr>
        <a:xfrm>
          <a:off x="0" y="0"/>
          <a:ext cx="0" cy="0"/>
          <a:chOff x="0" y="0"/>
          <a:chExt cx="0" cy="0"/>
        </a:xfrm>
      </p:grpSpPr>
      <p:sp>
        <p:nvSpPr>
          <p:cNvPr id="85" name="Google Shape;85;p17"/>
          <p:cNvSpPr txBox="1"/>
          <p:nvPr>
            <p:ph type="title"/>
          </p:nvPr>
        </p:nvSpPr>
        <p:spPr>
          <a:xfrm>
            <a:off x="228225" y="597324"/>
            <a:ext cx="7212900" cy="1048200"/>
          </a:xfrm>
          <a:prstGeom prst="rect">
            <a:avLst/>
          </a:prstGeom>
        </p:spPr>
        <p:txBody>
          <a:bodyPr anchorCtr="0" anchor="t" bIns="0" lIns="0" spcFirstLastPara="1" rIns="0" wrap="square" tIns="0">
            <a:spAutoFit/>
          </a:bodyPr>
          <a:lstStyle>
            <a:lvl1pPr lvl="0">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1pPr>
            <a:lvl2pPr lvl="1">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2pPr>
            <a:lvl3pPr lvl="2">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3pPr>
            <a:lvl4pPr lvl="3">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4pPr>
            <a:lvl5pPr lvl="4">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5pPr>
            <a:lvl6pPr lvl="5">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6pPr>
            <a:lvl7pPr lvl="6">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7pPr>
            <a:lvl8pPr lvl="7">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8pPr>
            <a:lvl9pPr lvl="8">
              <a:lnSpc>
                <a:spcPct val="86000"/>
              </a:lnSpc>
              <a:spcBef>
                <a:spcPts val="0"/>
              </a:spcBef>
              <a:spcAft>
                <a:spcPts val="0"/>
              </a:spcAft>
              <a:buSzPts val="3400"/>
              <a:buFont typeface="Montserrat SemiBold"/>
              <a:buNone/>
              <a:defRPr>
                <a:latin typeface="Montserrat SemiBold"/>
                <a:ea typeface="Montserrat SemiBold"/>
                <a:cs typeface="Montserrat SemiBold"/>
                <a:sym typeface="Montserrat SemiBold"/>
              </a:defRPr>
            </a:lvl9pPr>
          </a:lstStyle>
          <a:p/>
        </p:txBody>
      </p:sp>
      <p:sp>
        <p:nvSpPr>
          <p:cNvPr id="86" name="Google Shape;86;p17"/>
          <p:cNvSpPr txBox="1"/>
          <p:nvPr>
            <p:ph idx="1" type="subTitle"/>
          </p:nvPr>
        </p:nvSpPr>
        <p:spPr>
          <a:xfrm>
            <a:off x="228600" y="177641"/>
            <a:ext cx="5741400" cy="244800"/>
          </a:xfrm>
          <a:prstGeom prst="rect">
            <a:avLst/>
          </a:prstGeom>
        </p:spPr>
        <p:txBody>
          <a:bodyPr anchorCtr="0" anchor="t" bIns="0" lIns="0" spcFirstLastPara="1" rIns="0" wrap="square" tIns="0">
            <a:noAutofit/>
          </a:bodyPr>
          <a:lstStyle>
            <a:lvl1pPr indent="-88900" lvl="0" marL="0" marR="0" algn="l">
              <a:lnSpc>
                <a:spcPct val="120000"/>
              </a:lnSpc>
              <a:spcBef>
                <a:spcPts val="0"/>
              </a:spcBef>
              <a:spcAft>
                <a:spcPts val="0"/>
              </a:spcAft>
              <a:buClr>
                <a:schemeClr val="dk1"/>
              </a:buClr>
              <a:buSzPts val="1400"/>
              <a:buNone/>
              <a:defRPr>
                <a:solidFill>
                  <a:schemeClr val="dk1"/>
                </a:solidFill>
              </a:defRPr>
            </a:lvl1pPr>
            <a:lvl2pPr lvl="1">
              <a:lnSpc>
                <a:spcPct val="120000"/>
              </a:lnSpc>
              <a:spcBef>
                <a:spcPts val="1000"/>
              </a:spcBef>
              <a:spcAft>
                <a:spcPts val="0"/>
              </a:spcAft>
              <a:buClr>
                <a:schemeClr val="dk1"/>
              </a:buClr>
              <a:buSzPts val="1600"/>
              <a:buNone/>
              <a:defRPr>
                <a:solidFill>
                  <a:schemeClr val="dk1"/>
                </a:solidFill>
              </a:defRPr>
            </a:lvl2pPr>
            <a:lvl3pPr lvl="2">
              <a:lnSpc>
                <a:spcPct val="120000"/>
              </a:lnSpc>
              <a:spcBef>
                <a:spcPts val="1000"/>
              </a:spcBef>
              <a:spcAft>
                <a:spcPts val="0"/>
              </a:spcAft>
              <a:buClr>
                <a:schemeClr val="dk1"/>
              </a:buClr>
              <a:buSzPts val="1600"/>
              <a:buNone/>
              <a:defRPr>
                <a:solidFill>
                  <a:schemeClr val="dk1"/>
                </a:solidFill>
              </a:defRPr>
            </a:lvl3pPr>
            <a:lvl4pPr lvl="3">
              <a:lnSpc>
                <a:spcPct val="120000"/>
              </a:lnSpc>
              <a:spcBef>
                <a:spcPts val="1000"/>
              </a:spcBef>
              <a:spcAft>
                <a:spcPts val="0"/>
              </a:spcAft>
              <a:buClr>
                <a:schemeClr val="dk1"/>
              </a:buClr>
              <a:buSzPts val="1600"/>
              <a:buNone/>
              <a:defRPr>
                <a:solidFill>
                  <a:schemeClr val="dk1"/>
                </a:solidFill>
              </a:defRPr>
            </a:lvl4pPr>
            <a:lvl5pPr lvl="4">
              <a:lnSpc>
                <a:spcPct val="120000"/>
              </a:lnSpc>
              <a:spcBef>
                <a:spcPts val="1000"/>
              </a:spcBef>
              <a:spcAft>
                <a:spcPts val="0"/>
              </a:spcAft>
              <a:buClr>
                <a:schemeClr val="dk1"/>
              </a:buClr>
              <a:buSzPts val="1600"/>
              <a:buNone/>
              <a:defRPr>
                <a:solidFill>
                  <a:schemeClr val="dk1"/>
                </a:solidFill>
              </a:defRPr>
            </a:lvl5pPr>
            <a:lvl6pPr lvl="5">
              <a:lnSpc>
                <a:spcPct val="120000"/>
              </a:lnSpc>
              <a:spcBef>
                <a:spcPts val="1000"/>
              </a:spcBef>
              <a:spcAft>
                <a:spcPts val="0"/>
              </a:spcAft>
              <a:buClr>
                <a:schemeClr val="dk1"/>
              </a:buClr>
              <a:buSzPts val="1600"/>
              <a:buNone/>
              <a:defRPr>
                <a:solidFill>
                  <a:schemeClr val="dk1"/>
                </a:solidFill>
              </a:defRPr>
            </a:lvl6pPr>
            <a:lvl7pPr lvl="6">
              <a:lnSpc>
                <a:spcPct val="120000"/>
              </a:lnSpc>
              <a:spcBef>
                <a:spcPts val="1000"/>
              </a:spcBef>
              <a:spcAft>
                <a:spcPts val="0"/>
              </a:spcAft>
              <a:buClr>
                <a:schemeClr val="dk1"/>
              </a:buClr>
              <a:buSzPts val="1600"/>
              <a:buNone/>
              <a:defRPr>
                <a:solidFill>
                  <a:schemeClr val="dk1"/>
                </a:solidFill>
              </a:defRPr>
            </a:lvl7pPr>
            <a:lvl8pPr lvl="7">
              <a:lnSpc>
                <a:spcPct val="120000"/>
              </a:lnSpc>
              <a:spcBef>
                <a:spcPts val="1000"/>
              </a:spcBef>
              <a:spcAft>
                <a:spcPts val="0"/>
              </a:spcAft>
              <a:buClr>
                <a:schemeClr val="dk1"/>
              </a:buClr>
              <a:buSzPts val="1600"/>
              <a:buNone/>
              <a:defRPr>
                <a:solidFill>
                  <a:schemeClr val="dk1"/>
                </a:solidFill>
              </a:defRPr>
            </a:lvl8pPr>
            <a:lvl9pPr lvl="8">
              <a:lnSpc>
                <a:spcPct val="120000"/>
              </a:lnSpc>
              <a:spcBef>
                <a:spcPts val="1000"/>
              </a:spcBef>
              <a:spcAft>
                <a:spcPts val="1000"/>
              </a:spcAft>
              <a:buClr>
                <a:schemeClr val="dk1"/>
              </a:buClr>
              <a:buSzPts val="1600"/>
              <a:buNone/>
              <a:defRPr>
                <a:solidFill>
                  <a:schemeClr val="dk1"/>
                </a:solidFill>
              </a:defRPr>
            </a:lvl9pPr>
          </a:lstStyle>
          <a:p/>
        </p:txBody>
      </p:sp>
      <p:sp>
        <p:nvSpPr>
          <p:cNvPr id="87" name="Google Shape;87;p17"/>
          <p:cNvSpPr txBox="1"/>
          <p:nvPr>
            <p:ph idx="2" type="subTitle"/>
          </p:nvPr>
        </p:nvSpPr>
        <p:spPr>
          <a:xfrm>
            <a:off x="228600" y="1673297"/>
            <a:ext cx="5741400" cy="244800"/>
          </a:xfrm>
          <a:prstGeom prst="rect">
            <a:avLst/>
          </a:prstGeom>
        </p:spPr>
        <p:txBody>
          <a:bodyPr anchorCtr="0" anchor="t" bIns="0" lIns="0" spcFirstLastPara="1" rIns="0" wrap="square" tIns="0">
            <a:noAutofit/>
          </a:bodyPr>
          <a:lstStyle>
            <a:lvl1pPr indent="-88900" lvl="0" marL="0" marR="0" algn="l">
              <a:lnSpc>
                <a:spcPct val="120000"/>
              </a:lnSpc>
              <a:spcBef>
                <a:spcPts val="0"/>
              </a:spcBef>
              <a:spcAft>
                <a:spcPts val="0"/>
              </a:spcAft>
              <a:buClr>
                <a:schemeClr val="dk1"/>
              </a:buClr>
              <a:buSzPts val="1400"/>
              <a:buNone/>
              <a:defRPr>
                <a:solidFill>
                  <a:schemeClr val="dk1"/>
                </a:solidFill>
              </a:defRPr>
            </a:lvl1pPr>
            <a:lvl2pPr lvl="1">
              <a:lnSpc>
                <a:spcPct val="120000"/>
              </a:lnSpc>
              <a:spcBef>
                <a:spcPts val="1000"/>
              </a:spcBef>
              <a:spcAft>
                <a:spcPts val="0"/>
              </a:spcAft>
              <a:buClr>
                <a:schemeClr val="dk1"/>
              </a:buClr>
              <a:buSzPts val="1600"/>
              <a:buNone/>
              <a:defRPr>
                <a:solidFill>
                  <a:schemeClr val="dk1"/>
                </a:solidFill>
              </a:defRPr>
            </a:lvl2pPr>
            <a:lvl3pPr lvl="2">
              <a:lnSpc>
                <a:spcPct val="120000"/>
              </a:lnSpc>
              <a:spcBef>
                <a:spcPts val="1000"/>
              </a:spcBef>
              <a:spcAft>
                <a:spcPts val="0"/>
              </a:spcAft>
              <a:buClr>
                <a:schemeClr val="dk1"/>
              </a:buClr>
              <a:buSzPts val="1600"/>
              <a:buNone/>
              <a:defRPr>
                <a:solidFill>
                  <a:schemeClr val="dk1"/>
                </a:solidFill>
              </a:defRPr>
            </a:lvl3pPr>
            <a:lvl4pPr lvl="3">
              <a:lnSpc>
                <a:spcPct val="120000"/>
              </a:lnSpc>
              <a:spcBef>
                <a:spcPts val="1000"/>
              </a:spcBef>
              <a:spcAft>
                <a:spcPts val="0"/>
              </a:spcAft>
              <a:buClr>
                <a:schemeClr val="dk1"/>
              </a:buClr>
              <a:buSzPts val="1600"/>
              <a:buNone/>
              <a:defRPr>
                <a:solidFill>
                  <a:schemeClr val="dk1"/>
                </a:solidFill>
              </a:defRPr>
            </a:lvl4pPr>
            <a:lvl5pPr lvl="4">
              <a:lnSpc>
                <a:spcPct val="120000"/>
              </a:lnSpc>
              <a:spcBef>
                <a:spcPts val="1000"/>
              </a:spcBef>
              <a:spcAft>
                <a:spcPts val="0"/>
              </a:spcAft>
              <a:buClr>
                <a:schemeClr val="dk1"/>
              </a:buClr>
              <a:buSzPts val="1600"/>
              <a:buNone/>
              <a:defRPr>
                <a:solidFill>
                  <a:schemeClr val="dk1"/>
                </a:solidFill>
              </a:defRPr>
            </a:lvl5pPr>
            <a:lvl6pPr lvl="5">
              <a:lnSpc>
                <a:spcPct val="120000"/>
              </a:lnSpc>
              <a:spcBef>
                <a:spcPts val="1000"/>
              </a:spcBef>
              <a:spcAft>
                <a:spcPts val="0"/>
              </a:spcAft>
              <a:buClr>
                <a:schemeClr val="dk1"/>
              </a:buClr>
              <a:buSzPts val="1600"/>
              <a:buNone/>
              <a:defRPr>
                <a:solidFill>
                  <a:schemeClr val="dk1"/>
                </a:solidFill>
              </a:defRPr>
            </a:lvl6pPr>
            <a:lvl7pPr lvl="6">
              <a:lnSpc>
                <a:spcPct val="120000"/>
              </a:lnSpc>
              <a:spcBef>
                <a:spcPts val="1000"/>
              </a:spcBef>
              <a:spcAft>
                <a:spcPts val="0"/>
              </a:spcAft>
              <a:buClr>
                <a:schemeClr val="dk1"/>
              </a:buClr>
              <a:buSzPts val="1600"/>
              <a:buNone/>
              <a:defRPr>
                <a:solidFill>
                  <a:schemeClr val="dk1"/>
                </a:solidFill>
              </a:defRPr>
            </a:lvl7pPr>
            <a:lvl8pPr lvl="7">
              <a:lnSpc>
                <a:spcPct val="120000"/>
              </a:lnSpc>
              <a:spcBef>
                <a:spcPts val="1000"/>
              </a:spcBef>
              <a:spcAft>
                <a:spcPts val="0"/>
              </a:spcAft>
              <a:buClr>
                <a:schemeClr val="dk1"/>
              </a:buClr>
              <a:buSzPts val="1600"/>
              <a:buNone/>
              <a:defRPr>
                <a:solidFill>
                  <a:schemeClr val="dk1"/>
                </a:solidFill>
              </a:defRPr>
            </a:lvl8pPr>
            <a:lvl9pPr lvl="8">
              <a:lnSpc>
                <a:spcPct val="120000"/>
              </a:lnSpc>
              <a:spcBef>
                <a:spcPts val="1000"/>
              </a:spcBef>
              <a:spcAft>
                <a:spcPts val="1000"/>
              </a:spcAft>
              <a:buClr>
                <a:schemeClr val="dk1"/>
              </a:buClr>
              <a:buSzPts val="1600"/>
              <a:buNone/>
              <a:defRPr>
                <a:solidFill>
                  <a:schemeClr val="dk1"/>
                </a:solidFill>
              </a:defRPr>
            </a:lvl9pPr>
          </a:lstStyle>
          <a:p/>
        </p:txBody>
      </p:sp>
      <p:sp>
        <p:nvSpPr>
          <p:cNvPr id="88" name="Google Shape;88;p17"/>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 Основной чистый">
  <p:cSld name="CUSTOM_4_1">
    <p:spTree>
      <p:nvGrpSpPr>
        <p:cNvPr id="89" name="Shape 89"/>
        <p:cNvGrpSpPr/>
        <p:nvPr/>
      </p:nvGrpSpPr>
      <p:grpSpPr>
        <a:xfrm>
          <a:off x="0" y="0"/>
          <a:ext cx="0" cy="0"/>
          <a:chOff x="0" y="0"/>
          <a:chExt cx="0" cy="0"/>
        </a:xfrm>
      </p:grpSpPr>
      <p:sp>
        <p:nvSpPr>
          <p:cNvPr id="90" name="Google Shape;90;p18"/>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1 QR-код">
  <p:cSld name="CUSTOM_3">
    <p:bg>
      <p:bgPr>
        <a:solidFill>
          <a:schemeClr val="accent2"/>
        </a:solidFill>
      </p:bgPr>
    </p:bg>
    <p:spTree>
      <p:nvGrpSpPr>
        <p:cNvPr id="91" name="Shape 91"/>
        <p:cNvGrpSpPr/>
        <p:nvPr/>
      </p:nvGrpSpPr>
      <p:grpSpPr>
        <a:xfrm>
          <a:off x="0" y="0"/>
          <a:ext cx="0" cy="0"/>
          <a:chOff x="0" y="0"/>
          <a:chExt cx="0" cy="0"/>
        </a:xfrm>
      </p:grpSpPr>
      <p:sp>
        <p:nvSpPr>
          <p:cNvPr id="92" name="Google Shape;92;p19"/>
          <p:cNvSpPr/>
          <p:nvPr/>
        </p:nvSpPr>
        <p:spPr>
          <a:xfrm>
            <a:off x="3379350" y="723000"/>
            <a:ext cx="2385300" cy="2378400"/>
          </a:xfrm>
          <a:prstGeom prst="roundRect">
            <a:avLst>
              <a:gd fmla="val 5884"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3" name="Google Shape;93;p19"/>
          <p:cNvSpPr txBox="1"/>
          <p:nvPr>
            <p:ph type="title"/>
          </p:nvPr>
        </p:nvSpPr>
        <p:spPr>
          <a:xfrm>
            <a:off x="969906" y="3378684"/>
            <a:ext cx="7204200" cy="1054200"/>
          </a:xfrm>
          <a:prstGeom prst="rect">
            <a:avLst/>
          </a:prstGeom>
        </p:spPr>
        <p:txBody>
          <a:bodyPr anchorCtr="0" anchor="t" bIns="0" lIns="0" spcFirstLastPara="1" rIns="0" wrap="square" tIns="0">
            <a:spAutoFit/>
          </a:bodyPr>
          <a:lstStyle>
            <a:lvl1pPr lvl="0" algn="ctr">
              <a:lnSpc>
                <a:spcPct val="86000"/>
              </a:lnSpc>
              <a:spcBef>
                <a:spcPts val="0"/>
              </a:spcBef>
              <a:spcAft>
                <a:spcPts val="0"/>
              </a:spcAft>
              <a:buSzPts val="3400"/>
              <a:buNone/>
              <a:defRPr/>
            </a:lvl1pPr>
            <a:lvl2pPr lvl="1">
              <a:lnSpc>
                <a:spcPct val="86000"/>
              </a:lnSpc>
              <a:spcBef>
                <a:spcPts val="0"/>
              </a:spcBef>
              <a:spcAft>
                <a:spcPts val="0"/>
              </a:spcAft>
              <a:buSzPts val="3400"/>
              <a:buNone/>
              <a:defRPr/>
            </a:lvl2pPr>
            <a:lvl3pPr lvl="2">
              <a:lnSpc>
                <a:spcPct val="86000"/>
              </a:lnSpc>
              <a:spcBef>
                <a:spcPts val="0"/>
              </a:spcBef>
              <a:spcAft>
                <a:spcPts val="0"/>
              </a:spcAft>
              <a:buSzPts val="3400"/>
              <a:buNone/>
              <a:defRPr/>
            </a:lvl3pPr>
            <a:lvl4pPr lvl="3">
              <a:lnSpc>
                <a:spcPct val="86000"/>
              </a:lnSpc>
              <a:spcBef>
                <a:spcPts val="0"/>
              </a:spcBef>
              <a:spcAft>
                <a:spcPts val="0"/>
              </a:spcAft>
              <a:buSzPts val="3400"/>
              <a:buNone/>
              <a:defRPr/>
            </a:lvl4pPr>
            <a:lvl5pPr lvl="4">
              <a:lnSpc>
                <a:spcPct val="86000"/>
              </a:lnSpc>
              <a:spcBef>
                <a:spcPts val="0"/>
              </a:spcBef>
              <a:spcAft>
                <a:spcPts val="0"/>
              </a:spcAft>
              <a:buSzPts val="3400"/>
              <a:buNone/>
              <a:defRPr/>
            </a:lvl5pPr>
            <a:lvl6pPr lvl="5">
              <a:lnSpc>
                <a:spcPct val="86000"/>
              </a:lnSpc>
              <a:spcBef>
                <a:spcPts val="0"/>
              </a:spcBef>
              <a:spcAft>
                <a:spcPts val="0"/>
              </a:spcAft>
              <a:buSzPts val="3400"/>
              <a:buNone/>
              <a:defRPr/>
            </a:lvl6pPr>
            <a:lvl7pPr lvl="6">
              <a:lnSpc>
                <a:spcPct val="86000"/>
              </a:lnSpc>
              <a:spcBef>
                <a:spcPts val="0"/>
              </a:spcBef>
              <a:spcAft>
                <a:spcPts val="0"/>
              </a:spcAft>
              <a:buSzPts val="3400"/>
              <a:buNone/>
              <a:defRPr/>
            </a:lvl7pPr>
            <a:lvl8pPr lvl="7">
              <a:lnSpc>
                <a:spcPct val="86000"/>
              </a:lnSpc>
              <a:spcBef>
                <a:spcPts val="0"/>
              </a:spcBef>
              <a:spcAft>
                <a:spcPts val="0"/>
              </a:spcAft>
              <a:buSzPts val="3400"/>
              <a:buNone/>
              <a:defRPr/>
            </a:lvl8pPr>
            <a:lvl9pPr lvl="8">
              <a:lnSpc>
                <a:spcPct val="86000"/>
              </a:lnSpc>
              <a:spcBef>
                <a:spcPts val="0"/>
              </a:spcBef>
              <a:spcAft>
                <a:spcPts val="0"/>
              </a:spcAft>
              <a:buSzPts val="3400"/>
              <a:buNone/>
              <a:defRPr/>
            </a:lvl9pPr>
          </a:lstStyle>
          <a:p/>
        </p:txBody>
      </p:sp>
      <p:sp>
        <p:nvSpPr>
          <p:cNvPr id="94" name="Google Shape;94;p19"/>
          <p:cNvSpPr/>
          <p:nvPr>
            <p:ph idx="2" type="pic"/>
          </p:nvPr>
        </p:nvSpPr>
        <p:spPr>
          <a:xfrm>
            <a:off x="3438000" y="778200"/>
            <a:ext cx="2268000" cy="2268000"/>
          </a:xfrm>
          <a:prstGeom prst="roundRect">
            <a:avLst>
              <a:gd fmla="val 6610" name="adj"/>
            </a:avLst>
          </a:prstGeom>
          <a:noFill/>
          <a:ln>
            <a:noFill/>
          </a:ln>
        </p:spPr>
      </p:sp>
      <p:sp>
        <p:nvSpPr>
          <p:cNvPr id="95" name="Google Shape;95;p19"/>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96" name="Google Shape;96;p19"/>
          <p:cNvSpPr txBox="1"/>
          <p:nvPr>
            <p:ph idx="3" type="title"/>
          </p:nvPr>
        </p:nvSpPr>
        <p:spPr>
          <a:xfrm>
            <a:off x="974100" y="4801850"/>
            <a:ext cx="7204200" cy="159300"/>
          </a:xfrm>
          <a:prstGeom prst="rect">
            <a:avLst/>
          </a:prstGeom>
        </p:spPr>
        <p:txBody>
          <a:bodyPr anchorCtr="0" anchor="b" bIns="0" lIns="0" spcFirstLastPara="1" rIns="0" wrap="square" tIns="0">
            <a:noAutofit/>
          </a:bodyPr>
          <a:lstStyle>
            <a:lvl1pPr lvl="0" rtl="0" algn="ctr">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1pPr>
            <a:lvl2pPr lvl="1" rtl="0" algn="ctr">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2pPr>
            <a:lvl3pPr lvl="2" rtl="0" algn="ctr">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3pPr>
            <a:lvl4pPr lvl="3" rtl="0" algn="ctr">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4pPr>
            <a:lvl5pPr lvl="4" rtl="0" algn="ctr">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5pPr>
            <a:lvl6pPr lvl="5" rtl="0" algn="ctr">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6pPr>
            <a:lvl7pPr lvl="6" rtl="0" algn="ctr">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7pPr>
            <a:lvl8pPr lvl="7" rtl="0" algn="ctr">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8pPr>
            <a:lvl9pPr lvl="8" rtl="0" algn="ctr">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2 QR-коды">
  <p:cSld name="CUSTOM_3_1">
    <p:bg>
      <p:bgPr>
        <a:solidFill>
          <a:schemeClr val="accent3"/>
        </a:solidFill>
      </p:bgPr>
    </p:bg>
    <p:spTree>
      <p:nvGrpSpPr>
        <p:cNvPr id="97" name="Shape 97"/>
        <p:cNvGrpSpPr/>
        <p:nvPr/>
      </p:nvGrpSpPr>
      <p:grpSpPr>
        <a:xfrm>
          <a:off x="0" y="0"/>
          <a:ext cx="0" cy="0"/>
          <a:chOff x="0" y="0"/>
          <a:chExt cx="0" cy="0"/>
        </a:xfrm>
      </p:grpSpPr>
      <p:sp>
        <p:nvSpPr>
          <p:cNvPr id="98" name="Google Shape;98;p20"/>
          <p:cNvSpPr txBox="1"/>
          <p:nvPr>
            <p:ph type="title"/>
          </p:nvPr>
        </p:nvSpPr>
        <p:spPr>
          <a:xfrm>
            <a:off x="227835" y="164763"/>
            <a:ext cx="7204200" cy="1054200"/>
          </a:xfrm>
          <a:prstGeom prst="rect">
            <a:avLst/>
          </a:prstGeom>
        </p:spPr>
        <p:txBody>
          <a:bodyPr anchorCtr="0" anchor="t" bIns="0" lIns="0" spcFirstLastPara="1" rIns="0" wrap="square" tIns="0">
            <a:spAutoFit/>
          </a:bodyPr>
          <a:lstStyle>
            <a:lvl1pPr lvl="0">
              <a:lnSpc>
                <a:spcPct val="86000"/>
              </a:lnSpc>
              <a:spcBef>
                <a:spcPts val="0"/>
              </a:spcBef>
              <a:spcAft>
                <a:spcPts val="0"/>
              </a:spcAft>
              <a:buSzPts val="3400"/>
              <a:buNone/>
              <a:defRPr/>
            </a:lvl1pPr>
            <a:lvl2pPr lvl="1">
              <a:lnSpc>
                <a:spcPct val="86000"/>
              </a:lnSpc>
              <a:spcBef>
                <a:spcPts val="0"/>
              </a:spcBef>
              <a:spcAft>
                <a:spcPts val="0"/>
              </a:spcAft>
              <a:buSzPts val="3400"/>
              <a:buNone/>
              <a:defRPr/>
            </a:lvl2pPr>
            <a:lvl3pPr lvl="2">
              <a:lnSpc>
                <a:spcPct val="86000"/>
              </a:lnSpc>
              <a:spcBef>
                <a:spcPts val="0"/>
              </a:spcBef>
              <a:spcAft>
                <a:spcPts val="0"/>
              </a:spcAft>
              <a:buSzPts val="3400"/>
              <a:buNone/>
              <a:defRPr/>
            </a:lvl3pPr>
            <a:lvl4pPr lvl="3">
              <a:lnSpc>
                <a:spcPct val="86000"/>
              </a:lnSpc>
              <a:spcBef>
                <a:spcPts val="0"/>
              </a:spcBef>
              <a:spcAft>
                <a:spcPts val="0"/>
              </a:spcAft>
              <a:buSzPts val="3400"/>
              <a:buNone/>
              <a:defRPr/>
            </a:lvl4pPr>
            <a:lvl5pPr lvl="4">
              <a:lnSpc>
                <a:spcPct val="86000"/>
              </a:lnSpc>
              <a:spcBef>
                <a:spcPts val="0"/>
              </a:spcBef>
              <a:spcAft>
                <a:spcPts val="0"/>
              </a:spcAft>
              <a:buSzPts val="3400"/>
              <a:buNone/>
              <a:defRPr/>
            </a:lvl5pPr>
            <a:lvl6pPr lvl="5">
              <a:lnSpc>
                <a:spcPct val="86000"/>
              </a:lnSpc>
              <a:spcBef>
                <a:spcPts val="0"/>
              </a:spcBef>
              <a:spcAft>
                <a:spcPts val="0"/>
              </a:spcAft>
              <a:buSzPts val="3400"/>
              <a:buNone/>
              <a:defRPr/>
            </a:lvl6pPr>
            <a:lvl7pPr lvl="6">
              <a:lnSpc>
                <a:spcPct val="86000"/>
              </a:lnSpc>
              <a:spcBef>
                <a:spcPts val="0"/>
              </a:spcBef>
              <a:spcAft>
                <a:spcPts val="0"/>
              </a:spcAft>
              <a:buSzPts val="3400"/>
              <a:buNone/>
              <a:defRPr/>
            </a:lvl7pPr>
            <a:lvl8pPr lvl="7">
              <a:lnSpc>
                <a:spcPct val="86000"/>
              </a:lnSpc>
              <a:spcBef>
                <a:spcPts val="0"/>
              </a:spcBef>
              <a:spcAft>
                <a:spcPts val="0"/>
              </a:spcAft>
              <a:buSzPts val="3400"/>
              <a:buNone/>
              <a:defRPr/>
            </a:lvl8pPr>
            <a:lvl9pPr lvl="8">
              <a:lnSpc>
                <a:spcPct val="86000"/>
              </a:lnSpc>
              <a:spcBef>
                <a:spcPts val="0"/>
              </a:spcBef>
              <a:spcAft>
                <a:spcPts val="0"/>
              </a:spcAft>
              <a:buSzPts val="3400"/>
              <a:buNone/>
              <a:defRPr/>
            </a:lvl9pPr>
          </a:lstStyle>
          <a:p/>
        </p:txBody>
      </p:sp>
      <p:sp>
        <p:nvSpPr>
          <p:cNvPr id="99" name="Google Shape;99;p20"/>
          <p:cNvSpPr txBox="1"/>
          <p:nvPr>
            <p:ph idx="1" type="subTitle"/>
          </p:nvPr>
        </p:nvSpPr>
        <p:spPr>
          <a:xfrm>
            <a:off x="228600" y="3721050"/>
            <a:ext cx="2796900" cy="4605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SzPts val="1400"/>
              <a:buNone/>
              <a:defRPr/>
            </a:lvl1pPr>
            <a:lvl2pPr lvl="1">
              <a:lnSpc>
                <a:spcPct val="110000"/>
              </a:lnSpc>
              <a:spcBef>
                <a:spcPts val="1000"/>
              </a:spcBef>
              <a:spcAft>
                <a:spcPts val="0"/>
              </a:spcAft>
              <a:buSzPts val="1400"/>
              <a:buNone/>
              <a:defRPr sz="1400"/>
            </a:lvl2pPr>
            <a:lvl3pPr lvl="2">
              <a:lnSpc>
                <a:spcPct val="110000"/>
              </a:lnSpc>
              <a:spcBef>
                <a:spcPts val="1000"/>
              </a:spcBef>
              <a:spcAft>
                <a:spcPts val="0"/>
              </a:spcAft>
              <a:buSzPts val="1400"/>
              <a:buNone/>
              <a:defRPr sz="1400"/>
            </a:lvl3pPr>
            <a:lvl4pPr lvl="3">
              <a:lnSpc>
                <a:spcPct val="110000"/>
              </a:lnSpc>
              <a:spcBef>
                <a:spcPts val="1000"/>
              </a:spcBef>
              <a:spcAft>
                <a:spcPts val="0"/>
              </a:spcAft>
              <a:buSzPts val="1400"/>
              <a:buNone/>
              <a:defRPr sz="1400"/>
            </a:lvl4pPr>
            <a:lvl5pPr lvl="4">
              <a:lnSpc>
                <a:spcPct val="110000"/>
              </a:lnSpc>
              <a:spcBef>
                <a:spcPts val="1000"/>
              </a:spcBef>
              <a:spcAft>
                <a:spcPts val="0"/>
              </a:spcAft>
              <a:buSzPts val="1400"/>
              <a:buNone/>
              <a:defRPr sz="1400"/>
            </a:lvl5pPr>
            <a:lvl6pPr lvl="5">
              <a:lnSpc>
                <a:spcPct val="110000"/>
              </a:lnSpc>
              <a:spcBef>
                <a:spcPts val="1000"/>
              </a:spcBef>
              <a:spcAft>
                <a:spcPts val="0"/>
              </a:spcAft>
              <a:buSzPts val="1400"/>
              <a:buNone/>
              <a:defRPr sz="1400"/>
            </a:lvl6pPr>
            <a:lvl7pPr lvl="6">
              <a:lnSpc>
                <a:spcPct val="110000"/>
              </a:lnSpc>
              <a:spcBef>
                <a:spcPts val="1000"/>
              </a:spcBef>
              <a:spcAft>
                <a:spcPts val="0"/>
              </a:spcAft>
              <a:buSzPts val="1400"/>
              <a:buNone/>
              <a:defRPr sz="1400"/>
            </a:lvl7pPr>
            <a:lvl8pPr lvl="7">
              <a:lnSpc>
                <a:spcPct val="110000"/>
              </a:lnSpc>
              <a:spcBef>
                <a:spcPts val="1000"/>
              </a:spcBef>
              <a:spcAft>
                <a:spcPts val="0"/>
              </a:spcAft>
              <a:buSzPts val="1400"/>
              <a:buNone/>
              <a:defRPr sz="1400"/>
            </a:lvl8pPr>
            <a:lvl9pPr lvl="8">
              <a:lnSpc>
                <a:spcPct val="110000"/>
              </a:lnSpc>
              <a:spcBef>
                <a:spcPts val="1000"/>
              </a:spcBef>
              <a:spcAft>
                <a:spcPts val="1000"/>
              </a:spcAft>
              <a:buSzPts val="1400"/>
              <a:buNone/>
              <a:defRPr sz="1400"/>
            </a:lvl9pPr>
          </a:lstStyle>
          <a:p/>
        </p:txBody>
      </p:sp>
      <p:sp>
        <p:nvSpPr>
          <p:cNvPr id="100" name="Google Shape;100;p20"/>
          <p:cNvSpPr txBox="1"/>
          <p:nvPr>
            <p:ph idx="2" type="subTitle"/>
          </p:nvPr>
        </p:nvSpPr>
        <p:spPr>
          <a:xfrm>
            <a:off x="3173550" y="3721050"/>
            <a:ext cx="2796900" cy="4605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SzPts val="1400"/>
              <a:buNone/>
              <a:defRPr/>
            </a:lvl1pPr>
            <a:lvl2pPr lvl="1">
              <a:lnSpc>
                <a:spcPct val="110000"/>
              </a:lnSpc>
              <a:spcBef>
                <a:spcPts val="1000"/>
              </a:spcBef>
              <a:spcAft>
                <a:spcPts val="0"/>
              </a:spcAft>
              <a:buSzPts val="1400"/>
              <a:buNone/>
              <a:defRPr sz="1400"/>
            </a:lvl2pPr>
            <a:lvl3pPr lvl="2">
              <a:lnSpc>
                <a:spcPct val="110000"/>
              </a:lnSpc>
              <a:spcBef>
                <a:spcPts val="1000"/>
              </a:spcBef>
              <a:spcAft>
                <a:spcPts val="0"/>
              </a:spcAft>
              <a:buSzPts val="1400"/>
              <a:buNone/>
              <a:defRPr sz="1400"/>
            </a:lvl3pPr>
            <a:lvl4pPr lvl="3">
              <a:lnSpc>
                <a:spcPct val="110000"/>
              </a:lnSpc>
              <a:spcBef>
                <a:spcPts val="1000"/>
              </a:spcBef>
              <a:spcAft>
                <a:spcPts val="0"/>
              </a:spcAft>
              <a:buSzPts val="1400"/>
              <a:buNone/>
              <a:defRPr sz="1400"/>
            </a:lvl4pPr>
            <a:lvl5pPr lvl="4">
              <a:lnSpc>
                <a:spcPct val="110000"/>
              </a:lnSpc>
              <a:spcBef>
                <a:spcPts val="1000"/>
              </a:spcBef>
              <a:spcAft>
                <a:spcPts val="0"/>
              </a:spcAft>
              <a:buSzPts val="1400"/>
              <a:buNone/>
              <a:defRPr sz="1400"/>
            </a:lvl5pPr>
            <a:lvl6pPr lvl="5">
              <a:lnSpc>
                <a:spcPct val="110000"/>
              </a:lnSpc>
              <a:spcBef>
                <a:spcPts val="1000"/>
              </a:spcBef>
              <a:spcAft>
                <a:spcPts val="0"/>
              </a:spcAft>
              <a:buSzPts val="1400"/>
              <a:buNone/>
              <a:defRPr sz="1400"/>
            </a:lvl6pPr>
            <a:lvl7pPr lvl="6">
              <a:lnSpc>
                <a:spcPct val="110000"/>
              </a:lnSpc>
              <a:spcBef>
                <a:spcPts val="1000"/>
              </a:spcBef>
              <a:spcAft>
                <a:spcPts val="0"/>
              </a:spcAft>
              <a:buSzPts val="1400"/>
              <a:buNone/>
              <a:defRPr sz="1400"/>
            </a:lvl7pPr>
            <a:lvl8pPr lvl="7">
              <a:lnSpc>
                <a:spcPct val="110000"/>
              </a:lnSpc>
              <a:spcBef>
                <a:spcPts val="1000"/>
              </a:spcBef>
              <a:spcAft>
                <a:spcPts val="0"/>
              </a:spcAft>
              <a:buSzPts val="1400"/>
              <a:buNone/>
              <a:defRPr sz="1400"/>
            </a:lvl8pPr>
            <a:lvl9pPr lvl="8">
              <a:lnSpc>
                <a:spcPct val="110000"/>
              </a:lnSpc>
              <a:spcBef>
                <a:spcPts val="1000"/>
              </a:spcBef>
              <a:spcAft>
                <a:spcPts val="1000"/>
              </a:spcAft>
              <a:buSzPts val="1400"/>
              <a:buNone/>
              <a:defRPr sz="1400"/>
            </a:lvl9pPr>
          </a:lstStyle>
          <a:p/>
        </p:txBody>
      </p:sp>
      <p:sp>
        <p:nvSpPr>
          <p:cNvPr id="101" name="Google Shape;101;p20"/>
          <p:cNvSpPr txBox="1"/>
          <p:nvPr>
            <p:ph idx="3" type="subTitle"/>
          </p:nvPr>
        </p:nvSpPr>
        <p:spPr>
          <a:xfrm>
            <a:off x="6118500" y="3721050"/>
            <a:ext cx="2796900" cy="460500"/>
          </a:xfrm>
          <a:prstGeom prst="rect">
            <a:avLst/>
          </a:prstGeom>
        </p:spPr>
        <p:txBody>
          <a:bodyPr anchorCtr="0" anchor="t" bIns="0" lIns="0" spcFirstLastPara="1" rIns="0" wrap="square" tIns="0">
            <a:spAutoFit/>
          </a:bodyPr>
          <a:lstStyle>
            <a:lvl1pPr indent="-88900" lvl="0" marL="0" marR="0" algn="l">
              <a:lnSpc>
                <a:spcPct val="110000"/>
              </a:lnSpc>
              <a:spcBef>
                <a:spcPts val="0"/>
              </a:spcBef>
              <a:spcAft>
                <a:spcPts val="0"/>
              </a:spcAft>
              <a:buSzPts val="1400"/>
              <a:buNone/>
              <a:defRPr/>
            </a:lvl1pPr>
            <a:lvl2pPr lvl="1">
              <a:lnSpc>
                <a:spcPct val="110000"/>
              </a:lnSpc>
              <a:spcBef>
                <a:spcPts val="1000"/>
              </a:spcBef>
              <a:spcAft>
                <a:spcPts val="0"/>
              </a:spcAft>
              <a:buSzPts val="1400"/>
              <a:buNone/>
              <a:defRPr sz="1400"/>
            </a:lvl2pPr>
            <a:lvl3pPr lvl="2">
              <a:lnSpc>
                <a:spcPct val="110000"/>
              </a:lnSpc>
              <a:spcBef>
                <a:spcPts val="1000"/>
              </a:spcBef>
              <a:spcAft>
                <a:spcPts val="0"/>
              </a:spcAft>
              <a:buSzPts val="1400"/>
              <a:buNone/>
              <a:defRPr sz="1400"/>
            </a:lvl3pPr>
            <a:lvl4pPr lvl="3">
              <a:lnSpc>
                <a:spcPct val="110000"/>
              </a:lnSpc>
              <a:spcBef>
                <a:spcPts val="1000"/>
              </a:spcBef>
              <a:spcAft>
                <a:spcPts val="0"/>
              </a:spcAft>
              <a:buSzPts val="1400"/>
              <a:buNone/>
              <a:defRPr sz="1400"/>
            </a:lvl4pPr>
            <a:lvl5pPr lvl="4">
              <a:lnSpc>
                <a:spcPct val="110000"/>
              </a:lnSpc>
              <a:spcBef>
                <a:spcPts val="1000"/>
              </a:spcBef>
              <a:spcAft>
                <a:spcPts val="0"/>
              </a:spcAft>
              <a:buSzPts val="1400"/>
              <a:buNone/>
              <a:defRPr sz="1400"/>
            </a:lvl5pPr>
            <a:lvl6pPr lvl="5">
              <a:lnSpc>
                <a:spcPct val="110000"/>
              </a:lnSpc>
              <a:spcBef>
                <a:spcPts val="1000"/>
              </a:spcBef>
              <a:spcAft>
                <a:spcPts val="0"/>
              </a:spcAft>
              <a:buSzPts val="1400"/>
              <a:buNone/>
              <a:defRPr sz="1400"/>
            </a:lvl6pPr>
            <a:lvl7pPr lvl="6">
              <a:lnSpc>
                <a:spcPct val="110000"/>
              </a:lnSpc>
              <a:spcBef>
                <a:spcPts val="1000"/>
              </a:spcBef>
              <a:spcAft>
                <a:spcPts val="0"/>
              </a:spcAft>
              <a:buSzPts val="1400"/>
              <a:buNone/>
              <a:defRPr sz="1400"/>
            </a:lvl7pPr>
            <a:lvl8pPr lvl="7">
              <a:lnSpc>
                <a:spcPct val="110000"/>
              </a:lnSpc>
              <a:spcBef>
                <a:spcPts val="1000"/>
              </a:spcBef>
              <a:spcAft>
                <a:spcPts val="0"/>
              </a:spcAft>
              <a:buSzPts val="1400"/>
              <a:buNone/>
              <a:defRPr sz="1400"/>
            </a:lvl8pPr>
            <a:lvl9pPr lvl="8">
              <a:lnSpc>
                <a:spcPct val="110000"/>
              </a:lnSpc>
              <a:spcBef>
                <a:spcPts val="1000"/>
              </a:spcBef>
              <a:spcAft>
                <a:spcPts val="1000"/>
              </a:spcAft>
              <a:buSzPts val="1400"/>
              <a:buNone/>
              <a:defRPr sz="1400"/>
            </a:lvl9pPr>
          </a:lstStyle>
          <a:p/>
        </p:txBody>
      </p:sp>
      <p:sp>
        <p:nvSpPr>
          <p:cNvPr id="102" name="Google Shape;102;p20"/>
          <p:cNvSpPr/>
          <p:nvPr>
            <p:ph idx="4" type="pic"/>
          </p:nvPr>
        </p:nvSpPr>
        <p:spPr>
          <a:xfrm>
            <a:off x="318800" y="1766275"/>
            <a:ext cx="1740600" cy="1740600"/>
          </a:xfrm>
          <a:prstGeom prst="roundRect">
            <a:avLst>
              <a:gd fmla="val 8441" name="adj"/>
            </a:avLst>
          </a:prstGeom>
          <a:noFill/>
          <a:ln>
            <a:noFill/>
          </a:ln>
        </p:spPr>
      </p:sp>
      <p:sp>
        <p:nvSpPr>
          <p:cNvPr id="103" name="Google Shape;103;p20"/>
          <p:cNvSpPr/>
          <p:nvPr>
            <p:ph idx="5" type="pic"/>
          </p:nvPr>
        </p:nvSpPr>
        <p:spPr>
          <a:xfrm>
            <a:off x="3259975" y="1766275"/>
            <a:ext cx="1740600" cy="1740600"/>
          </a:xfrm>
          <a:prstGeom prst="roundRect">
            <a:avLst>
              <a:gd fmla="val 8539" name="adj"/>
            </a:avLst>
          </a:prstGeom>
          <a:noFill/>
          <a:ln>
            <a:noFill/>
          </a:ln>
        </p:spPr>
      </p:sp>
      <p:sp>
        <p:nvSpPr>
          <p:cNvPr id="104" name="Google Shape;104;p20"/>
          <p:cNvSpPr/>
          <p:nvPr>
            <p:ph idx="6" type="pic"/>
          </p:nvPr>
        </p:nvSpPr>
        <p:spPr>
          <a:xfrm>
            <a:off x="6201150" y="1766275"/>
            <a:ext cx="1740600" cy="1740600"/>
          </a:xfrm>
          <a:prstGeom prst="roundRect">
            <a:avLst>
              <a:gd fmla="val 8546" name="adj"/>
            </a:avLst>
          </a:prstGeom>
          <a:noFill/>
          <a:ln>
            <a:noFill/>
          </a:ln>
        </p:spPr>
      </p:sp>
      <p:sp>
        <p:nvSpPr>
          <p:cNvPr id="105" name="Google Shape;105;p20"/>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06" name="Google Shape;106;p20"/>
          <p:cNvSpPr txBox="1"/>
          <p:nvPr>
            <p:ph idx="7" type="title"/>
          </p:nvPr>
        </p:nvSpPr>
        <p:spPr>
          <a:xfrm>
            <a:off x="234300" y="4801850"/>
            <a:ext cx="8384700" cy="111900"/>
          </a:xfrm>
          <a:prstGeom prst="rect">
            <a:avLst/>
          </a:prstGeom>
        </p:spPr>
        <p:txBody>
          <a:bodyPr anchorCtr="0" anchor="t" bIns="0" lIns="0" spcFirstLastPara="1" rIns="0" wrap="square" tIns="0">
            <a:spAutoFit/>
          </a:bodyPr>
          <a:lstStyle>
            <a:lvl1pPr lvl="0">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1pPr>
            <a:lvl2pPr lvl="1">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2pPr>
            <a:lvl3pPr lvl="2">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3pPr>
            <a:lvl4pPr lvl="3">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4pPr>
            <a:lvl5pPr lvl="4">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5pPr>
            <a:lvl6pPr lvl="5">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6pPr>
            <a:lvl7pPr lvl="6">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7pPr>
            <a:lvl8pPr lvl="7">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8pPr>
            <a:lvl9pPr lvl="8">
              <a:lnSpc>
                <a:spcPct val="86000"/>
              </a:lnSpc>
              <a:spcBef>
                <a:spcPts val="0"/>
              </a:spcBef>
              <a:spcAft>
                <a:spcPts val="0"/>
              </a:spcAft>
              <a:buClr>
                <a:srgbClr val="8B8B8B"/>
              </a:buClr>
              <a:buSzPts val="1000"/>
              <a:buFont typeface="Montserrat Medium"/>
              <a:buNone/>
              <a:defRPr sz="1000">
                <a:solidFill>
                  <a:srgbClr val="8B8B8B"/>
                </a:solidFill>
                <a:latin typeface="Montserrat Medium"/>
                <a:ea typeface="Montserrat Medium"/>
                <a:cs typeface="Montserrat Medium"/>
                <a:sym typeface="Montserrat Medi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1 Цитата">
  <p:cSld name="CUSTOM_3_1_1">
    <p:bg>
      <p:bgPr>
        <a:solidFill>
          <a:schemeClr val="accent2"/>
        </a:solidFill>
      </p:bgPr>
    </p:bg>
    <p:spTree>
      <p:nvGrpSpPr>
        <p:cNvPr id="107" name="Shape 107"/>
        <p:cNvGrpSpPr/>
        <p:nvPr/>
      </p:nvGrpSpPr>
      <p:grpSpPr>
        <a:xfrm>
          <a:off x="0" y="0"/>
          <a:ext cx="0" cy="0"/>
          <a:chOff x="0" y="0"/>
          <a:chExt cx="0" cy="0"/>
        </a:xfrm>
      </p:grpSpPr>
      <p:sp>
        <p:nvSpPr>
          <p:cNvPr id="108" name="Google Shape;108;p21"/>
          <p:cNvSpPr txBox="1"/>
          <p:nvPr>
            <p:ph type="title"/>
          </p:nvPr>
        </p:nvSpPr>
        <p:spPr>
          <a:xfrm>
            <a:off x="227723" y="3506979"/>
            <a:ext cx="7204200" cy="1054200"/>
          </a:xfrm>
          <a:prstGeom prst="rect">
            <a:avLst/>
          </a:prstGeom>
        </p:spPr>
        <p:txBody>
          <a:bodyPr anchorCtr="0" anchor="b" bIns="0" lIns="0" spcFirstLastPara="1" rIns="0" wrap="square" tIns="0">
            <a:noAutofit/>
          </a:bodyPr>
          <a:lstStyle>
            <a:lvl1pPr lvl="0">
              <a:lnSpc>
                <a:spcPct val="89000"/>
              </a:lnSpc>
              <a:spcBef>
                <a:spcPts val="0"/>
              </a:spcBef>
              <a:spcAft>
                <a:spcPts val="0"/>
              </a:spcAft>
              <a:buSzPts val="3400"/>
              <a:buNone/>
              <a:defRPr/>
            </a:lvl1pPr>
            <a:lvl2pPr lvl="1">
              <a:lnSpc>
                <a:spcPct val="89000"/>
              </a:lnSpc>
              <a:spcBef>
                <a:spcPts val="0"/>
              </a:spcBef>
              <a:spcAft>
                <a:spcPts val="0"/>
              </a:spcAft>
              <a:buSzPts val="3400"/>
              <a:buNone/>
              <a:defRPr/>
            </a:lvl2pPr>
            <a:lvl3pPr lvl="2">
              <a:lnSpc>
                <a:spcPct val="89000"/>
              </a:lnSpc>
              <a:spcBef>
                <a:spcPts val="0"/>
              </a:spcBef>
              <a:spcAft>
                <a:spcPts val="0"/>
              </a:spcAft>
              <a:buSzPts val="3400"/>
              <a:buNone/>
              <a:defRPr/>
            </a:lvl3pPr>
            <a:lvl4pPr lvl="3">
              <a:lnSpc>
                <a:spcPct val="89000"/>
              </a:lnSpc>
              <a:spcBef>
                <a:spcPts val="0"/>
              </a:spcBef>
              <a:spcAft>
                <a:spcPts val="0"/>
              </a:spcAft>
              <a:buSzPts val="3400"/>
              <a:buNone/>
              <a:defRPr/>
            </a:lvl4pPr>
            <a:lvl5pPr lvl="4">
              <a:lnSpc>
                <a:spcPct val="89000"/>
              </a:lnSpc>
              <a:spcBef>
                <a:spcPts val="0"/>
              </a:spcBef>
              <a:spcAft>
                <a:spcPts val="0"/>
              </a:spcAft>
              <a:buSzPts val="3400"/>
              <a:buNone/>
              <a:defRPr/>
            </a:lvl5pPr>
            <a:lvl6pPr lvl="5">
              <a:lnSpc>
                <a:spcPct val="89000"/>
              </a:lnSpc>
              <a:spcBef>
                <a:spcPts val="0"/>
              </a:spcBef>
              <a:spcAft>
                <a:spcPts val="0"/>
              </a:spcAft>
              <a:buSzPts val="3400"/>
              <a:buNone/>
              <a:defRPr/>
            </a:lvl6pPr>
            <a:lvl7pPr lvl="6">
              <a:lnSpc>
                <a:spcPct val="89000"/>
              </a:lnSpc>
              <a:spcBef>
                <a:spcPts val="0"/>
              </a:spcBef>
              <a:spcAft>
                <a:spcPts val="0"/>
              </a:spcAft>
              <a:buSzPts val="3400"/>
              <a:buNone/>
              <a:defRPr/>
            </a:lvl7pPr>
            <a:lvl8pPr lvl="7">
              <a:lnSpc>
                <a:spcPct val="89000"/>
              </a:lnSpc>
              <a:spcBef>
                <a:spcPts val="0"/>
              </a:spcBef>
              <a:spcAft>
                <a:spcPts val="0"/>
              </a:spcAft>
              <a:buSzPts val="3400"/>
              <a:buNone/>
              <a:defRPr/>
            </a:lvl8pPr>
            <a:lvl9pPr lvl="8">
              <a:lnSpc>
                <a:spcPct val="89000"/>
              </a:lnSpc>
              <a:spcBef>
                <a:spcPts val="0"/>
              </a:spcBef>
              <a:spcAft>
                <a:spcPts val="0"/>
              </a:spcAft>
              <a:buSzPts val="3400"/>
              <a:buNone/>
              <a:defRPr/>
            </a:lvl9pPr>
          </a:lstStyle>
          <a:p/>
        </p:txBody>
      </p:sp>
      <p:sp>
        <p:nvSpPr>
          <p:cNvPr id="109" name="Google Shape;109;p21"/>
          <p:cNvSpPr txBox="1"/>
          <p:nvPr>
            <p:ph idx="1" type="subTitle"/>
          </p:nvPr>
        </p:nvSpPr>
        <p:spPr>
          <a:xfrm>
            <a:off x="228325" y="4720350"/>
            <a:ext cx="5741400" cy="244800"/>
          </a:xfrm>
          <a:prstGeom prst="rect">
            <a:avLst/>
          </a:prstGeom>
        </p:spPr>
        <p:txBody>
          <a:bodyPr anchorCtr="0" anchor="b" bIns="0" lIns="0" spcFirstLastPara="1" rIns="0" wrap="square" tIns="0">
            <a:noAutofit/>
          </a:bodyPr>
          <a:lstStyle>
            <a:lvl1pPr indent="-88900" lvl="0" marL="0" marR="0" algn="l">
              <a:lnSpc>
                <a:spcPct val="110000"/>
              </a:lnSpc>
              <a:spcBef>
                <a:spcPts val="0"/>
              </a:spcBef>
              <a:spcAft>
                <a:spcPts val="0"/>
              </a:spcAft>
              <a:buClr>
                <a:schemeClr val="dk1"/>
              </a:buClr>
              <a:buSzPts val="1400"/>
              <a:buNone/>
              <a:defRPr>
                <a:solidFill>
                  <a:schemeClr val="dk1"/>
                </a:solidFill>
              </a:defRPr>
            </a:lvl1pPr>
            <a:lvl2pPr lvl="1">
              <a:lnSpc>
                <a:spcPct val="110000"/>
              </a:lnSpc>
              <a:spcBef>
                <a:spcPts val="1000"/>
              </a:spcBef>
              <a:spcAft>
                <a:spcPts val="0"/>
              </a:spcAft>
              <a:buClr>
                <a:schemeClr val="dk1"/>
              </a:buClr>
              <a:buSzPts val="1600"/>
              <a:buNone/>
              <a:defRPr>
                <a:solidFill>
                  <a:schemeClr val="dk1"/>
                </a:solidFill>
              </a:defRPr>
            </a:lvl2pPr>
            <a:lvl3pPr lvl="2">
              <a:lnSpc>
                <a:spcPct val="110000"/>
              </a:lnSpc>
              <a:spcBef>
                <a:spcPts val="1000"/>
              </a:spcBef>
              <a:spcAft>
                <a:spcPts val="0"/>
              </a:spcAft>
              <a:buClr>
                <a:schemeClr val="dk1"/>
              </a:buClr>
              <a:buSzPts val="1600"/>
              <a:buNone/>
              <a:defRPr>
                <a:solidFill>
                  <a:schemeClr val="dk1"/>
                </a:solidFill>
              </a:defRPr>
            </a:lvl3pPr>
            <a:lvl4pPr lvl="3">
              <a:lnSpc>
                <a:spcPct val="110000"/>
              </a:lnSpc>
              <a:spcBef>
                <a:spcPts val="1000"/>
              </a:spcBef>
              <a:spcAft>
                <a:spcPts val="0"/>
              </a:spcAft>
              <a:buClr>
                <a:schemeClr val="dk1"/>
              </a:buClr>
              <a:buSzPts val="1600"/>
              <a:buNone/>
              <a:defRPr>
                <a:solidFill>
                  <a:schemeClr val="dk1"/>
                </a:solidFill>
              </a:defRPr>
            </a:lvl4pPr>
            <a:lvl5pPr lvl="4">
              <a:lnSpc>
                <a:spcPct val="110000"/>
              </a:lnSpc>
              <a:spcBef>
                <a:spcPts val="1000"/>
              </a:spcBef>
              <a:spcAft>
                <a:spcPts val="0"/>
              </a:spcAft>
              <a:buClr>
                <a:schemeClr val="dk1"/>
              </a:buClr>
              <a:buSzPts val="1600"/>
              <a:buNone/>
              <a:defRPr>
                <a:solidFill>
                  <a:schemeClr val="dk1"/>
                </a:solidFill>
              </a:defRPr>
            </a:lvl5pPr>
            <a:lvl6pPr lvl="5">
              <a:lnSpc>
                <a:spcPct val="110000"/>
              </a:lnSpc>
              <a:spcBef>
                <a:spcPts val="1000"/>
              </a:spcBef>
              <a:spcAft>
                <a:spcPts val="0"/>
              </a:spcAft>
              <a:buClr>
                <a:schemeClr val="dk1"/>
              </a:buClr>
              <a:buSzPts val="1600"/>
              <a:buNone/>
              <a:defRPr>
                <a:solidFill>
                  <a:schemeClr val="dk1"/>
                </a:solidFill>
              </a:defRPr>
            </a:lvl6pPr>
            <a:lvl7pPr lvl="6">
              <a:lnSpc>
                <a:spcPct val="110000"/>
              </a:lnSpc>
              <a:spcBef>
                <a:spcPts val="1000"/>
              </a:spcBef>
              <a:spcAft>
                <a:spcPts val="0"/>
              </a:spcAft>
              <a:buClr>
                <a:schemeClr val="dk1"/>
              </a:buClr>
              <a:buSzPts val="1600"/>
              <a:buNone/>
              <a:defRPr>
                <a:solidFill>
                  <a:schemeClr val="dk1"/>
                </a:solidFill>
              </a:defRPr>
            </a:lvl7pPr>
            <a:lvl8pPr lvl="7">
              <a:lnSpc>
                <a:spcPct val="110000"/>
              </a:lnSpc>
              <a:spcBef>
                <a:spcPts val="1000"/>
              </a:spcBef>
              <a:spcAft>
                <a:spcPts val="0"/>
              </a:spcAft>
              <a:buClr>
                <a:schemeClr val="dk1"/>
              </a:buClr>
              <a:buSzPts val="1600"/>
              <a:buNone/>
              <a:defRPr>
                <a:solidFill>
                  <a:schemeClr val="dk1"/>
                </a:solidFill>
              </a:defRPr>
            </a:lvl8pPr>
            <a:lvl9pPr lvl="8">
              <a:lnSpc>
                <a:spcPct val="110000"/>
              </a:lnSpc>
              <a:spcBef>
                <a:spcPts val="1000"/>
              </a:spcBef>
              <a:spcAft>
                <a:spcPts val="1000"/>
              </a:spcAft>
              <a:buClr>
                <a:schemeClr val="dk1"/>
              </a:buClr>
              <a:buSzPts val="1600"/>
              <a:buNone/>
              <a:defRPr>
                <a:solidFill>
                  <a:schemeClr val="dk1"/>
                </a:solidFill>
              </a:defRPr>
            </a:lvl9pPr>
          </a:lstStyle>
          <a:p/>
        </p:txBody>
      </p:sp>
      <p:sp>
        <p:nvSpPr>
          <p:cNvPr id="110" name="Google Shape;110;p21"/>
          <p:cNvSpPr txBox="1"/>
          <p:nvPr/>
        </p:nvSpPr>
        <p:spPr>
          <a:xfrm>
            <a:off x="158750" y="-431302"/>
            <a:ext cx="4702500" cy="3078600"/>
          </a:xfrm>
          <a:prstGeom prst="rect">
            <a:avLst/>
          </a:prstGeom>
          <a:noFill/>
          <a:ln>
            <a:noFill/>
          </a:ln>
        </p:spPr>
        <p:txBody>
          <a:bodyPr anchorCtr="0" anchor="b" bIns="0" lIns="0" spcFirstLastPara="1" rIns="0" wrap="square" tIns="0">
            <a:spAutoFit/>
          </a:bodyPr>
          <a:lstStyle/>
          <a:p>
            <a:pPr indent="0" lvl="0" marL="0" rtl="0" algn="l">
              <a:lnSpc>
                <a:spcPct val="110000"/>
              </a:lnSpc>
              <a:spcBef>
                <a:spcPts val="0"/>
              </a:spcBef>
              <a:spcAft>
                <a:spcPts val="0"/>
              </a:spcAft>
              <a:buNone/>
            </a:pPr>
            <a:r>
              <a:rPr lang="en-GB" sz="20000">
                <a:solidFill>
                  <a:schemeClr val="accent1"/>
                </a:solidFill>
                <a:latin typeface="Montserrat SemiBold"/>
                <a:ea typeface="Montserrat SemiBold"/>
                <a:cs typeface="Montserrat SemiBold"/>
                <a:sym typeface="Montserrat SemiBold"/>
              </a:rPr>
              <a:t>❞</a:t>
            </a:r>
            <a:endParaRPr sz="20000">
              <a:solidFill>
                <a:schemeClr val="accent1"/>
              </a:solidFill>
              <a:latin typeface="Montserrat SemiBold"/>
              <a:ea typeface="Montserrat SemiBold"/>
              <a:cs typeface="Montserrat SemiBold"/>
              <a:sym typeface="Montserrat SemiBold"/>
            </a:endParaRPr>
          </a:p>
        </p:txBody>
      </p:sp>
      <p:sp>
        <p:nvSpPr>
          <p:cNvPr id="111" name="Google Shape;111;p21"/>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1 Финальный + 1 спикер" showMasterSp="0">
  <p:cSld name="Титульный 3_4">
    <p:bg>
      <p:bgPr>
        <a:solidFill>
          <a:schemeClr val="accent1"/>
        </a:solidFill>
      </p:bgPr>
    </p:bg>
    <p:spTree>
      <p:nvGrpSpPr>
        <p:cNvPr id="112" name="Shape 112"/>
        <p:cNvGrpSpPr/>
        <p:nvPr/>
      </p:nvGrpSpPr>
      <p:grpSpPr>
        <a:xfrm>
          <a:off x="0" y="0"/>
          <a:ext cx="0" cy="0"/>
          <a:chOff x="0" y="0"/>
          <a:chExt cx="0" cy="0"/>
        </a:xfrm>
      </p:grpSpPr>
      <p:sp>
        <p:nvSpPr>
          <p:cNvPr id="113" name="Google Shape;113;p22"/>
          <p:cNvSpPr/>
          <p:nvPr/>
        </p:nvSpPr>
        <p:spPr>
          <a:xfrm>
            <a:off x="6994594" y="3009900"/>
            <a:ext cx="1920900" cy="1910700"/>
          </a:xfrm>
          <a:prstGeom prst="roundRect">
            <a:avLst>
              <a:gd fmla="val 7526"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4" name="Google Shape;114;p22"/>
          <p:cNvPicPr preferRelativeResize="0"/>
          <p:nvPr/>
        </p:nvPicPr>
        <p:blipFill rotWithShape="1">
          <a:blip r:embed="rId2">
            <a:alphaModFix/>
          </a:blip>
          <a:srcRect b="0" l="0" r="0" t="0"/>
          <a:stretch/>
        </p:blipFill>
        <p:spPr>
          <a:xfrm>
            <a:off x="237887" y="152791"/>
            <a:ext cx="2353469" cy="313004"/>
          </a:xfrm>
          <a:prstGeom prst="rect">
            <a:avLst/>
          </a:prstGeom>
          <a:noFill/>
          <a:ln>
            <a:noFill/>
          </a:ln>
        </p:spPr>
      </p:pic>
      <p:sp>
        <p:nvSpPr>
          <p:cNvPr id="115" name="Google Shape;115;p22"/>
          <p:cNvSpPr txBox="1"/>
          <p:nvPr>
            <p:ph type="title"/>
          </p:nvPr>
        </p:nvSpPr>
        <p:spPr>
          <a:xfrm>
            <a:off x="217425" y="3302800"/>
            <a:ext cx="5604600" cy="1794600"/>
          </a:xfrm>
          <a:prstGeom prst="rect">
            <a:avLst/>
          </a:prstGeom>
        </p:spPr>
        <p:txBody>
          <a:bodyPr anchorCtr="0" anchor="b"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lvl="1">
              <a:spcBef>
                <a:spcPts val="0"/>
              </a:spcBef>
              <a:spcAft>
                <a:spcPts val="0"/>
              </a:spcAft>
              <a:buClr>
                <a:schemeClr val="lt1"/>
              </a:buClr>
              <a:buSzPts val="3400"/>
              <a:buFont typeface="Impact"/>
              <a:buNone/>
              <a:defRPr>
                <a:solidFill>
                  <a:schemeClr val="lt1"/>
                </a:solidFill>
                <a:latin typeface="Impact"/>
                <a:ea typeface="Impact"/>
                <a:cs typeface="Impact"/>
                <a:sym typeface="Impact"/>
              </a:defRPr>
            </a:lvl2pPr>
            <a:lvl3pPr lvl="2">
              <a:spcBef>
                <a:spcPts val="0"/>
              </a:spcBef>
              <a:spcAft>
                <a:spcPts val="0"/>
              </a:spcAft>
              <a:buClr>
                <a:schemeClr val="lt1"/>
              </a:buClr>
              <a:buSzPts val="3400"/>
              <a:buFont typeface="Impact"/>
              <a:buNone/>
              <a:defRPr>
                <a:solidFill>
                  <a:schemeClr val="lt1"/>
                </a:solidFill>
                <a:latin typeface="Impact"/>
                <a:ea typeface="Impact"/>
                <a:cs typeface="Impact"/>
                <a:sym typeface="Impact"/>
              </a:defRPr>
            </a:lvl3pPr>
            <a:lvl4pPr lvl="3">
              <a:spcBef>
                <a:spcPts val="0"/>
              </a:spcBef>
              <a:spcAft>
                <a:spcPts val="0"/>
              </a:spcAft>
              <a:buClr>
                <a:schemeClr val="lt1"/>
              </a:buClr>
              <a:buSzPts val="3400"/>
              <a:buFont typeface="Impact"/>
              <a:buNone/>
              <a:defRPr>
                <a:solidFill>
                  <a:schemeClr val="lt1"/>
                </a:solidFill>
                <a:latin typeface="Impact"/>
                <a:ea typeface="Impact"/>
                <a:cs typeface="Impact"/>
                <a:sym typeface="Impact"/>
              </a:defRPr>
            </a:lvl4pPr>
            <a:lvl5pPr lvl="4">
              <a:spcBef>
                <a:spcPts val="0"/>
              </a:spcBef>
              <a:spcAft>
                <a:spcPts val="0"/>
              </a:spcAft>
              <a:buClr>
                <a:schemeClr val="lt1"/>
              </a:buClr>
              <a:buSzPts val="3400"/>
              <a:buFont typeface="Impact"/>
              <a:buNone/>
              <a:defRPr>
                <a:solidFill>
                  <a:schemeClr val="lt1"/>
                </a:solidFill>
                <a:latin typeface="Impact"/>
                <a:ea typeface="Impact"/>
                <a:cs typeface="Impact"/>
                <a:sym typeface="Impact"/>
              </a:defRPr>
            </a:lvl5pPr>
            <a:lvl6pPr lvl="5">
              <a:spcBef>
                <a:spcPts val="0"/>
              </a:spcBef>
              <a:spcAft>
                <a:spcPts val="0"/>
              </a:spcAft>
              <a:buClr>
                <a:schemeClr val="lt1"/>
              </a:buClr>
              <a:buSzPts val="3400"/>
              <a:buFont typeface="Impact"/>
              <a:buNone/>
              <a:defRPr>
                <a:solidFill>
                  <a:schemeClr val="lt1"/>
                </a:solidFill>
                <a:latin typeface="Impact"/>
                <a:ea typeface="Impact"/>
                <a:cs typeface="Impact"/>
                <a:sym typeface="Impact"/>
              </a:defRPr>
            </a:lvl6pPr>
            <a:lvl7pPr lvl="6">
              <a:spcBef>
                <a:spcPts val="0"/>
              </a:spcBef>
              <a:spcAft>
                <a:spcPts val="0"/>
              </a:spcAft>
              <a:buClr>
                <a:schemeClr val="lt1"/>
              </a:buClr>
              <a:buSzPts val="3400"/>
              <a:buFont typeface="Impact"/>
              <a:buNone/>
              <a:defRPr>
                <a:solidFill>
                  <a:schemeClr val="lt1"/>
                </a:solidFill>
                <a:latin typeface="Impact"/>
                <a:ea typeface="Impact"/>
                <a:cs typeface="Impact"/>
                <a:sym typeface="Impact"/>
              </a:defRPr>
            </a:lvl7pPr>
            <a:lvl8pPr lvl="7">
              <a:spcBef>
                <a:spcPts val="0"/>
              </a:spcBef>
              <a:spcAft>
                <a:spcPts val="0"/>
              </a:spcAft>
              <a:buClr>
                <a:schemeClr val="lt1"/>
              </a:buClr>
              <a:buSzPts val="3400"/>
              <a:buFont typeface="Impact"/>
              <a:buNone/>
              <a:defRPr>
                <a:solidFill>
                  <a:schemeClr val="lt1"/>
                </a:solidFill>
                <a:latin typeface="Impact"/>
                <a:ea typeface="Impact"/>
                <a:cs typeface="Impact"/>
                <a:sym typeface="Impact"/>
              </a:defRPr>
            </a:lvl8pPr>
            <a:lvl9pPr lvl="8">
              <a:spcBef>
                <a:spcPts val="0"/>
              </a:spcBef>
              <a:spcAft>
                <a:spcPts val="0"/>
              </a:spcAft>
              <a:buClr>
                <a:schemeClr val="lt1"/>
              </a:buClr>
              <a:buSzPts val="3400"/>
              <a:buFont typeface="Impact"/>
              <a:buNone/>
              <a:defRPr>
                <a:solidFill>
                  <a:schemeClr val="lt1"/>
                </a:solidFill>
                <a:latin typeface="Impact"/>
                <a:ea typeface="Impact"/>
                <a:cs typeface="Impact"/>
                <a:sym typeface="Impact"/>
              </a:defRPr>
            </a:lvl9pPr>
          </a:lstStyle>
          <a:p/>
        </p:txBody>
      </p:sp>
      <p:sp>
        <p:nvSpPr>
          <p:cNvPr id="116" name="Google Shape;116;p22"/>
          <p:cNvSpPr txBox="1"/>
          <p:nvPr>
            <p:ph idx="1" type="subTitle"/>
          </p:nvPr>
        </p:nvSpPr>
        <p:spPr>
          <a:xfrm>
            <a:off x="6118500" y="1980355"/>
            <a:ext cx="2796900" cy="778500"/>
          </a:xfrm>
          <a:prstGeom prst="rect">
            <a:avLst/>
          </a:prstGeom>
        </p:spPr>
        <p:txBody>
          <a:bodyPr anchorCtr="0" anchor="b" bIns="0" lIns="0" spcFirstLastPara="1" rIns="0" wrap="square" tIns="0">
            <a:noAutofit/>
          </a:bodyPr>
          <a:lstStyle>
            <a:lvl1pPr indent="-101600" lvl="0" marL="0" marR="0" algn="r">
              <a:lnSpc>
                <a:spcPct val="110000"/>
              </a:lnSpc>
              <a:spcBef>
                <a:spcPts val="0"/>
              </a:spcBef>
              <a:spcAft>
                <a:spcPts val="0"/>
              </a:spcAft>
              <a:buClr>
                <a:schemeClr val="lt1"/>
              </a:buClr>
              <a:buSzPts val="1600"/>
              <a:buNone/>
              <a:defRPr sz="1600">
                <a:solidFill>
                  <a:schemeClr val="lt1"/>
                </a:solidFill>
              </a:defRPr>
            </a:lvl1pPr>
            <a:lvl2pPr lvl="1">
              <a:lnSpc>
                <a:spcPct val="110000"/>
              </a:lnSpc>
              <a:spcBef>
                <a:spcPts val="1000"/>
              </a:spcBef>
              <a:spcAft>
                <a:spcPts val="0"/>
              </a:spcAft>
              <a:buClr>
                <a:schemeClr val="lt1"/>
              </a:buClr>
              <a:buSzPts val="1600"/>
              <a:buNone/>
              <a:defRPr>
                <a:solidFill>
                  <a:schemeClr val="lt1"/>
                </a:solidFill>
              </a:defRPr>
            </a:lvl2pPr>
            <a:lvl3pPr lvl="2">
              <a:lnSpc>
                <a:spcPct val="110000"/>
              </a:lnSpc>
              <a:spcBef>
                <a:spcPts val="600"/>
              </a:spcBef>
              <a:spcAft>
                <a:spcPts val="0"/>
              </a:spcAft>
              <a:buClr>
                <a:schemeClr val="lt1"/>
              </a:buClr>
              <a:buSzPts val="1600"/>
              <a:buNone/>
              <a:defRPr>
                <a:solidFill>
                  <a:schemeClr val="lt1"/>
                </a:solidFill>
              </a:defRPr>
            </a:lvl3pPr>
            <a:lvl4pPr lvl="3">
              <a:lnSpc>
                <a:spcPct val="110000"/>
              </a:lnSpc>
              <a:spcBef>
                <a:spcPts val="600"/>
              </a:spcBef>
              <a:spcAft>
                <a:spcPts val="0"/>
              </a:spcAft>
              <a:buClr>
                <a:schemeClr val="lt1"/>
              </a:buClr>
              <a:buSzPts val="1600"/>
              <a:buNone/>
              <a:defRPr>
                <a:solidFill>
                  <a:schemeClr val="lt1"/>
                </a:solidFill>
              </a:defRPr>
            </a:lvl4pPr>
            <a:lvl5pPr lvl="4">
              <a:lnSpc>
                <a:spcPct val="110000"/>
              </a:lnSpc>
              <a:spcBef>
                <a:spcPts val="600"/>
              </a:spcBef>
              <a:spcAft>
                <a:spcPts val="0"/>
              </a:spcAft>
              <a:buClr>
                <a:schemeClr val="lt1"/>
              </a:buClr>
              <a:buSzPts val="1600"/>
              <a:buNone/>
              <a:defRPr>
                <a:solidFill>
                  <a:schemeClr val="lt1"/>
                </a:solidFill>
              </a:defRPr>
            </a:lvl5pPr>
            <a:lvl6pPr lvl="5">
              <a:lnSpc>
                <a:spcPct val="110000"/>
              </a:lnSpc>
              <a:spcBef>
                <a:spcPts val="600"/>
              </a:spcBef>
              <a:spcAft>
                <a:spcPts val="0"/>
              </a:spcAft>
              <a:buClr>
                <a:schemeClr val="lt1"/>
              </a:buClr>
              <a:buSzPts val="1600"/>
              <a:buNone/>
              <a:defRPr>
                <a:solidFill>
                  <a:schemeClr val="lt1"/>
                </a:solidFill>
              </a:defRPr>
            </a:lvl6pPr>
            <a:lvl7pPr lvl="6">
              <a:lnSpc>
                <a:spcPct val="110000"/>
              </a:lnSpc>
              <a:spcBef>
                <a:spcPts val="600"/>
              </a:spcBef>
              <a:spcAft>
                <a:spcPts val="0"/>
              </a:spcAft>
              <a:buClr>
                <a:schemeClr val="lt1"/>
              </a:buClr>
              <a:buSzPts val="1600"/>
              <a:buNone/>
              <a:defRPr>
                <a:solidFill>
                  <a:schemeClr val="lt1"/>
                </a:solidFill>
              </a:defRPr>
            </a:lvl7pPr>
            <a:lvl8pPr lvl="7">
              <a:lnSpc>
                <a:spcPct val="110000"/>
              </a:lnSpc>
              <a:spcBef>
                <a:spcPts val="600"/>
              </a:spcBef>
              <a:spcAft>
                <a:spcPts val="0"/>
              </a:spcAft>
              <a:buClr>
                <a:schemeClr val="lt1"/>
              </a:buClr>
              <a:buSzPts val="1600"/>
              <a:buNone/>
              <a:defRPr>
                <a:solidFill>
                  <a:schemeClr val="lt1"/>
                </a:solidFill>
              </a:defRPr>
            </a:lvl8pPr>
            <a:lvl9pPr lvl="8">
              <a:lnSpc>
                <a:spcPct val="110000"/>
              </a:lnSpc>
              <a:spcBef>
                <a:spcPts val="600"/>
              </a:spcBef>
              <a:spcAft>
                <a:spcPts val="600"/>
              </a:spcAft>
              <a:buClr>
                <a:schemeClr val="lt1"/>
              </a:buClr>
              <a:buSzPts val="1600"/>
              <a:buNone/>
              <a:defRPr>
                <a:solidFill>
                  <a:schemeClr val="lt1"/>
                </a:solidFill>
              </a:defRPr>
            </a:lvl9pPr>
          </a:lstStyle>
          <a:p/>
        </p:txBody>
      </p:sp>
      <p:sp>
        <p:nvSpPr>
          <p:cNvPr id="117" name="Google Shape;117;p22"/>
          <p:cNvSpPr/>
          <p:nvPr>
            <p:ph idx="2" type="pic"/>
          </p:nvPr>
        </p:nvSpPr>
        <p:spPr>
          <a:xfrm>
            <a:off x="7072150" y="3082350"/>
            <a:ext cx="1765800" cy="1765800"/>
          </a:xfrm>
          <a:prstGeom prst="roundRect">
            <a:avLst>
              <a:gd fmla="val 8264" name="adj"/>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2 Финальный + 2 спикера" showMasterSp="0">
  <p:cSld name="Титульный 3_4_1">
    <p:bg>
      <p:bgPr>
        <a:solidFill>
          <a:schemeClr val="accent1"/>
        </a:solidFill>
      </p:bgPr>
    </p:bg>
    <p:spTree>
      <p:nvGrpSpPr>
        <p:cNvPr id="118" name="Shape 118"/>
        <p:cNvGrpSpPr/>
        <p:nvPr/>
      </p:nvGrpSpPr>
      <p:grpSpPr>
        <a:xfrm>
          <a:off x="0" y="0"/>
          <a:ext cx="0" cy="0"/>
          <a:chOff x="0" y="0"/>
          <a:chExt cx="0" cy="0"/>
        </a:xfrm>
      </p:grpSpPr>
      <p:sp>
        <p:nvSpPr>
          <p:cNvPr id="119" name="Google Shape;119;p23"/>
          <p:cNvSpPr/>
          <p:nvPr/>
        </p:nvSpPr>
        <p:spPr>
          <a:xfrm>
            <a:off x="5233474" y="3156350"/>
            <a:ext cx="1767900" cy="1764300"/>
          </a:xfrm>
          <a:prstGeom prst="roundRect">
            <a:avLst>
              <a:gd fmla="val 8522"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 name="Google Shape;120;p23"/>
          <p:cNvSpPr/>
          <p:nvPr/>
        </p:nvSpPr>
        <p:spPr>
          <a:xfrm>
            <a:off x="7147474" y="3156350"/>
            <a:ext cx="1767900" cy="1764300"/>
          </a:xfrm>
          <a:prstGeom prst="roundRect">
            <a:avLst>
              <a:gd fmla="val 8522"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1" name="Google Shape;121;p23"/>
          <p:cNvPicPr preferRelativeResize="0"/>
          <p:nvPr/>
        </p:nvPicPr>
        <p:blipFill rotWithShape="1">
          <a:blip r:embed="rId2">
            <a:alphaModFix/>
          </a:blip>
          <a:srcRect b="0" l="0" r="0" t="0"/>
          <a:stretch/>
        </p:blipFill>
        <p:spPr>
          <a:xfrm>
            <a:off x="237887" y="152791"/>
            <a:ext cx="2353469" cy="313004"/>
          </a:xfrm>
          <a:prstGeom prst="rect">
            <a:avLst/>
          </a:prstGeom>
          <a:noFill/>
          <a:ln>
            <a:noFill/>
          </a:ln>
        </p:spPr>
      </p:pic>
      <p:sp>
        <p:nvSpPr>
          <p:cNvPr id="122" name="Google Shape;122;p23"/>
          <p:cNvSpPr txBox="1"/>
          <p:nvPr>
            <p:ph type="title"/>
          </p:nvPr>
        </p:nvSpPr>
        <p:spPr>
          <a:xfrm>
            <a:off x="217425" y="3301300"/>
            <a:ext cx="5016600" cy="1796100"/>
          </a:xfrm>
          <a:prstGeom prst="rect">
            <a:avLst/>
          </a:prstGeom>
        </p:spPr>
        <p:txBody>
          <a:bodyPr anchorCtr="0" anchor="b"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lvl="1">
              <a:spcBef>
                <a:spcPts val="0"/>
              </a:spcBef>
              <a:spcAft>
                <a:spcPts val="0"/>
              </a:spcAft>
              <a:buSzPts val="3400"/>
              <a:buFont typeface="Impact"/>
              <a:buNone/>
              <a:defRPr>
                <a:latin typeface="Impact"/>
                <a:ea typeface="Impact"/>
                <a:cs typeface="Impact"/>
                <a:sym typeface="Impact"/>
              </a:defRPr>
            </a:lvl2pPr>
            <a:lvl3pPr lvl="2">
              <a:spcBef>
                <a:spcPts val="0"/>
              </a:spcBef>
              <a:spcAft>
                <a:spcPts val="0"/>
              </a:spcAft>
              <a:buSzPts val="3400"/>
              <a:buFont typeface="Impact"/>
              <a:buNone/>
              <a:defRPr>
                <a:latin typeface="Impact"/>
                <a:ea typeface="Impact"/>
                <a:cs typeface="Impact"/>
                <a:sym typeface="Impact"/>
              </a:defRPr>
            </a:lvl3pPr>
            <a:lvl4pPr lvl="3">
              <a:spcBef>
                <a:spcPts val="0"/>
              </a:spcBef>
              <a:spcAft>
                <a:spcPts val="0"/>
              </a:spcAft>
              <a:buSzPts val="3400"/>
              <a:buFont typeface="Impact"/>
              <a:buNone/>
              <a:defRPr>
                <a:latin typeface="Impact"/>
                <a:ea typeface="Impact"/>
                <a:cs typeface="Impact"/>
                <a:sym typeface="Impact"/>
              </a:defRPr>
            </a:lvl4pPr>
            <a:lvl5pPr lvl="4">
              <a:spcBef>
                <a:spcPts val="0"/>
              </a:spcBef>
              <a:spcAft>
                <a:spcPts val="0"/>
              </a:spcAft>
              <a:buSzPts val="3400"/>
              <a:buFont typeface="Impact"/>
              <a:buNone/>
              <a:defRPr>
                <a:latin typeface="Impact"/>
                <a:ea typeface="Impact"/>
                <a:cs typeface="Impact"/>
                <a:sym typeface="Impact"/>
              </a:defRPr>
            </a:lvl5pPr>
            <a:lvl6pPr lvl="5">
              <a:spcBef>
                <a:spcPts val="0"/>
              </a:spcBef>
              <a:spcAft>
                <a:spcPts val="0"/>
              </a:spcAft>
              <a:buSzPts val="3400"/>
              <a:buFont typeface="Impact"/>
              <a:buNone/>
              <a:defRPr>
                <a:latin typeface="Impact"/>
                <a:ea typeface="Impact"/>
                <a:cs typeface="Impact"/>
                <a:sym typeface="Impact"/>
              </a:defRPr>
            </a:lvl6pPr>
            <a:lvl7pPr lvl="6">
              <a:spcBef>
                <a:spcPts val="0"/>
              </a:spcBef>
              <a:spcAft>
                <a:spcPts val="0"/>
              </a:spcAft>
              <a:buSzPts val="3400"/>
              <a:buFont typeface="Impact"/>
              <a:buNone/>
              <a:defRPr>
                <a:latin typeface="Impact"/>
                <a:ea typeface="Impact"/>
                <a:cs typeface="Impact"/>
                <a:sym typeface="Impact"/>
              </a:defRPr>
            </a:lvl7pPr>
            <a:lvl8pPr lvl="7">
              <a:spcBef>
                <a:spcPts val="0"/>
              </a:spcBef>
              <a:spcAft>
                <a:spcPts val="0"/>
              </a:spcAft>
              <a:buSzPts val="3400"/>
              <a:buFont typeface="Impact"/>
              <a:buNone/>
              <a:defRPr>
                <a:latin typeface="Impact"/>
                <a:ea typeface="Impact"/>
                <a:cs typeface="Impact"/>
                <a:sym typeface="Impact"/>
              </a:defRPr>
            </a:lvl8pPr>
            <a:lvl9pPr lvl="8">
              <a:spcBef>
                <a:spcPts val="0"/>
              </a:spcBef>
              <a:spcAft>
                <a:spcPts val="0"/>
              </a:spcAft>
              <a:buSzPts val="3400"/>
              <a:buFont typeface="Impact"/>
              <a:buNone/>
              <a:defRPr>
                <a:latin typeface="Impact"/>
                <a:ea typeface="Impact"/>
                <a:cs typeface="Impact"/>
                <a:sym typeface="Impact"/>
              </a:defRPr>
            </a:lvl9pPr>
          </a:lstStyle>
          <a:p/>
        </p:txBody>
      </p:sp>
      <p:sp>
        <p:nvSpPr>
          <p:cNvPr id="123" name="Google Shape;123;p23"/>
          <p:cNvSpPr txBox="1"/>
          <p:nvPr>
            <p:ph idx="1" type="subTitle"/>
          </p:nvPr>
        </p:nvSpPr>
        <p:spPr>
          <a:xfrm>
            <a:off x="5223909" y="183268"/>
            <a:ext cx="2796900" cy="778500"/>
          </a:xfrm>
          <a:prstGeom prst="rect">
            <a:avLst/>
          </a:prstGeom>
        </p:spPr>
        <p:txBody>
          <a:bodyPr anchorCtr="0" anchor="t" bIns="0" lIns="0" spcFirstLastPara="1" rIns="0" wrap="square" tIns="0">
            <a:noAutofit/>
          </a:bodyPr>
          <a:lstStyle>
            <a:lvl1pPr indent="-88900" lvl="0" marL="0" marR="0" algn="l">
              <a:lnSpc>
                <a:spcPct val="110000"/>
              </a:lnSpc>
              <a:spcBef>
                <a:spcPts val="0"/>
              </a:spcBef>
              <a:spcAft>
                <a:spcPts val="0"/>
              </a:spcAft>
              <a:buClr>
                <a:schemeClr val="lt1"/>
              </a:buClr>
              <a:buSzPts val="1400"/>
              <a:buNone/>
              <a:defRPr>
                <a:solidFill>
                  <a:schemeClr val="lt1"/>
                </a:solidFill>
              </a:defRPr>
            </a:lvl1pPr>
            <a:lvl2pPr lvl="1">
              <a:lnSpc>
                <a:spcPct val="110000"/>
              </a:lnSpc>
              <a:spcBef>
                <a:spcPts val="1000"/>
              </a:spcBef>
              <a:spcAft>
                <a:spcPts val="0"/>
              </a:spcAft>
              <a:buClr>
                <a:schemeClr val="lt1"/>
              </a:buClr>
              <a:buSzPts val="1600"/>
              <a:buNone/>
              <a:defRPr>
                <a:solidFill>
                  <a:schemeClr val="lt1"/>
                </a:solidFill>
              </a:defRPr>
            </a:lvl2pPr>
            <a:lvl3pPr lvl="2">
              <a:lnSpc>
                <a:spcPct val="110000"/>
              </a:lnSpc>
              <a:spcBef>
                <a:spcPts val="1000"/>
              </a:spcBef>
              <a:spcAft>
                <a:spcPts val="0"/>
              </a:spcAft>
              <a:buClr>
                <a:schemeClr val="lt1"/>
              </a:buClr>
              <a:buSzPts val="1600"/>
              <a:buNone/>
              <a:defRPr>
                <a:solidFill>
                  <a:schemeClr val="lt1"/>
                </a:solidFill>
              </a:defRPr>
            </a:lvl3pPr>
            <a:lvl4pPr lvl="3">
              <a:lnSpc>
                <a:spcPct val="110000"/>
              </a:lnSpc>
              <a:spcBef>
                <a:spcPts val="1000"/>
              </a:spcBef>
              <a:spcAft>
                <a:spcPts val="0"/>
              </a:spcAft>
              <a:buClr>
                <a:schemeClr val="lt1"/>
              </a:buClr>
              <a:buSzPts val="1600"/>
              <a:buNone/>
              <a:defRPr>
                <a:solidFill>
                  <a:schemeClr val="lt1"/>
                </a:solidFill>
              </a:defRPr>
            </a:lvl4pPr>
            <a:lvl5pPr lvl="4">
              <a:lnSpc>
                <a:spcPct val="110000"/>
              </a:lnSpc>
              <a:spcBef>
                <a:spcPts val="1000"/>
              </a:spcBef>
              <a:spcAft>
                <a:spcPts val="0"/>
              </a:spcAft>
              <a:buClr>
                <a:schemeClr val="lt1"/>
              </a:buClr>
              <a:buSzPts val="1600"/>
              <a:buNone/>
              <a:defRPr>
                <a:solidFill>
                  <a:schemeClr val="lt1"/>
                </a:solidFill>
              </a:defRPr>
            </a:lvl5pPr>
            <a:lvl6pPr lvl="5">
              <a:lnSpc>
                <a:spcPct val="110000"/>
              </a:lnSpc>
              <a:spcBef>
                <a:spcPts val="1000"/>
              </a:spcBef>
              <a:spcAft>
                <a:spcPts val="0"/>
              </a:spcAft>
              <a:buClr>
                <a:schemeClr val="lt1"/>
              </a:buClr>
              <a:buSzPts val="1600"/>
              <a:buNone/>
              <a:defRPr>
                <a:solidFill>
                  <a:schemeClr val="lt1"/>
                </a:solidFill>
              </a:defRPr>
            </a:lvl6pPr>
            <a:lvl7pPr lvl="6">
              <a:lnSpc>
                <a:spcPct val="110000"/>
              </a:lnSpc>
              <a:spcBef>
                <a:spcPts val="1000"/>
              </a:spcBef>
              <a:spcAft>
                <a:spcPts val="0"/>
              </a:spcAft>
              <a:buClr>
                <a:schemeClr val="lt1"/>
              </a:buClr>
              <a:buSzPts val="1600"/>
              <a:buNone/>
              <a:defRPr>
                <a:solidFill>
                  <a:schemeClr val="lt1"/>
                </a:solidFill>
              </a:defRPr>
            </a:lvl7pPr>
            <a:lvl8pPr lvl="7">
              <a:lnSpc>
                <a:spcPct val="110000"/>
              </a:lnSpc>
              <a:spcBef>
                <a:spcPts val="1000"/>
              </a:spcBef>
              <a:spcAft>
                <a:spcPts val="0"/>
              </a:spcAft>
              <a:buClr>
                <a:schemeClr val="lt1"/>
              </a:buClr>
              <a:buSzPts val="1600"/>
              <a:buNone/>
              <a:defRPr>
                <a:solidFill>
                  <a:schemeClr val="lt1"/>
                </a:solidFill>
              </a:defRPr>
            </a:lvl8pPr>
            <a:lvl9pPr lvl="8">
              <a:lnSpc>
                <a:spcPct val="110000"/>
              </a:lnSpc>
              <a:spcBef>
                <a:spcPts val="1000"/>
              </a:spcBef>
              <a:spcAft>
                <a:spcPts val="1000"/>
              </a:spcAft>
              <a:buClr>
                <a:schemeClr val="lt1"/>
              </a:buClr>
              <a:buSzPts val="1600"/>
              <a:buNone/>
              <a:defRPr>
                <a:solidFill>
                  <a:schemeClr val="lt1"/>
                </a:solidFill>
              </a:defRPr>
            </a:lvl9pPr>
          </a:lstStyle>
          <a:p/>
        </p:txBody>
      </p:sp>
      <p:sp>
        <p:nvSpPr>
          <p:cNvPr id="124" name="Google Shape;124;p23"/>
          <p:cNvSpPr/>
          <p:nvPr>
            <p:ph idx="2" type="pic"/>
          </p:nvPr>
        </p:nvSpPr>
        <p:spPr>
          <a:xfrm>
            <a:off x="7220725" y="3228800"/>
            <a:ext cx="1619400" cy="1619400"/>
          </a:xfrm>
          <a:prstGeom prst="roundRect">
            <a:avLst>
              <a:gd fmla="val 9000" name="adj"/>
            </a:avLst>
          </a:prstGeom>
          <a:noFill/>
          <a:ln>
            <a:noFill/>
          </a:ln>
        </p:spPr>
      </p:sp>
      <p:sp>
        <p:nvSpPr>
          <p:cNvPr id="125" name="Google Shape;125;p23"/>
          <p:cNvSpPr/>
          <p:nvPr>
            <p:ph idx="3" type="pic"/>
          </p:nvPr>
        </p:nvSpPr>
        <p:spPr>
          <a:xfrm>
            <a:off x="5307734" y="3228800"/>
            <a:ext cx="1619400" cy="1619400"/>
          </a:xfrm>
          <a:prstGeom prst="roundRect">
            <a:avLst>
              <a:gd fmla="val 9230" name="adj"/>
            </a:avLst>
          </a:prstGeom>
          <a:noFill/>
          <a:ln>
            <a:noFill/>
          </a:ln>
        </p:spPr>
      </p:sp>
      <p:sp>
        <p:nvSpPr>
          <p:cNvPr id="126" name="Google Shape;126;p23"/>
          <p:cNvSpPr txBox="1"/>
          <p:nvPr>
            <p:ph idx="4" type="subTitle"/>
          </p:nvPr>
        </p:nvSpPr>
        <p:spPr>
          <a:xfrm>
            <a:off x="5223909" y="1208418"/>
            <a:ext cx="2796900" cy="778500"/>
          </a:xfrm>
          <a:prstGeom prst="rect">
            <a:avLst/>
          </a:prstGeom>
        </p:spPr>
        <p:txBody>
          <a:bodyPr anchorCtr="0" anchor="t" bIns="0" lIns="0" spcFirstLastPara="1" rIns="0" wrap="square" tIns="0">
            <a:noAutofit/>
          </a:bodyPr>
          <a:lstStyle>
            <a:lvl1pPr indent="-88900" lvl="0" marL="0" marR="0" algn="l">
              <a:lnSpc>
                <a:spcPct val="110000"/>
              </a:lnSpc>
              <a:spcBef>
                <a:spcPts val="0"/>
              </a:spcBef>
              <a:spcAft>
                <a:spcPts val="0"/>
              </a:spcAft>
              <a:buClr>
                <a:schemeClr val="lt1"/>
              </a:buClr>
              <a:buSzPts val="1400"/>
              <a:buNone/>
              <a:defRPr>
                <a:solidFill>
                  <a:schemeClr val="lt1"/>
                </a:solidFill>
              </a:defRPr>
            </a:lvl1pPr>
            <a:lvl2pPr lvl="1">
              <a:lnSpc>
                <a:spcPct val="110000"/>
              </a:lnSpc>
              <a:spcBef>
                <a:spcPts val="1000"/>
              </a:spcBef>
              <a:spcAft>
                <a:spcPts val="0"/>
              </a:spcAft>
              <a:buClr>
                <a:schemeClr val="lt1"/>
              </a:buClr>
              <a:buSzPts val="1600"/>
              <a:buNone/>
              <a:defRPr>
                <a:solidFill>
                  <a:schemeClr val="lt1"/>
                </a:solidFill>
              </a:defRPr>
            </a:lvl2pPr>
            <a:lvl3pPr lvl="2">
              <a:lnSpc>
                <a:spcPct val="110000"/>
              </a:lnSpc>
              <a:spcBef>
                <a:spcPts val="1000"/>
              </a:spcBef>
              <a:spcAft>
                <a:spcPts val="0"/>
              </a:spcAft>
              <a:buClr>
                <a:schemeClr val="lt1"/>
              </a:buClr>
              <a:buSzPts val="1600"/>
              <a:buNone/>
              <a:defRPr>
                <a:solidFill>
                  <a:schemeClr val="lt1"/>
                </a:solidFill>
              </a:defRPr>
            </a:lvl3pPr>
            <a:lvl4pPr lvl="3">
              <a:lnSpc>
                <a:spcPct val="110000"/>
              </a:lnSpc>
              <a:spcBef>
                <a:spcPts val="1000"/>
              </a:spcBef>
              <a:spcAft>
                <a:spcPts val="0"/>
              </a:spcAft>
              <a:buClr>
                <a:schemeClr val="lt1"/>
              </a:buClr>
              <a:buSzPts val="1600"/>
              <a:buNone/>
              <a:defRPr>
                <a:solidFill>
                  <a:schemeClr val="lt1"/>
                </a:solidFill>
              </a:defRPr>
            </a:lvl4pPr>
            <a:lvl5pPr lvl="4">
              <a:lnSpc>
                <a:spcPct val="110000"/>
              </a:lnSpc>
              <a:spcBef>
                <a:spcPts val="1000"/>
              </a:spcBef>
              <a:spcAft>
                <a:spcPts val="0"/>
              </a:spcAft>
              <a:buClr>
                <a:schemeClr val="lt1"/>
              </a:buClr>
              <a:buSzPts val="1600"/>
              <a:buNone/>
              <a:defRPr>
                <a:solidFill>
                  <a:schemeClr val="lt1"/>
                </a:solidFill>
              </a:defRPr>
            </a:lvl5pPr>
            <a:lvl6pPr lvl="5">
              <a:lnSpc>
                <a:spcPct val="110000"/>
              </a:lnSpc>
              <a:spcBef>
                <a:spcPts val="1000"/>
              </a:spcBef>
              <a:spcAft>
                <a:spcPts val="0"/>
              </a:spcAft>
              <a:buClr>
                <a:schemeClr val="lt1"/>
              </a:buClr>
              <a:buSzPts val="1600"/>
              <a:buNone/>
              <a:defRPr>
                <a:solidFill>
                  <a:schemeClr val="lt1"/>
                </a:solidFill>
              </a:defRPr>
            </a:lvl6pPr>
            <a:lvl7pPr lvl="6">
              <a:lnSpc>
                <a:spcPct val="110000"/>
              </a:lnSpc>
              <a:spcBef>
                <a:spcPts val="1000"/>
              </a:spcBef>
              <a:spcAft>
                <a:spcPts val="0"/>
              </a:spcAft>
              <a:buClr>
                <a:schemeClr val="lt1"/>
              </a:buClr>
              <a:buSzPts val="1600"/>
              <a:buNone/>
              <a:defRPr>
                <a:solidFill>
                  <a:schemeClr val="lt1"/>
                </a:solidFill>
              </a:defRPr>
            </a:lvl7pPr>
            <a:lvl8pPr lvl="7">
              <a:lnSpc>
                <a:spcPct val="110000"/>
              </a:lnSpc>
              <a:spcBef>
                <a:spcPts val="1000"/>
              </a:spcBef>
              <a:spcAft>
                <a:spcPts val="0"/>
              </a:spcAft>
              <a:buClr>
                <a:schemeClr val="lt1"/>
              </a:buClr>
              <a:buSzPts val="1600"/>
              <a:buNone/>
              <a:defRPr>
                <a:solidFill>
                  <a:schemeClr val="lt1"/>
                </a:solidFill>
              </a:defRPr>
            </a:lvl8pPr>
            <a:lvl9pPr lvl="8">
              <a:lnSpc>
                <a:spcPct val="110000"/>
              </a:lnSpc>
              <a:spcBef>
                <a:spcPts val="1000"/>
              </a:spcBef>
              <a:spcAft>
                <a:spcPts val="1000"/>
              </a:spcAft>
              <a:buClr>
                <a:schemeClr val="lt1"/>
              </a:buClr>
              <a:buSzPts val="1600"/>
              <a:buNone/>
              <a:defRPr>
                <a:solidFill>
                  <a:schemeClr val="lt1"/>
                </a:solidFill>
              </a:defRPr>
            </a:lvl9pPr>
          </a:lstStyle>
          <a:p/>
        </p:txBody>
      </p:sp>
      <p:sp>
        <p:nvSpPr>
          <p:cNvPr id="127" name="Google Shape;127;p23"/>
          <p:cNvSpPr txBox="1"/>
          <p:nvPr>
            <p:ph idx="5" type="subTitle"/>
          </p:nvPr>
        </p:nvSpPr>
        <p:spPr>
          <a:xfrm>
            <a:off x="5223909" y="2729288"/>
            <a:ext cx="1619400" cy="312900"/>
          </a:xfrm>
          <a:prstGeom prst="rect">
            <a:avLst/>
          </a:prstGeom>
        </p:spPr>
        <p:txBody>
          <a:bodyPr anchorCtr="0" anchor="b" bIns="0" lIns="0" spcFirstLastPara="1" rIns="0" wrap="square" tIns="0">
            <a:noAutofit/>
          </a:bodyPr>
          <a:lstStyle>
            <a:lvl1pPr indent="-88900" lvl="0" marL="0" marR="0" algn="l">
              <a:lnSpc>
                <a:spcPct val="110000"/>
              </a:lnSpc>
              <a:spcBef>
                <a:spcPts val="0"/>
              </a:spcBef>
              <a:spcAft>
                <a:spcPts val="0"/>
              </a:spcAft>
              <a:buClr>
                <a:schemeClr val="lt1"/>
              </a:buClr>
              <a:buSzPts val="1400"/>
              <a:buNone/>
              <a:defRPr>
                <a:solidFill>
                  <a:schemeClr val="lt1"/>
                </a:solidFill>
              </a:defRPr>
            </a:lvl1pPr>
            <a:lvl2pPr lvl="1">
              <a:lnSpc>
                <a:spcPct val="110000"/>
              </a:lnSpc>
              <a:spcBef>
                <a:spcPts val="1000"/>
              </a:spcBef>
              <a:spcAft>
                <a:spcPts val="0"/>
              </a:spcAft>
              <a:buClr>
                <a:schemeClr val="lt1"/>
              </a:buClr>
              <a:buSzPts val="1600"/>
              <a:buNone/>
              <a:defRPr>
                <a:solidFill>
                  <a:schemeClr val="lt1"/>
                </a:solidFill>
              </a:defRPr>
            </a:lvl2pPr>
            <a:lvl3pPr lvl="2">
              <a:lnSpc>
                <a:spcPct val="110000"/>
              </a:lnSpc>
              <a:spcBef>
                <a:spcPts val="1000"/>
              </a:spcBef>
              <a:spcAft>
                <a:spcPts val="0"/>
              </a:spcAft>
              <a:buClr>
                <a:schemeClr val="lt1"/>
              </a:buClr>
              <a:buSzPts val="1600"/>
              <a:buNone/>
              <a:defRPr>
                <a:solidFill>
                  <a:schemeClr val="lt1"/>
                </a:solidFill>
              </a:defRPr>
            </a:lvl3pPr>
            <a:lvl4pPr lvl="3">
              <a:lnSpc>
                <a:spcPct val="110000"/>
              </a:lnSpc>
              <a:spcBef>
                <a:spcPts val="1000"/>
              </a:spcBef>
              <a:spcAft>
                <a:spcPts val="0"/>
              </a:spcAft>
              <a:buClr>
                <a:schemeClr val="lt1"/>
              </a:buClr>
              <a:buSzPts val="1600"/>
              <a:buNone/>
              <a:defRPr>
                <a:solidFill>
                  <a:schemeClr val="lt1"/>
                </a:solidFill>
              </a:defRPr>
            </a:lvl4pPr>
            <a:lvl5pPr lvl="4">
              <a:lnSpc>
                <a:spcPct val="110000"/>
              </a:lnSpc>
              <a:spcBef>
                <a:spcPts val="1000"/>
              </a:spcBef>
              <a:spcAft>
                <a:spcPts val="0"/>
              </a:spcAft>
              <a:buClr>
                <a:schemeClr val="lt1"/>
              </a:buClr>
              <a:buSzPts val="1600"/>
              <a:buNone/>
              <a:defRPr>
                <a:solidFill>
                  <a:schemeClr val="lt1"/>
                </a:solidFill>
              </a:defRPr>
            </a:lvl5pPr>
            <a:lvl6pPr lvl="5">
              <a:lnSpc>
                <a:spcPct val="110000"/>
              </a:lnSpc>
              <a:spcBef>
                <a:spcPts val="1000"/>
              </a:spcBef>
              <a:spcAft>
                <a:spcPts val="0"/>
              </a:spcAft>
              <a:buClr>
                <a:schemeClr val="lt1"/>
              </a:buClr>
              <a:buSzPts val="1600"/>
              <a:buNone/>
              <a:defRPr>
                <a:solidFill>
                  <a:schemeClr val="lt1"/>
                </a:solidFill>
              </a:defRPr>
            </a:lvl6pPr>
            <a:lvl7pPr lvl="6">
              <a:lnSpc>
                <a:spcPct val="110000"/>
              </a:lnSpc>
              <a:spcBef>
                <a:spcPts val="1000"/>
              </a:spcBef>
              <a:spcAft>
                <a:spcPts val="0"/>
              </a:spcAft>
              <a:buClr>
                <a:schemeClr val="lt1"/>
              </a:buClr>
              <a:buSzPts val="1600"/>
              <a:buNone/>
              <a:defRPr>
                <a:solidFill>
                  <a:schemeClr val="lt1"/>
                </a:solidFill>
              </a:defRPr>
            </a:lvl7pPr>
            <a:lvl8pPr lvl="7">
              <a:lnSpc>
                <a:spcPct val="110000"/>
              </a:lnSpc>
              <a:spcBef>
                <a:spcPts val="1000"/>
              </a:spcBef>
              <a:spcAft>
                <a:spcPts val="0"/>
              </a:spcAft>
              <a:buClr>
                <a:schemeClr val="lt1"/>
              </a:buClr>
              <a:buSzPts val="1600"/>
              <a:buNone/>
              <a:defRPr>
                <a:solidFill>
                  <a:schemeClr val="lt1"/>
                </a:solidFill>
              </a:defRPr>
            </a:lvl8pPr>
            <a:lvl9pPr lvl="8">
              <a:lnSpc>
                <a:spcPct val="110000"/>
              </a:lnSpc>
              <a:spcBef>
                <a:spcPts val="1000"/>
              </a:spcBef>
              <a:spcAft>
                <a:spcPts val="1000"/>
              </a:spcAft>
              <a:buClr>
                <a:schemeClr val="lt1"/>
              </a:buClr>
              <a:buSzPts val="1600"/>
              <a:buNone/>
              <a:defRPr>
                <a:solidFill>
                  <a:schemeClr val="lt1"/>
                </a:solidFill>
              </a:defRPr>
            </a:lvl9pPr>
          </a:lstStyle>
          <a:p/>
        </p:txBody>
      </p:sp>
      <p:sp>
        <p:nvSpPr>
          <p:cNvPr id="128" name="Google Shape;128;p23"/>
          <p:cNvSpPr txBox="1"/>
          <p:nvPr>
            <p:ph idx="6" type="subTitle"/>
          </p:nvPr>
        </p:nvSpPr>
        <p:spPr>
          <a:xfrm>
            <a:off x="7146475" y="2729295"/>
            <a:ext cx="1767900" cy="312900"/>
          </a:xfrm>
          <a:prstGeom prst="rect">
            <a:avLst/>
          </a:prstGeom>
        </p:spPr>
        <p:txBody>
          <a:bodyPr anchorCtr="0" anchor="b" bIns="0" lIns="0" spcFirstLastPara="1" rIns="0" wrap="square" tIns="0">
            <a:noAutofit/>
          </a:bodyPr>
          <a:lstStyle>
            <a:lvl1pPr indent="-88900" lvl="0" marL="0" marR="0" algn="l">
              <a:lnSpc>
                <a:spcPct val="110000"/>
              </a:lnSpc>
              <a:spcBef>
                <a:spcPts val="0"/>
              </a:spcBef>
              <a:spcAft>
                <a:spcPts val="0"/>
              </a:spcAft>
              <a:buClr>
                <a:schemeClr val="lt1"/>
              </a:buClr>
              <a:buSzPts val="1400"/>
              <a:buNone/>
              <a:defRPr>
                <a:solidFill>
                  <a:schemeClr val="lt1"/>
                </a:solidFill>
              </a:defRPr>
            </a:lvl1pPr>
            <a:lvl2pPr lvl="1">
              <a:lnSpc>
                <a:spcPct val="110000"/>
              </a:lnSpc>
              <a:spcBef>
                <a:spcPts val="1000"/>
              </a:spcBef>
              <a:spcAft>
                <a:spcPts val="0"/>
              </a:spcAft>
              <a:buClr>
                <a:schemeClr val="lt1"/>
              </a:buClr>
              <a:buSzPts val="1600"/>
              <a:buNone/>
              <a:defRPr>
                <a:solidFill>
                  <a:schemeClr val="lt1"/>
                </a:solidFill>
              </a:defRPr>
            </a:lvl2pPr>
            <a:lvl3pPr lvl="2">
              <a:lnSpc>
                <a:spcPct val="110000"/>
              </a:lnSpc>
              <a:spcBef>
                <a:spcPts val="1000"/>
              </a:spcBef>
              <a:spcAft>
                <a:spcPts val="0"/>
              </a:spcAft>
              <a:buClr>
                <a:schemeClr val="lt1"/>
              </a:buClr>
              <a:buSzPts val="1600"/>
              <a:buNone/>
              <a:defRPr>
                <a:solidFill>
                  <a:schemeClr val="lt1"/>
                </a:solidFill>
              </a:defRPr>
            </a:lvl3pPr>
            <a:lvl4pPr lvl="3">
              <a:lnSpc>
                <a:spcPct val="110000"/>
              </a:lnSpc>
              <a:spcBef>
                <a:spcPts val="1000"/>
              </a:spcBef>
              <a:spcAft>
                <a:spcPts val="0"/>
              </a:spcAft>
              <a:buClr>
                <a:schemeClr val="lt1"/>
              </a:buClr>
              <a:buSzPts val="1600"/>
              <a:buNone/>
              <a:defRPr>
                <a:solidFill>
                  <a:schemeClr val="lt1"/>
                </a:solidFill>
              </a:defRPr>
            </a:lvl4pPr>
            <a:lvl5pPr lvl="4">
              <a:lnSpc>
                <a:spcPct val="110000"/>
              </a:lnSpc>
              <a:spcBef>
                <a:spcPts val="1000"/>
              </a:spcBef>
              <a:spcAft>
                <a:spcPts val="0"/>
              </a:spcAft>
              <a:buClr>
                <a:schemeClr val="lt1"/>
              </a:buClr>
              <a:buSzPts val="1600"/>
              <a:buNone/>
              <a:defRPr>
                <a:solidFill>
                  <a:schemeClr val="lt1"/>
                </a:solidFill>
              </a:defRPr>
            </a:lvl5pPr>
            <a:lvl6pPr lvl="5">
              <a:lnSpc>
                <a:spcPct val="110000"/>
              </a:lnSpc>
              <a:spcBef>
                <a:spcPts val="1000"/>
              </a:spcBef>
              <a:spcAft>
                <a:spcPts val="0"/>
              </a:spcAft>
              <a:buClr>
                <a:schemeClr val="lt1"/>
              </a:buClr>
              <a:buSzPts val="1600"/>
              <a:buNone/>
              <a:defRPr>
                <a:solidFill>
                  <a:schemeClr val="lt1"/>
                </a:solidFill>
              </a:defRPr>
            </a:lvl6pPr>
            <a:lvl7pPr lvl="6">
              <a:lnSpc>
                <a:spcPct val="110000"/>
              </a:lnSpc>
              <a:spcBef>
                <a:spcPts val="1000"/>
              </a:spcBef>
              <a:spcAft>
                <a:spcPts val="0"/>
              </a:spcAft>
              <a:buClr>
                <a:schemeClr val="lt1"/>
              </a:buClr>
              <a:buSzPts val="1600"/>
              <a:buNone/>
              <a:defRPr>
                <a:solidFill>
                  <a:schemeClr val="lt1"/>
                </a:solidFill>
              </a:defRPr>
            </a:lvl7pPr>
            <a:lvl8pPr lvl="7">
              <a:lnSpc>
                <a:spcPct val="110000"/>
              </a:lnSpc>
              <a:spcBef>
                <a:spcPts val="1000"/>
              </a:spcBef>
              <a:spcAft>
                <a:spcPts val="0"/>
              </a:spcAft>
              <a:buClr>
                <a:schemeClr val="lt1"/>
              </a:buClr>
              <a:buSzPts val="1600"/>
              <a:buNone/>
              <a:defRPr>
                <a:solidFill>
                  <a:schemeClr val="lt1"/>
                </a:solidFill>
              </a:defRPr>
            </a:lvl8pPr>
            <a:lvl9pPr lvl="8">
              <a:lnSpc>
                <a:spcPct val="110000"/>
              </a:lnSpc>
              <a:spcBef>
                <a:spcPts val="1000"/>
              </a:spcBef>
              <a:spcAft>
                <a:spcPts val="1000"/>
              </a:spcAft>
              <a:buClr>
                <a:schemeClr val="lt1"/>
              </a:buClr>
              <a:buSzPts val="1600"/>
              <a:buNone/>
              <a:defRPr>
                <a:solidFill>
                  <a:schemeClr val="lt1"/>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3 Финальный + 3 спикера" showMasterSp="0">
  <p:cSld name="Титульный 3_1_1_1">
    <p:bg>
      <p:bgPr>
        <a:solidFill>
          <a:schemeClr val="accent1"/>
        </a:solidFill>
      </p:bgPr>
    </p:bg>
    <p:spTree>
      <p:nvGrpSpPr>
        <p:cNvPr id="129" name="Shape 129"/>
        <p:cNvGrpSpPr/>
        <p:nvPr/>
      </p:nvGrpSpPr>
      <p:grpSpPr>
        <a:xfrm>
          <a:off x="0" y="0"/>
          <a:ext cx="0" cy="0"/>
          <a:chOff x="0" y="0"/>
          <a:chExt cx="0" cy="0"/>
        </a:xfrm>
      </p:grpSpPr>
      <p:pic>
        <p:nvPicPr>
          <p:cNvPr id="130" name="Google Shape;130;p24"/>
          <p:cNvPicPr preferRelativeResize="0"/>
          <p:nvPr/>
        </p:nvPicPr>
        <p:blipFill rotWithShape="1">
          <a:blip r:embed="rId2">
            <a:alphaModFix/>
          </a:blip>
          <a:srcRect b="0" l="0" r="0" t="0"/>
          <a:stretch/>
        </p:blipFill>
        <p:spPr>
          <a:xfrm>
            <a:off x="237887" y="152791"/>
            <a:ext cx="2353469" cy="313004"/>
          </a:xfrm>
          <a:prstGeom prst="rect">
            <a:avLst/>
          </a:prstGeom>
          <a:noFill/>
          <a:ln>
            <a:noFill/>
          </a:ln>
        </p:spPr>
      </p:pic>
      <p:sp>
        <p:nvSpPr>
          <p:cNvPr id="131" name="Google Shape;131;p24"/>
          <p:cNvSpPr txBox="1"/>
          <p:nvPr>
            <p:ph type="title"/>
          </p:nvPr>
        </p:nvSpPr>
        <p:spPr>
          <a:xfrm>
            <a:off x="229300" y="989524"/>
            <a:ext cx="7949100" cy="1582200"/>
          </a:xfrm>
          <a:prstGeom prst="rect">
            <a:avLst/>
          </a:prstGeom>
        </p:spPr>
        <p:txBody>
          <a:bodyPr anchorCtr="0" anchor="t"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indent="0" lvl="1" marL="0" marR="0" algn="l">
              <a:lnSpc>
                <a:spcPct val="79000"/>
              </a:lnSpc>
              <a:spcBef>
                <a:spcPts val="0"/>
              </a:spcBef>
              <a:spcAft>
                <a:spcPts val="0"/>
              </a:spcAft>
              <a:buNone/>
              <a:defRPr sz="7300">
                <a:solidFill>
                  <a:schemeClr val="lt1"/>
                </a:solidFill>
                <a:latin typeface="Impact"/>
                <a:ea typeface="Impact"/>
                <a:cs typeface="Impact"/>
                <a:sym typeface="Impact"/>
              </a:defRPr>
            </a:lvl2pPr>
            <a:lvl3pPr indent="0" lvl="2" marL="0" marR="0" algn="l">
              <a:lnSpc>
                <a:spcPct val="79000"/>
              </a:lnSpc>
              <a:spcBef>
                <a:spcPts val="0"/>
              </a:spcBef>
              <a:spcAft>
                <a:spcPts val="0"/>
              </a:spcAft>
              <a:buNone/>
              <a:defRPr sz="7300">
                <a:solidFill>
                  <a:schemeClr val="lt1"/>
                </a:solidFill>
                <a:latin typeface="Impact"/>
                <a:ea typeface="Impact"/>
                <a:cs typeface="Impact"/>
                <a:sym typeface="Impact"/>
              </a:defRPr>
            </a:lvl3pPr>
            <a:lvl4pPr indent="0" lvl="3" marL="0" marR="0" algn="l">
              <a:lnSpc>
                <a:spcPct val="79000"/>
              </a:lnSpc>
              <a:spcBef>
                <a:spcPts val="0"/>
              </a:spcBef>
              <a:spcAft>
                <a:spcPts val="0"/>
              </a:spcAft>
              <a:buNone/>
              <a:defRPr sz="7300">
                <a:solidFill>
                  <a:schemeClr val="lt1"/>
                </a:solidFill>
                <a:latin typeface="Impact"/>
                <a:ea typeface="Impact"/>
                <a:cs typeface="Impact"/>
                <a:sym typeface="Impact"/>
              </a:defRPr>
            </a:lvl4pPr>
            <a:lvl5pPr indent="0" lvl="4" marL="0" marR="0" algn="l">
              <a:lnSpc>
                <a:spcPct val="79000"/>
              </a:lnSpc>
              <a:spcBef>
                <a:spcPts val="0"/>
              </a:spcBef>
              <a:spcAft>
                <a:spcPts val="0"/>
              </a:spcAft>
              <a:buNone/>
              <a:defRPr sz="7300">
                <a:solidFill>
                  <a:schemeClr val="lt1"/>
                </a:solidFill>
                <a:latin typeface="Impact"/>
                <a:ea typeface="Impact"/>
                <a:cs typeface="Impact"/>
                <a:sym typeface="Impact"/>
              </a:defRPr>
            </a:lvl5pPr>
            <a:lvl6pPr indent="0" lvl="5" marL="0" marR="0" algn="l">
              <a:lnSpc>
                <a:spcPct val="79000"/>
              </a:lnSpc>
              <a:spcBef>
                <a:spcPts val="0"/>
              </a:spcBef>
              <a:spcAft>
                <a:spcPts val="0"/>
              </a:spcAft>
              <a:buNone/>
              <a:defRPr sz="7300">
                <a:solidFill>
                  <a:schemeClr val="lt1"/>
                </a:solidFill>
                <a:latin typeface="Impact"/>
                <a:ea typeface="Impact"/>
                <a:cs typeface="Impact"/>
                <a:sym typeface="Impact"/>
              </a:defRPr>
            </a:lvl6pPr>
            <a:lvl7pPr indent="0" lvl="6" marL="0" marR="0" algn="l">
              <a:lnSpc>
                <a:spcPct val="79000"/>
              </a:lnSpc>
              <a:spcBef>
                <a:spcPts val="0"/>
              </a:spcBef>
              <a:spcAft>
                <a:spcPts val="0"/>
              </a:spcAft>
              <a:buNone/>
              <a:defRPr sz="7300">
                <a:solidFill>
                  <a:schemeClr val="lt1"/>
                </a:solidFill>
                <a:latin typeface="Impact"/>
                <a:ea typeface="Impact"/>
                <a:cs typeface="Impact"/>
                <a:sym typeface="Impact"/>
              </a:defRPr>
            </a:lvl7pPr>
            <a:lvl8pPr indent="0" lvl="7" marL="0" marR="0" algn="l">
              <a:lnSpc>
                <a:spcPct val="79000"/>
              </a:lnSpc>
              <a:spcBef>
                <a:spcPts val="0"/>
              </a:spcBef>
              <a:spcAft>
                <a:spcPts val="0"/>
              </a:spcAft>
              <a:buNone/>
              <a:defRPr sz="7300">
                <a:solidFill>
                  <a:schemeClr val="lt1"/>
                </a:solidFill>
                <a:latin typeface="Impact"/>
                <a:ea typeface="Impact"/>
                <a:cs typeface="Impact"/>
                <a:sym typeface="Impact"/>
              </a:defRPr>
            </a:lvl8pPr>
            <a:lvl9pPr indent="0" lvl="8" marL="0" marR="0" algn="l">
              <a:lnSpc>
                <a:spcPct val="79000"/>
              </a:lnSpc>
              <a:spcBef>
                <a:spcPts val="0"/>
              </a:spcBef>
              <a:spcAft>
                <a:spcPts val="0"/>
              </a:spcAft>
              <a:buNone/>
              <a:defRPr sz="7300">
                <a:solidFill>
                  <a:schemeClr val="lt1"/>
                </a:solidFill>
                <a:latin typeface="Impact"/>
                <a:ea typeface="Impact"/>
                <a:cs typeface="Impact"/>
                <a:sym typeface="Impact"/>
              </a:defRPr>
            </a:lvl9pPr>
          </a:lstStyle>
          <a:p/>
        </p:txBody>
      </p:sp>
      <p:sp>
        <p:nvSpPr>
          <p:cNvPr id="132" name="Google Shape;132;p24"/>
          <p:cNvSpPr txBox="1"/>
          <p:nvPr>
            <p:ph idx="1" type="subTitle"/>
          </p:nvPr>
        </p:nvSpPr>
        <p:spPr>
          <a:xfrm>
            <a:off x="228325" y="2805150"/>
            <a:ext cx="5741400" cy="244800"/>
          </a:xfrm>
          <a:prstGeom prst="rect">
            <a:avLst/>
          </a:prstGeom>
        </p:spPr>
        <p:txBody>
          <a:bodyPr anchorCtr="0" anchor="b" bIns="0" lIns="0" spcFirstLastPara="1" rIns="0" wrap="square" tIns="0">
            <a:noAutofit/>
          </a:bodyPr>
          <a:lstStyle>
            <a:lvl1pPr indent="-88900" lvl="0" marL="0" marR="0" algn="l">
              <a:lnSpc>
                <a:spcPct val="120000"/>
              </a:lnSpc>
              <a:spcBef>
                <a:spcPts val="0"/>
              </a:spcBef>
              <a:spcAft>
                <a:spcPts val="0"/>
              </a:spcAft>
              <a:buClr>
                <a:schemeClr val="lt1"/>
              </a:buClr>
              <a:buSzPts val="1400"/>
              <a:buNone/>
              <a:defRPr>
                <a:solidFill>
                  <a:schemeClr val="lt1"/>
                </a:solidFill>
              </a:defRPr>
            </a:lvl1pPr>
            <a:lvl2pPr lvl="1">
              <a:spcBef>
                <a:spcPts val="600"/>
              </a:spcBef>
              <a:spcAft>
                <a:spcPts val="0"/>
              </a:spcAft>
              <a:buClr>
                <a:schemeClr val="lt1"/>
              </a:buClr>
              <a:buSzPts val="1600"/>
              <a:buNone/>
              <a:defRPr>
                <a:solidFill>
                  <a:schemeClr val="lt1"/>
                </a:solidFill>
              </a:defRPr>
            </a:lvl2pPr>
            <a:lvl3pPr lvl="2">
              <a:spcBef>
                <a:spcPts val="0"/>
              </a:spcBef>
              <a:spcAft>
                <a:spcPts val="0"/>
              </a:spcAft>
              <a:buClr>
                <a:schemeClr val="lt1"/>
              </a:buClr>
              <a:buSzPts val="1600"/>
              <a:buNone/>
              <a:defRPr>
                <a:solidFill>
                  <a:schemeClr val="lt1"/>
                </a:solidFill>
              </a:defRPr>
            </a:lvl3pPr>
            <a:lvl4pPr lvl="3">
              <a:spcBef>
                <a:spcPts val="0"/>
              </a:spcBef>
              <a:spcAft>
                <a:spcPts val="0"/>
              </a:spcAft>
              <a:buClr>
                <a:schemeClr val="lt1"/>
              </a:buClr>
              <a:buSzPts val="1600"/>
              <a:buNone/>
              <a:defRPr>
                <a:solidFill>
                  <a:schemeClr val="lt1"/>
                </a:solidFill>
              </a:defRPr>
            </a:lvl4pPr>
            <a:lvl5pPr lvl="4">
              <a:spcBef>
                <a:spcPts val="0"/>
              </a:spcBef>
              <a:spcAft>
                <a:spcPts val="0"/>
              </a:spcAft>
              <a:buClr>
                <a:schemeClr val="lt1"/>
              </a:buClr>
              <a:buSzPts val="1600"/>
              <a:buNone/>
              <a:defRPr>
                <a:solidFill>
                  <a:schemeClr val="lt1"/>
                </a:solidFill>
              </a:defRPr>
            </a:lvl5pPr>
            <a:lvl6pPr lvl="5">
              <a:spcBef>
                <a:spcPts val="0"/>
              </a:spcBef>
              <a:spcAft>
                <a:spcPts val="0"/>
              </a:spcAft>
              <a:buClr>
                <a:schemeClr val="lt1"/>
              </a:buClr>
              <a:buSzPts val="1600"/>
              <a:buNone/>
              <a:defRPr>
                <a:solidFill>
                  <a:schemeClr val="lt1"/>
                </a:solidFill>
              </a:defRPr>
            </a:lvl6pPr>
            <a:lvl7pPr lvl="6">
              <a:spcBef>
                <a:spcPts val="0"/>
              </a:spcBef>
              <a:spcAft>
                <a:spcPts val="0"/>
              </a:spcAft>
              <a:buClr>
                <a:schemeClr val="lt1"/>
              </a:buClr>
              <a:buSzPts val="1600"/>
              <a:buNone/>
              <a:defRPr>
                <a:solidFill>
                  <a:schemeClr val="lt1"/>
                </a:solidFill>
              </a:defRPr>
            </a:lvl7pPr>
            <a:lvl8pPr lvl="7">
              <a:spcBef>
                <a:spcPts val="0"/>
              </a:spcBef>
              <a:spcAft>
                <a:spcPts val="0"/>
              </a:spcAft>
              <a:buClr>
                <a:schemeClr val="lt1"/>
              </a:buClr>
              <a:buSzPts val="1600"/>
              <a:buNone/>
              <a:defRPr>
                <a:solidFill>
                  <a:schemeClr val="lt1"/>
                </a:solidFill>
              </a:defRPr>
            </a:lvl8pPr>
            <a:lvl9pPr lvl="8">
              <a:spcBef>
                <a:spcPts val="0"/>
              </a:spcBef>
              <a:spcAft>
                <a:spcPts val="0"/>
              </a:spcAft>
              <a:buClr>
                <a:schemeClr val="lt1"/>
              </a:buClr>
              <a:buSzPts val="1600"/>
              <a:buNone/>
              <a:defRPr>
                <a:solidFill>
                  <a:schemeClr val="lt1"/>
                </a:solidFill>
              </a:defRPr>
            </a:lvl9pPr>
          </a:lstStyle>
          <a:p/>
        </p:txBody>
      </p:sp>
      <p:sp>
        <p:nvSpPr>
          <p:cNvPr id="133" name="Google Shape;133;p24"/>
          <p:cNvSpPr txBox="1"/>
          <p:nvPr>
            <p:ph idx="2" type="subTitle"/>
          </p:nvPr>
        </p:nvSpPr>
        <p:spPr>
          <a:xfrm>
            <a:off x="229300" y="4184243"/>
            <a:ext cx="2796900" cy="778500"/>
          </a:xfrm>
          <a:prstGeom prst="rect">
            <a:avLst/>
          </a:prstGeom>
        </p:spPr>
        <p:txBody>
          <a:bodyPr anchorCtr="0" anchor="b" bIns="0" lIns="0" spcFirstLastPara="1" rIns="0" wrap="square" tIns="0">
            <a:noAutofit/>
          </a:bodyPr>
          <a:lstStyle>
            <a:lvl1pPr indent="-88900" lvl="0" marL="0" marR="0" algn="l">
              <a:lnSpc>
                <a:spcPct val="110000"/>
              </a:lnSpc>
              <a:spcBef>
                <a:spcPts val="0"/>
              </a:spcBef>
              <a:spcAft>
                <a:spcPts val="0"/>
              </a:spcAft>
              <a:buClr>
                <a:schemeClr val="lt1"/>
              </a:buClr>
              <a:buSzPts val="1400"/>
              <a:buNone/>
              <a:defRPr>
                <a:solidFill>
                  <a:schemeClr val="lt1"/>
                </a:solidFill>
              </a:defRPr>
            </a:lvl1pPr>
            <a:lvl2pPr lvl="1">
              <a:lnSpc>
                <a:spcPct val="110000"/>
              </a:lnSpc>
              <a:spcBef>
                <a:spcPts val="1000"/>
              </a:spcBef>
              <a:spcAft>
                <a:spcPts val="0"/>
              </a:spcAft>
              <a:buClr>
                <a:schemeClr val="lt1"/>
              </a:buClr>
              <a:buSzPts val="1600"/>
              <a:buNone/>
              <a:defRPr>
                <a:solidFill>
                  <a:schemeClr val="lt1"/>
                </a:solidFill>
              </a:defRPr>
            </a:lvl2pPr>
            <a:lvl3pPr lvl="2">
              <a:lnSpc>
                <a:spcPct val="110000"/>
              </a:lnSpc>
              <a:spcBef>
                <a:spcPts val="1000"/>
              </a:spcBef>
              <a:spcAft>
                <a:spcPts val="0"/>
              </a:spcAft>
              <a:buClr>
                <a:schemeClr val="lt1"/>
              </a:buClr>
              <a:buSzPts val="1600"/>
              <a:buNone/>
              <a:defRPr>
                <a:solidFill>
                  <a:schemeClr val="lt1"/>
                </a:solidFill>
              </a:defRPr>
            </a:lvl3pPr>
            <a:lvl4pPr lvl="3">
              <a:lnSpc>
                <a:spcPct val="110000"/>
              </a:lnSpc>
              <a:spcBef>
                <a:spcPts val="1000"/>
              </a:spcBef>
              <a:spcAft>
                <a:spcPts val="0"/>
              </a:spcAft>
              <a:buClr>
                <a:schemeClr val="lt1"/>
              </a:buClr>
              <a:buSzPts val="1600"/>
              <a:buNone/>
              <a:defRPr>
                <a:solidFill>
                  <a:schemeClr val="lt1"/>
                </a:solidFill>
              </a:defRPr>
            </a:lvl4pPr>
            <a:lvl5pPr lvl="4">
              <a:lnSpc>
                <a:spcPct val="110000"/>
              </a:lnSpc>
              <a:spcBef>
                <a:spcPts val="1000"/>
              </a:spcBef>
              <a:spcAft>
                <a:spcPts val="0"/>
              </a:spcAft>
              <a:buClr>
                <a:schemeClr val="lt1"/>
              </a:buClr>
              <a:buSzPts val="1600"/>
              <a:buNone/>
              <a:defRPr>
                <a:solidFill>
                  <a:schemeClr val="lt1"/>
                </a:solidFill>
              </a:defRPr>
            </a:lvl5pPr>
            <a:lvl6pPr lvl="5">
              <a:lnSpc>
                <a:spcPct val="110000"/>
              </a:lnSpc>
              <a:spcBef>
                <a:spcPts val="1000"/>
              </a:spcBef>
              <a:spcAft>
                <a:spcPts val="0"/>
              </a:spcAft>
              <a:buClr>
                <a:schemeClr val="lt1"/>
              </a:buClr>
              <a:buSzPts val="1600"/>
              <a:buNone/>
              <a:defRPr>
                <a:solidFill>
                  <a:schemeClr val="lt1"/>
                </a:solidFill>
              </a:defRPr>
            </a:lvl6pPr>
            <a:lvl7pPr lvl="6">
              <a:lnSpc>
                <a:spcPct val="110000"/>
              </a:lnSpc>
              <a:spcBef>
                <a:spcPts val="1000"/>
              </a:spcBef>
              <a:spcAft>
                <a:spcPts val="0"/>
              </a:spcAft>
              <a:buClr>
                <a:schemeClr val="lt1"/>
              </a:buClr>
              <a:buSzPts val="1600"/>
              <a:buNone/>
              <a:defRPr>
                <a:solidFill>
                  <a:schemeClr val="lt1"/>
                </a:solidFill>
              </a:defRPr>
            </a:lvl7pPr>
            <a:lvl8pPr lvl="7">
              <a:lnSpc>
                <a:spcPct val="110000"/>
              </a:lnSpc>
              <a:spcBef>
                <a:spcPts val="1000"/>
              </a:spcBef>
              <a:spcAft>
                <a:spcPts val="0"/>
              </a:spcAft>
              <a:buClr>
                <a:schemeClr val="lt1"/>
              </a:buClr>
              <a:buSzPts val="1600"/>
              <a:buNone/>
              <a:defRPr>
                <a:solidFill>
                  <a:schemeClr val="lt1"/>
                </a:solidFill>
              </a:defRPr>
            </a:lvl8pPr>
            <a:lvl9pPr lvl="8">
              <a:lnSpc>
                <a:spcPct val="110000"/>
              </a:lnSpc>
              <a:spcBef>
                <a:spcPts val="1000"/>
              </a:spcBef>
              <a:spcAft>
                <a:spcPts val="1000"/>
              </a:spcAft>
              <a:buClr>
                <a:schemeClr val="lt1"/>
              </a:buClr>
              <a:buSzPts val="1600"/>
              <a:buNone/>
              <a:defRPr>
                <a:solidFill>
                  <a:schemeClr val="lt1"/>
                </a:solidFill>
              </a:defRPr>
            </a:lvl9pPr>
          </a:lstStyle>
          <a:p/>
        </p:txBody>
      </p:sp>
      <p:sp>
        <p:nvSpPr>
          <p:cNvPr id="134" name="Google Shape;134;p24"/>
          <p:cNvSpPr txBox="1"/>
          <p:nvPr>
            <p:ph idx="3" type="subTitle"/>
          </p:nvPr>
        </p:nvSpPr>
        <p:spPr>
          <a:xfrm>
            <a:off x="3173550" y="4184243"/>
            <a:ext cx="2796900" cy="778500"/>
          </a:xfrm>
          <a:prstGeom prst="rect">
            <a:avLst/>
          </a:prstGeom>
        </p:spPr>
        <p:txBody>
          <a:bodyPr anchorCtr="0" anchor="b" bIns="0" lIns="0" spcFirstLastPara="1" rIns="0" wrap="square" tIns="0">
            <a:noAutofit/>
          </a:bodyPr>
          <a:lstStyle>
            <a:lvl1pPr indent="-88900" lvl="0" marL="0" marR="0" algn="l">
              <a:lnSpc>
                <a:spcPct val="110000"/>
              </a:lnSpc>
              <a:spcBef>
                <a:spcPts val="0"/>
              </a:spcBef>
              <a:spcAft>
                <a:spcPts val="0"/>
              </a:spcAft>
              <a:buClr>
                <a:schemeClr val="lt1"/>
              </a:buClr>
              <a:buSzPts val="1400"/>
              <a:buNone/>
              <a:defRPr>
                <a:solidFill>
                  <a:schemeClr val="lt1"/>
                </a:solidFill>
              </a:defRPr>
            </a:lvl1pPr>
            <a:lvl2pPr lvl="1">
              <a:lnSpc>
                <a:spcPct val="110000"/>
              </a:lnSpc>
              <a:spcBef>
                <a:spcPts val="1000"/>
              </a:spcBef>
              <a:spcAft>
                <a:spcPts val="0"/>
              </a:spcAft>
              <a:buClr>
                <a:schemeClr val="lt1"/>
              </a:buClr>
              <a:buSzPts val="1600"/>
              <a:buNone/>
              <a:defRPr>
                <a:solidFill>
                  <a:schemeClr val="lt1"/>
                </a:solidFill>
              </a:defRPr>
            </a:lvl2pPr>
            <a:lvl3pPr lvl="2">
              <a:lnSpc>
                <a:spcPct val="110000"/>
              </a:lnSpc>
              <a:spcBef>
                <a:spcPts val="1000"/>
              </a:spcBef>
              <a:spcAft>
                <a:spcPts val="0"/>
              </a:spcAft>
              <a:buClr>
                <a:schemeClr val="lt1"/>
              </a:buClr>
              <a:buSzPts val="1600"/>
              <a:buNone/>
              <a:defRPr>
                <a:solidFill>
                  <a:schemeClr val="lt1"/>
                </a:solidFill>
              </a:defRPr>
            </a:lvl3pPr>
            <a:lvl4pPr lvl="3">
              <a:lnSpc>
                <a:spcPct val="110000"/>
              </a:lnSpc>
              <a:spcBef>
                <a:spcPts val="1000"/>
              </a:spcBef>
              <a:spcAft>
                <a:spcPts val="0"/>
              </a:spcAft>
              <a:buClr>
                <a:schemeClr val="lt1"/>
              </a:buClr>
              <a:buSzPts val="1600"/>
              <a:buNone/>
              <a:defRPr>
                <a:solidFill>
                  <a:schemeClr val="lt1"/>
                </a:solidFill>
              </a:defRPr>
            </a:lvl4pPr>
            <a:lvl5pPr lvl="4">
              <a:lnSpc>
                <a:spcPct val="110000"/>
              </a:lnSpc>
              <a:spcBef>
                <a:spcPts val="1000"/>
              </a:spcBef>
              <a:spcAft>
                <a:spcPts val="0"/>
              </a:spcAft>
              <a:buClr>
                <a:schemeClr val="lt1"/>
              </a:buClr>
              <a:buSzPts val="1600"/>
              <a:buNone/>
              <a:defRPr>
                <a:solidFill>
                  <a:schemeClr val="lt1"/>
                </a:solidFill>
              </a:defRPr>
            </a:lvl5pPr>
            <a:lvl6pPr lvl="5">
              <a:lnSpc>
                <a:spcPct val="110000"/>
              </a:lnSpc>
              <a:spcBef>
                <a:spcPts val="1000"/>
              </a:spcBef>
              <a:spcAft>
                <a:spcPts val="0"/>
              </a:spcAft>
              <a:buClr>
                <a:schemeClr val="lt1"/>
              </a:buClr>
              <a:buSzPts val="1600"/>
              <a:buNone/>
              <a:defRPr>
                <a:solidFill>
                  <a:schemeClr val="lt1"/>
                </a:solidFill>
              </a:defRPr>
            </a:lvl6pPr>
            <a:lvl7pPr lvl="6">
              <a:lnSpc>
                <a:spcPct val="110000"/>
              </a:lnSpc>
              <a:spcBef>
                <a:spcPts val="1000"/>
              </a:spcBef>
              <a:spcAft>
                <a:spcPts val="0"/>
              </a:spcAft>
              <a:buClr>
                <a:schemeClr val="lt1"/>
              </a:buClr>
              <a:buSzPts val="1600"/>
              <a:buNone/>
              <a:defRPr>
                <a:solidFill>
                  <a:schemeClr val="lt1"/>
                </a:solidFill>
              </a:defRPr>
            </a:lvl7pPr>
            <a:lvl8pPr lvl="7">
              <a:lnSpc>
                <a:spcPct val="110000"/>
              </a:lnSpc>
              <a:spcBef>
                <a:spcPts val="1000"/>
              </a:spcBef>
              <a:spcAft>
                <a:spcPts val="0"/>
              </a:spcAft>
              <a:buClr>
                <a:schemeClr val="lt1"/>
              </a:buClr>
              <a:buSzPts val="1600"/>
              <a:buNone/>
              <a:defRPr>
                <a:solidFill>
                  <a:schemeClr val="lt1"/>
                </a:solidFill>
              </a:defRPr>
            </a:lvl8pPr>
            <a:lvl9pPr lvl="8">
              <a:lnSpc>
                <a:spcPct val="110000"/>
              </a:lnSpc>
              <a:spcBef>
                <a:spcPts val="1000"/>
              </a:spcBef>
              <a:spcAft>
                <a:spcPts val="1000"/>
              </a:spcAft>
              <a:buClr>
                <a:schemeClr val="lt1"/>
              </a:buClr>
              <a:buSzPts val="1600"/>
              <a:buNone/>
              <a:defRPr>
                <a:solidFill>
                  <a:schemeClr val="lt1"/>
                </a:solidFill>
              </a:defRPr>
            </a:lvl9pPr>
          </a:lstStyle>
          <a:p/>
        </p:txBody>
      </p:sp>
      <p:sp>
        <p:nvSpPr>
          <p:cNvPr id="135" name="Google Shape;135;p24"/>
          <p:cNvSpPr txBox="1"/>
          <p:nvPr/>
        </p:nvSpPr>
        <p:spPr>
          <a:xfrm>
            <a:off x="0" y="0"/>
            <a:ext cx="30000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600"/>
              </a:spcAft>
              <a:buNone/>
            </a:pPr>
            <a:r>
              <a:t/>
            </a:r>
            <a:endParaRPr sz="2000">
              <a:solidFill>
                <a:srgbClr val="FFFFFF"/>
              </a:solidFill>
            </a:endParaRPr>
          </a:p>
        </p:txBody>
      </p:sp>
      <p:sp>
        <p:nvSpPr>
          <p:cNvPr id="136" name="Google Shape;136;p24"/>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37" name="Google Shape;137;p24"/>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38" name="Google Shape;138;p24"/>
          <p:cNvSpPr txBox="1"/>
          <p:nvPr>
            <p:ph idx="4" type="subTitle"/>
          </p:nvPr>
        </p:nvSpPr>
        <p:spPr>
          <a:xfrm>
            <a:off x="6117800" y="4184243"/>
            <a:ext cx="2796900" cy="778500"/>
          </a:xfrm>
          <a:prstGeom prst="rect">
            <a:avLst/>
          </a:prstGeom>
        </p:spPr>
        <p:txBody>
          <a:bodyPr anchorCtr="0" anchor="b" bIns="0" lIns="0" spcFirstLastPara="1" rIns="0" wrap="square" tIns="0">
            <a:noAutofit/>
          </a:bodyPr>
          <a:lstStyle>
            <a:lvl1pPr indent="-88900" lvl="0" marL="0" marR="0" algn="l">
              <a:lnSpc>
                <a:spcPct val="110000"/>
              </a:lnSpc>
              <a:spcBef>
                <a:spcPts val="0"/>
              </a:spcBef>
              <a:spcAft>
                <a:spcPts val="0"/>
              </a:spcAft>
              <a:buClr>
                <a:schemeClr val="lt1"/>
              </a:buClr>
              <a:buSzPts val="1400"/>
              <a:buNone/>
              <a:defRPr>
                <a:solidFill>
                  <a:schemeClr val="lt1"/>
                </a:solidFill>
              </a:defRPr>
            </a:lvl1pPr>
            <a:lvl2pPr lvl="1">
              <a:lnSpc>
                <a:spcPct val="110000"/>
              </a:lnSpc>
              <a:spcBef>
                <a:spcPts val="1000"/>
              </a:spcBef>
              <a:spcAft>
                <a:spcPts val="0"/>
              </a:spcAft>
              <a:buClr>
                <a:schemeClr val="lt1"/>
              </a:buClr>
              <a:buSzPts val="1600"/>
              <a:buNone/>
              <a:defRPr>
                <a:solidFill>
                  <a:schemeClr val="lt1"/>
                </a:solidFill>
              </a:defRPr>
            </a:lvl2pPr>
            <a:lvl3pPr lvl="2">
              <a:lnSpc>
                <a:spcPct val="110000"/>
              </a:lnSpc>
              <a:spcBef>
                <a:spcPts val="1000"/>
              </a:spcBef>
              <a:spcAft>
                <a:spcPts val="0"/>
              </a:spcAft>
              <a:buClr>
                <a:schemeClr val="lt1"/>
              </a:buClr>
              <a:buSzPts val="1600"/>
              <a:buNone/>
              <a:defRPr>
                <a:solidFill>
                  <a:schemeClr val="lt1"/>
                </a:solidFill>
              </a:defRPr>
            </a:lvl3pPr>
            <a:lvl4pPr lvl="3">
              <a:lnSpc>
                <a:spcPct val="110000"/>
              </a:lnSpc>
              <a:spcBef>
                <a:spcPts val="1000"/>
              </a:spcBef>
              <a:spcAft>
                <a:spcPts val="0"/>
              </a:spcAft>
              <a:buClr>
                <a:schemeClr val="lt1"/>
              </a:buClr>
              <a:buSzPts val="1600"/>
              <a:buNone/>
              <a:defRPr>
                <a:solidFill>
                  <a:schemeClr val="lt1"/>
                </a:solidFill>
              </a:defRPr>
            </a:lvl4pPr>
            <a:lvl5pPr lvl="4">
              <a:lnSpc>
                <a:spcPct val="110000"/>
              </a:lnSpc>
              <a:spcBef>
                <a:spcPts val="1000"/>
              </a:spcBef>
              <a:spcAft>
                <a:spcPts val="0"/>
              </a:spcAft>
              <a:buClr>
                <a:schemeClr val="lt1"/>
              </a:buClr>
              <a:buSzPts val="1600"/>
              <a:buNone/>
              <a:defRPr>
                <a:solidFill>
                  <a:schemeClr val="lt1"/>
                </a:solidFill>
              </a:defRPr>
            </a:lvl5pPr>
            <a:lvl6pPr lvl="5">
              <a:lnSpc>
                <a:spcPct val="110000"/>
              </a:lnSpc>
              <a:spcBef>
                <a:spcPts val="1000"/>
              </a:spcBef>
              <a:spcAft>
                <a:spcPts val="0"/>
              </a:spcAft>
              <a:buClr>
                <a:schemeClr val="lt1"/>
              </a:buClr>
              <a:buSzPts val="1600"/>
              <a:buNone/>
              <a:defRPr>
                <a:solidFill>
                  <a:schemeClr val="lt1"/>
                </a:solidFill>
              </a:defRPr>
            </a:lvl6pPr>
            <a:lvl7pPr lvl="6">
              <a:lnSpc>
                <a:spcPct val="110000"/>
              </a:lnSpc>
              <a:spcBef>
                <a:spcPts val="1000"/>
              </a:spcBef>
              <a:spcAft>
                <a:spcPts val="0"/>
              </a:spcAft>
              <a:buClr>
                <a:schemeClr val="lt1"/>
              </a:buClr>
              <a:buSzPts val="1600"/>
              <a:buNone/>
              <a:defRPr>
                <a:solidFill>
                  <a:schemeClr val="lt1"/>
                </a:solidFill>
              </a:defRPr>
            </a:lvl7pPr>
            <a:lvl8pPr lvl="7">
              <a:lnSpc>
                <a:spcPct val="110000"/>
              </a:lnSpc>
              <a:spcBef>
                <a:spcPts val="1000"/>
              </a:spcBef>
              <a:spcAft>
                <a:spcPts val="0"/>
              </a:spcAft>
              <a:buClr>
                <a:schemeClr val="lt1"/>
              </a:buClr>
              <a:buSzPts val="1600"/>
              <a:buNone/>
              <a:defRPr>
                <a:solidFill>
                  <a:schemeClr val="lt1"/>
                </a:solidFill>
              </a:defRPr>
            </a:lvl8pPr>
            <a:lvl9pPr lvl="8">
              <a:lnSpc>
                <a:spcPct val="110000"/>
              </a:lnSpc>
              <a:spcBef>
                <a:spcPts val="1000"/>
              </a:spcBef>
              <a:spcAft>
                <a:spcPts val="1000"/>
              </a:spcAft>
              <a:buClr>
                <a:schemeClr val="lt1"/>
              </a:buClr>
              <a:buSzPts val="1600"/>
              <a:buNone/>
              <a:defRPr>
                <a:solidFill>
                  <a:schemeClr val="lt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4 Финальный + сердце" showMasterSp="0">
  <p:cSld name="Титульный 3_4_2">
    <p:bg>
      <p:bgPr>
        <a:solidFill>
          <a:schemeClr val="accent1"/>
        </a:solidFill>
      </p:bgPr>
    </p:bg>
    <p:spTree>
      <p:nvGrpSpPr>
        <p:cNvPr id="139" name="Shape 139"/>
        <p:cNvGrpSpPr/>
        <p:nvPr/>
      </p:nvGrpSpPr>
      <p:grpSpPr>
        <a:xfrm>
          <a:off x="0" y="0"/>
          <a:ext cx="0" cy="0"/>
          <a:chOff x="0" y="0"/>
          <a:chExt cx="0" cy="0"/>
        </a:xfrm>
      </p:grpSpPr>
      <p:pic>
        <p:nvPicPr>
          <p:cNvPr id="140" name="Google Shape;140;p25"/>
          <p:cNvPicPr preferRelativeResize="0"/>
          <p:nvPr/>
        </p:nvPicPr>
        <p:blipFill rotWithShape="1">
          <a:blip r:embed="rId2">
            <a:alphaModFix/>
          </a:blip>
          <a:srcRect b="0" l="0" r="0" t="0"/>
          <a:stretch/>
        </p:blipFill>
        <p:spPr>
          <a:xfrm>
            <a:off x="237887" y="152791"/>
            <a:ext cx="2353469" cy="313004"/>
          </a:xfrm>
          <a:prstGeom prst="rect">
            <a:avLst/>
          </a:prstGeom>
          <a:noFill/>
          <a:ln>
            <a:noFill/>
          </a:ln>
        </p:spPr>
      </p:pic>
      <p:sp>
        <p:nvSpPr>
          <p:cNvPr id="141" name="Google Shape;141;p25"/>
          <p:cNvSpPr txBox="1"/>
          <p:nvPr>
            <p:ph type="title"/>
          </p:nvPr>
        </p:nvSpPr>
        <p:spPr>
          <a:xfrm>
            <a:off x="217425" y="3302800"/>
            <a:ext cx="5604600" cy="1794600"/>
          </a:xfrm>
          <a:prstGeom prst="rect">
            <a:avLst/>
          </a:prstGeom>
        </p:spPr>
        <p:txBody>
          <a:bodyPr anchorCtr="0" anchor="b"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lvl="1">
              <a:spcBef>
                <a:spcPts val="0"/>
              </a:spcBef>
              <a:spcAft>
                <a:spcPts val="0"/>
              </a:spcAft>
              <a:buSzPts val="3400"/>
              <a:buFont typeface="Impact"/>
              <a:buNone/>
              <a:defRPr>
                <a:latin typeface="Impact"/>
                <a:ea typeface="Impact"/>
                <a:cs typeface="Impact"/>
                <a:sym typeface="Impact"/>
              </a:defRPr>
            </a:lvl2pPr>
            <a:lvl3pPr lvl="2">
              <a:spcBef>
                <a:spcPts val="0"/>
              </a:spcBef>
              <a:spcAft>
                <a:spcPts val="0"/>
              </a:spcAft>
              <a:buSzPts val="3400"/>
              <a:buFont typeface="Impact"/>
              <a:buNone/>
              <a:defRPr>
                <a:latin typeface="Impact"/>
                <a:ea typeface="Impact"/>
                <a:cs typeface="Impact"/>
                <a:sym typeface="Impact"/>
              </a:defRPr>
            </a:lvl3pPr>
            <a:lvl4pPr lvl="3">
              <a:spcBef>
                <a:spcPts val="0"/>
              </a:spcBef>
              <a:spcAft>
                <a:spcPts val="0"/>
              </a:spcAft>
              <a:buSzPts val="3400"/>
              <a:buFont typeface="Impact"/>
              <a:buNone/>
              <a:defRPr>
                <a:latin typeface="Impact"/>
                <a:ea typeface="Impact"/>
                <a:cs typeface="Impact"/>
                <a:sym typeface="Impact"/>
              </a:defRPr>
            </a:lvl4pPr>
            <a:lvl5pPr lvl="4">
              <a:spcBef>
                <a:spcPts val="0"/>
              </a:spcBef>
              <a:spcAft>
                <a:spcPts val="0"/>
              </a:spcAft>
              <a:buSzPts val="3400"/>
              <a:buFont typeface="Impact"/>
              <a:buNone/>
              <a:defRPr>
                <a:latin typeface="Impact"/>
                <a:ea typeface="Impact"/>
                <a:cs typeface="Impact"/>
                <a:sym typeface="Impact"/>
              </a:defRPr>
            </a:lvl5pPr>
            <a:lvl6pPr lvl="5">
              <a:spcBef>
                <a:spcPts val="0"/>
              </a:spcBef>
              <a:spcAft>
                <a:spcPts val="0"/>
              </a:spcAft>
              <a:buSzPts val="3400"/>
              <a:buFont typeface="Impact"/>
              <a:buNone/>
              <a:defRPr>
                <a:latin typeface="Impact"/>
                <a:ea typeface="Impact"/>
                <a:cs typeface="Impact"/>
                <a:sym typeface="Impact"/>
              </a:defRPr>
            </a:lvl6pPr>
            <a:lvl7pPr lvl="6">
              <a:spcBef>
                <a:spcPts val="0"/>
              </a:spcBef>
              <a:spcAft>
                <a:spcPts val="0"/>
              </a:spcAft>
              <a:buSzPts val="3400"/>
              <a:buFont typeface="Impact"/>
              <a:buNone/>
              <a:defRPr>
                <a:latin typeface="Impact"/>
                <a:ea typeface="Impact"/>
                <a:cs typeface="Impact"/>
                <a:sym typeface="Impact"/>
              </a:defRPr>
            </a:lvl7pPr>
            <a:lvl8pPr lvl="7">
              <a:spcBef>
                <a:spcPts val="0"/>
              </a:spcBef>
              <a:spcAft>
                <a:spcPts val="0"/>
              </a:spcAft>
              <a:buSzPts val="3400"/>
              <a:buFont typeface="Impact"/>
              <a:buNone/>
              <a:defRPr>
                <a:latin typeface="Impact"/>
                <a:ea typeface="Impact"/>
                <a:cs typeface="Impact"/>
                <a:sym typeface="Impact"/>
              </a:defRPr>
            </a:lvl8pPr>
            <a:lvl9pPr lvl="8">
              <a:spcBef>
                <a:spcPts val="0"/>
              </a:spcBef>
              <a:spcAft>
                <a:spcPts val="0"/>
              </a:spcAft>
              <a:buSzPts val="3400"/>
              <a:buFont typeface="Impact"/>
              <a:buNone/>
              <a:defRPr>
                <a:latin typeface="Impact"/>
                <a:ea typeface="Impact"/>
                <a:cs typeface="Impact"/>
                <a:sym typeface="Impact"/>
              </a:defRPr>
            </a:lvl9pPr>
          </a:lstStyle>
          <a:p/>
        </p:txBody>
      </p:sp>
      <p:pic>
        <p:nvPicPr>
          <p:cNvPr id="142" name="Google Shape;142;p25"/>
          <p:cNvPicPr preferRelativeResize="0"/>
          <p:nvPr/>
        </p:nvPicPr>
        <p:blipFill rotWithShape="1">
          <a:blip r:embed="rId3">
            <a:alphaModFix/>
          </a:blip>
          <a:srcRect b="0" l="0" r="14749" t="0"/>
          <a:stretch/>
        </p:blipFill>
        <p:spPr>
          <a:xfrm>
            <a:off x="5062644" y="375175"/>
            <a:ext cx="4086226" cy="454072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6 Финальный + призыв 2" showMasterSp="0">
  <p:cSld name="Титульный 3_4_2_2">
    <p:bg>
      <p:bgPr>
        <a:solidFill>
          <a:schemeClr val="accent1"/>
        </a:solidFill>
      </p:bgPr>
    </p:bg>
    <p:spTree>
      <p:nvGrpSpPr>
        <p:cNvPr id="143" name="Shape 143"/>
        <p:cNvGrpSpPr/>
        <p:nvPr/>
      </p:nvGrpSpPr>
      <p:grpSpPr>
        <a:xfrm>
          <a:off x="0" y="0"/>
          <a:ext cx="0" cy="0"/>
          <a:chOff x="0" y="0"/>
          <a:chExt cx="0" cy="0"/>
        </a:xfrm>
      </p:grpSpPr>
      <p:pic>
        <p:nvPicPr>
          <p:cNvPr id="144" name="Google Shape;144;p26" title="создавай решения.png"/>
          <p:cNvPicPr preferRelativeResize="0"/>
          <p:nvPr/>
        </p:nvPicPr>
        <p:blipFill>
          <a:blip r:embed="rId2">
            <a:alphaModFix/>
          </a:blip>
          <a:stretch>
            <a:fillRect/>
          </a:stretch>
        </p:blipFill>
        <p:spPr>
          <a:xfrm>
            <a:off x="3188530" y="0"/>
            <a:ext cx="5962678" cy="5143500"/>
          </a:xfrm>
          <a:prstGeom prst="rect">
            <a:avLst/>
          </a:prstGeom>
          <a:noFill/>
          <a:ln>
            <a:noFill/>
          </a:ln>
        </p:spPr>
      </p:pic>
      <p:pic>
        <p:nvPicPr>
          <p:cNvPr id="145" name="Google Shape;145;p26"/>
          <p:cNvPicPr preferRelativeResize="0"/>
          <p:nvPr/>
        </p:nvPicPr>
        <p:blipFill rotWithShape="1">
          <a:blip r:embed="rId3">
            <a:alphaModFix/>
          </a:blip>
          <a:srcRect b="0" l="0" r="0" t="0"/>
          <a:stretch/>
        </p:blipFill>
        <p:spPr>
          <a:xfrm>
            <a:off x="237887" y="152791"/>
            <a:ext cx="2353469" cy="313004"/>
          </a:xfrm>
          <a:prstGeom prst="rect">
            <a:avLst/>
          </a:prstGeom>
          <a:noFill/>
          <a:ln>
            <a:noFill/>
          </a:ln>
        </p:spPr>
      </p:pic>
      <p:sp>
        <p:nvSpPr>
          <p:cNvPr id="146" name="Google Shape;146;p26"/>
          <p:cNvSpPr txBox="1"/>
          <p:nvPr>
            <p:ph type="title"/>
          </p:nvPr>
        </p:nvSpPr>
        <p:spPr>
          <a:xfrm>
            <a:off x="217425" y="3249883"/>
            <a:ext cx="6488100" cy="1794600"/>
          </a:xfrm>
          <a:prstGeom prst="rect">
            <a:avLst/>
          </a:prstGeom>
        </p:spPr>
        <p:txBody>
          <a:bodyPr anchorCtr="0" anchor="b" bIns="0" lIns="0" spcFirstLastPara="1" rIns="0" wrap="square" tIns="0">
            <a:noAutofit/>
          </a:bodyPr>
          <a:lstStyle>
            <a:lvl1pPr indent="0" lvl="0" marL="0" marR="0" algn="l">
              <a:lnSpc>
                <a:spcPct val="88000"/>
              </a:lnSpc>
              <a:spcBef>
                <a:spcPts val="0"/>
              </a:spcBef>
              <a:spcAft>
                <a:spcPts val="0"/>
              </a:spcAft>
              <a:buNone/>
              <a:defRPr sz="5600">
                <a:solidFill>
                  <a:schemeClr val="lt1"/>
                </a:solidFill>
                <a:latin typeface="Impact"/>
                <a:ea typeface="Impact"/>
                <a:cs typeface="Impact"/>
                <a:sym typeface="Impact"/>
              </a:defRPr>
            </a:lvl1pPr>
            <a:lvl2pPr lvl="1">
              <a:lnSpc>
                <a:spcPct val="88000"/>
              </a:lnSpc>
              <a:spcBef>
                <a:spcPts val="0"/>
              </a:spcBef>
              <a:spcAft>
                <a:spcPts val="0"/>
              </a:spcAft>
              <a:buSzPts val="5600"/>
              <a:buFont typeface="Impact"/>
              <a:buNone/>
              <a:defRPr sz="5600">
                <a:latin typeface="Impact"/>
                <a:ea typeface="Impact"/>
                <a:cs typeface="Impact"/>
                <a:sym typeface="Impact"/>
              </a:defRPr>
            </a:lvl2pPr>
            <a:lvl3pPr lvl="2">
              <a:lnSpc>
                <a:spcPct val="88000"/>
              </a:lnSpc>
              <a:spcBef>
                <a:spcPts val="0"/>
              </a:spcBef>
              <a:spcAft>
                <a:spcPts val="0"/>
              </a:spcAft>
              <a:buSzPts val="5600"/>
              <a:buFont typeface="Impact"/>
              <a:buNone/>
              <a:defRPr sz="5600">
                <a:latin typeface="Impact"/>
                <a:ea typeface="Impact"/>
                <a:cs typeface="Impact"/>
                <a:sym typeface="Impact"/>
              </a:defRPr>
            </a:lvl3pPr>
            <a:lvl4pPr lvl="3">
              <a:lnSpc>
                <a:spcPct val="88000"/>
              </a:lnSpc>
              <a:spcBef>
                <a:spcPts val="0"/>
              </a:spcBef>
              <a:spcAft>
                <a:spcPts val="0"/>
              </a:spcAft>
              <a:buSzPts val="5600"/>
              <a:buFont typeface="Impact"/>
              <a:buNone/>
              <a:defRPr sz="5600">
                <a:latin typeface="Impact"/>
                <a:ea typeface="Impact"/>
                <a:cs typeface="Impact"/>
                <a:sym typeface="Impact"/>
              </a:defRPr>
            </a:lvl4pPr>
            <a:lvl5pPr lvl="4">
              <a:lnSpc>
                <a:spcPct val="88000"/>
              </a:lnSpc>
              <a:spcBef>
                <a:spcPts val="0"/>
              </a:spcBef>
              <a:spcAft>
                <a:spcPts val="0"/>
              </a:spcAft>
              <a:buSzPts val="5600"/>
              <a:buFont typeface="Impact"/>
              <a:buNone/>
              <a:defRPr sz="5600">
                <a:latin typeface="Impact"/>
                <a:ea typeface="Impact"/>
                <a:cs typeface="Impact"/>
                <a:sym typeface="Impact"/>
              </a:defRPr>
            </a:lvl5pPr>
            <a:lvl6pPr lvl="5">
              <a:lnSpc>
                <a:spcPct val="88000"/>
              </a:lnSpc>
              <a:spcBef>
                <a:spcPts val="0"/>
              </a:spcBef>
              <a:spcAft>
                <a:spcPts val="0"/>
              </a:spcAft>
              <a:buSzPts val="5600"/>
              <a:buFont typeface="Impact"/>
              <a:buNone/>
              <a:defRPr sz="5600">
                <a:latin typeface="Impact"/>
                <a:ea typeface="Impact"/>
                <a:cs typeface="Impact"/>
                <a:sym typeface="Impact"/>
              </a:defRPr>
            </a:lvl6pPr>
            <a:lvl7pPr lvl="6">
              <a:lnSpc>
                <a:spcPct val="88000"/>
              </a:lnSpc>
              <a:spcBef>
                <a:spcPts val="0"/>
              </a:spcBef>
              <a:spcAft>
                <a:spcPts val="0"/>
              </a:spcAft>
              <a:buSzPts val="5600"/>
              <a:buFont typeface="Impact"/>
              <a:buNone/>
              <a:defRPr sz="5600">
                <a:latin typeface="Impact"/>
                <a:ea typeface="Impact"/>
                <a:cs typeface="Impact"/>
                <a:sym typeface="Impact"/>
              </a:defRPr>
            </a:lvl7pPr>
            <a:lvl8pPr lvl="7">
              <a:lnSpc>
                <a:spcPct val="88000"/>
              </a:lnSpc>
              <a:spcBef>
                <a:spcPts val="0"/>
              </a:spcBef>
              <a:spcAft>
                <a:spcPts val="0"/>
              </a:spcAft>
              <a:buSzPts val="5600"/>
              <a:buFont typeface="Impact"/>
              <a:buNone/>
              <a:defRPr sz="5600">
                <a:latin typeface="Impact"/>
                <a:ea typeface="Impact"/>
                <a:cs typeface="Impact"/>
                <a:sym typeface="Impact"/>
              </a:defRPr>
            </a:lvl8pPr>
            <a:lvl9pPr lvl="8">
              <a:lnSpc>
                <a:spcPct val="88000"/>
              </a:lnSpc>
              <a:spcBef>
                <a:spcPts val="0"/>
              </a:spcBef>
              <a:spcAft>
                <a:spcPts val="0"/>
              </a:spcAft>
              <a:buSzPts val="5600"/>
              <a:buFont typeface="Impact"/>
              <a:buNone/>
              <a:defRPr sz="5600">
                <a:latin typeface="Impact"/>
                <a:ea typeface="Impact"/>
                <a:cs typeface="Impact"/>
                <a:sym typeface="Impact"/>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5 Финальный + призыв" showMasterSp="0">
  <p:cSld name="Титульный 3_4_2_2_1">
    <p:bg>
      <p:bgPr>
        <a:solidFill>
          <a:schemeClr val="accent1"/>
        </a:solidFill>
      </p:bgPr>
    </p:bg>
    <p:spTree>
      <p:nvGrpSpPr>
        <p:cNvPr id="147" name="Shape 147"/>
        <p:cNvGrpSpPr/>
        <p:nvPr/>
      </p:nvGrpSpPr>
      <p:grpSpPr>
        <a:xfrm>
          <a:off x="0" y="0"/>
          <a:ext cx="0" cy="0"/>
          <a:chOff x="0" y="0"/>
          <a:chExt cx="0" cy="0"/>
        </a:xfrm>
      </p:grpSpPr>
      <p:pic>
        <p:nvPicPr>
          <p:cNvPr id="148" name="Google Shape;148;p27"/>
          <p:cNvPicPr preferRelativeResize="0"/>
          <p:nvPr/>
        </p:nvPicPr>
        <p:blipFill rotWithShape="1">
          <a:blip r:embed="rId2">
            <a:alphaModFix/>
          </a:blip>
          <a:srcRect b="0" l="0" r="0" t="0"/>
          <a:stretch/>
        </p:blipFill>
        <p:spPr>
          <a:xfrm>
            <a:off x="237887" y="152791"/>
            <a:ext cx="2353469" cy="313004"/>
          </a:xfrm>
          <a:prstGeom prst="rect">
            <a:avLst/>
          </a:prstGeom>
          <a:noFill/>
          <a:ln>
            <a:noFill/>
          </a:ln>
        </p:spPr>
      </p:pic>
      <p:sp>
        <p:nvSpPr>
          <p:cNvPr id="149" name="Google Shape;149;p27"/>
          <p:cNvSpPr txBox="1"/>
          <p:nvPr>
            <p:ph type="title"/>
          </p:nvPr>
        </p:nvSpPr>
        <p:spPr>
          <a:xfrm>
            <a:off x="217425" y="2565311"/>
            <a:ext cx="6488100" cy="1794600"/>
          </a:xfrm>
          <a:prstGeom prst="rect">
            <a:avLst/>
          </a:prstGeom>
        </p:spPr>
        <p:txBody>
          <a:bodyPr anchorCtr="0" anchor="b"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lvl="1">
              <a:spcBef>
                <a:spcPts val="0"/>
              </a:spcBef>
              <a:spcAft>
                <a:spcPts val="0"/>
              </a:spcAft>
              <a:buSzPts val="3400"/>
              <a:buFont typeface="Impact"/>
              <a:buNone/>
              <a:defRPr>
                <a:latin typeface="Impact"/>
                <a:ea typeface="Impact"/>
                <a:cs typeface="Impact"/>
                <a:sym typeface="Impact"/>
              </a:defRPr>
            </a:lvl2pPr>
            <a:lvl3pPr lvl="2">
              <a:spcBef>
                <a:spcPts val="0"/>
              </a:spcBef>
              <a:spcAft>
                <a:spcPts val="0"/>
              </a:spcAft>
              <a:buSzPts val="3400"/>
              <a:buFont typeface="Impact"/>
              <a:buNone/>
              <a:defRPr>
                <a:latin typeface="Impact"/>
                <a:ea typeface="Impact"/>
                <a:cs typeface="Impact"/>
                <a:sym typeface="Impact"/>
              </a:defRPr>
            </a:lvl3pPr>
            <a:lvl4pPr lvl="3">
              <a:spcBef>
                <a:spcPts val="0"/>
              </a:spcBef>
              <a:spcAft>
                <a:spcPts val="0"/>
              </a:spcAft>
              <a:buSzPts val="3400"/>
              <a:buFont typeface="Impact"/>
              <a:buNone/>
              <a:defRPr>
                <a:latin typeface="Impact"/>
                <a:ea typeface="Impact"/>
                <a:cs typeface="Impact"/>
                <a:sym typeface="Impact"/>
              </a:defRPr>
            </a:lvl4pPr>
            <a:lvl5pPr lvl="4">
              <a:spcBef>
                <a:spcPts val="0"/>
              </a:spcBef>
              <a:spcAft>
                <a:spcPts val="0"/>
              </a:spcAft>
              <a:buSzPts val="3400"/>
              <a:buFont typeface="Impact"/>
              <a:buNone/>
              <a:defRPr>
                <a:latin typeface="Impact"/>
                <a:ea typeface="Impact"/>
                <a:cs typeface="Impact"/>
                <a:sym typeface="Impact"/>
              </a:defRPr>
            </a:lvl5pPr>
            <a:lvl6pPr lvl="5">
              <a:spcBef>
                <a:spcPts val="0"/>
              </a:spcBef>
              <a:spcAft>
                <a:spcPts val="0"/>
              </a:spcAft>
              <a:buSzPts val="3400"/>
              <a:buFont typeface="Impact"/>
              <a:buNone/>
              <a:defRPr>
                <a:latin typeface="Impact"/>
                <a:ea typeface="Impact"/>
                <a:cs typeface="Impact"/>
                <a:sym typeface="Impact"/>
              </a:defRPr>
            </a:lvl6pPr>
            <a:lvl7pPr lvl="6">
              <a:spcBef>
                <a:spcPts val="0"/>
              </a:spcBef>
              <a:spcAft>
                <a:spcPts val="0"/>
              </a:spcAft>
              <a:buSzPts val="3400"/>
              <a:buFont typeface="Impact"/>
              <a:buNone/>
              <a:defRPr>
                <a:latin typeface="Impact"/>
                <a:ea typeface="Impact"/>
                <a:cs typeface="Impact"/>
                <a:sym typeface="Impact"/>
              </a:defRPr>
            </a:lvl7pPr>
            <a:lvl8pPr lvl="7">
              <a:spcBef>
                <a:spcPts val="0"/>
              </a:spcBef>
              <a:spcAft>
                <a:spcPts val="0"/>
              </a:spcAft>
              <a:buSzPts val="3400"/>
              <a:buFont typeface="Impact"/>
              <a:buNone/>
              <a:defRPr>
                <a:latin typeface="Impact"/>
                <a:ea typeface="Impact"/>
                <a:cs typeface="Impact"/>
                <a:sym typeface="Impact"/>
              </a:defRPr>
            </a:lvl8pPr>
            <a:lvl9pPr lvl="8">
              <a:spcBef>
                <a:spcPts val="0"/>
              </a:spcBef>
              <a:spcAft>
                <a:spcPts val="0"/>
              </a:spcAft>
              <a:buSzPts val="3400"/>
              <a:buFont typeface="Impact"/>
              <a:buNone/>
              <a:defRPr>
                <a:latin typeface="Impact"/>
                <a:ea typeface="Impact"/>
                <a:cs typeface="Impact"/>
                <a:sym typeface="Impact"/>
              </a:defRPr>
            </a:lvl9pPr>
          </a:lstStyle>
          <a:p/>
        </p:txBody>
      </p:sp>
      <p:pic>
        <p:nvPicPr>
          <p:cNvPr id="150" name="Google Shape;150;p27" title="летс гоу в точка банк.png"/>
          <p:cNvPicPr preferRelativeResize="0"/>
          <p:nvPr/>
        </p:nvPicPr>
        <p:blipFill>
          <a:blip r:embed="rId3">
            <a:alphaModFix/>
          </a:blip>
          <a:stretch>
            <a:fillRect/>
          </a:stretch>
        </p:blipFill>
        <p:spPr>
          <a:xfrm>
            <a:off x="3277214" y="0"/>
            <a:ext cx="5876937" cy="5143500"/>
          </a:xfrm>
          <a:prstGeom prst="rect">
            <a:avLst/>
          </a:prstGeom>
          <a:noFill/>
          <a:ln>
            <a:noFill/>
          </a:ln>
        </p:spPr>
      </p:pic>
      <p:sp>
        <p:nvSpPr>
          <p:cNvPr id="151" name="Google Shape;151;p27"/>
          <p:cNvSpPr txBox="1"/>
          <p:nvPr>
            <p:ph idx="1" type="subTitle"/>
          </p:nvPr>
        </p:nvSpPr>
        <p:spPr>
          <a:xfrm>
            <a:off x="228325" y="4720350"/>
            <a:ext cx="5741400" cy="244800"/>
          </a:xfrm>
          <a:prstGeom prst="rect">
            <a:avLst/>
          </a:prstGeom>
        </p:spPr>
        <p:txBody>
          <a:bodyPr anchorCtr="0" anchor="b" bIns="0" lIns="0" spcFirstLastPara="1" rIns="0" wrap="square" tIns="0">
            <a:noAutofit/>
          </a:bodyPr>
          <a:lstStyle>
            <a:lvl1pPr indent="-88900" lvl="0" marL="0" marR="0" algn="l">
              <a:lnSpc>
                <a:spcPct val="110000"/>
              </a:lnSpc>
              <a:spcBef>
                <a:spcPts val="0"/>
              </a:spcBef>
              <a:spcAft>
                <a:spcPts val="0"/>
              </a:spcAft>
              <a:buClr>
                <a:schemeClr val="lt1"/>
              </a:buClr>
              <a:buSzPts val="1400"/>
              <a:buNone/>
              <a:defRPr>
                <a:solidFill>
                  <a:schemeClr val="lt1"/>
                </a:solidFill>
              </a:defRPr>
            </a:lvl1pPr>
            <a:lvl2pPr lvl="1">
              <a:lnSpc>
                <a:spcPct val="110000"/>
              </a:lnSpc>
              <a:spcBef>
                <a:spcPts val="600"/>
              </a:spcBef>
              <a:spcAft>
                <a:spcPts val="0"/>
              </a:spcAft>
              <a:buClr>
                <a:schemeClr val="lt1"/>
              </a:buClr>
              <a:buSzPts val="1600"/>
              <a:buNone/>
              <a:defRPr>
                <a:solidFill>
                  <a:schemeClr val="lt1"/>
                </a:solidFill>
              </a:defRPr>
            </a:lvl2pPr>
            <a:lvl3pPr lvl="2">
              <a:lnSpc>
                <a:spcPct val="110000"/>
              </a:lnSpc>
              <a:spcBef>
                <a:spcPts val="600"/>
              </a:spcBef>
              <a:spcAft>
                <a:spcPts val="0"/>
              </a:spcAft>
              <a:buClr>
                <a:schemeClr val="lt1"/>
              </a:buClr>
              <a:buSzPts val="1600"/>
              <a:buNone/>
              <a:defRPr>
                <a:solidFill>
                  <a:schemeClr val="lt1"/>
                </a:solidFill>
              </a:defRPr>
            </a:lvl3pPr>
            <a:lvl4pPr lvl="3">
              <a:lnSpc>
                <a:spcPct val="110000"/>
              </a:lnSpc>
              <a:spcBef>
                <a:spcPts val="600"/>
              </a:spcBef>
              <a:spcAft>
                <a:spcPts val="0"/>
              </a:spcAft>
              <a:buClr>
                <a:schemeClr val="lt1"/>
              </a:buClr>
              <a:buSzPts val="1600"/>
              <a:buNone/>
              <a:defRPr>
                <a:solidFill>
                  <a:schemeClr val="lt1"/>
                </a:solidFill>
              </a:defRPr>
            </a:lvl4pPr>
            <a:lvl5pPr lvl="4">
              <a:lnSpc>
                <a:spcPct val="110000"/>
              </a:lnSpc>
              <a:spcBef>
                <a:spcPts val="600"/>
              </a:spcBef>
              <a:spcAft>
                <a:spcPts val="0"/>
              </a:spcAft>
              <a:buClr>
                <a:schemeClr val="lt1"/>
              </a:buClr>
              <a:buSzPts val="1600"/>
              <a:buNone/>
              <a:defRPr>
                <a:solidFill>
                  <a:schemeClr val="lt1"/>
                </a:solidFill>
              </a:defRPr>
            </a:lvl5pPr>
            <a:lvl6pPr lvl="5">
              <a:lnSpc>
                <a:spcPct val="110000"/>
              </a:lnSpc>
              <a:spcBef>
                <a:spcPts val="600"/>
              </a:spcBef>
              <a:spcAft>
                <a:spcPts val="0"/>
              </a:spcAft>
              <a:buClr>
                <a:schemeClr val="lt1"/>
              </a:buClr>
              <a:buSzPts val="1600"/>
              <a:buNone/>
              <a:defRPr>
                <a:solidFill>
                  <a:schemeClr val="lt1"/>
                </a:solidFill>
              </a:defRPr>
            </a:lvl6pPr>
            <a:lvl7pPr lvl="6">
              <a:lnSpc>
                <a:spcPct val="110000"/>
              </a:lnSpc>
              <a:spcBef>
                <a:spcPts val="600"/>
              </a:spcBef>
              <a:spcAft>
                <a:spcPts val="0"/>
              </a:spcAft>
              <a:buClr>
                <a:schemeClr val="lt1"/>
              </a:buClr>
              <a:buSzPts val="1600"/>
              <a:buNone/>
              <a:defRPr>
                <a:solidFill>
                  <a:schemeClr val="lt1"/>
                </a:solidFill>
              </a:defRPr>
            </a:lvl7pPr>
            <a:lvl8pPr lvl="7">
              <a:lnSpc>
                <a:spcPct val="110000"/>
              </a:lnSpc>
              <a:spcBef>
                <a:spcPts val="600"/>
              </a:spcBef>
              <a:spcAft>
                <a:spcPts val="0"/>
              </a:spcAft>
              <a:buClr>
                <a:schemeClr val="lt1"/>
              </a:buClr>
              <a:buSzPts val="1600"/>
              <a:buNone/>
              <a:defRPr>
                <a:solidFill>
                  <a:schemeClr val="lt1"/>
                </a:solidFill>
              </a:defRPr>
            </a:lvl8pPr>
            <a:lvl9pPr lvl="8">
              <a:lnSpc>
                <a:spcPct val="110000"/>
              </a:lnSpc>
              <a:spcBef>
                <a:spcPts val="600"/>
              </a:spcBef>
              <a:spcAft>
                <a:spcPts val="600"/>
              </a:spcAft>
              <a:buClr>
                <a:schemeClr val="lt1"/>
              </a:buClr>
              <a:buSzPts val="1600"/>
              <a:buNone/>
              <a:defRPr>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7 Финальный + вопросы" showMasterSp="0">
  <p:cSld name="Титульный 3_4_2_2_1_1">
    <p:bg>
      <p:bgPr>
        <a:solidFill>
          <a:schemeClr val="accent1"/>
        </a:solidFill>
      </p:bgPr>
    </p:bg>
    <p:spTree>
      <p:nvGrpSpPr>
        <p:cNvPr id="152" name="Shape 152"/>
        <p:cNvGrpSpPr/>
        <p:nvPr/>
      </p:nvGrpSpPr>
      <p:grpSpPr>
        <a:xfrm>
          <a:off x="0" y="0"/>
          <a:ext cx="0" cy="0"/>
          <a:chOff x="0" y="0"/>
          <a:chExt cx="0" cy="0"/>
        </a:xfrm>
      </p:grpSpPr>
      <p:pic>
        <p:nvPicPr>
          <p:cNvPr id="153" name="Google Shape;153;p28"/>
          <p:cNvPicPr preferRelativeResize="0"/>
          <p:nvPr/>
        </p:nvPicPr>
        <p:blipFill rotWithShape="1">
          <a:blip r:embed="rId2">
            <a:alphaModFix/>
          </a:blip>
          <a:srcRect b="0" l="0" r="0" t="0"/>
          <a:stretch/>
        </p:blipFill>
        <p:spPr>
          <a:xfrm>
            <a:off x="237887" y="152791"/>
            <a:ext cx="2353469" cy="313004"/>
          </a:xfrm>
          <a:prstGeom prst="rect">
            <a:avLst/>
          </a:prstGeom>
          <a:noFill/>
          <a:ln>
            <a:noFill/>
          </a:ln>
        </p:spPr>
      </p:pic>
      <p:sp>
        <p:nvSpPr>
          <p:cNvPr id="154" name="Google Shape;154;p28"/>
          <p:cNvSpPr txBox="1"/>
          <p:nvPr>
            <p:ph type="title"/>
          </p:nvPr>
        </p:nvSpPr>
        <p:spPr>
          <a:xfrm>
            <a:off x="217425" y="3302800"/>
            <a:ext cx="6488100" cy="1794600"/>
          </a:xfrm>
          <a:prstGeom prst="rect">
            <a:avLst/>
          </a:prstGeom>
        </p:spPr>
        <p:txBody>
          <a:bodyPr anchorCtr="0" anchor="b" bIns="0" lIns="0" spcFirstLastPara="1" rIns="0" wrap="square" tIns="0">
            <a:noAutofit/>
          </a:bodyPr>
          <a:lstStyle>
            <a:lvl1pPr indent="0" lvl="0" marL="0" marR="0" algn="l">
              <a:lnSpc>
                <a:spcPct val="79000"/>
              </a:lnSpc>
              <a:spcBef>
                <a:spcPts val="0"/>
              </a:spcBef>
              <a:spcAft>
                <a:spcPts val="0"/>
              </a:spcAft>
              <a:buNone/>
              <a:defRPr sz="7300">
                <a:solidFill>
                  <a:schemeClr val="lt1"/>
                </a:solidFill>
                <a:latin typeface="Impact"/>
                <a:ea typeface="Impact"/>
                <a:cs typeface="Impact"/>
                <a:sym typeface="Impact"/>
              </a:defRPr>
            </a:lvl1pPr>
            <a:lvl2pPr lvl="1">
              <a:spcBef>
                <a:spcPts val="0"/>
              </a:spcBef>
              <a:spcAft>
                <a:spcPts val="0"/>
              </a:spcAft>
              <a:buSzPts val="3400"/>
              <a:buFont typeface="Impact"/>
              <a:buNone/>
              <a:defRPr>
                <a:latin typeface="Impact"/>
                <a:ea typeface="Impact"/>
                <a:cs typeface="Impact"/>
                <a:sym typeface="Impact"/>
              </a:defRPr>
            </a:lvl2pPr>
            <a:lvl3pPr lvl="2">
              <a:spcBef>
                <a:spcPts val="0"/>
              </a:spcBef>
              <a:spcAft>
                <a:spcPts val="0"/>
              </a:spcAft>
              <a:buSzPts val="3400"/>
              <a:buFont typeface="Impact"/>
              <a:buNone/>
              <a:defRPr>
                <a:latin typeface="Impact"/>
                <a:ea typeface="Impact"/>
                <a:cs typeface="Impact"/>
                <a:sym typeface="Impact"/>
              </a:defRPr>
            </a:lvl3pPr>
            <a:lvl4pPr lvl="3">
              <a:spcBef>
                <a:spcPts val="0"/>
              </a:spcBef>
              <a:spcAft>
                <a:spcPts val="0"/>
              </a:spcAft>
              <a:buSzPts val="3400"/>
              <a:buFont typeface="Impact"/>
              <a:buNone/>
              <a:defRPr>
                <a:latin typeface="Impact"/>
                <a:ea typeface="Impact"/>
                <a:cs typeface="Impact"/>
                <a:sym typeface="Impact"/>
              </a:defRPr>
            </a:lvl4pPr>
            <a:lvl5pPr lvl="4">
              <a:spcBef>
                <a:spcPts val="0"/>
              </a:spcBef>
              <a:spcAft>
                <a:spcPts val="0"/>
              </a:spcAft>
              <a:buSzPts val="3400"/>
              <a:buFont typeface="Impact"/>
              <a:buNone/>
              <a:defRPr>
                <a:latin typeface="Impact"/>
                <a:ea typeface="Impact"/>
                <a:cs typeface="Impact"/>
                <a:sym typeface="Impact"/>
              </a:defRPr>
            </a:lvl5pPr>
            <a:lvl6pPr lvl="5">
              <a:spcBef>
                <a:spcPts val="0"/>
              </a:spcBef>
              <a:spcAft>
                <a:spcPts val="0"/>
              </a:spcAft>
              <a:buSzPts val="3400"/>
              <a:buFont typeface="Impact"/>
              <a:buNone/>
              <a:defRPr>
                <a:latin typeface="Impact"/>
                <a:ea typeface="Impact"/>
                <a:cs typeface="Impact"/>
                <a:sym typeface="Impact"/>
              </a:defRPr>
            </a:lvl6pPr>
            <a:lvl7pPr lvl="6">
              <a:spcBef>
                <a:spcPts val="0"/>
              </a:spcBef>
              <a:spcAft>
                <a:spcPts val="0"/>
              </a:spcAft>
              <a:buSzPts val="3400"/>
              <a:buFont typeface="Impact"/>
              <a:buNone/>
              <a:defRPr>
                <a:latin typeface="Impact"/>
                <a:ea typeface="Impact"/>
                <a:cs typeface="Impact"/>
                <a:sym typeface="Impact"/>
              </a:defRPr>
            </a:lvl7pPr>
            <a:lvl8pPr lvl="7">
              <a:spcBef>
                <a:spcPts val="0"/>
              </a:spcBef>
              <a:spcAft>
                <a:spcPts val="0"/>
              </a:spcAft>
              <a:buSzPts val="3400"/>
              <a:buFont typeface="Impact"/>
              <a:buNone/>
              <a:defRPr>
                <a:latin typeface="Impact"/>
                <a:ea typeface="Impact"/>
                <a:cs typeface="Impact"/>
                <a:sym typeface="Impact"/>
              </a:defRPr>
            </a:lvl8pPr>
            <a:lvl9pPr lvl="8">
              <a:spcBef>
                <a:spcPts val="0"/>
              </a:spcBef>
              <a:spcAft>
                <a:spcPts val="0"/>
              </a:spcAft>
              <a:buSzPts val="3400"/>
              <a:buFont typeface="Impact"/>
              <a:buNone/>
              <a:defRPr>
                <a:latin typeface="Impact"/>
                <a:ea typeface="Impact"/>
                <a:cs typeface="Impact"/>
                <a:sym typeface="Impact"/>
              </a:defRPr>
            </a:lvl9pPr>
          </a:lstStyle>
          <a:p/>
        </p:txBody>
      </p:sp>
      <p:pic>
        <p:nvPicPr>
          <p:cNvPr id="155" name="Google Shape;155;p28"/>
          <p:cNvPicPr preferRelativeResize="0"/>
          <p:nvPr/>
        </p:nvPicPr>
        <p:blipFill>
          <a:blip r:embed="rId3">
            <a:alphaModFix/>
          </a:blip>
          <a:stretch>
            <a:fillRect/>
          </a:stretch>
        </p:blipFill>
        <p:spPr>
          <a:xfrm>
            <a:off x="3780916" y="0"/>
            <a:ext cx="5374428" cy="5143501"/>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8 Финальный + лого" showMasterSp="0">
  <p:cSld name="Титульный 3_4_2_1">
    <p:bg>
      <p:bgPr>
        <a:solidFill>
          <a:schemeClr val="accent1"/>
        </a:solidFill>
      </p:bgPr>
    </p:bg>
    <p:spTree>
      <p:nvGrpSpPr>
        <p:cNvPr id="156" name="Shape 156"/>
        <p:cNvGrpSpPr/>
        <p:nvPr/>
      </p:nvGrpSpPr>
      <p:grpSpPr>
        <a:xfrm>
          <a:off x="0" y="0"/>
          <a:ext cx="0" cy="0"/>
          <a:chOff x="0" y="0"/>
          <a:chExt cx="0" cy="0"/>
        </a:xfrm>
      </p:grpSpPr>
      <p:pic>
        <p:nvPicPr>
          <p:cNvPr id="157" name="Google Shape;157;p29"/>
          <p:cNvPicPr preferRelativeResize="0"/>
          <p:nvPr/>
        </p:nvPicPr>
        <p:blipFill rotWithShape="1">
          <a:blip r:embed="rId2">
            <a:alphaModFix/>
          </a:blip>
          <a:srcRect b="0" l="0" r="0" t="0"/>
          <a:stretch/>
        </p:blipFill>
        <p:spPr>
          <a:xfrm>
            <a:off x="3174200" y="2320727"/>
            <a:ext cx="2795599" cy="371797"/>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8" name="Shape 158"/>
        <p:cNvGrpSpPr/>
        <p:nvPr/>
      </p:nvGrpSpPr>
      <p:grpSpPr>
        <a:xfrm>
          <a:off x="0" y="0"/>
          <a:ext cx="0" cy="0"/>
          <a:chOff x="0" y="0"/>
          <a:chExt cx="0" cy="0"/>
        </a:xfrm>
      </p:grpSpPr>
      <p:sp>
        <p:nvSpPr>
          <p:cNvPr id="159" name="Google Shape;159;p30"/>
          <p:cNvSpPr txBox="1"/>
          <p:nvPr>
            <p:ph type="ctrTitle"/>
          </p:nvPr>
        </p:nvSpPr>
        <p:spPr>
          <a:xfrm>
            <a:off x="311708" y="744575"/>
            <a:ext cx="8520600" cy="2052600"/>
          </a:xfrm>
          <a:prstGeom prst="rect">
            <a:avLst/>
          </a:prstGeom>
        </p:spPr>
        <p:txBody>
          <a:bodyPr anchorCtr="0" anchor="b" bIns="0" lIns="0" spcFirstLastPara="1" rIns="0" wrap="square" tIns="0">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60" name="Google Shape;160;p30"/>
          <p:cNvSpPr txBox="1"/>
          <p:nvPr>
            <p:ph idx="1" type="subTitle"/>
          </p:nvPr>
        </p:nvSpPr>
        <p:spPr>
          <a:xfrm>
            <a:off x="311700" y="2834125"/>
            <a:ext cx="8520600" cy="7926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1" name="Google Shape;161;p3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2" name="Shape 162"/>
        <p:cNvGrpSpPr/>
        <p:nvPr/>
      </p:nvGrpSpPr>
      <p:grpSpPr>
        <a:xfrm>
          <a:off x="0" y="0"/>
          <a:ext cx="0" cy="0"/>
          <a:chOff x="0" y="0"/>
          <a:chExt cx="0" cy="0"/>
        </a:xfrm>
      </p:grpSpPr>
      <p:sp>
        <p:nvSpPr>
          <p:cNvPr id="163" name="Google Shape;163;p31"/>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32" Type="http://schemas.openxmlformats.org/officeDocument/2006/relationships/theme" Target="../theme/theme2.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82190" y="154943"/>
            <a:ext cx="7204200" cy="1054200"/>
          </a:xfrm>
          <a:prstGeom prst="rect">
            <a:avLst/>
          </a:prstGeom>
          <a:noFill/>
          <a:ln>
            <a:noFill/>
          </a:ln>
        </p:spPr>
        <p:txBody>
          <a:bodyPr anchorCtr="0" anchor="t" bIns="0" lIns="0" spcFirstLastPara="1" rIns="0" wrap="square" tIns="0">
            <a:spAutoFit/>
          </a:bodyPr>
          <a:lstStyle>
            <a:lvl1pPr lvl="0" marR="0" algn="l">
              <a:lnSpc>
                <a:spcPct val="88000"/>
              </a:lnSpc>
              <a:spcBef>
                <a:spcPts val="0"/>
              </a:spcBef>
              <a:spcAft>
                <a:spcPts val="0"/>
              </a:spcAft>
              <a:buClr>
                <a:schemeClr val="dk1"/>
              </a:buClr>
              <a:buSzPts val="3400"/>
              <a:buFont typeface="Montserrat SemiBold"/>
              <a:buNone/>
              <a:defRPr i="0" sz="3400" u="none" cap="none" strike="noStrike">
                <a:solidFill>
                  <a:schemeClr val="dk1"/>
                </a:solidFill>
                <a:latin typeface="Montserrat SemiBold"/>
                <a:ea typeface="Montserrat SemiBold"/>
                <a:cs typeface="Montserrat SemiBold"/>
                <a:sym typeface="Montserrat SemiBold"/>
              </a:defRPr>
            </a:lvl1pPr>
            <a:lvl2pPr lvl="1">
              <a:lnSpc>
                <a:spcPct val="88000"/>
              </a:lnSpc>
              <a:spcBef>
                <a:spcPts val="0"/>
              </a:spcBef>
              <a:spcAft>
                <a:spcPts val="0"/>
              </a:spcAft>
              <a:buClr>
                <a:schemeClr val="dk1"/>
              </a:buClr>
              <a:buSzPts val="3400"/>
              <a:buFont typeface="Montserrat SemiBold"/>
              <a:buNone/>
              <a:defRPr sz="3400">
                <a:solidFill>
                  <a:schemeClr val="dk1"/>
                </a:solidFill>
                <a:latin typeface="Montserrat SemiBold"/>
                <a:ea typeface="Montserrat SemiBold"/>
                <a:cs typeface="Montserrat SemiBold"/>
                <a:sym typeface="Montserrat SemiBold"/>
              </a:defRPr>
            </a:lvl2pPr>
            <a:lvl3pPr lvl="2">
              <a:lnSpc>
                <a:spcPct val="88000"/>
              </a:lnSpc>
              <a:spcBef>
                <a:spcPts val="0"/>
              </a:spcBef>
              <a:spcAft>
                <a:spcPts val="0"/>
              </a:spcAft>
              <a:buClr>
                <a:schemeClr val="dk1"/>
              </a:buClr>
              <a:buSzPts val="3400"/>
              <a:buFont typeface="Montserrat SemiBold"/>
              <a:buNone/>
              <a:defRPr sz="3400">
                <a:solidFill>
                  <a:schemeClr val="dk1"/>
                </a:solidFill>
                <a:latin typeface="Montserrat SemiBold"/>
                <a:ea typeface="Montserrat SemiBold"/>
                <a:cs typeface="Montserrat SemiBold"/>
                <a:sym typeface="Montserrat SemiBold"/>
              </a:defRPr>
            </a:lvl3pPr>
            <a:lvl4pPr lvl="3">
              <a:lnSpc>
                <a:spcPct val="88000"/>
              </a:lnSpc>
              <a:spcBef>
                <a:spcPts val="0"/>
              </a:spcBef>
              <a:spcAft>
                <a:spcPts val="0"/>
              </a:spcAft>
              <a:buClr>
                <a:schemeClr val="dk1"/>
              </a:buClr>
              <a:buSzPts val="3400"/>
              <a:buFont typeface="Montserrat SemiBold"/>
              <a:buNone/>
              <a:defRPr sz="3400">
                <a:solidFill>
                  <a:schemeClr val="dk1"/>
                </a:solidFill>
                <a:latin typeface="Montserrat SemiBold"/>
                <a:ea typeface="Montserrat SemiBold"/>
                <a:cs typeface="Montserrat SemiBold"/>
                <a:sym typeface="Montserrat SemiBold"/>
              </a:defRPr>
            </a:lvl4pPr>
            <a:lvl5pPr lvl="4">
              <a:lnSpc>
                <a:spcPct val="88000"/>
              </a:lnSpc>
              <a:spcBef>
                <a:spcPts val="0"/>
              </a:spcBef>
              <a:spcAft>
                <a:spcPts val="0"/>
              </a:spcAft>
              <a:buClr>
                <a:schemeClr val="dk1"/>
              </a:buClr>
              <a:buSzPts val="3400"/>
              <a:buFont typeface="Montserrat SemiBold"/>
              <a:buNone/>
              <a:defRPr sz="3400">
                <a:solidFill>
                  <a:schemeClr val="dk1"/>
                </a:solidFill>
                <a:latin typeface="Montserrat SemiBold"/>
                <a:ea typeface="Montserrat SemiBold"/>
                <a:cs typeface="Montserrat SemiBold"/>
                <a:sym typeface="Montserrat SemiBold"/>
              </a:defRPr>
            </a:lvl5pPr>
            <a:lvl6pPr lvl="5">
              <a:lnSpc>
                <a:spcPct val="88000"/>
              </a:lnSpc>
              <a:spcBef>
                <a:spcPts val="0"/>
              </a:spcBef>
              <a:spcAft>
                <a:spcPts val="0"/>
              </a:spcAft>
              <a:buClr>
                <a:schemeClr val="dk1"/>
              </a:buClr>
              <a:buSzPts val="3400"/>
              <a:buFont typeface="Montserrat SemiBold"/>
              <a:buNone/>
              <a:defRPr sz="3400">
                <a:solidFill>
                  <a:schemeClr val="dk1"/>
                </a:solidFill>
                <a:latin typeface="Montserrat SemiBold"/>
                <a:ea typeface="Montserrat SemiBold"/>
                <a:cs typeface="Montserrat SemiBold"/>
                <a:sym typeface="Montserrat SemiBold"/>
              </a:defRPr>
            </a:lvl6pPr>
            <a:lvl7pPr lvl="6">
              <a:lnSpc>
                <a:spcPct val="88000"/>
              </a:lnSpc>
              <a:spcBef>
                <a:spcPts val="0"/>
              </a:spcBef>
              <a:spcAft>
                <a:spcPts val="0"/>
              </a:spcAft>
              <a:buClr>
                <a:schemeClr val="dk1"/>
              </a:buClr>
              <a:buSzPts val="3400"/>
              <a:buFont typeface="Montserrat SemiBold"/>
              <a:buNone/>
              <a:defRPr sz="3400">
                <a:solidFill>
                  <a:schemeClr val="dk1"/>
                </a:solidFill>
                <a:latin typeface="Montserrat SemiBold"/>
                <a:ea typeface="Montserrat SemiBold"/>
                <a:cs typeface="Montserrat SemiBold"/>
                <a:sym typeface="Montserrat SemiBold"/>
              </a:defRPr>
            </a:lvl7pPr>
            <a:lvl8pPr lvl="7">
              <a:lnSpc>
                <a:spcPct val="88000"/>
              </a:lnSpc>
              <a:spcBef>
                <a:spcPts val="0"/>
              </a:spcBef>
              <a:spcAft>
                <a:spcPts val="0"/>
              </a:spcAft>
              <a:buClr>
                <a:schemeClr val="dk1"/>
              </a:buClr>
              <a:buSzPts val="3400"/>
              <a:buFont typeface="Montserrat SemiBold"/>
              <a:buNone/>
              <a:defRPr sz="3400">
                <a:solidFill>
                  <a:schemeClr val="dk1"/>
                </a:solidFill>
                <a:latin typeface="Montserrat SemiBold"/>
                <a:ea typeface="Montserrat SemiBold"/>
                <a:cs typeface="Montserrat SemiBold"/>
                <a:sym typeface="Montserrat SemiBold"/>
              </a:defRPr>
            </a:lvl8pPr>
            <a:lvl9pPr lvl="8">
              <a:lnSpc>
                <a:spcPct val="88000"/>
              </a:lnSpc>
              <a:spcBef>
                <a:spcPts val="0"/>
              </a:spcBef>
              <a:spcAft>
                <a:spcPts val="0"/>
              </a:spcAft>
              <a:buClr>
                <a:schemeClr val="dk1"/>
              </a:buClr>
              <a:buSzPts val="3400"/>
              <a:buFont typeface="Montserrat SemiBold"/>
              <a:buNone/>
              <a:defRPr sz="3400">
                <a:solidFill>
                  <a:schemeClr val="dk1"/>
                </a:solidFill>
                <a:latin typeface="Montserrat SemiBold"/>
                <a:ea typeface="Montserrat SemiBold"/>
                <a:cs typeface="Montserrat SemiBold"/>
                <a:sym typeface="Montserrat SemiBold"/>
              </a:defRPr>
            </a:lvl9pPr>
          </a:lstStyle>
          <a:p/>
        </p:txBody>
      </p:sp>
      <p:pic>
        <p:nvPicPr>
          <p:cNvPr id="7" name="Google Shape;7;p1"/>
          <p:cNvPicPr preferRelativeResize="0"/>
          <p:nvPr/>
        </p:nvPicPr>
        <p:blipFill rotWithShape="1">
          <a:blip r:embed="rId1">
            <a:alphaModFix/>
          </a:blip>
          <a:srcRect b="0" l="0" r="0" t="0"/>
          <a:stretch/>
        </p:blipFill>
        <p:spPr>
          <a:xfrm>
            <a:off x="7732716" y="197648"/>
            <a:ext cx="1176340" cy="156449"/>
          </a:xfrm>
          <a:prstGeom prst="rect">
            <a:avLst/>
          </a:prstGeom>
          <a:noFill/>
          <a:ln>
            <a:noFill/>
          </a:ln>
        </p:spPr>
      </p:pic>
      <p:sp>
        <p:nvSpPr>
          <p:cNvPr id="8" name="Google Shape;8;p1"/>
          <p:cNvSpPr txBox="1"/>
          <p:nvPr>
            <p:ph idx="12" type="sldNum"/>
          </p:nvPr>
        </p:nvSpPr>
        <p:spPr>
          <a:xfrm>
            <a:off x="7362307" y="4749850"/>
            <a:ext cx="1666800" cy="393600"/>
          </a:xfrm>
          <a:prstGeom prst="rect">
            <a:avLst/>
          </a:prstGeom>
          <a:noFill/>
          <a:ln>
            <a:noFill/>
          </a:ln>
        </p:spPr>
        <p:txBody>
          <a:bodyPr anchorCtr="0" anchor="t" bIns="91425" lIns="91425" spcFirstLastPara="1" rIns="91425" wrap="square" tIns="91425">
            <a:noAutofit/>
          </a:bodyPr>
          <a:lstStyle>
            <a:lvl1pPr lvl="0" algn="r">
              <a:buNone/>
              <a:defRPr sz="1000">
                <a:solidFill>
                  <a:schemeClr val="dk1"/>
                </a:solidFill>
                <a:latin typeface="Montserrat SemiBold"/>
                <a:ea typeface="Montserrat SemiBold"/>
                <a:cs typeface="Montserrat SemiBold"/>
                <a:sym typeface="Montserrat SemiBold"/>
              </a:defRPr>
            </a:lvl1pPr>
            <a:lvl2pPr lvl="1" algn="r">
              <a:buNone/>
              <a:defRPr sz="1000">
                <a:solidFill>
                  <a:schemeClr val="dk1"/>
                </a:solidFill>
                <a:latin typeface="Montserrat SemiBold"/>
                <a:ea typeface="Montserrat SemiBold"/>
                <a:cs typeface="Montserrat SemiBold"/>
                <a:sym typeface="Montserrat SemiBold"/>
              </a:defRPr>
            </a:lvl2pPr>
            <a:lvl3pPr lvl="2" algn="r">
              <a:buNone/>
              <a:defRPr sz="1000">
                <a:solidFill>
                  <a:schemeClr val="dk1"/>
                </a:solidFill>
                <a:latin typeface="Montserrat SemiBold"/>
                <a:ea typeface="Montserrat SemiBold"/>
                <a:cs typeface="Montserrat SemiBold"/>
                <a:sym typeface="Montserrat SemiBold"/>
              </a:defRPr>
            </a:lvl3pPr>
            <a:lvl4pPr lvl="3" algn="r">
              <a:buNone/>
              <a:defRPr sz="1000">
                <a:solidFill>
                  <a:schemeClr val="dk1"/>
                </a:solidFill>
                <a:latin typeface="Montserrat SemiBold"/>
                <a:ea typeface="Montserrat SemiBold"/>
                <a:cs typeface="Montserrat SemiBold"/>
                <a:sym typeface="Montserrat SemiBold"/>
              </a:defRPr>
            </a:lvl4pPr>
            <a:lvl5pPr lvl="4" algn="r">
              <a:buNone/>
              <a:defRPr sz="1000">
                <a:solidFill>
                  <a:schemeClr val="dk1"/>
                </a:solidFill>
                <a:latin typeface="Montserrat SemiBold"/>
                <a:ea typeface="Montserrat SemiBold"/>
                <a:cs typeface="Montserrat SemiBold"/>
                <a:sym typeface="Montserrat SemiBold"/>
              </a:defRPr>
            </a:lvl5pPr>
            <a:lvl6pPr lvl="5" algn="r">
              <a:buNone/>
              <a:defRPr sz="1000">
                <a:solidFill>
                  <a:schemeClr val="dk1"/>
                </a:solidFill>
                <a:latin typeface="Montserrat SemiBold"/>
                <a:ea typeface="Montserrat SemiBold"/>
                <a:cs typeface="Montserrat SemiBold"/>
                <a:sym typeface="Montserrat SemiBold"/>
              </a:defRPr>
            </a:lvl6pPr>
            <a:lvl7pPr lvl="6" algn="r">
              <a:buNone/>
              <a:defRPr sz="1000">
                <a:solidFill>
                  <a:schemeClr val="dk1"/>
                </a:solidFill>
                <a:latin typeface="Montserrat SemiBold"/>
                <a:ea typeface="Montserrat SemiBold"/>
                <a:cs typeface="Montserrat SemiBold"/>
                <a:sym typeface="Montserrat SemiBold"/>
              </a:defRPr>
            </a:lvl7pPr>
            <a:lvl8pPr lvl="7" algn="r">
              <a:buNone/>
              <a:defRPr sz="1000">
                <a:solidFill>
                  <a:schemeClr val="dk1"/>
                </a:solidFill>
                <a:latin typeface="Montserrat SemiBold"/>
                <a:ea typeface="Montserrat SemiBold"/>
                <a:cs typeface="Montserrat SemiBold"/>
                <a:sym typeface="Montserrat SemiBold"/>
              </a:defRPr>
            </a:lvl8pPr>
            <a:lvl9pPr lvl="8" algn="r">
              <a:buNone/>
              <a:defRPr sz="1000">
                <a:solidFill>
                  <a:schemeClr val="dk1"/>
                </a:solidFill>
                <a:latin typeface="Montserrat SemiBold"/>
                <a:ea typeface="Montserrat SemiBold"/>
                <a:cs typeface="Montserrat SemiBold"/>
                <a:sym typeface="Montserrat SemiBold"/>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D1D1D1"/>
          </p15:clr>
        </p15:guide>
        <p15:guide id="2" pos="5760">
          <p15:clr>
            <a:srgbClr val="D1D1D1"/>
          </p15:clr>
        </p15:guide>
        <p15:guide id="3" pos="144">
          <p15:clr>
            <a:srgbClr val="D1D1D1"/>
          </p15:clr>
        </p15:guide>
        <p15:guide id="4" pos="237">
          <p15:clr>
            <a:srgbClr val="D1D1D1"/>
          </p15:clr>
        </p15:guide>
        <p15:guide id="5" pos="330">
          <p15:clr>
            <a:srgbClr val="D1D1D1"/>
          </p15:clr>
        </p15:guide>
        <p15:guide id="6" pos="422">
          <p15:clr>
            <a:srgbClr val="D1D1D1"/>
          </p15:clr>
        </p15:guide>
        <p15:guide id="7" pos="515">
          <p15:clr>
            <a:srgbClr val="FBAE40"/>
          </p15:clr>
        </p15:guide>
        <p15:guide id="8" pos="607">
          <p15:clr>
            <a:srgbClr val="FBAE40"/>
          </p15:clr>
        </p15:guide>
        <p15:guide id="9" pos="701">
          <p15:clr>
            <a:srgbClr val="D1D1D1"/>
          </p15:clr>
        </p15:guide>
        <p15:guide id="10" pos="793">
          <p15:clr>
            <a:srgbClr val="D1D1D1"/>
          </p15:clr>
        </p15:guide>
        <p15:guide id="11" pos="886">
          <p15:clr>
            <a:srgbClr val="D1D1D1"/>
          </p15:clr>
        </p15:guide>
        <p15:guide id="12" pos="979">
          <p15:clr>
            <a:srgbClr val="FBAE40"/>
          </p15:clr>
        </p15:guide>
        <p15:guide id="13" pos="1072">
          <p15:clr>
            <a:srgbClr val="FBAE40"/>
          </p15:clr>
        </p15:guide>
        <p15:guide id="14" pos="1164">
          <p15:clr>
            <a:srgbClr val="D1D1D1"/>
          </p15:clr>
        </p15:guide>
        <p15:guide id="15" pos="1257">
          <p15:clr>
            <a:srgbClr val="D1D1D1"/>
          </p15:clr>
        </p15:guide>
        <p15:guide id="16" pos="1350">
          <p15:clr>
            <a:srgbClr val="D1D1D1"/>
          </p15:clr>
        </p15:guide>
        <p15:guide id="17" pos="1442">
          <p15:clr>
            <a:srgbClr val="FBAE40"/>
          </p15:clr>
        </p15:guide>
        <p15:guide id="18" pos="1535">
          <p15:clr>
            <a:srgbClr val="FBAE40"/>
          </p15:clr>
        </p15:guide>
        <p15:guide id="19" pos="1627">
          <p15:clr>
            <a:srgbClr val="D1D1D1"/>
          </p15:clr>
        </p15:guide>
        <p15:guide id="20" pos="1721">
          <p15:clr>
            <a:srgbClr val="D1D1D1"/>
          </p15:clr>
        </p15:guide>
        <p15:guide id="21" pos="1813">
          <p15:clr>
            <a:srgbClr val="D1D1D1"/>
          </p15:clr>
        </p15:guide>
        <p15:guide id="22" pos="1906">
          <p15:clr>
            <a:srgbClr val="FBAE40"/>
          </p15:clr>
        </p15:guide>
        <p15:guide id="23" pos="1999">
          <p15:clr>
            <a:srgbClr val="FBAE40"/>
          </p15:clr>
        </p15:guide>
        <p15:guide id="24" pos="2092">
          <p15:clr>
            <a:srgbClr val="D1D1D1"/>
          </p15:clr>
        </p15:guide>
        <p15:guide id="25" pos="2184">
          <p15:clr>
            <a:srgbClr val="D1D1D1"/>
          </p15:clr>
        </p15:guide>
        <p15:guide id="26" pos="2277">
          <p15:clr>
            <a:srgbClr val="D1D1D1"/>
          </p15:clr>
        </p15:guide>
        <p15:guide id="27" pos="2370">
          <p15:clr>
            <a:srgbClr val="FBAE40"/>
          </p15:clr>
        </p15:guide>
        <p15:guide id="28" pos="2462">
          <p15:clr>
            <a:srgbClr val="FBAE40"/>
          </p15:clr>
        </p15:guide>
        <p15:guide id="29" pos="2555">
          <p15:clr>
            <a:srgbClr val="D1D1D1"/>
          </p15:clr>
        </p15:guide>
        <p15:guide id="30" pos="2647">
          <p15:clr>
            <a:srgbClr val="D1D1D1"/>
          </p15:clr>
        </p15:guide>
        <p15:guide id="31" pos="2741">
          <p15:clr>
            <a:srgbClr val="D1D1D1"/>
          </p15:clr>
        </p15:guide>
        <p15:guide id="32" pos="2833">
          <p15:clr>
            <a:srgbClr val="FBAE40"/>
          </p15:clr>
        </p15:guide>
        <p15:guide id="33" pos="2926">
          <p15:clr>
            <a:srgbClr val="FBAE40"/>
          </p15:clr>
        </p15:guide>
        <p15:guide id="34" pos="3019">
          <p15:clr>
            <a:srgbClr val="D1D1D1"/>
          </p15:clr>
        </p15:guide>
        <p15:guide id="35" pos="3112">
          <p15:clr>
            <a:srgbClr val="D1D1D1"/>
          </p15:clr>
        </p15:guide>
        <p15:guide id="36" pos="3204">
          <p15:clr>
            <a:srgbClr val="D1D1D1"/>
          </p15:clr>
        </p15:guide>
        <p15:guide id="37" pos="3297">
          <p15:clr>
            <a:srgbClr val="FBAE40"/>
          </p15:clr>
        </p15:guide>
        <p15:guide id="38" pos="3389">
          <p15:clr>
            <a:srgbClr val="FBAE40"/>
          </p15:clr>
        </p15:guide>
        <p15:guide id="39" pos="3482">
          <p15:clr>
            <a:srgbClr val="D1D1D1"/>
          </p15:clr>
        </p15:guide>
        <p15:guide id="40" pos="3575">
          <p15:clr>
            <a:srgbClr val="D1D1D1"/>
          </p15:clr>
        </p15:guide>
        <p15:guide id="41" pos="3667">
          <p15:clr>
            <a:srgbClr val="D1D1D1"/>
          </p15:clr>
        </p15:guide>
        <p15:guide id="42" pos="3761">
          <p15:clr>
            <a:srgbClr val="FBAE40"/>
          </p15:clr>
        </p15:guide>
        <p15:guide id="43" pos="3853">
          <p15:clr>
            <a:srgbClr val="FBAE40"/>
          </p15:clr>
        </p15:guide>
        <p15:guide id="44" pos="3946">
          <p15:clr>
            <a:srgbClr val="D1D1D1"/>
          </p15:clr>
        </p15:guide>
        <p15:guide id="45" pos="4039">
          <p15:clr>
            <a:srgbClr val="D1D1D1"/>
          </p15:clr>
        </p15:guide>
        <p15:guide id="46" pos="4132">
          <p15:clr>
            <a:srgbClr val="D1D1D1"/>
          </p15:clr>
        </p15:guide>
        <p15:guide id="47" pos="4224">
          <p15:clr>
            <a:srgbClr val="FBAE40"/>
          </p15:clr>
        </p15:guide>
        <p15:guide id="48" pos="4317">
          <p15:clr>
            <a:srgbClr val="FBAE40"/>
          </p15:clr>
        </p15:guide>
        <p15:guide id="49" pos="4409">
          <p15:clr>
            <a:srgbClr val="D1D1D1"/>
          </p15:clr>
        </p15:guide>
        <p15:guide id="50" pos="4502">
          <p15:clr>
            <a:srgbClr val="D1D1D1"/>
          </p15:clr>
        </p15:guide>
        <p15:guide id="51" pos="4595">
          <p15:clr>
            <a:srgbClr val="D1D1D1"/>
          </p15:clr>
        </p15:guide>
        <p15:guide id="52" pos="4687">
          <p15:clr>
            <a:srgbClr val="FBAE40"/>
          </p15:clr>
        </p15:guide>
        <p15:guide id="53" pos="4781">
          <p15:clr>
            <a:srgbClr val="FBAE40"/>
          </p15:clr>
        </p15:guide>
        <p15:guide id="54" pos="4873">
          <p15:clr>
            <a:srgbClr val="D1D1D1"/>
          </p15:clr>
        </p15:guide>
        <p15:guide id="55" pos="4966">
          <p15:clr>
            <a:srgbClr val="D1D1D1"/>
          </p15:clr>
        </p15:guide>
        <p15:guide id="56" pos="5059">
          <p15:clr>
            <a:srgbClr val="D1D1D1"/>
          </p15:clr>
        </p15:guide>
        <p15:guide id="57" pos="5152">
          <p15:clr>
            <a:srgbClr val="FBAE40"/>
          </p15:clr>
        </p15:guide>
        <p15:guide id="58" pos="5244">
          <p15:clr>
            <a:srgbClr val="FBAE40"/>
          </p15:clr>
        </p15:guide>
        <p15:guide id="59" pos="5337">
          <p15:clr>
            <a:srgbClr val="D1D1D1"/>
          </p15:clr>
        </p15:guide>
        <p15:guide id="60" pos="5429">
          <p15:clr>
            <a:srgbClr val="D1D1D1"/>
          </p15:clr>
        </p15:guide>
        <p15:guide id="61" pos="5522">
          <p15:clr>
            <a:srgbClr val="D1D1D1"/>
          </p15:clr>
        </p15:guide>
        <p15:guide id="62" pos="5615">
          <p15:clr>
            <a:srgbClr val="D1D1D1"/>
          </p15:clr>
        </p15:guide>
        <p15:guide id="63" orient="horz">
          <p15:clr>
            <a:srgbClr val="D1D1D1"/>
          </p15:clr>
        </p15:guide>
        <p15:guide id="64" orient="horz" pos="3240">
          <p15:clr>
            <a:srgbClr val="D1D1D1"/>
          </p15:clr>
        </p15:guide>
        <p15:guide id="65" orient="horz" pos="144">
          <p15:clr>
            <a:srgbClr val="D1D1D1"/>
          </p15:clr>
        </p15:guide>
        <p15:guide id="66" orient="horz" pos="236">
          <p15:clr>
            <a:srgbClr val="D1D1D1"/>
          </p15:clr>
        </p15:guide>
        <p15:guide id="67" orient="horz" pos="329">
          <p15:clr>
            <a:srgbClr val="D1D1D1"/>
          </p15:clr>
        </p15:guide>
        <p15:guide id="68" orient="horz" pos="421">
          <p15:clr>
            <a:srgbClr val="D1D1D1"/>
          </p15:clr>
        </p15:guide>
        <p15:guide id="69" orient="horz" pos="513">
          <p15:clr>
            <a:srgbClr val="D1D1D1"/>
          </p15:clr>
        </p15:guide>
        <p15:guide id="70" orient="horz" pos="605">
          <p15:clr>
            <a:srgbClr val="D1D1D1"/>
          </p15:clr>
        </p15:guide>
        <p15:guide id="71" orient="horz" pos="697">
          <p15:clr>
            <a:srgbClr val="D1D1D1"/>
          </p15:clr>
        </p15:guide>
        <p15:guide id="72" orient="horz" pos="790">
          <p15:clr>
            <a:srgbClr val="D1D1D1"/>
          </p15:clr>
        </p15:guide>
        <p15:guide id="73" orient="horz" pos="882">
          <p15:clr>
            <a:srgbClr val="D1D1D1"/>
          </p15:clr>
        </p15:guide>
        <p15:guide id="74" orient="horz" pos="974">
          <p15:clr>
            <a:srgbClr val="D1D1D1"/>
          </p15:clr>
        </p15:guide>
        <p15:guide id="75" orient="horz" pos="1067">
          <p15:clr>
            <a:srgbClr val="D1D1D1"/>
          </p15:clr>
        </p15:guide>
        <p15:guide id="76" orient="horz" pos="1159">
          <p15:clr>
            <a:srgbClr val="D1D1D1"/>
          </p15:clr>
        </p15:guide>
        <p15:guide id="77" orient="horz" pos="1251">
          <p15:clr>
            <a:srgbClr val="D1D1D1"/>
          </p15:clr>
        </p15:guide>
        <p15:guide id="78" orient="horz" pos="1343">
          <p15:clr>
            <a:srgbClr val="D1D1D1"/>
          </p15:clr>
        </p15:guide>
        <p15:guide id="79" orient="horz" pos="1435">
          <p15:clr>
            <a:srgbClr val="D1D1D1"/>
          </p15:clr>
        </p15:guide>
        <p15:guide id="80" orient="horz" pos="1528">
          <p15:clr>
            <a:srgbClr val="D1D1D1"/>
          </p15:clr>
        </p15:guide>
        <p15:guide id="81" orient="horz" pos="1620">
          <p15:clr>
            <a:srgbClr val="D1D1D1"/>
          </p15:clr>
        </p15:guide>
        <p15:guide id="82" orient="horz" pos="1711">
          <p15:clr>
            <a:srgbClr val="D1D1D1"/>
          </p15:clr>
        </p15:guide>
        <p15:guide id="83" orient="horz" pos="1804">
          <p15:clr>
            <a:srgbClr val="D1D1D1"/>
          </p15:clr>
        </p15:guide>
        <p15:guide id="84" orient="horz" pos="1896">
          <p15:clr>
            <a:srgbClr val="D1D1D1"/>
          </p15:clr>
        </p15:guide>
        <p15:guide id="85" orient="horz" pos="1988">
          <p15:clr>
            <a:srgbClr val="D1D1D1"/>
          </p15:clr>
        </p15:guide>
        <p15:guide id="86" orient="horz" pos="2081">
          <p15:clr>
            <a:srgbClr val="D1D1D1"/>
          </p15:clr>
        </p15:guide>
        <p15:guide id="87" orient="horz" pos="2173">
          <p15:clr>
            <a:srgbClr val="D1D1D1"/>
          </p15:clr>
        </p15:guide>
        <p15:guide id="88" orient="horz" pos="2265">
          <p15:clr>
            <a:srgbClr val="D1D1D1"/>
          </p15:clr>
        </p15:guide>
        <p15:guide id="89" orient="horz" pos="2357">
          <p15:clr>
            <a:srgbClr val="D1D1D1"/>
          </p15:clr>
        </p15:guide>
        <p15:guide id="90" orient="horz" pos="2449">
          <p15:clr>
            <a:srgbClr val="D1D1D1"/>
          </p15:clr>
        </p15:guide>
        <p15:guide id="91" orient="horz" pos="2542">
          <p15:clr>
            <a:srgbClr val="D1D1D1"/>
          </p15:clr>
        </p15:guide>
        <p15:guide id="92" orient="horz" pos="2634">
          <p15:clr>
            <a:srgbClr val="D1D1D1"/>
          </p15:clr>
        </p15:guide>
        <p15:guide id="93" orient="horz" pos="2726">
          <p15:clr>
            <a:srgbClr val="D1D1D1"/>
          </p15:clr>
        </p15:guide>
        <p15:guide id="94" orient="horz" pos="2819">
          <p15:clr>
            <a:srgbClr val="D1D1D1"/>
          </p15:clr>
        </p15:guide>
        <p15:guide id="95" orient="horz" pos="2911">
          <p15:clr>
            <a:srgbClr val="D1D1D1"/>
          </p15:clr>
        </p15:guide>
        <p15:guide id="96" orient="horz" pos="3003">
          <p15:clr>
            <a:srgbClr val="D1D1D1"/>
          </p15:clr>
        </p15:guide>
        <p15:guide id="97" orient="horz" pos="3095">
          <p15:clr>
            <a:srgbClr val="D1D1D1"/>
          </p15:clr>
        </p15:guide>
        <p15:guide id="98" orient="horz">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3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comments" Target="../comments/comment1.xm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3.xml"/><Relationship Id="rId3"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6.xml"/><Relationship Id="rId3"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15.pn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6.xml"/><Relationship Id="rId3" Type="http://schemas.openxmlformats.org/officeDocument/2006/relationships/image" Target="../media/image21.png"/><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 Id="rId3" Type="http://schemas.openxmlformats.org/officeDocument/2006/relationships/image" Target="../media/image19.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9.xml"/><Relationship Id="rId3" Type="http://schemas.openxmlformats.org/officeDocument/2006/relationships/image" Target="../media/image19.png"/><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0.xml"/><Relationship Id="rId3" Type="http://schemas.openxmlformats.org/officeDocument/2006/relationships/image" Target="../media/image19.png"/><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2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3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 Id="rId3" Type="http://schemas.openxmlformats.org/officeDocument/2006/relationships/image" Target="../media/image3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2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38.png"/><Relationship Id="rId4" Type="http://schemas.openxmlformats.org/officeDocument/2006/relationships/image" Target="../media/image3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4.xml"/><Relationship Id="rId3" Type="http://schemas.openxmlformats.org/officeDocument/2006/relationships/image" Target="../media/image3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5.xml"/><Relationship Id="rId3" Type="http://schemas.openxmlformats.org/officeDocument/2006/relationships/image" Target="../media/image2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6.xml"/><Relationship Id="rId3" Type="http://schemas.openxmlformats.org/officeDocument/2006/relationships/image" Target="../media/image2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40.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9.xml"/><Relationship Id="rId3" Type="http://schemas.openxmlformats.org/officeDocument/2006/relationships/image" Target="../media/image3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5.xml"/><Relationship Id="rId3" Type="http://schemas.openxmlformats.org/officeDocument/2006/relationships/image" Target="../media/image26.png"/><Relationship Id="rId4" Type="http://schemas.openxmlformats.org/officeDocument/2006/relationships/image" Target="../media/image3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6.xml"/><Relationship Id="rId3" Type="http://schemas.openxmlformats.org/officeDocument/2006/relationships/image" Target="../media/image35.png"/><Relationship Id="rId4" Type="http://schemas.openxmlformats.org/officeDocument/2006/relationships/image" Target="../media/image2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7.xml"/><Relationship Id="rId3" Type="http://schemas.openxmlformats.org/officeDocument/2006/relationships/image" Target="../media/image4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8.xml"/><Relationship Id="rId3" Type="http://schemas.openxmlformats.org/officeDocument/2006/relationships/image" Target="../media/image2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32"/>
          <p:cNvSpPr txBox="1"/>
          <p:nvPr>
            <p:ph type="title"/>
          </p:nvPr>
        </p:nvSpPr>
        <p:spPr>
          <a:xfrm>
            <a:off x="217425" y="3030975"/>
            <a:ext cx="5752500" cy="2054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GB"/>
              <a:t>50 оттенков тестирования бекенда </a:t>
            </a:r>
            <a:endParaRPr/>
          </a:p>
        </p:txBody>
      </p:sp>
      <p:sp>
        <p:nvSpPr>
          <p:cNvPr id="169" name="Google Shape;169;p32"/>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3"/>
          <p:cNvSpPr txBox="1"/>
          <p:nvPr>
            <p:ph type="title"/>
          </p:nvPr>
        </p:nvSpPr>
        <p:spPr>
          <a:xfrm>
            <a:off x="199150" y="597325"/>
            <a:ext cx="4303500" cy="949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Якушева Елизавета</a:t>
            </a:r>
            <a:endParaRPr/>
          </a:p>
        </p:txBody>
      </p:sp>
      <p:sp>
        <p:nvSpPr>
          <p:cNvPr id="175" name="Google Shape;175;p33"/>
          <p:cNvSpPr txBox="1"/>
          <p:nvPr>
            <p:ph idx="1" type="subTitle"/>
          </p:nvPr>
        </p:nvSpPr>
        <p:spPr>
          <a:xfrm>
            <a:off x="228600" y="177641"/>
            <a:ext cx="5741400" cy="244800"/>
          </a:xfrm>
          <a:prstGeom prst="rect">
            <a:avLst/>
          </a:prstGeom>
        </p:spPr>
        <p:txBody>
          <a:bodyPr anchorCtr="0" anchor="t" bIns="0" lIns="0" spcFirstLastPara="1" rIns="0" wrap="square" tIns="0">
            <a:noAutofit/>
          </a:bodyPr>
          <a:lstStyle/>
          <a:p>
            <a:pPr indent="0" lvl="0" marL="0" rtl="0" algn="l">
              <a:spcBef>
                <a:spcPts val="0"/>
              </a:spcBef>
              <a:spcAft>
                <a:spcPts val="1000"/>
              </a:spcAft>
              <a:buNone/>
            </a:pPr>
            <a:r>
              <a:rPr lang="en-GB"/>
              <a:t>Спикер</a:t>
            </a:r>
            <a:endParaRPr/>
          </a:p>
        </p:txBody>
      </p:sp>
      <p:sp>
        <p:nvSpPr>
          <p:cNvPr id="176" name="Google Shape;176;p33"/>
          <p:cNvSpPr txBox="1"/>
          <p:nvPr>
            <p:ph idx="2" type="subTitle"/>
          </p:nvPr>
        </p:nvSpPr>
        <p:spPr>
          <a:xfrm>
            <a:off x="228600" y="1673300"/>
            <a:ext cx="4303500" cy="244800"/>
          </a:xfrm>
          <a:prstGeom prst="rect">
            <a:avLst/>
          </a:prstGeom>
        </p:spPr>
        <p:txBody>
          <a:bodyPr anchorCtr="0" anchor="t" bIns="0" lIns="0" spcFirstLastPara="1" rIns="0" wrap="square" tIns="0">
            <a:noAutofit/>
          </a:bodyPr>
          <a:lstStyle/>
          <a:p>
            <a:pPr indent="0" lvl="0" marL="0" rtl="0" algn="l">
              <a:spcBef>
                <a:spcPts val="0"/>
              </a:spcBef>
              <a:spcAft>
                <a:spcPts val="1000"/>
              </a:spcAft>
              <a:buNone/>
            </a:pPr>
            <a:r>
              <a:rPr lang="en-GB"/>
              <a:t>Тестировщик, окислитель</a:t>
            </a:r>
            <a:endParaRPr/>
          </a:p>
        </p:txBody>
      </p:sp>
      <p:sp>
        <p:nvSpPr>
          <p:cNvPr id="177" name="Google Shape;177;p33"/>
          <p:cNvSpPr txBox="1"/>
          <p:nvPr/>
        </p:nvSpPr>
        <p:spPr>
          <a:xfrm>
            <a:off x="225325" y="3524020"/>
            <a:ext cx="4125300" cy="1436700"/>
          </a:xfrm>
          <a:prstGeom prst="rect">
            <a:avLst/>
          </a:prstGeom>
          <a:noFill/>
          <a:ln>
            <a:noFill/>
          </a:ln>
        </p:spPr>
        <p:txBody>
          <a:bodyPr anchorCtr="0" anchor="b" bIns="0" lIns="0" spcFirstLastPara="1" rIns="0" wrap="square" tIns="0">
            <a:noAutofit/>
          </a:bodyPr>
          <a:lstStyle/>
          <a:p>
            <a:pPr indent="-184150" lvl="0" marL="150000" rtl="0" algn="l">
              <a:lnSpc>
                <a:spcPct val="110000"/>
              </a:lnSpc>
              <a:spcBef>
                <a:spcPts val="0"/>
              </a:spcBef>
              <a:spcAft>
                <a:spcPts val="0"/>
              </a:spcAft>
              <a:buClr>
                <a:schemeClr val="dk1"/>
              </a:buClr>
              <a:buSzPts val="1400"/>
              <a:buFont typeface="Montserrat SemiBold"/>
              <a:buChar char="·"/>
            </a:pPr>
            <a:r>
              <a:rPr lang="en-GB">
                <a:solidFill>
                  <a:schemeClr val="dk1"/>
                </a:solidFill>
                <a:latin typeface="Montserrat SemiBold"/>
                <a:ea typeface="Montserrat SemiBold"/>
                <a:cs typeface="Montserrat SemiBold"/>
                <a:sym typeface="Montserrat SemiBold"/>
              </a:rPr>
              <a:t>Тестирую backend больше чем играю в сквош (не играю в сквош)</a:t>
            </a:r>
            <a:endParaRPr>
              <a:solidFill>
                <a:schemeClr val="dk1"/>
              </a:solidFill>
              <a:latin typeface="Montserrat SemiBold"/>
              <a:ea typeface="Montserrat SemiBold"/>
              <a:cs typeface="Montserrat SemiBold"/>
              <a:sym typeface="Montserrat SemiBold"/>
            </a:endParaRPr>
          </a:p>
          <a:p>
            <a:pPr indent="-184150" lvl="0" marL="150000" rtl="0" algn="l">
              <a:lnSpc>
                <a:spcPct val="110000"/>
              </a:lnSpc>
              <a:spcBef>
                <a:spcPts val="600"/>
              </a:spcBef>
              <a:spcAft>
                <a:spcPts val="0"/>
              </a:spcAft>
              <a:buClr>
                <a:schemeClr val="dk1"/>
              </a:buClr>
              <a:buSzPts val="1400"/>
              <a:buFont typeface="Montserrat SemiBold"/>
              <a:buChar char="·"/>
            </a:pPr>
            <a:r>
              <a:rPr lang="en-GB">
                <a:solidFill>
                  <a:schemeClr val="dk1"/>
                </a:solidFill>
                <a:latin typeface="Montserrat SemiBold"/>
                <a:ea typeface="Montserrat SemiBold"/>
                <a:cs typeface="Montserrat SemiBold"/>
                <a:sym typeface="Montserrat SemiBold"/>
              </a:rPr>
              <a:t>Пишу автотесты на python, потому что не умею на C</a:t>
            </a:r>
            <a:endParaRPr>
              <a:solidFill>
                <a:schemeClr val="dk1"/>
              </a:solidFill>
              <a:latin typeface="Montserrat SemiBold"/>
              <a:ea typeface="Montserrat SemiBold"/>
              <a:cs typeface="Montserrat SemiBold"/>
              <a:sym typeface="Montserrat SemiBold"/>
            </a:endParaRPr>
          </a:p>
          <a:p>
            <a:pPr indent="-184150" lvl="0" marL="150000" rtl="0" algn="l">
              <a:lnSpc>
                <a:spcPct val="110000"/>
              </a:lnSpc>
              <a:spcBef>
                <a:spcPts val="600"/>
              </a:spcBef>
              <a:spcAft>
                <a:spcPts val="600"/>
              </a:spcAft>
              <a:buClr>
                <a:schemeClr val="dk1"/>
              </a:buClr>
              <a:buSzPts val="1400"/>
              <a:buFont typeface="Montserrat SemiBold"/>
              <a:buChar char="·"/>
            </a:pPr>
            <a:r>
              <a:rPr lang="en-GB">
                <a:solidFill>
                  <a:schemeClr val="dk1"/>
                </a:solidFill>
                <a:latin typeface="Montserrat SemiBold"/>
                <a:ea typeface="Montserrat SemiBold"/>
                <a:cs typeface="Montserrat SemiBold"/>
                <a:sym typeface="Montserrat SemiBold"/>
              </a:rPr>
              <a:t>Не умею тестировать UI </a:t>
            </a:r>
            <a:endParaRPr>
              <a:solidFill>
                <a:schemeClr val="dk1"/>
              </a:solidFill>
              <a:latin typeface="Montserrat SemiBold"/>
              <a:ea typeface="Montserrat SemiBold"/>
              <a:cs typeface="Montserrat SemiBold"/>
              <a:sym typeface="Montserrat SemiBold"/>
            </a:endParaRPr>
          </a:p>
        </p:txBody>
      </p:sp>
      <p:pic>
        <p:nvPicPr>
          <p:cNvPr id="178" name="Google Shape;178;p33" title="IMG_0912A8ED2AE4-1.jpeg"/>
          <p:cNvPicPr preferRelativeResize="0"/>
          <p:nvPr/>
        </p:nvPicPr>
        <p:blipFill>
          <a:blip r:embed="rId3">
            <a:alphaModFix/>
          </a:blip>
          <a:stretch>
            <a:fillRect/>
          </a:stretch>
        </p:blipFill>
        <p:spPr>
          <a:xfrm>
            <a:off x="4684500" y="574841"/>
            <a:ext cx="4307103" cy="430710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4"/>
          <p:cNvSpPr txBox="1"/>
          <p:nvPr>
            <p:ph type="title"/>
          </p:nvPr>
        </p:nvSpPr>
        <p:spPr>
          <a:xfrm>
            <a:off x="232183" y="164763"/>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Что дальше?</a:t>
            </a:r>
            <a:endParaRPr/>
          </a:p>
        </p:txBody>
      </p:sp>
      <p:sp>
        <p:nvSpPr>
          <p:cNvPr id="184" name="Google Shape;184;p34"/>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185" name="Google Shape;185;p34"/>
          <p:cNvPicPr preferRelativeResize="0"/>
          <p:nvPr/>
        </p:nvPicPr>
        <p:blipFill rotWithShape="1">
          <a:blip r:embed="rId3">
            <a:alphaModFix/>
          </a:blip>
          <a:srcRect b="0" l="0" r="0" t="0"/>
          <a:stretch/>
        </p:blipFill>
        <p:spPr>
          <a:xfrm>
            <a:off x="4370210" y="0"/>
            <a:ext cx="4773790" cy="5143499"/>
          </a:xfrm>
          <a:prstGeom prst="rect">
            <a:avLst/>
          </a:prstGeom>
          <a:noFill/>
          <a:ln>
            <a:noFill/>
          </a:ln>
        </p:spPr>
      </p:pic>
      <p:sp>
        <p:nvSpPr>
          <p:cNvPr id="186" name="Google Shape;186;p34"/>
          <p:cNvSpPr/>
          <p:nvPr/>
        </p:nvSpPr>
        <p:spPr>
          <a:xfrm>
            <a:off x="748425" y="1546625"/>
            <a:ext cx="2789400" cy="2609700"/>
          </a:xfrm>
          <a:prstGeom prst="roundRect">
            <a:avLst>
              <a:gd fmla="val 5319" name="adj"/>
            </a:avLst>
          </a:prstGeom>
          <a:solidFill>
            <a:srgbClr val="E7DBFD"/>
          </a:solidFill>
          <a:ln>
            <a:noFill/>
          </a:ln>
        </p:spPr>
        <p:txBody>
          <a:bodyPr anchorCtr="0" anchor="t" bIns="108000" lIns="108000" spcFirstLastPara="1" rIns="108000" wrap="square" tIns="54000">
            <a:noAutofit/>
          </a:bodyPr>
          <a:lstStyle/>
          <a:p>
            <a:pPr indent="0" lvl="1" marL="0" marR="0" rtl="0" algn="l">
              <a:lnSpc>
                <a:spcPct val="100000"/>
              </a:lnSpc>
              <a:spcBef>
                <a:spcPts val="0"/>
              </a:spcBef>
              <a:spcAft>
                <a:spcPts val="0"/>
              </a:spcAft>
              <a:buClr>
                <a:srgbClr val="7F42E1"/>
              </a:buClr>
              <a:buSzPts val="1700"/>
              <a:buFont typeface="Arial"/>
              <a:buNone/>
            </a:pPr>
            <a:r>
              <a:t/>
            </a:r>
            <a:endParaRPr>
              <a:solidFill>
                <a:srgbClr val="7F42E1"/>
              </a:solidFill>
              <a:latin typeface="Montserrat SemiBold"/>
              <a:ea typeface="Montserrat SemiBold"/>
              <a:cs typeface="Montserrat SemiBold"/>
              <a:sym typeface="Montserrat SemiBold"/>
            </a:endParaRPr>
          </a:p>
          <a:p>
            <a:pPr indent="-171450" lvl="3" marL="269999" marR="0" rtl="0" algn="l">
              <a:lnSpc>
                <a:spcPct val="110000"/>
              </a:lnSpc>
              <a:spcBef>
                <a:spcPts val="600"/>
              </a:spcBef>
              <a:spcAft>
                <a:spcPts val="0"/>
              </a:spcAft>
              <a:buClr>
                <a:srgbClr val="191919"/>
              </a:buClr>
              <a:buSzPts val="1200"/>
              <a:buFont typeface="Montserrat Medium"/>
              <a:buAutoNum type="arabicPeriod"/>
            </a:pPr>
            <a:r>
              <a:rPr lang="en-GB" sz="1200">
                <a:solidFill>
                  <a:srgbClr val="191919"/>
                </a:solidFill>
                <a:latin typeface="Montserrat Medium"/>
                <a:ea typeface="Montserrat Medium"/>
                <a:cs typeface="Montserrat Medium"/>
                <a:sym typeface="Montserrat Medium"/>
              </a:rPr>
              <a:t>Почему 1200 тестов не гарант?</a:t>
            </a:r>
            <a:endParaRPr sz="1200">
              <a:solidFill>
                <a:srgbClr val="191919"/>
              </a:solidFill>
              <a:latin typeface="Montserrat Medium"/>
              <a:ea typeface="Montserrat Medium"/>
              <a:cs typeface="Montserrat Medium"/>
              <a:sym typeface="Montserrat Medium"/>
            </a:endParaRPr>
          </a:p>
          <a:p>
            <a:pPr indent="-171450" lvl="3" marL="269999" marR="0" rtl="0" algn="l">
              <a:lnSpc>
                <a:spcPct val="110000"/>
              </a:lnSpc>
              <a:spcBef>
                <a:spcPts val="600"/>
              </a:spcBef>
              <a:spcAft>
                <a:spcPts val="0"/>
              </a:spcAft>
              <a:buClr>
                <a:srgbClr val="191919"/>
              </a:buClr>
              <a:buSzPts val="1200"/>
              <a:buFont typeface="Montserrat Medium"/>
              <a:buAutoNum type="arabicPeriod"/>
            </a:pPr>
            <a:r>
              <a:rPr lang="en-GB" sz="1200">
                <a:solidFill>
                  <a:srgbClr val="191919"/>
                </a:solidFill>
                <a:latin typeface="Montserrat Medium"/>
                <a:ea typeface="Montserrat Medium"/>
                <a:cs typeface="Montserrat Medium"/>
                <a:sym typeface="Montserrat Medium"/>
              </a:rPr>
              <a:t>Что не так с модулями?</a:t>
            </a:r>
            <a:endParaRPr sz="1200">
              <a:solidFill>
                <a:srgbClr val="191919"/>
              </a:solidFill>
              <a:latin typeface="Montserrat Medium"/>
              <a:ea typeface="Montserrat Medium"/>
              <a:cs typeface="Montserrat Medium"/>
              <a:sym typeface="Montserrat Medium"/>
            </a:endParaRPr>
          </a:p>
          <a:p>
            <a:pPr indent="-171450" lvl="3" marL="269999" marR="0" rtl="0" algn="l">
              <a:lnSpc>
                <a:spcPct val="110000"/>
              </a:lnSpc>
              <a:spcBef>
                <a:spcPts val="600"/>
              </a:spcBef>
              <a:spcAft>
                <a:spcPts val="0"/>
              </a:spcAft>
              <a:buClr>
                <a:srgbClr val="191919"/>
              </a:buClr>
              <a:buSzPts val="1200"/>
              <a:buFont typeface="Montserrat Medium"/>
              <a:buAutoNum type="arabicPeriod"/>
            </a:pPr>
            <a:r>
              <a:rPr lang="en-GB" sz="1200">
                <a:solidFill>
                  <a:srgbClr val="191919"/>
                </a:solidFill>
                <a:latin typeface="Montserrat Medium"/>
                <a:ea typeface="Montserrat Medium"/>
                <a:cs typeface="Montserrat Medium"/>
                <a:sym typeface="Montserrat Medium"/>
              </a:rPr>
              <a:t>Какие интеграционные сценарии выбрать?</a:t>
            </a:r>
            <a:endParaRPr sz="1200">
              <a:solidFill>
                <a:srgbClr val="191919"/>
              </a:solidFill>
              <a:latin typeface="Montserrat Medium"/>
              <a:ea typeface="Montserrat Medium"/>
              <a:cs typeface="Montserrat Medium"/>
              <a:sym typeface="Montserrat Medium"/>
            </a:endParaRPr>
          </a:p>
          <a:p>
            <a:pPr indent="-171450" lvl="3" marL="269999" marR="0" rtl="0" algn="l">
              <a:lnSpc>
                <a:spcPct val="110000"/>
              </a:lnSpc>
              <a:spcBef>
                <a:spcPts val="600"/>
              </a:spcBef>
              <a:spcAft>
                <a:spcPts val="0"/>
              </a:spcAft>
              <a:buClr>
                <a:srgbClr val="191919"/>
              </a:buClr>
              <a:buSzPts val="1200"/>
              <a:buFont typeface="Montserrat Medium"/>
              <a:buAutoNum type="arabicPeriod"/>
            </a:pPr>
            <a:r>
              <a:rPr lang="en-GB" sz="1200">
                <a:solidFill>
                  <a:srgbClr val="191919"/>
                </a:solidFill>
                <a:latin typeface="Montserrat Medium"/>
                <a:ea typeface="Montserrat Medium"/>
                <a:cs typeface="Montserrat Medium"/>
                <a:sym typeface="Montserrat Medium"/>
              </a:rPr>
              <a:t>Как убрать IF из ветвлений?</a:t>
            </a:r>
            <a:endParaRPr sz="1200">
              <a:solidFill>
                <a:srgbClr val="191919"/>
              </a:solidFill>
              <a:latin typeface="Montserrat Medium"/>
              <a:ea typeface="Montserrat Medium"/>
              <a:cs typeface="Montserrat Medium"/>
              <a:sym typeface="Montserrat Medium"/>
            </a:endParaRPr>
          </a:p>
          <a:p>
            <a:pPr indent="-171450" lvl="3" marL="269999" marR="0" rtl="0" algn="l">
              <a:lnSpc>
                <a:spcPct val="110000"/>
              </a:lnSpc>
              <a:spcBef>
                <a:spcPts val="600"/>
              </a:spcBef>
              <a:spcAft>
                <a:spcPts val="600"/>
              </a:spcAft>
              <a:buClr>
                <a:srgbClr val="191919"/>
              </a:buClr>
              <a:buSzPts val="1200"/>
              <a:buFont typeface="Montserrat Medium"/>
              <a:buAutoNum type="arabicPeriod"/>
            </a:pPr>
            <a:r>
              <a:rPr lang="en-GB" sz="1200">
                <a:solidFill>
                  <a:srgbClr val="191919"/>
                </a:solidFill>
                <a:latin typeface="Montserrat Medium"/>
                <a:ea typeface="Montserrat Medium"/>
                <a:cs typeface="Montserrat Medium"/>
                <a:sym typeface="Montserrat Medium"/>
              </a:rPr>
              <a:t>Как проверить ответ на 400+ строк</a:t>
            </a:r>
            <a:endParaRPr sz="1200">
              <a:solidFill>
                <a:srgbClr val="191919"/>
              </a:solidFill>
              <a:latin typeface="Montserrat Medium"/>
              <a:ea typeface="Montserrat Medium"/>
              <a:cs typeface="Montserrat Medium"/>
              <a:sym typeface="Montserrat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35" title="ChatGPT Image 20 июл. 2026 г., 13_19_26.png"/>
          <p:cNvPicPr preferRelativeResize="0"/>
          <p:nvPr/>
        </p:nvPicPr>
        <p:blipFill>
          <a:blip r:embed="rId3">
            <a:alphaModFix/>
          </a:blip>
          <a:stretch>
            <a:fillRect/>
          </a:stretch>
        </p:blipFill>
        <p:spPr>
          <a:xfrm>
            <a:off x="964389" y="349451"/>
            <a:ext cx="6666981" cy="4444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6"/>
          <p:cNvSpPr txBox="1"/>
          <p:nvPr>
            <p:ph type="title"/>
          </p:nvPr>
        </p:nvSpPr>
        <p:spPr>
          <a:xfrm>
            <a:off x="235100" y="1422337"/>
            <a:ext cx="8673900" cy="2664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Как это тестировать?</a:t>
            </a:r>
            <a:endParaRPr/>
          </a:p>
        </p:txBody>
      </p:sp>
      <p:sp>
        <p:nvSpPr>
          <p:cNvPr id="197" name="Google Shape;197;p36"/>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7"/>
          <p:cNvSpPr txBox="1"/>
          <p:nvPr>
            <p:ph type="title"/>
          </p:nvPr>
        </p:nvSpPr>
        <p:spPr>
          <a:xfrm>
            <a:off x="232178" y="164775"/>
            <a:ext cx="4122000" cy="90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Стратегии тестирвоания</a:t>
            </a:r>
            <a:endParaRPr/>
          </a:p>
        </p:txBody>
      </p:sp>
      <p:sp>
        <p:nvSpPr>
          <p:cNvPr id="203" name="Google Shape;203;p37"/>
          <p:cNvSpPr txBox="1"/>
          <p:nvPr>
            <p:ph idx="1" type="subTitle"/>
          </p:nvPr>
        </p:nvSpPr>
        <p:spPr>
          <a:xfrm>
            <a:off x="228600" y="1368052"/>
            <a:ext cx="4122000" cy="1625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GB">
                <a:solidFill>
                  <a:schemeClr val="accent1"/>
                </a:solidFill>
                <a:latin typeface="Montserrat"/>
                <a:ea typeface="Montserrat"/>
                <a:cs typeface="Montserrat"/>
                <a:sym typeface="Montserrat"/>
              </a:rPr>
              <a:t>TOP-DOWN</a:t>
            </a:r>
            <a:endParaRPr b="1">
              <a:solidFill>
                <a:schemeClr val="accent1"/>
              </a:solidFill>
              <a:latin typeface="Montserrat"/>
              <a:ea typeface="Montserrat"/>
              <a:cs typeface="Montserrat"/>
              <a:sym typeface="Montserrat"/>
            </a:endParaRPr>
          </a:p>
          <a:p>
            <a:pPr indent="0" lvl="0" marL="0" rtl="0" algn="l">
              <a:spcBef>
                <a:spcPts val="600"/>
              </a:spcBef>
              <a:spcAft>
                <a:spcPts val="0"/>
              </a:spcAft>
              <a:buNone/>
            </a:pPr>
            <a:r>
              <a:rPr lang="en-GB"/>
              <a:t>Начинаем с пользовательского сценария</a:t>
            </a:r>
            <a:endParaRPr/>
          </a:p>
          <a:p>
            <a:pPr indent="0" lvl="0" marL="0" rtl="0" algn="l">
              <a:spcBef>
                <a:spcPts val="1000"/>
              </a:spcBef>
              <a:spcAft>
                <a:spcPts val="0"/>
              </a:spcAft>
              <a:buNone/>
            </a:pPr>
            <a:r>
              <a:rPr lang="en-GB"/>
              <a:t>Ищем критический путь</a:t>
            </a:r>
            <a:endParaRPr/>
          </a:p>
          <a:p>
            <a:pPr indent="0" lvl="0" marL="0" rtl="0" algn="l">
              <a:spcBef>
                <a:spcPts val="1000"/>
              </a:spcBef>
              <a:spcAft>
                <a:spcPts val="0"/>
              </a:spcAft>
              <a:buNone/>
            </a:pPr>
            <a:r>
              <a:rPr lang="en-GB"/>
              <a:t>Спускаемся к сервисам и интеграциям</a:t>
            </a:r>
            <a:endParaRPr/>
          </a:p>
          <a:p>
            <a:pPr indent="0" lvl="0" marL="0" rtl="0" algn="l">
              <a:spcBef>
                <a:spcPts val="1000"/>
              </a:spcBef>
              <a:spcAft>
                <a:spcPts val="1000"/>
              </a:spcAft>
              <a:buNone/>
            </a:pPr>
            <a:r>
              <a:t/>
            </a:r>
            <a:endParaRPr/>
          </a:p>
        </p:txBody>
      </p:sp>
      <p:sp>
        <p:nvSpPr>
          <p:cNvPr id="204" name="Google Shape;204;p37"/>
          <p:cNvSpPr txBox="1"/>
          <p:nvPr>
            <p:ph idx="2" type="subTitle"/>
          </p:nvPr>
        </p:nvSpPr>
        <p:spPr>
          <a:xfrm>
            <a:off x="4792275" y="1368050"/>
            <a:ext cx="4122000" cy="126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GB">
                <a:latin typeface="Montserrat"/>
                <a:ea typeface="Montserrat"/>
                <a:cs typeface="Montserrat"/>
                <a:sym typeface="Montserrat"/>
              </a:rPr>
              <a:t>BOTTOM-UP</a:t>
            </a:r>
            <a:endParaRPr b="1">
              <a:latin typeface="Montserrat"/>
              <a:ea typeface="Montserrat"/>
              <a:cs typeface="Montserrat"/>
              <a:sym typeface="Montserrat"/>
            </a:endParaRPr>
          </a:p>
          <a:p>
            <a:pPr indent="0" lvl="0" marL="0" rtl="0" algn="l">
              <a:spcBef>
                <a:spcPts val="600"/>
              </a:spcBef>
              <a:spcAft>
                <a:spcPts val="0"/>
              </a:spcAft>
              <a:buNone/>
            </a:pPr>
            <a:r>
              <a:rPr lang="en-GB"/>
              <a:t>Начинаем с отдельных компонентов</a:t>
            </a:r>
            <a:endParaRPr/>
          </a:p>
          <a:p>
            <a:pPr indent="0" lvl="0" marL="0" rtl="0" algn="l">
              <a:spcBef>
                <a:spcPts val="1000"/>
              </a:spcBef>
              <a:spcAft>
                <a:spcPts val="0"/>
              </a:spcAft>
              <a:buNone/>
            </a:pPr>
            <a:r>
              <a:rPr lang="en-GB"/>
              <a:t>Постепенно соединяем их</a:t>
            </a:r>
            <a:endParaRPr/>
          </a:p>
          <a:p>
            <a:pPr indent="0" lvl="0" marL="0" rtl="0" algn="l">
              <a:spcBef>
                <a:spcPts val="1000"/>
              </a:spcBef>
              <a:spcAft>
                <a:spcPts val="1000"/>
              </a:spcAft>
              <a:buNone/>
            </a:pPr>
            <a:r>
              <a:rPr lang="en-GB"/>
              <a:t>Получаем системное поведение</a:t>
            </a:r>
            <a:endParaRPr/>
          </a:p>
        </p:txBody>
      </p:sp>
      <p:sp>
        <p:nvSpPr>
          <p:cNvPr id="205" name="Google Shape;205;p37"/>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8"/>
          <p:cNvSpPr txBox="1"/>
          <p:nvPr>
            <p:ph type="title"/>
          </p:nvPr>
        </p:nvSpPr>
        <p:spPr>
          <a:xfrm>
            <a:off x="1626956" y="2346750"/>
            <a:ext cx="19134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И че?</a:t>
            </a:r>
            <a:endParaRPr/>
          </a:p>
        </p:txBody>
      </p:sp>
      <p:sp>
        <p:nvSpPr>
          <p:cNvPr id="211" name="Google Shape;211;p38"/>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212" name="Google Shape;212;p38" title="8e640dd6f6f3d8314ae51f303a3e146b.jpg"/>
          <p:cNvPicPr preferRelativeResize="0"/>
          <p:nvPr/>
        </p:nvPicPr>
        <p:blipFill rotWithShape="1">
          <a:blip r:embed="rId3">
            <a:alphaModFix/>
          </a:blip>
          <a:srcRect b="0" l="-15130" r="15130" t="0"/>
          <a:stretch/>
        </p:blipFill>
        <p:spPr>
          <a:xfrm>
            <a:off x="4392400" y="430375"/>
            <a:ext cx="4708625" cy="47278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9"/>
          <p:cNvSpPr txBox="1"/>
          <p:nvPr>
            <p:ph type="title"/>
          </p:nvPr>
        </p:nvSpPr>
        <p:spPr>
          <a:xfrm>
            <a:off x="235100" y="1422337"/>
            <a:ext cx="8673900" cy="2664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Проблема</a:t>
            </a:r>
            <a:endParaRPr/>
          </a:p>
        </p:txBody>
      </p:sp>
      <p:sp>
        <p:nvSpPr>
          <p:cNvPr id="218" name="Google Shape;218;p39"/>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40"/>
          <p:cNvSpPr txBox="1"/>
          <p:nvPr>
            <p:ph type="title"/>
          </p:nvPr>
        </p:nvSpPr>
        <p:spPr>
          <a:xfrm>
            <a:off x="232183" y="164763"/>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Как выглядит простой путь?</a:t>
            </a:r>
            <a:endParaRPr/>
          </a:p>
        </p:txBody>
      </p:sp>
      <p:sp>
        <p:nvSpPr>
          <p:cNvPr id="224" name="Google Shape;224;p40"/>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225" name="Google Shape;225;p40"/>
          <p:cNvSpPr/>
          <p:nvPr/>
        </p:nvSpPr>
        <p:spPr>
          <a:xfrm>
            <a:off x="2079424" y="2850648"/>
            <a:ext cx="5340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773">
                <a:solidFill>
                  <a:srgbClr val="0F1115"/>
                </a:solidFill>
                <a:highlight>
                  <a:srgbClr val="FFFFFF"/>
                </a:highlight>
                <a:latin typeface="Roboto"/>
                <a:ea typeface="Roboto"/>
                <a:cs typeface="Roboto"/>
                <a:sym typeface="Roboto"/>
              </a:rPr>
              <a:t>Debit cards</a:t>
            </a:r>
            <a:endParaRPr sz="941">
              <a:latin typeface="Calibri"/>
              <a:ea typeface="Calibri"/>
              <a:cs typeface="Calibri"/>
              <a:sym typeface="Calibri"/>
            </a:endParaRPr>
          </a:p>
        </p:txBody>
      </p:sp>
      <p:sp>
        <p:nvSpPr>
          <p:cNvPr id="226" name="Google Shape;226;p40"/>
          <p:cNvSpPr/>
          <p:nvPr/>
        </p:nvSpPr>
        <p:spPr>
          <a:xfrm>
            <a:off x="3200493" y="2895223"/>
            <a:ext cx="5340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773">
                <a:solidFill>
                  <a:srgbClr val="0F1115"/>
                </a:solidFill>
                <a:highlight>
                  <a:srgbClr val="FFFFFF"/>
                </a:highlight>
                <a:latin typeface="Roboto"/>
                <a:ea typeface="Roboto"/>
                <a:cs typeface="Roboto"/>
                <a:sym typeface="Roboto"/>
              </a:rPr>
              <a:t>Credit cards</a:t>
            </a:r>
            <a:endParaRPr sz="941">
              <a:latin typeface="Calibri"/>
              <a:ea typeface="Calibri"/>
              <a:cs typeface="Calibri"/>
              <a:sym typeface="Calibri"/>
            </a:endParaRPr>
          </a:p>
        </p:txBody>
      </p:sp>
      <p:sp>
        <p:nvSpPr>
          <p:cNvPr id="227" name="Google Shape;227;p40"/>
          <p:cNvSpPr/>
          <p:nvPr/>
        </p:nvSpPr>
        <p:spPr>
          <a:xfrm>
            <a:off x="4597774" y="2850648"/>
            <a:ext cx="5340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773">
                <a:solidFill>
                  <a:srgbClr val="0F1115"/>
                </a:solidFill>
                <a:highlight>
                  <a:srgbClr val="FFFFFF"/>
                </a:highlight>
                <a:latin typeface="Roboto"/>
                <a:ea typeface="Roboto"/>
                <a:cs typeface="Roboto"/>
                <a:sym typeface="Roboto"/>
              </a:rPr>
              <a:t>Loans</a:t>
            </a:r>
            <a:endParaRPr sz="941">
              <a:latin typeface="Calibri"/>
              <a:ea typeface="Calibri"/>
              <a:cs typeface="Calibri"/>
              <a:sym typeface="Calibri"/>
            </a:endParaRPr>
          </a:p>
        </p:txBody>
      </p:sp>
      <p:sp>
        <p:nvSpPr>
          <p:cNvPr id="228" name="Google Shape;228;p40"/>
          <p:cNvSpPr/>
          <p:nvPr/>
        </p:nvSpPr>
        <p:spPr>
          <a:xfrm>
            <a:off x="5901648" y="2850648"/>
            <a:ext cx="6348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773">
                <a:solidFill>
                  <a:srgbClr val="0F1115"/>
                </a:solidFill>
                <a:highlight>
                  <a:srgbClr val="FFFFFF"/>
                </a:highlight>
                <a:latin typeface="Roboto"/>
                <a:ea typeface="Roboto"/>
                <a:cs typeface="Roboto"/>
                <a:sym typeface="Roboto"/>
              </a:rPr>
              <a:t>Deposits</a:t>
            </a:r>
            <a:endParaRPr sz="941">
              <a:latin typeface="Calibri"/>
              <a:ea typeface="Calibri"/>
              <a:cs typeface="Calibri"/>
              <a:sym typeface="Calibri"/>
            </a:endParaRPr>
          </a:p>
        </p:txBody>
      </p:sp>
      <p:sp>
        <p:nvSpPr>
          <p:cNvPr id="229" name="Google Shape;229;p40"/>
          <p:cNvSpPr/>
          <p:nvPr/>
        </p:nvSpPr>
        <p:spPr>
          <a:xfrm>
            <a:off x="7206746" y="2850648"/>
            <a:ext cx="7362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773">
                <a:solidFill>
                  <a:srgbClr val="0F1115"/>
                </a:solidFill>
                <a:highlight>
                  <a:srgbClr val="FFFFFF"/>
                </a:highlight>
                <a:latin typeface="Roboto"/>
                <a:ea typeface="Roboto"/>
                <a:cs typeface="Roboto"/>
                <a:sym typeface="Roboto"/>
              </a:rPr>
              <a:t>Securities</a:t>
            </a:r>
            <a:endParaRPr sz="941">
              <a:latin typeface="Calibri"/>
              <a:ea typeface="Calibri"/>
              <a:cs typeface="Calibri"/>
              <a:sym typeface="Calibri"/>
            </a:endParaRPr>
          </a:p>
        </p:txBody>
      </p:sp>
      <p:sp>
        <p:nvSpPr>
          <p:cNvPr id="230" name="Google Shape;230;p40"/>
          <p:cNvSpPr/>
          <p:nvPr/>
        </p:nvSpPr>
        <p:spPr>
          <a:xfrm>
            <a:off x="692623" y="2815712"/>
            <a:ext cx="624300" cy="483900"/>
          </a:xfrm>
          <a:prstGeom prst="roundRect">
            <a:avLst>
              <a:gd fmla="val 16667" name="adj"/>
            </a:avLst>
          </a:prstGeom>
          <a:solidFill>
            <a:srgbClr val="EEEEEE"/>
          </a:solidFill>
          <a:ln cap="flat" cmpd="sng" w="7475">
            <a:solidFill>
              <a:srgbClr val="595959"/>
            </a:solidFill>
            <a:prstDash val="solid"/>
            <a:round/>
            <a:headEnd len="sm" w="sm" type="none"/>
            <a:tailEnd len="sm" w="sm" type="none"/>
          </a:ln>
        </p:spPr>
        <p:txBody>
          <a:bodyPr anchorCtr="0" anchor="ctr" bIns="71875" lIns="71875" spcFirstLastPara="1" rIns="71875" wrap="square" tIns="71875">
            <a:noAutofit/>
          </a:bodyPr>
          <a:lstStyle/>
          <a:p>
            <a:pPr indent="0" lvl="0" marL="0" rtl="0" algn="ctr">
              <a:spcBef>
                <a:spcPts val="0"/>
              </a:spcBef>
              <a:spcAft>
                <a:spcPts val="0"/>
              </a:spcAft>
              <a:buNone/>
            </a:pPr>
            <a:r>
              <a:rPr lang="en-GB" sz="1101">
                <a:latin typeface="Calibri"/>
                <a:ea typeface="Calibri"/>
                <a:cs typeface="Calibri"/>
                <a:sym typeface="Calibri"/>
              </a:rPr>
              <a:t>person</a:t>
            </a:r>
            <a:endParaRPr sz="1101">
              <a:latin typeface="Calibri"/>
              <a:ea typeface="Calibri"/>
              <a:cs typeface="Calibri"/>
              <a:sym typeface="Calibri"/>
            </a:endParaRPr>
          </a:p>
        </p:txBody>
      </p:sp>
      <p:sp>
        <p:nvSpPr>
          <p:cNvPr id="231" name="Google Shape;231;p40"/>
          <p:cNvSpPr/>
          <p:nvPr/>
        </p:nvSpPr>
        <p:spPr>
          <a:xfrm>
            <a:off x="460738" y="2116800"/>
            <a:ext cx="956700" cy="483900"/>
          </a:xfrm>
          <a:prstGeom prst="roundRect">
            <a:avLst>
              <a:gd fmla="val 16667" name="adj"/>
            </a:avLst>
          </a:prstGeom>
          <a:solidFill>
            <a:srgbClr val="EEEEEE"/>
          </a:solidFill>
          <a:ln cap="flat" cmpd="sng" w="7475">
            <a:solidFill>
              <a:srgbClr val="595959"/>
            </a:solidFill>
            <a:prstDash val="solid"/>
            <a:round/>
            <a:headEnd len="sm" w="sm" type="none"/>
            <a:tailEnd len="sm" w="sm" type="none"/>
          </a:ln>
        </p:spPr>
        <p:txBody>
          <a:bodyPr anchorCtr="0" anchor="ctr" bIns="71875" lIns="71875" spcFirstLastPara="1" rIns="71875" wrap="square" tIns="71875">
            <a:noAutofit/>
          </a:bodyPr>
          <a:lstStyle/>
          <a:p>
            <a:pPr indent="0" lvl="0" marL="0" rtl="0" algn="ctr">
              <a:spcBef>
                <a:spcPts val="0"/>
              </a:spcBef>
              <a:spcAft>
                <a:spcPts val="0"/>
              </a:spcAft>
              <a:buNone/>
            </a:pPr>
            <a:r>
              <a:rPr lang="en-GB" sz="1101">
                <a:latin typeface="Calibri"/>
                <a:ea typeface="Calibri"/>
                <a:cs typeface="Calibri"/>
                <a:sym typeface="Calibri"/>
              </a:rPr>
              <a:t>Тестовые данные</a:t>
            </a:r>
            <a:endParaRPr sz="1101">
              <a:latin typeface="Calibri"/>
              <a:ea typeface="Calibri"/>
              <a:cs typeface="Calibri"/>
              <a:sym typeface="Calibri"/>
            </a:endParaRPr>
          </a:p>
        </p:txBody>
      </p:sp>
      <p:sp>
        <p:nvSpPr>
          <p:cNvPr id="232" name="Google Shape;232;p40"/>
          <p:cNvSpPr/>
          <p:nvPr/>
        </p:nvSpPr>
        <p:spPr>
          <a:xfrm>
            <a:off x="1937210" y="2116800"/>
            <a:ext cx="8184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941">
                <a:latin typeface="Calibri"/>
                <a:ea typeface="Calibri"/>
                <a:cs typeface="Calibri"/>
                <a:sym typeface="Calibri"/>
              </a:rPr>
              <a:t>Тестовые данные</a:t>
            </a:r>
            <a:endParaRPr sz="941">
              <a:latin typeface="Calibri"/>
              <a:ea typeface="Calibri"/>
              <a:cs typeface="Calibri"/>
              <a:sym typeface="Calibri"/>
            </a:endParaRPr>
          </a:p>
        </p:txBody>
      </p:sp>
      <p:sp>
        <p:nvSpPr>
          <p:cNvPr id="233" name="Google Shape;233;p40"/>
          <p:cNvSpPr/>
          <p:nvPr/>
        </p:nvSpPr>
        <p:spPr>
          <a:xfrm>
            <a:off x="3146597" y="2116800"/>
            <a:ext cx="8184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941">
                <a:latin typeface="Calibri"/>
                <a:ea typeface="Calibri"/>
                <a:cs typeface="Calibri"/>
                <a:sym typeface="Calibri"/>
              </a:rPr>
              <a:t>Тестовые данные</a:t>
            </a:r>
            <a:endParaRPr sz="941">
              <a:latin typeface="Calibri"/>
              <a:ea typeface="Calibri"/>
              <a:cs typeface="Calibri"/>
              <a:sym typeface="Calibri"/>
            </a:endParaRPr>
          </a:p>
        </p:txBody>
      </p:sp>
      <p:sp>
        <p:nvSpPr>
          <p:cNvPr id="234" name="Google Shape;234;p40"/>
          <p:cNvSpPr/>
          <p:nvPr/>
        </p:nvSpPr>
        <p:spPr>
          <a:xfrm>
            <a:off x="4496322" y="2072225"/>
            <a:ext cx="8184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941">
                <a:latin typeface="Calibri"/>
                <a:ea typeface="Calibri"/>
                <a:cs typeface="Calibri"/>
                <a:sym typeface="Calibri"/>
              </a:rPr>
              <a:t>Тестовые данные</a:t>
            </a:r>
            <a:endParaRPr sz="941">
              <a:latin typeface="Calibri"/>
              <a:ea typeface="Calibri"/>
              <a:cs typeface="Calibri"/>
              <a:sym typeface="Calibri"/>
            </a:endParaRPr>
          </a:p>
        </p:txBody>
      </p:sp>
      <p:sp>
        <p:nvSpPr>
          <p:cNvPr id="235" name="Google Shape;235;p40"/>
          <p:cNvSpPr/>
          <p:nvPr/>
        </p:nvSpPr>
        <p:spPr>
          <a:xfrm>
            <a:off x="5925222" y="2072225"/>
            <a:ext cx="8184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941">
                <a:latin typeface="Calibri"/>
                <a:ea typeface="Calibri"/>
                <a:cs typeface="Calibri"/>
                <a:sym typeface="Calibri"/>
              </a:rPr>
              <a:t>Тестовые данные</a:t>
            </a:r>
            <a:endParaRPr sz="941">
              <a:latin typeface="Calibri"/>
              <a:ea typeface="Calibri"/>
              <a:cs typeface="Calibri"/>
              <a:sym typeface="Calibri"/>
            </a:endParaRPr>
          </a:p>
        </p:txBody>
      </p:sp>
      <p:sp>
        <p:nvSpPr>
          <p:cNvPr id="236" name="Google Shape;236;p40"/>
          <p:cNvSpPr/>
          <p:nvPr/>
        </p:nvSpPr>
        <p:spPr>
          <a:xfrm>
            <a:off x="7165635" y="2072225"/>
            <a:ext cx="8184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941">
                <a:latin typeface="Calibri"/>
                <a:ea typeface="Calibri"/>
                <a:cs typeface="Calibri"/>
                <a:sym typeface="Calibri"/>
              </a:rPr>
              <a:t>Тестовые данные</a:t>
            </a:r>
            <a:endParaRPr sz="941">
              <a:latin typeface="Calibri"/>
              <a:ea typeface="Calibri"/>
              <a:cs typeface="Calibri"/>
              <a:sym typeface="Calibri"/>
            </a:endParaRPr>
          </a:p>
        </p:txBody>
      </p:sp>
      <p:sp>
        <p:nvSpPr>
          <p:cNvPr id="237" name="Google Shape;237;p40"/>
          <p:cNvSpPr/>
          <p:nvPr/>
        </p:nvSpPr>
        <p:spPr>
          <a:xfrm>
            <a:off x="389163" y="1960100"/>
            <a:ext cx="1231200" cy="1513800"/>
          </a:xfrm>
          <a:prstGeom prst="rect">
            <a:avLst/>
          </a:prstGeom>
          <a:noFill/>
          <a:ln cap="flat" cmpd="sng" w="28575">
            <a:solidFill>
              <a:srgbClr val="7890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38" name="Google Shape;238;p40"/>
          <p:cNvSpPr/>
          <p:nvPr/>
        </p:nvSpPr>
        <p:spPr>
          <a:xfrm>
            <a:off x="4379300" y="1960100"/>
            <a:ext cx="1231200" cy="1513800"/>
          </a:xfrm>
          <a:prstGeom prst="rect">
            <a:avLst/>
          </a:prstGeom>
          <a:noFill/>
          <a:ln cap="flat" cmpd="sng" w="28575">
            <a:solidFill>
              <a:srgbClr val="7890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39" name="Google Shape;239;p40"/>
          <p:cNvSpPr/>
          <p:nvPr/>
        </p:nvSpPr>
        <p:spPr>
          <a:xfrm>
            <a:off x="3045050" y="1960100"/>
            <a:ext cx="1231200" cy="1513800"/>
          </a:xfrm>
          <a:prstGeom prst="rect">
            <a:avLst/>
          </a:prstGeom>
          <a:noFill/>
          <a:ln cap="flat" cmpd="sng" w="28575">
            <a:solidFill>
              <a:srgbClr val="7890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0" name="Google Shape;240;p40"/>
          <p:cNvSpPr/>
          <p:nvPr/>
        </p:nvSpPr>
        <p:spPr>
          <a:xfrm>
            <a:off x="1717113" y="1960100"/>
            <a:ext cx="1231200" cy="1513800"/>
          </a:xfrm>
          <a:prstGeom prst="rect">
            <a:avLst/>
          </a:prstGeom>
          <a:noFill/>
          <a:ln cap="flat" cmpd="sng" w="28575">
            <a:solidFill>
              <a:srgbClr val="7890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1" name="Google Shape;241;p40"/>
          <p:cNvSpPr/>
          <p:nvPr/>
        </p:nvSpPr>
        <p:spPr>
          <a:xfrm>
            <a:off x="5746475" y="1960100"/>
            <a:ext cx="1231200" cy="1513800"/>
          </a:xfrm>
          <a:prstGeom prst="rect">
            <a:avLst/>
          </a:prstGeom>
          <a:noFill/>
          <a:ln cap="flat" cmpd="sng" w="28575">
            <a:solidFill>
              <a:srgbClr val="7890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2" name="Google Shape;242;p40"/>
          <p:cNvSpPr/>
          <p:nvPr/>
        </p:nvSpPr>
        <p:spPr>
          <a:xfrm>
            <a:off x="7080738" y="1960100"/>
            <a:ext cx="1231200" cy="1513800"/>
          </a:xfrm>
          <a:prstGeom prst="rect">
            <a:avLst/>
          </a:prstGeom>
          <a:noFill/>
          <a:ln cap="flat" cmpd="sng" w="28575">
            <a:solidFill>
              <a:srgbClr val="7890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1"/>
          <p:cNvSpPr txBox="1"/>
          <p:nvPr>
            <p:ph type="title"/>
          </p:nvPr>
        </p:nvSpPr>
        <p:spPr>
          <a:xfrm>
            <a:off x="232183" y="164763"/>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К чему это приведет?</a:t>
            </a:r>
            <a:endParaRPr/>
          </a:p>
        </p:txBody>
      </p:sp>
      <p:sp>
        <p:nvSpPr>
          <p:cNvPr id="248" name="Google Shape;248;p41"/>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249" name="Google Shape;249;p41"/>
          <p:cNvPicPr preferRelativeResize="0"/>
          <p:nvPr/>
        </p:nvPicPr>
        <p:blipFill>
          <a:blip r:embed="rId3">
            <a:alphaModFix/>
          </a:blip>
          <a:stretch>
            <a:fillRect/>
          </a:stretch>
        </p:blipFill>
        <p:spPr>
          <a:xfrm>
            <a:off x="1983300" y="1839522"/>
            <a:ext cx="3851030" cy="2121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2"/>
          <p:cNvSpPr txBox="1"/>
          <p:nvPr>
            <p:ph type="title"/>
          </p:nvPr>
        </p:nvSpPr>
        <p:spPr>
          <a:xfrm>
            <a:off x="232183" y="164763"/>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Разбор самого легкого</a:t>
            </a:r>
            <a:endParaRPr/>
          </a:p>
        </p:txBody>
      </p:sp>
      <p:sp>
        <p:nvSpPr>
          <p:cNvPr id="255" name="Google Shape;255;p42"/>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256" name="Google Shape;256;p42"/>
          <p:cNvPicPr preferRelativeResize="0"/>
          <p:nvPr/>
        </p:nvPicPr>
        <p:blipFill>
          <a:blip r:embed="rId3">
            <a:alphaModFix/>
          </a:blip>
          <a:stretch>
            <a:fillRect/>
          </a:stretch>
        </p:blipFill>
        <p:spPr>
          <a:xfrm>
            <a:off x="706050" y="783037"/>
            <a:ext cx="8172449" cy="328457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3"/>
          <p:cNvSpPr txBox="1"/>
          <p:nvPr>
            <p:ph type="title"/>
          </p:nvPr>
        </p:nvSpPr>
        <p:spPr>
          <a:xfrm>
            <a:off x="232183" y="164763"/>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Известный факт</a:t>
            </a:r>
            <a:endParaRPr/>
          </a:p>
        </p:txBody>
      </p:sp>
      <p:sp>
        <p:nvSpPr>
          <p:cNvPr id="262" name="Google Shape;262;p43"/>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263" name="Google Shape;263;p43"/>
          <p:cNvSpPr/>
          <p:nvPr/>
        </p:nvSpPr>
        <p:spPr>
          <a:xfrm>
            <a:off x="5791362" y="2833373"/>
            <a:ext cx="5340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773">
                <a:solidFill>
                  <a:srgbClr val="0F1115"/>
                </a:solidFill>
                <a:highlight>
                  <a:srgbClr val="FFFFFF"/>
                </a:highlight>
                <a:latin typeface="Roboto"/>
                <a:ea typeface="Roboto"/>
                <a:cs typeface="Roboto"/>
                <a:sym typeface="Roboto"/>
              </a:rPr>
              <a:t>Debit cards</a:t>
            </a:r>
            <a:endParaRPr sz="941">
              <a:latin typeface="Calibri"/>
              <a:ea typeface="Calibri"/>
              <a:cs typeface="Calibri"/>
              <a:sym typeface="Calibri"/>
            </a:endParaRPr>
          </a:p>
        </p:txBody>
      </p:sp>
      <p:sp>
        <p:nvSpPr>
          <p:cNvPr id="264" name="Google Shape;264;p43"/>
          <p:cNvSpPr/>
          <p:nvPr/>
        </p:nvSpPr>
        <p:spPr>
          <a:xfrm>
            <a:off x="2133636" y="2846962"/>
            <a:ext cx="624300" cy="483900"/>
          </a:xfrm>
          <a:prstGeom prst="roundRect">
            <a:avLst>
              <a:gd fmla="val 16667" name="adj"/>
            </a:avLst>
          </a:prstGeom>
          <a:solidFill>
            <a:srgbClr val="EEEEEE"/>
          </a:solidFill>
          <a:ln cap="flat" cmpd="sng" w="7475">
            <a:solidFill>
              <a:srgbClr val="595959"/>
            </a:solidFill>
            <a:prstDash val="solid"/>
            <a:round/>
            <a:headEnd len="sm" w="sm" type="none"/>
            <a:tailEnd len="sm" w="sm" type="none"/>
          </a:ln>
        </p:spPr>
        <p:txBody>
          <a:bodyPr anchorCtr="0" anchor="ctr" bIns="71875" lIns="71875" spcFirstLastPara="1" rIns="71875" wrap="square" tIns="71875">
            <a:noAutofit/>
          </a:bodyPr>
          <a:lstStyle/>
          <a:p>
            <a:pPr indent="0" lvl="0" marL="0" rtl="0" algn="ctr">
              <a:spcBef>
                <a:spcPts val="0"/>
              </a:spcBef>
              <a:spcAft>
                <a:spcPts val="0"/>
              </a:spcAft>
              <a:buNone/>
            </a:pPr>
            <a:r>
              <a:rPr lang="en-GB" sz="1101">
                <a:latin typeface="Calibri"/>
                <a:ea typeface="Calibri"/>
                <a:cs typeface="Calibri"/>
                <a:sym typeface="Calibri"/>
              </a:rPr>
              <a:t>person</a:t>
            </a:r>
            <a:endParaRPr sz="1101">
              <a:latin typeface="Calibri"/>
              <a:ea typeface="Calibri"/>
              <a:cs typeface="Calibri"/>
              <a:sym typeface="Calibri"/>
            </a:endParaRPr>
          </a:p>
        </p:txBody>
      </p:sp>
      <p:sp>
        <p:nvSpPr>
          <p:cNvPr id="265" name="Google Shape;265;p43"/>
          <p:cNvSpPr/>
          <p:nvPr/>
        </p:nvSpPr>
        <p:spPr>
          <a:xfrm>
            <a:off x="1901751" y="2148050"/>
            <a:ext cx="956700" cy="483900"/>
          </a:xfrm>
          <a:prstGeom prst="roundRect">
            <a:avLst>
              <a:gd fmla="val 16667" name="adj"/>
            </a:avLst>
          </a:prstGeom>
          <a:solidFill>
            <a:srgbClr val="EEEEEE"/>
          </a:solidFill>
          <a:ln cap="flat" cmpd="sng" w="7475">
            <a:solidFill>
              <a:srgbClr val="595959"/>
            </a:solidFill>
            <a:prstDash val="solid"/>
            <a:round/>
            <a:headEnd len="sm" w="sm" type="none"/>
            <a:tailEnd len="sm" w="sm" type="none"/>
          </a:ln>
        </p:spPr>
        <p:txBody>
          <a:bodyPr anchorCtr="0" anchor="ctr" bIns="71875" lIns="71875" spcFirstLastPara="1" rIns="71875" wrap="square" tIns="71875">
            <a:noAutofit/>
          </a:bodyPr>
          <a:lstStyle/>
          <a:p>
            <a:pPr indent="0" lvl="0" marL="0" rtl="0" algn="ctr">
              <a:spcBef>
                <a:spcPts val="0"/>
              </a:spcBef>
              <a:spcAft>
                <a:spcPts val="0"/>
              </a:spcAft>
              <a:buNone/>
            </a:pPr>
            <a:r>
              <a:rPr lang="en-GB" sz="1101">
                <a:latin typeface="Calibri"/>
                <a:ea typeface="Calibri"/>
                <a:cs typeface="Calibri"/>
                <a:sym typeface="Calibri"/>
              </a:rPr>
              <a:t>Тестовые данные</a:t>
            </a:r>
            <a:endParaRPr sz="1101">
              <a:latin typeface="Calibri"/>
              <a:ea typeface="Calibri"/>
              <a:cs typeface="Calibri"/>
              <a:sym typeface="Calibri"/>
            </a:endParaRPr>
          </a:p>
        </p:txBody>
      </p:sp>
      <p:sp>
        <p:nvSpPr>
          <p:cNvPr id="266" name="Google Shape;266;p43"/>
          <p:cNvSpPr/>
          <p:nvPr/>
        </p:nvSpPr>
        <p:spPr>
          <a:xfrm>
            <a:off x="5649147" y="2099525"/>
            <a:ext cx="818400" cy="414000"/>
          </a:xfrm>
          <a:prstGeom prst="roundRect">
            <a:avLst>
              <a:gd fmla="val 16667" name="adj"/>
            </a:avLst>
          </a:prstGeom>
          <a:solidFill>
            <a:srgbClr val="EEEEEE"/>
          </a:solidFill>
          <a:ln cap="flat" cmpd="sng" w="6400">
            <a:solidFill>
              <a:srgbClr val="595959"/>
            </a:solidFill>
            <a:prstDash val="solid"/>
            <a:round/>
            <a:headEnd len="sm" w="sm" type="none"/>
            <a:tailEnd len="sm" w="sm" type="none"/>
          </a:ln>
        </p:spPr>
        <p:txBody>
          <a:bodyPr anchorCtr="0" anchor="ctr" bIns="61475" lIns="61475" spcFirstLastPara="1" rIns="61475" wrap="square" tIns="61475">
            <a:noAutofit/>
          </a:bodyPr>
          <a:lstStyle/>
          <a:p>
            <a:pPr indent="0" lvl="0" marL="0" rtl="0" algn="ctr">
              <a:spcBef>
                <a:spcPts val="0"/>
              </a:spcBef>
              <a:spcAft>
                <a:spcPts val="0"/>
              </a:spcAft>
              <a:buNone/>
            </a:pPr>
            <a:r>
              <a:rPr lang="en-GB" sz="941">
                <a:latin typeface="Calibri"/>
                <a:ea typeface="Calibri"/>
                <a:cs typeface="Calibri"/>
                <a:sym typeface="Calibri"/>
              </a:rPr>
              <a:t>Тестовые данные</a:t>
            </a:r>
            <a:endParaRPr sz="941">
              <a:latin typeface="Calibri"/>
              <a:ea typeface="Calibri"/>
              <a:cs typeface="Calibri"/>
              <a:sym typeface="Calibri"/>
            </a:endParaRPr>
          </a:p>
        </p:txBody>
      </p:sp>
      <p:sp>
        <p:nvSpPr>
          <p:cNvPr id="267" name="Google Shape;267;p43"/>
          <p:cNvSpPr/>
          <p:nvPr/>
        </p:nvSpPr>
        <p:spPr>
          <a:xfrm>
            <a:off x="1830175" y="1991350"/>
            <a:ext cx="1231200" cy="1513800"/>
          </a:xfrm>
          <a:prstGeom prst="rect">
            <a:avLst/>
          </a:prstGeom>
          <a:noFill/>
          <a:ln cap="flat" cmpd="sng" w="28575">
            <a:solidFill>
              <a:srgbClr val="7890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8" name="Google Shape;268;p43"/>
          <p:cNvSpPr/>
          <p:nvPr/>
        </p:nvSpPr>
        <p:spPr>
          <a:xfrm>
            <a:off x="5429050" y="1942825"/>
            <a:ext cx="1231200" cy="1513800"/>
          </a:xfrm>
          <a:prstGeom prst="rect">
            <a:avLst/>
          </a:prstGeom>
          <a:noFill/>
          <a:ln cap="flat" cmpd="sng" w="28575">
            <a:solidFill>
              <a:srgbClr val="7890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9" name="Google Shape;269;p43"/>
          <p:cNvSpPr txBox="1"/>
          <p:nvPr/>
        </p:nvSpPr>
        <p:spPr>
          <a:xfrm>
            <a:off x="4048200" y="2495725"/>
            <a:ext cx="5340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a:t>
            </a:r>
            <a:endParaRPr sz="1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4"/>
          <p:cNvSpPr txBox="1"/>
          <p:nvPr>
            <p:ph type="title"/>
          </p:nvPr>
        </p:nvSpPr>
        <p:spPr>
          <a:xfrm>
            <a:off x="232183" y="164763"/>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Проблемы контрактов</a:t>
            </a:r>
            <a:endParaRPr/>
          </a:p>
        </p:txBody>
      </p:sp>
      <p:graphicFrame>
        <p:nvGraphicFramePr>
          <p:cNvPr id="275" name="Google Shape;275;p44"/>
          <p:cNvGraphicFramePr/>
          <p:nvPr/>
        </p:nvGraphicFramePr>
        <p:xfrm>
          <a:off x="631025" y="767975"/>
          <a:ext cx="3000000" cy="3000000"/>
        </p:xfrm>
        <a:graphic>
          <a:graphicData uri="http://schemas.openxmlformats.org/drawingml/2006/table">
            <a:tbl>
              <a:tblPr>
                <a:solidFill>
                  <a:srgbClr val="FFFFFF"/>
                </a:solidFill>
                <a:tableStyleId>{7F19DE1A-98D5-4270-BB36-CC960FD1C80B}</a:tableStyleId>
              </a:tblPr>
              <a:tblGrid>
                <a:gridCol w="1247775"/>
                <a:gridCol w="2085975"/>
                <a:gridCol w="2190750"/>
                <a:gridCol w="1619250"/>
              </a:tblGrid>
              <a:tr h="100000">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Что</a:t>
                      </a:r>
                      <a:endParaRPr sz="1150">
                        <a:solidFill>
                          <a:srgbClr val="0F1115"/>
                        </a:solidFill>
                        <a:highlight>
                          <a:srgbClr val="FFFFFF"/>
                        </a:highlight>
                        <a:latin typeface="Roboto"/>
                        <a:ea typeface="Roboto"/>
                        <a:cs typeface="Roboto"/>
                        <a:sym typeface="Roboto"/>
                      </a:endParaRPr>
                    </a:p>
                  </a:txBody>
                  <a:tcPr marT="95250" marB="95250" marR="152400" marL="91425">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Ожидание</a:t>
                      </a:r>
                      <a:endParaRPr sz="1150">
                        <a:solidFill>
                          <a:srgbClr val="0F1115"/>
                        </a:solidFill>
                        <a:highlight>
                          <a:srgbClr val="FFFFFF"/>
                        </a:highlight>
                        <a:latin typeface="Roboto"/>
                        <a:ea typeface="Roboto"/>
                        <a:cs typeface="Roboto"/>
                        <a:sym typeface="Roboto"/>
                      </a:endParaRPr>
                    </a:p>
                  </a:txBody>
                  <a:tcPr marT="95250" marB="95250" marR="152400" marL="152400">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Реальность</a:t>
                      </a:r>
                      <a:endParaRPr sz="1150">
                        <a:solidFill>
                          <a:srgbClr val="0F1115"/>
                        </a:solidFill>
                        <a:highlight>
                          <a:srgbClr val="FFFFFF"/>
                        </a:highlight>
                        <a:latin typeface="Roboto"/>
                        <a:ea typeface="Roboto"/>
                        <a:cs typeface="Roboto"/>
                        <a:sym typeface="Roboto"/>
                      </a:endParaRPr>
                    </a:p>
                  </a:txBody>
                  <a:tcPr marT="95250" marB="95250" marR="152400" marL="152400">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Последствие</a:t>
                      </a:r>
                      <a:endParaRPr sz="1150">
                        <a:solidFill>
                          <a:srgbClr val="0F1115"/>
                        </a:solidFill>
                        <a:highlight>
                          <a:srgbClr val="FFFFFF"/>
                        </a:highlight>
                        <a:latin typeface="Roboto"/>
                        <a:ea typeface="Roboto"/>
                        <a:cs typeface="Roboto"/>
                        <a:sym typeface="Roboto"/>
                      </a:endParaRPr>
                    </a:p>
                  </a:txBody>
                  <a:tcPr marT="95250" marB="95250" marR="152400" marL="152400">
                    <a:lnB cap="flat" cmpd="sng" w="4325">
                      <a:solidFill>
                        <a:srgbClr val="000000"/>
                      </a:solidFill>
                      <a:prstDash val="solid"/>
                      <a:round/>
                      <a:headEnd len="sm" w="sm" type="none"/>
                      <a:tailEnd len="sm" w="sm" type="none"/>
                    </a:lnB>
                  </a:tcPr>
                </a:tc>
              </a:tr>
              <a:tr h="428625">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Имя поля</a:t>
                      </a:r>
                      <a:endParaRPr sz="1150">
                        <a:solidFill>
                          <a:srgbClr val="0F1115"/>
                        </a:solidFill>
                        <a:highlight>
                          <a:srgbClr val="FFFFFF"/>
                        </a:highlight>
                        <a:latin typeface="Roboto"/>
                        <a:ea typeface="Roboto"/>
                        <a:cs typeface="Roboto"/>
                        <a:sym typeface="Roboto"/>
                      </a:endParaRPr>
                    </a:p>
                  </a:txBody>
                  <a:tcPr marT="95250" marB="95250" marR="152400" marL="91425">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firstName</a:t>
                      </a:r>
                      <a:endParaRPr sz="1000">
                        <a:solidFill>
                          <a:srgbClr val="0F1115"/>
                        </a:solidFill>
                        <a:highlight>
                          <a:srgbClr val="EBEEF2"/>
                        </a:highlight>
                        <a:latin typeface="Roboto Mono"/>
                        <a:ea typeface="Roboto Mono"/>
                        <a:cs typeface="Roboto Mono"/>
                        <a:sym typeface="Roboto Mon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first_name</a:t>
                      </a:r>
                      <a:endParaRPr sz="1000">
                        <a:solidFill>
                          <a:srgbClr val="0F1115"/>
                        </a:solidFill>
                        <a:highlight>
                          <a:srgbClr val="EBEEF2"/>
                        </a:highlight>
                        <a:latin typeface="Roboto Mono"/>
                        <a:ea typeface="Roboto Mono"/>
                        <a:cs typeface="Roboto Mono"/>
                        <a:sym typeface="Roboto Mon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Тест не находит поле</a:t>
                      </a:r>
                      <a:endParaRPr sz="1150">
                        <a:solidFill>
                          <a:srgbClr val="0F1115"/>
                        </a:solidFill>
                        <a:highlight>
                          <a:srgbClr val="FFFFFF"/>
                        </a:highlight>
                        <a:latin typeface="Roboto"/>
                        <a:ea typeface="Roboto"/>
                        <a:cs typeface="Roboto"/>
                        <a:sym typeface="Roboto"/>
                      </a:endParaRPr>
                    </a:p>
                  </a:txBody>
                  <a:tcPr marT="95250" marB="95250" marR="91425"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r>
              <a:tr h="428625">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Формат даты</a:t>
                      </a:r>
                      <a:endParaRPr sz="1150">
                        <a:solidFill>
                          <a:srgbClr val="0F1115"/>
                        </a:solidFill>
                        <a:highlight>
                          <a:srgbClr val="FFFFFF"/>
                        </a:highlight>
                        <a:latin typeface="Roboto"/>
                        <a:ea typeface="Roboto"/>
                        <a:cs typeface="Roboto"/>
                        <a:sym typeface="Roboto"/>
                      </a:endParaRPr>
                    </a:p>
                  </a:txBody>
                  <a:tcPr marT="95250" marB="95250" marR="152400" marL="91425">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1990-01-01</a:t>
                      </a:r>
                      <a:endParaRPr sz="1000">
                        <a:solidFill>
                          <a:srgbClr val="0F1115"/>
                        </a:solidFill>
                        <a:highlight>
                          <a:srgbClr val="EBEEF2"/>
                        </a:highlight>
                        <a:latin typeface="Roboto Mono"/>
                        <a:ea typeface="Roboto Mono"/>
                        <a:cs typeface="Roboto Mono"/>
                        <a:sym typeface="Roboto Mon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01.01.1990</a:t>
                      </a:r>
                      <a:endParaRPr sz="1000">
                        <a:solidFill>
                          <a:srgbClr val="0F1115"/>
                        </a:solidFill>
                        <a:highlight>
                          <a:srgbClr val="EBEEF2"/>
                        </a:highlight>
                        <a:latin typeface="Roboto Mono"/>
                        <a:ea typeface="Roboto Mono"/>
                        <a:cs typeface="Roboto Mono"/>
                        <a:sym typeface="Roboto Mon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Ошибка парсинга</a:t>
                      </a:r>
                      <a:endParaRPr sz="1150">
                        <a:solidFill>
                          <a:srgbClr val="0F1115"/>
                        </a:solidFill>
                        <a:highlight>
                          <a:srgbClr val="FFFFFF"/>
                        </a:highlight>
                        <a:latin typeface="Roboto"/>
                        <a:ea typeface="Roboto"/>
                        <a:cs typeface="Roboto"/>
                        <a:sym typeface="Roboto"/>
                      </a:endParaRPr>
                    </a:p>
                  </a:txBody>
                  <a:tcPr marT="95250" marB="95250" marR="91425"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r>
              <a:tr h="428625">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Тип</a:t>
                      </a:r>
                      <a:endParaRPr sz="1150">
                        <a:solidFill>
                          <a:srgbClr val="0F1115"/>
                        </a:solidFill>
                        <a:highlight>
                          <a:srgbClr val="FFFFFF"/>
                        </a:highlight>
                        <a:latin typeface="Roboto"/>
                        <a:ea typeface="Roboto"/>
                        <a:cs typeface="Roboto"/>
                        <a:sym typeface="Roboto"/>
                      </a:endParaRPr>
                    </a:p>
                  </a:txBody>
                  <a:tcPr marT="95250" marB="95250" marR="152400" marL="91425">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int</a:t>
                      </a:r>
                      <a:endParaRPr sz="1000">
                        <a:solidFill>
                          <a:srgbClr val="0F1115"/>
                        </a:solidFill>
                        <a:highlight>
                          <a:srgbClr val="EBEEF2"/>
                        </a:highlight>
                        <a:latin typeface="Roboto Mono"/>
                        <a:ea typeface="Roboto Mono"/>
                        <a:cs typeface="Roboto Mono"/>
                        <a:sym typeface="Roboto Mon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string</a:t>
                      </a:r>
                      <a:endParaRPr sz="1000">
                        <a:solidFill>
                          <a:srgbClr val="0F1115"/>
                        </a:solidFill>
                        <a:highlight>
                          <a:srgbClr val="EBEEF2"/>
                        </a:highlight>
                        <a:latin typeface="Roboto Mono"/>
                        <a:ea typeface="Roboto Mono"/>
                        <a:cs typeface="Roboto Mono"/>
                        <a:sym typeface="Roboto Mon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Ошибка валидации</a:t>
                      </a:r>
                      <a:endParaRPr sz="1150">
                        <a:solidFill>
                          <a:srgbClr val="0F1115"/>
                        </a:solidFill>
                        <a:highlight>
                          <a:srgbClr val="FFFFFF"/>
                        </a:highlight>
                        <a:latin typeface="Roboto"/>
                        <a:ea typeface="Roboto"/>
                        <a:cs typeface="Roboto"/>
                        <a:sym typeface="Roboto"/>
                      </a:endParaRPr>
                    </a:p>
                  </a:txBody>
                  <a:tcPr marT="95250" marB="95250" marR="91425"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r>
              <a:tr h="428625">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Вложенность</a:t>
                      </a:r>
                      <a:endParaRPr sz="1150">
                        <a:solidFill>
                          <a:srgbClr val="0F1115"/>
                        </a:solidFill>
                        <a:highlight>
                          <a:srgbClr val="FFFFFF"/>
                        </a:highlight>
                        <a:latin typeface="Roboto"/>
                        <a:ea typeface="Roboto"/>
                        <a:cs typeface="Roboto"/>
                        <a:sym typeface="Roboto"/>
                      </a:endParaRPr>
                    </a:p>
                  </a:txBody>
                  <a:tcPr marT="95250" marB="95250" marR="152400" marL="91425">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passport.series</a:t>
                      </a:r>
                      <a:endParaRPr sz="1000">
                        <a:solidFill>
                          <a:srgbClr val="0F1115"/>
                        </a:solidFill>
                        <a:highlight>
                          <a:srgbClr val="EBEEF2"/>
                        </a:highlight>
                        <a:latin typeface="Roboto Mono"/>
                        <a:ea typeface="Roboto Mono"/>
                        <a:cs typeface="Roboto Mono"/>
                        <a:sym typeface="Roboto Mon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passport_data.doc_series</a:t>
                      </a:r>
                      <a:endParaRPr sz="1000">
                        <a:solidFill>
                          <a:srgbClr val="0F1115"/>
                        </a:solidFill>
                        <a:highlight>
                          <a:srgbClr val="EBEEF2"/>
                        </a:highlight>
                        <a:latin typeface="Roboto Mono"/>
                        <a:ea typeface="Roboto Mono"/>
                        <a:cs typeface="Roboto Mono"/>
                        <a:sym typeface="Roboto Mon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KeyError</a:t>
                      </a:r>
                      <a:endParaRPr sz="1150">
                        <a:solidFill>
                          <a:srgbClr val="0F1115"/>
                        </a:solidFill>
                        <a:highlight>
                          <a:srgbClr val="FFFFFF"/>
                        </a:highlight>
                        <a:latin typeface="Roboto"/>
                        <a:ea typeface="Roboto"/>
                        <a:cs typeface="Roboto"/>
                        <a:sym typeface="Roboto"/>
                      </a:endParaRPr>
                    </a:p>
                  </a:txBody>
                  <a:tcPr marT="95250" marB="95250" marR="91425"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r>
              <a:tr h="428625">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Обязательность</a:t>
                      </a:r>
                      <a:endParaRPr sz="1150">
                        <a:solidFill>
                          <a:srgbClr val="0F1115"/>
                        </a:solidFill>
                        <a:highlight>
                          <a:srgbClr val="FFFFFF"/>
                        </a:highlight>
                        <a:latin typeface="Roboto"/>
                        <a:ea typeface="Roboto"/>
                        <a:cs typeface="Roboto"/>
                        <a:sym typeface="Roboto"/>
                      </a:endParaRPr>
                    </a:p>
                  </a:txBody>
                  <a:tcPr marT="95250" marB="95250" marR="152400" marL="91425">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middleName</a:t>
                      </a:r>
                      <a:r>
                        <a:rPr lang="en-GB" sz="1150">
                          <a:solidFill>
                            <a:srgbClr val="0F1115"/>
                          </a:solidFill>
                          <a:highlight>
                            <a:srgbClr val="FFFFFF"/>
                          </a:highlight>
                          <a:latin typeface="Roboto"/>
                          <a:ea typeface="Roboto"/>
                          <a:cs typeface="Roboto"/>
                          <a:sym typeface="Roboto"/>
                        </a:rPr>
                        <a:t> опционально</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middleName</a:t>
                      </a:r>
                      <a:r>
                        <a:rPr lang="en-GB" sz="1150">
                          <a:solidFill>
                            <a:srgbClr val="0F1115"/>
                          </a:solidFill>
                          <a:highlight>
                            <a:srgbClr val="FFFFFF"/>
                          </a:highlight>
                          <a:latin typeface="Roboto"/>
                          <a:ea typeface="Roboto"/>
                          <a:cs typeface="Roboto"/>
                          <a:sym typeface="Roboto"/>
                        </a:rPr>
                        <a:t> обязательно</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500 от сервиса</a:t>
                      </a:r>
                      <a:endParaRPr sz="1150">
                        <a:solidFill>
                          <a:srgbClr val="0F1115"/>
                        </a:solidFill>
                        <a:highlight>
                          <a:srgbClr val="FFFFFF"/>
                        </a:highlight>
                        <a:latin typeface="Roboto"/>
                        <a:ea typeface="Roboto"/>
                        <a:cs typeface="Roboto"/>
                        <a:sym typeface="Roboto"/>
                      </a:endParaRPr>
                    </a:p>
                  </a:txBody>
                  <a:tcPr marT="95250" marB="95250" marR="91425"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r>
              <a:tr h="428625">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Enum</a:t>
                      </a:r>
                      <a:endParaRPr sz="1150">
                        <a:solidFill>
                          <a:srgbClr val="0F1115"/>
                        </a:solidFill>
                        <a:highlight>
                          <a:srgbClr val="FFFFFF"/>
                        </a:highlight>
                        <a:latin typeface="Roboto"/>
                        <a:ea typeface="Roboto"/>
                        <a:cs typeface="Roboto"/>
                        <a:sym typeface="Roboto"/>
                      </a:endParaRPr>
                    </a:p>
                  </a:txBody>
                  <a:tcPr marT="95250" marB="95250" marR="152400" marL="91425">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"LOW"</a:t>
                      </a:r>
                      <a:endParaRPr sz="1000">
                        <a:solidFill>
                          <a:srgbClr val="0F1115"/>
                        </a:solidFill>
                        <a:highlight>
                          <a:srgbClr val="EBEEF2"/>
                        </a:highlight>
                        <a:latin typeface="Roboto Mono"/>
                        <a:ea typeface="Roboto Mono"/>
                        <a:cs typeface="Roboto Mono"/>
                        <a:sym typeface="Roboto Mon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000">
                          <a:solidFill>
                            <a:srgbClr val="0F1115"/>
                          </a:solidFill>
                          <a:highlight>
                            <a:srgbClr val="EBEEF2"/>
                          </a:highlight>
                          <a:latin typeface="Roboto Mono"/>
                          <a:ea typeface="Roboto Mono"/>
                          <a:cs typeface="Roboto Mono"/>
                          <a:sym typeface="Roboto Mono"/>
                        </a:rPr>
                        <a:t>"low"</a:t>
                      </a:r>
                      <a:endParaRPr sz="1000">
                        <a:solidFill>
                          <a:srgbClr val="0F1115"/>
                        </a:solidFill>
                        <a:highlight>
                          <a:srgbClr val="EBEEF2"/>
                        </a:highlight>
                        <a:latin typeface="Roboto Mono"/>
                        <a:ea typeface="Roboto Mono"/>
                        <a:cs typeface="Roboto Mono"/>
                        <a:sym typeface="Roboto Mon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Не проходит литерал</a:t>
                      </a:r>
                      <a:endParaRPr sz="1150">
                        <a:solidFill>
                          <a:srgbClr val="0F1115"/>
                        </a:solidFill>
                        <a:highlight>
                          <a:srgbClr val="FFFFFF"/>
                        </a:highlight>
                        <a:latin typeface="Roboto"/>
                        <a:ea typeface="Roboto"/>
                        <a:cs typeface="Roboto"/>
                        <a:sym typeface="Roboto"/>
                      </a:endParaRPr>
                    </a:p>
                  </a:txBody>
                  <a:tcPr marT="95250" marB="95250" marR="91425"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5"/>
          <p:cNvSpPr txBox="1"/>
          <p:nvPr>
            <p:ph type="title"/>
          </p:nvPr>
        </p:nvSpPr>
        <p:spPr>
          <a:xfrm>
            <a:off x="232178" y="164775"/>
            <a:ext cx="41220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Че делать?</a:t>
            </a:r>
            <a:endParaRPr/>
          </a:p>
        </p:txBody>
      </p:sp>
      <p:sp>
        <p:nvSpPr>
          <p:cNvPr id="281" name="Google Shape;281;p45"/>
          <p:cNvSpPr txBox="1"/>
          <p:nvPr>
            <p:ph idx="1" type="subTitle"/>
          </p:nvPr>
        </p:nvSpPr>
        <p:spPr>
          <a:xfrm>
            <a:off x="228600" y="1368052"/>
            <a:ext cx="4122000" cy="1131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GB">
                <a:solidFill>
                  <a:schemeClr val="accent1"/>
                </a:solidFill>
                <a:latin typeface="Montserrat"/>
                <a:ea typeface="Montserrat"/>
                <a:cs typeface="Montserrat"/>
                <a:sym typeface="Montserrat"/>
              </a:rPr>
              <a:t>TOP-DOWN</a:t>
            </a:r>
            <a:endParaRPr b="1">
              <a:solidFill>
                <a:schemeClr val="accent1"/>
              </a:solidFill>
              <a:latin typeface="Montserrat"/>
              <a:ea typeface="Montserrat"/>
              <a:cs typeface="Montserrat"/>
              <a:sym typeface="Montserrat"/>
            </a:endParaRPr>
          </a:p>
          <a:p>
            <a:pPr indent="0" lvl="0" marL="0" rtl="0" algn="l">
              <a:spcBef>
                <a:spcPts val="600"/>
              </a:spcBef>
              <a:spcAft>
                <a:spcPts val="0"/>
              </a:spcAft>
              <a:buNone/>
            </a:pPr>
            <a:r>
              <a:rPr lang="en-GB"/>
              <a:t>Выбираем если продукт УЖЕ в ПРОД для стабилизации состояний</a:t>
            </a:r>
            <a:endParaRPr/>
          </a:p>
          <a:p>
            <a:pPr indent="0" lvl="0" marL="0" rtl="0" algn="l">
              <a:spcBef>
                <a:spcPts val="1000"/>
              </a:spcBef>
              <a:spcAft>
                <a:spcPts val="1000"/>
              </a:spcAft>
              <a:buNone/>
            </a:pPr>
            <a:r>
              <a:t/>
            </a:r>
            <a:endParaRPr/>
          </a:p>
        </p:txBody>
      </p:sp>
      <p:sp>
        <p:nvSpPr>
          <p:cNvPr id="282" name="Google Shape;282;p45"/>
          <p:cNvSpPr txBox="1"/>
          <p:nvPr>
            <p:ph idx="2" type="subTitle"/>
          </p:nvPr>
        </p:nvSpPr>
        <p:spPr>
          <a:xfrm>
            <a:off x="4792275" y="1368050"/>
            <a:ext cx="4122000" cy="766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GB">
                <a:latin typeface="Montserrat"/>
                <a:ea typeface="Montserrat"/>
                <a:cs typeface="Montserrat"/>
                <a:sym typeface="Montserrat"/>
              </a:rPr>
              <a:t>BOTTOM-UP</a:t>
            </a:r>
            <a:endParaRPr b="1">
              <a:latin typeface="Montserrat"/>
              <a:ea typeface="Montserrat"/>
              <a:cs typeface="Montserrat"/>
              <a:sym typeface="Montserrat"/>
            </a:endParaRPr>
          </a:p>
          <a:p>
            <a:pPr indent="0" lvl="0" marL="0" rtl="0" algn="l">
              <a:spcBef>
                <a:spcPts val="600"/>
              </a:spcBef>
              <a:spcAft>
                <a:spcPts val="1000"/>
              </a:spcAft>
              <a:buNone/>
            </a:pPr>
            <a:r>
              <a:rPr lang="en-GB"/>
              <a:t>Если продукт НЕ в ПРОД, то собираем по модулям </a:t>
            </a:r>
            <a:endParaRPr/>
          </a:p>
        </p:txBody>
      </p:sp>
      <p:sp>
        <p:nvSpPr>
          <p:cNvPr id="283" name="Google Shape;283;p45"/>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6"/>
          <p:cNvSpPr txBox="1"/>
          <p:nvPr/>
        </p:nvSpPr>
        <p:spPr>
          <a:xfrm>
            <a:off x="480060" y="493776"/>
            <a:ext cx="81609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2200">
                <a:solidFill>
                  <a:srgbClr val="19191C"/>
                </a:solidFill>
                <a:latin typeface="Arial"/>
                <a:ea typeface="Arial"/>
                <a:cs typeface="Arial"/>
                <a:sym typeface="Arial"/>
              </a:rPr>
              <a:t>Что вообще считать модулем?</a:t>
            </a:r>
            <a:endParaRPr sz="1100"/>
          </a:p>
        </p:txBody>
      </p:sp>
      <p:sp>
        <p:nvSpPr>
          <p:cNvPr id="289" name="Google Shape;289;p46"/>
          <p:cNvSpPr txBox="1"/>
          <p:nvPr/>
        </p:nvSpPr>
        <p:spPr>
          <a:xfrm>
            <a:off x="548640" y="1062990"/>
            <a:ext cx="5143500" cy="3618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1900">
                <a:solidFill>
                  <a:srgbClr val="E65844"/>
                </a:solidFill>
                <a:latin typeface="Arial"/>
                <a:ea typeface="Arial"/>
                <a:cs typeface="Arial"/>
                <a:sym typeface="Arial"/>
              </a:rPr>
              <a:t>Модуль зависит от уровня абстракции.</a:t>
            </a:r>
            <a:endParaRPr sz="1100"/>
          </a:p>
        </p:txBody>
      </p:sp>
      <p:sp>
        <p:nvSpPr>
          <p:cNvPr id="290" name="Google Shape;290;p46"/>
          <p:cNvSpPr/>
          <p:nvPr/>
        </p:nvSpPr>
        <p:spPr>
          <a:xfrm>
            <a:off x="685800" y="1680210"/>
            <a:ext cx="2057400" cy="425100"/>
          </a:xfrm>
          <a:prstGeom prst="roundRect">
            <a:avLst>
              <a:gd fmla="val 16667" name="adj"/>
            </a:avLst>
          </a:prstGeom>
          <a:solidFill>
            <a:srgbClr val="EBE8E2"/>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291" name="Google Shape;291;p46"/>
          <p:cNvSpPr txBox="1"/>
          <p:nvPr/>
        </p:nvSpPr>
        <p:spPr>
          <a:xfrm>
            <a:off x="822960" y="1776222"/>
            <a:ext cx="822900" cy="2232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1000">
                <a:solidFill>
                  <a:srgbClr val="69696E"/>
                </a:solidFill>
                <a:latin typeface="Arial"/>
                <a:ea typeface="Arial"/>
                <a:cs typeface="Arial"/>
                <a:sym typeface="Arial"/>
              </a:rPr>
              <a:t>Уровень 1</a:t>
            </a:r>
            <a:endParaRPr sz="1100"/>
          </a:p>
        </p:txBody>
      </p:sp>
      <p:sp>
        <p:nvSpPr>
          <p:cNvPr id="292" name="Google Shape;292;p46"/>
          <p:cNvSpPr txBox="1"/>
          <p:nvPr/>
        </p:nvSpPr>
        <p:spPr>
          <a:xfrm>
            <a:off x="1611630" y="1762506"/>
            <a:ext cx="960000" cy="2694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1300">
                <a:solidFill>
                  <a:srgbClr val="19191C"/>
                </a:solidFill>
                <a:latin typeface="Arial"/>
                <a:ea typeface="Arial"/>
                <a:cs typeface="Arial"/>
                <a:sym typeface="Arial"/>
              </a:rPr>
              <a:t>Эндпоинт</a:t>
            </a:r>
            <a:endParaRPr sz="1100"/>
          </a:p>
        </p:txBody>
      </p:sp>
      <p:cxnSp>
        <p:nvCxnSpPr>
          <p:cNvPr id="293" name="Google Shape;293;p46"/>
          <p:cNvCxnSpPr/>
          <p:nvPr/>
        </p:nvCxnSpPr>
        <p:spPr>
          <a:xfrm>
            <a:off x="2846070" y="1892808"/>
            <a:ext cx="582900" cy="0"/>
          </a:xfrm>
          <a:prstGeom prst="straightConnector1">
            <a:avLst/>
          </a:prstGeom>
          <a:noFill/>
          <a:ln cap="flat" cmpd="sng" w="31750">
            <a:solidFill>
              <a:srgbClr val="E65844"/>
            </a:solidFill>
            <a:prstDash val="solid"/>
            <a:round/>
            <a:headEnd len="sm" w="sm" type="none"/>
            <a:tailEnd len="sm" w="sm" type="none"/>
          </a:ln>
          <a:effectLst>
            <a:outerShdw blurRad="40000" rotWithShape="0" dir="5400000" dist="20000">
              <a:srgbClr val="000000">
                <a:alpha val="38040"/>
              </a:srgbClr>
            </a:outerShdw>
          </a:effectLst>
        </p:spPr>
      </p:cxnSp>
      <p:sp>
        <p:nvSpPr>
          <p:cNvPr id="294" name="Google Shape;294;p46"/>
          <p:cNvSpPr/>
          <p:nvPr/>
        </p:nvSpPr>
        <p:spPr>
          <a:xfrm>
            <a:off x="3634740" y="1680210"/>
            <a:ext cx="4320600" cy="4251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295" name="Google Shape;295;p46"/>
          <p:cNvSpPr txBox="1"/>
          <p:nvPr/>
        </p:nvSpPr>
        <p:spPr>
          <a:xfrm>
            <a:off x="3840480" y="1783080"/>
            <a:ext cx="3909000" cy="2538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0" i="0" lang="en-GB" sz="1200">
                <a:solidFill>
                  <a:srgbClr val="19191C"/>
                </a:solidFill>
                <a:latin typeface="Arial"/>
                <a:ea typeface="Arial"/>
                <a:cs typeface="Arial"/>
                <a:sym typeface="Arial"/>
              </a:rPr>
              <a:t>Проверяем логику конкретной точки входа</a:t>
            </a:r>
            <a:endParaRPr sz="1100"/>
          </a:p>
        </p:txBody>
      </p:sp>
      <p:sp>
        <p:nvSpPr>
          <p:cNvPr id="296" name="Google Shape;296;p46"/>
          <p:cNvSpPr/>
          <p:nvPr/>
        </p:nvSpPr>
        <p:spPr>
          <a:xfrm>
            <a:off x="685800" y="2331720"/>
            <a:ext cx="2057400" cy="425100"/>
          </a:xfrm>
          <a:prstGeom prst="roundRect">
            <a:avLst>
              <a:gd fmla="val 16667" name="adj"/>
            </a:avLst>
          </a:prstGeom>
          <a:solidFill>
            <a:srgbClr val="EBE8E2"/>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297" name="Google Shape;297;p46"/>
          <p:cNvSpPr txBox="1"/>
          <p:nvPr/>
        </p:nvSpPr>
        <p:spPr>
          <a:xfrm>
            <a:off x="822960" y="2427732"/>
            <a:ext cx="822900" cy="2232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1000">
                <a:solidFill>
                  <a:srgbClr val="69696E"/>
                </a:solidFill>
                <a:latin typeface="Arial"/>
                <a:ea typeface="Arial"/>
                <a:cs typeface="Arial"/>
                <a:sym typeface="Arial"/>
              </a:rPr>
              <a:t>Уровень 2</a:t>
            </a:r>
            <a:endParaRPr sz="1100"/>
          </a:p>
        </p:txBody>
      </p:sp>
      <p:sp>
        <p:nvSpPr>
          <p:cNvPr id="298" name="Google Shape;298;p46"/>
          <p:cNvSpPr txBox="1"/>
          <p:nvPr/>
        </p:nvSpPr>
        <p:spPr>
          <a:xfrm>
            <a:off x="1611630" y="2414016"/>
            <a:ext cx="960000" cy="2694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1300">
                <a:solidFill>
                  <a:srgbClr val="19191C"/>
                </a:solidFill>
                <a:latin typeface="Arial"/>
                <a:ea typeface="Arial"/>
                <a:cs typeface="Arial"/>
                <a:sym typeface="Arial"/>
              </a:rPr>
              <a:t>Сервис</a:t>
            </a:r>
            <a:endParaRPr sz="1100"/>
          </a:p>
        </p:txBody>
      </p:sp>
      <p:cxnSp>
        <p:nvCxnSpPr>
          <p:cNvPr id="299" name="Google Shape;299;p46"/>
          <p:cNvCxnSpPr/>
          <p:nvPr/>
        </p:nvCxnSpPr>
        <p:spPr>
          <a:xfrm>
            <a:off x="2846070" y="2544318"/>
            <a:ext cx="582900" cy="0"/>
          </a:xfrm>
          <a:prstGeom prst="straightConnector1">
            <a:avLst/>
          </a:prstGeom>
          <a:noFill/>
          <a:ln cap="flat" cmpd="sng" w="31750">
            <a:solidFill>
              <a:srgbClr val="E65844"/>
            </a:solidFill>
            <a:prstDash val="solid"/>
            <a:round/>
            <a:headEnd len="sm" w="sm" type="none"/>
            <a:tailEnd len="sm" w="sm" type="none"/>
          </a:ln>
          <a:effectLst>
            <a:outerShdw blurRad="40000" rotWithShape="0" dir="5400000" dist="20000">
              <a:srgbClr val="000000">
                <a:alpha val="38040"/>
              </a:srgbClr>
            </a:outerShdw>
          </a:effectLst>
        </p:spPr>
      </p:cxnSp>
      <p:sp>
        <p:nvSpPr>
          <p:cNvPr id="300" name="Google Shape;300;p46"/>
          <p:cNvSpPr/>
          <p:nvPr/>
        </p:nvSpPr>
        <p:spPr>
          <a:xfrm>
            <a:off x="3634740" y="2331720"/>
            <a:ext cx="4320600" cy="4251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301" name="Google Shape;301;p46"/>
          <p:cNvSpPr txBox="1"/>
          <p:nvPr/>
        </p:nvSpPr>
        <p:spPr>
          <a:xfrm>
            <a:off x="3840480" y="2434590"/>
            <a:ext cx="3909000" cy="2538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0" i="0" lang="en-GB" sz="1200">
                <a:solidFill>
                  <a:srgbClr val="19191C"/>
                </a:solidFill>
                <a:latin typeface="Arial"/>
                <a:ea typeface="Arial"/>
                <a:cs typeface="Arial"/>
                <a:sym typeface="Arial"/>
              </a:rPr>
              <a:t>Проверяем работу компонента</a:t>
            </a:r>
            <a:endParaRPr sz="1100"/>
          </a:p>
        </p:txBody>
      </p:sp>
      <p:sp>
        <p:nvSpPr>
          <p:cNvPr id="302" name="Google Shape;302;p46"/>
          <p:cNvSpPr/>
          <p:nvPr/>
        </p:nvSpPr>
        <p:spPr>
          <a:xfrm>
            <a:off x="685800" y="2983224"/>
            <a:ext cx="2057400" cy="532200"/>
          </a:xfrm>
          <a:prstGeom prst="roundRect">
            <a:avLst>
              <a:gd fmla="val 16667" name="adj"/>
            </a:avLst>
          </a:prstGeom>
          <a:solidFill>
            <a:srgbClr val="EBE8E2"/>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303" name="Google Shape;303;p46"/>
          <p:cNvSpPr txBox="1"/>
          <p:nvPr/>
        </p:nvSpPr>
        <p:spPr>
          <a:xfrm>
            <a:off x="788648" y="3174416"/>
            <a:ext cx="822900" cy="2232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1000">
                <a:solidFill>
                  <a:srgbClr val="69696E"/>
                </a:solidFill>
                <a:latin typeface="Arial"/>
                <a:ea typeface="Arial"/>
                <a:cs typeface="Arial"/>
                <a:sym typeface="Arial"/>
              </a:rPr>
              <a:t>Уровень 3</a:t>
            </a:r>
            <a:endParaRPr sz="1100"/>
          </a:p>
        </p:txBody>
      </p:sp>
      <p:sp>
        <p:nvSpPr>
          <p:cNvPr id="304" name="Google Shape;304;p46"/>
          <p:cNvSpPr txBox="1"/>
          <p:nvPr/>
        </p:nvSpPr>
        <p:spPr>
          <a:xfrm>
            <a:off x="1611630" y="3065526"/>
            <a:ext cx="960000" cy="4695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1300">
                <a:solidFill>
                  <a:srgbClr val="19191C"/>
                </a:solidFill>
                <a:latin typeface="Arial"/>
                <a:ea typeface="Arial"/>
                <a:cs typeface="Arial"/>
                <a:sym typeface="Arial"/>
              </a:rPr>
              <a:t>Цепочка сервисов</a:t>
            </a:r>
            <a:endParaRPr sz="1100"/>
          </a:p>
        </p:txBody>
      </p:sp>
      <p:cxnSp>
        <p:nvCxnSpPr>
          <p:cNvPr id="305" name="Google Shape;305;p46"/>
          <p:cNvCxnSpPr/>
          <p:nvPr/>
        </p:nvCxnSpPr>
        <p:spPr>
          <a:xfrm>
            <a:off x="2846070" y="3195827"/>
            <a:ext cx="582900" cy="0"/>
          </a:xfrm>
          <a:prstGeom prst="straightConnector1">
            <a:avLst/>
          </a:prstGeom>
          <a:noFill/>
          <a:ln cap="flat" cmpd="sng" w="31750">
            <a:solidFill>
              <a:srgbClr val="E65844"/>
            </a:solidFill>
            <a:prstDash val="solid"/>
            <a:round/>
            <a:headEnd len="sm" w="sm" type="none"/>
            <a:tailEnd len="sm" w="sm" type="none"/>
          </a:ln>
          <a:effectLst>
            <a:outerShdw blurRad="40000" rotWithShape="0" dir="5400000" dist="20000">
              <a:srgbClr val="000000">
                <a:alpha val="38040"/>
              </a:srgbClr>
            </a:outerShdw>
          </a:effectLst>
        </p:spPr>
      </p:cxnSp>
      <p:sp>
        <p:nvSpPr>
          <p:cNvPr id="306" name="Google Shape;306;p46"/>
          <p:cNvSpPr/>
          <p:nvPr/>
        </p:nvSpPr>
        <p:spPr>
          <a:xfrm>
            <a:off x="3634740" y="2983229"/>
            <a:ext cx="4320600" cy="4251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307" name="Google Shape;307;p46"/>
          <p:cNvSpPr txBox="1"/>
          <p:nvPr/>
        </p:nvSpPr>
        <p:spPr>
          <a:xfrm>
            <a:off x="3840480" y="3086100"/>
            <a:ext cx="3909000" cy="2538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0" i="0" lang="en-GB" sz="1200">
                <a:solidFill>
                  <a:srgbClr val="19191C"/>
                </a:solidFill>
                <a:latin typeface="Arial"/>
                <a:ea typeface="Arial"/>
                <a:cs typeface="Arial"/>
                <a:sym typeface="Arial"/>
              </a:rPr>
              <a:t>Проверяем взаимодействие компонентов</a:t>
            </a:r>
            <a:endParaRPr sz="1100"/>
          </a:p>
        </p:txBody>
      </p:sp>
      <p:sp>
        <p:nvSpPr>
          <p:cNvPr id="308" name="Google Shape;308;p46"/>
          <p:cNvSpPr/>
          <p:nvPr/>
        </p:nvSpPr>
        <p:spPr>
          <a:xfrm>
            <a:off x="643100" y="3768963"/>
            <a:ext cx="2323500" cy="532200"/>
          </a:xfrm>
          <a:prstGeom prst="roundRect">
            <a:avLst>
              <a:gd fmla="val 16667" name="adj"/>
            </a:avLst>
          </a:prstGeom>
          <a:solidFill>
            <a:srgbClr val="EBE8E2"/>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309" name="Google Shape;309;p46"/>
          <p:cNvSpPr txBox="1"/>
          <p:nvPr/>
        </p:nvSpPr>
        <p:spPr>
          <a:xfrm>
            <a:off x="745960" y="3949340"/>
            <a:ext cx="822900" cy="2232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1000">
                <a:solidFill>
                  <a:srgbClr val="69696E"/>
                </a:solidFill>
                <a:latin typeface="Arial"/>
                <a:ea typeface="Arial"/>
                <a:cs typeface="Arial"/>
                <a:sym typeface="Arial"/>
              </a:rPr>
              <a:t>Уровень 4</a:t>
            </a:r>
            <a:endParaRPr sz="1100"/>
          </a:p>
        </p:txBody>
      </p:sp>
      <p:sp>
        <p:nvSpPr>
          <p:cNvPr id="310" name="Google Shape;310;p46"/>
          <p:cNvSpPr txBox="1"/>
          <p:nvPr/>
        </p:nvSpPr>
        <p:spPr>
          <a:xfrm>
            <a:off x="1476875" y="3949438"/>
            <a:ext cx="1616100" cy="2694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1300">
                <a:solidFill>
                  <a:srgbClr val="19191C"/>
                </a:solidFill>
                <a:latin typeface="Arial"/>
                <a:ea typeface="Arial"/>
                <a:cs typeface="Arial"/>
                <a:sym typeface="Arial"/>
              </a:rPr>
              <a:t>Бизнес-си</a:t>
            </a:r>
            <a:r>
              <a:rPr b="1" lang="en-GB" sz="1300">
                <a:solidFill>
                  <a:srgbClr val="19191C"/>
                </a:solidFill>
              </a:rPr>
              <a:t>с</a:t>
            </a:r>
            <a:r>
              <a:rPr b="1" i="0" lang="en-GB" sz="1300">
                <a:solidFill>
                  <a:srgbClr val="19191C"/>
                </a:solidFill>
                <a:latin typeface="Arial"/>
                <a:ea typeface="Arial"/>
                <a:cs typeface="Arial"/>
                <a:sym typeface="Arial"/>
              </a:rPr>
              <a:t>тема</a:t>
            </a:r>
            <a:endParaRPr sz="1100"/>
          </a:p>
        </p:txBody>
      </p:sp>
      <p:sp>
        <p:nvSpPr>
          <p:cNvPr id="311" name="Google Shape;311;p46"/>
          <p:cNvSpPr/>
          <p:nvPr/>
        </p:nvSpPr>
        <p:spPr>
          <a:xfrm>
            <a:off x="3737390" y="3768928"/>
            <a:ext cx="4320600" cy="4251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312" name="Google Shape;312;p46"/>
          <p:cNvSpPr txBox="1"/>
          <p:nvPr/>
        </p:nvSpPr>
        <p:spPr>
          <a:xfrm>
            <a:off x="3943130" y="3871798"/>
            <a:ext cx="3909000" cy="2538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0" i="0" lang="en-GB" sz="1200">
                <a:solidFill>
                  <a:srgbClr val="19191C"/>
                </a:solidFill>
                <a:latin typeface="Arial"/>
                <a:ea typeface="Arial"/>
                <a:cs typeface="Arial"/>
                <a:sym typeface="Arial"/>
              </a:rPr>
              <a:t>Проверяем бизнес-результат</a:t>
            </a:r>
            <a:endParaRPr sz="1100"/>
          </a:p>
        </p:txBody>
      </p:sp>
      <p:cxnSp>
        <p:nvCxnSpPr>
          <p:cNvPr id="313" name="Google Shape;313;p46"/>
          <p:cNvCxnSpPr/>
          <p:nvPr/>
        </p:nvCxnSpPr>
        <p:spPr>
          <a:xfrm>
            <a:off x="3060557" y="4060940"/>
            <a:ext cx="582900" cy="0"/>
          </a:xfrm>
          <a:prstGeom prst="straightConnector1">
            <a:avLst/>
          </a:prstGeom>
          <a:noFill/>
          <a:ln cap="flat" cmpd="sng" w="31750">
            <a:solidFill>
              <a:srgbClr val="E65844"/>
            </a:solidFill>
            <a:prstDash val="solid"/>
            <a:round/>
            <a:headEnd len="sm" w="sm" type="none"/>
            <a:tailEnd len="sm" w="sm" type="none"/>
          </a:ln>
          <a:effectLst>
            <a:outerShdw blurRad="40000" rotWithShape="0" dir="5400000" dist="20000">
              <a:srgbClr val="000000">
                <a:alpha val="38040"/>
              </a:srgbClr>
            </a:outerShdw>
          </a:effectLst>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7"/>
          <p:cNvSpPr txBox="1"/>
          <p:nvPr/>
        </p:nvSpPr>
        <p:spPr>
          <a:xfrm>
            <a:off x="548640" y="754380"/>
            <a:ext cx="6720900" cy="7773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i="0" lang="en-GB" sz="2300">
                <a:solidFill>
                  <a:schemeClr val="dk1"/>
                </a:solidFill>
                <a:latin typeface="Arial"/>
                <a:ea typeface="Arial"/>
                <a:cs typeface="Arial"/>
                <a:sym typeface="Arial"/>
              </a:rPr>
              <a:t>ЛЮБОЙ ТЕСТ — ЭТО ПРОВЕРКА</a:t>
            </a:r>
            <a:br>
              <a:rPr b="1" i="0" lang="en-GB" sz="2300">
                <a:solidFill>
                  <a:schemeClr val="dk1"/>
                </a:solidFill>
                <a:latin typeface="Arial"/>
                <a:ea typeface="Arial"/>
                <a:cs typeface="Arial"/>
                <a:sym typeface="Arial"/>
              </a:rPr>
            </a:br>
            <a:r>
              <a:rPr b="1" i="0" lang="en-GB" sz="2300">
                <a:solidFill>
                  <a:schemeClr val="dk1"/>
                </a:solidFill>
                <a:latin typeface="Arial"/>
                <a:ea typeface="Arial"/>
                <a:cs typeface="Arial"/>
                <a:sym typeface="Arial"/>
              </a:rPr>
              <a:t>ИЗМЕНЕНИЯ СОСТОЯНИЯ МИРА</a:t>
            </a:r>
            <a:endParaRPr sz="1100">
              <a:solidFill>
                <a:schemeClr val="dk1"/>
              </a:solidFill>
            </a:endParaRPr>
          </a:p>
        </p:txBody>
      </p:sp>
      <p:sp>
        <p:nvSpPr>
          <p:cNvPr id="319" name="Google Shape;319;p47"/>
          <p:cNvSpPr txBox="1"/>
          <p:nvPr/>
        </p:nvSpPr>
        <p:spPr>
          <a:xfrm>
            <a:off x="685800" y="2125980"/>
            <a:ext cx="1783200" cy="253800"/>
          </a:xfrm>
          <a:prstGeom prst="rect">
            <a:avLst/>
          </a:prstGeom>
          <a:noFill/>
          <a:ln>
            <a:noFill/>
          </a:ln>
        </p:spPr>
        <p:txBody>
          <a:bodyPr anchorCtr="0" anchor="t" bIns="34275" lIns="34275" spcFirstLastPara="1" rIns="34275" wrap="square" tIns="34275">
            <a:spAutoFit/>
          </a:bodyPr>
          <a:lstStyle/>
          <a:p>
            <a:pPr indent="0" lvl="0" marL="0" marR="0" rtl="0" algn="ctr">
              <a:spcBef>
                <a:spcPts val="0"/>
              </a:spcBef>
              <a:spcAft>
                <a:spcPts val="0"/>
              </a:spcAft>
              <a:buNone/>
            </a:pPr>
            <a:r>
              <a:rPr b="1" i="0" lang="en-GB" sz="1200">
                <a:solidFill>
                  <a:schemeClr val="dk1"/>
                </a:solidFill>
                <a:latin typeface="Arial"/>
                <a:ea typeface="Arial"/>
                <a:cs typeface="Arial"/>
                <a:sym typeface="Arial"/>
              </a:rPr>
              <a:t>Было состояние</a:t>
            </a:r>
            <a:endParaRPr sz="1100">
              <a:solidFill>
                <a:schemeClr val="dk1"/>
              </a:solidFill>
            </a:endParaRPr>
          </a:p>
        </p:txBody>
      </p:sp>
      <p:sp>
        <p:nvSpPr>
          <p:cNvPr id="320" name="Google Shape;320;p47"/>
          <p:cNvSpPr txBox="1"/>
          <p:nvPr/>
        </p:nvSpPr>
        <p:spPr>
          <a:xfrm>
            <a:off x="3669030" y="2125980"/>
            <a:ext cx="1783200" cy="253800"/>
          </a:xfrm>
          <a:prstGeom prst="rect">
            <a:avLst/>
          </a:prstGeom>
          <a:noFill/>
          <a:ln>
            <a:noFill/>
          </a:ln>
        </p:spPr>
        <p:txBody>
          <a:bodyPr anchorCtr="0" anchor="t" bIns="34275" lIns="34275" spcFirstLastPara="1" rIns="34275" wrap="square" tIns="34275">
            <a:spAutoFit/>
          </a:bodyPr>
          <a:lstStyle/>
          <a:p>
            <a:pPr indent="0" lvl="0" marL="0" marR="0" rtl="0" algn="ctr">
              <a:spcBef>
                <a:spcPts val="0"/>
              </a:spcBef>
              <a:spcAft>
                <a:spcPts val="0"/>
              </a:spcAft>
              <a:buNone/>
            </a:pPr>
            <a:r>
              <a:rPr b="1" i="0" lang="en-GB" sz="1200">
                <a:solidFill>
                  <a:schemeClr val="dk1"/>
                </a:solidFill>
                <a:latin typeface="Arial"/>
                <a:ea typeface="Arial"/>
                <a:cs typeface="Arial"/>
                <a:sym typeface="Arial"/>
              </a:rPr>
              <a:t>Воздействие</a:t>
            </a:r>
            <a:endParaRPr sz="1100">
              <a:solidFill>
                <a:schemeClr val="dk1"/>
              </a:solidFill>
            </a:endParaRPr>
          </a:p>
        </p:txBody>
      </p:sp>
      <p:sp>
        <p:nvSpPr>
          <p:cNvPr id="321" name="Google Shape;321;p47"/>
          <p:cNvSpPr txBox="1"/>
          <p:nvPr/>
        </p:nvSpPr>
        <p:spPr>
          <a:xfrm>
            <a:off x="6480810" y="2125980"/>
            <a:ext cx="1988700" cy="253800"/>
          </a:xfrm>
          <a:prstGeom prst="rect">
            <a:avLst/>
          </a:prstGeom>
          <a:noFill/>
          <a:ln>
            <a:noFill/>
          </a:ln>
        </p:spPr>
        <p:txBody>
          <a:bodyPr anchorCtr="0" anchor="t" bIns="34275" lIns="34275" spcFirstLastPara="1" rIns="34275" wrap="square" tIns="34275">
            <a:spAutoFit/>
          </a:bodyPr>
          <a:lstStyle/>
          <a:p>
            <a:pPr indent="0" lvl="0" marL="0" marR="0" rtl="0" algn="ctr">
              <a:spcBef>
                <a:spcPts val="0"/>
              </a:spcBef>
              <a:spcAft>
                <a:spcPts val="0"/>
              </a:spcAft>
              <a:buNone/>
            </a:pPr>
            <a:r>
              <a:rPr b="1" i="0" lang="en-GB" sz="1200">
                <a:solidFill>
                  <a:schemeClr val="dk1"/>
                </a:solidFill>
                <a:latin typeface="Arial"/>
                <a:ea typeface="Arial"/>
                <a:cs typeface="Arial"/>
                <a:sym typeface="Arial"/>
              </a:rPr>
              <a:t>Ожидаемое состояние</a:t>
            </a:r>
            <a:endParaRPr sz="1100">
              <a:solidFill>
                <a:schemeClr val="dk1"/>
              </a:solidFill>
            </a:endParaRPr>
          </a:p>
        </p:txBody>
      </p:sp>
      <p:sp>
        <p:nvSpPr>
          <p:cNvPr id="322" name="Google Shape;322;p47"/>
          <p:cNvSpPr/>
          <p:nvPr/>
        </p:nvSpPr>
        <p:spPr>
          <a:xfrm>
            <a:off x="1234440" y="2571750"/>
            <a:ext cx="822900" cy="822900"/>
          </a:xfrm>
          <a:prstGeom prst="ellipse">
            <a:avLst/>
          </a:prstGeom>
          <a:solidFill>
            <a:srgbClr val="2C5C96"/>
          </a:solidFill>
          <a:ln cap="flat" cmpd="sng" w="9525">
            <a:solidFill>
              <a:srgbClr val="2C5C96"/>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cxnSp>
        <p:nvCxnSpPr>
          <p:cNvPr id="323" name="Google Shape;323;p47"/>
          <p:cNvCxnSpPr>
            <a:stCxn id="322" idx="6"/>
            <a:endCxn id="324" idx="1"/>
          </p:cNvCxnSpPr>
          <p:nvPr/>
        </p:nvCxnSpPr>
        <p:spPr>
          <a:xfrm>
            <a:off x="2057340" y="2983200"/>
            <a:ext cx="1543200" cy="0"/>
          </a:xfrm>
          <a:prstGeom prst="straightConnector1">
            <a:avLst/>
          </a:prstGeom>
          <a:noFill/>
          <a:ln cap="flat" cmpd="sng" w="38100">
            <a:solidFill>
              <a:srgbClr val="E65844"/>
            </a:solidFill>
            <a:prstDash val="solid"/>
            <a:round/>
            <a:headEnd len="sm" w="sm" type="none"/>
            <a:tailEnd len="sm" w="sm" type="none"/>
          </a:ln>
          <a:effectLst>
            <a:outerShdw blurRad="40000" rotWithShape="0" dir="5400000" dist="20000">
              <a:srgbClr val="000000">
                <a:alpha val="38040"/>
              </a:srgbClr>
            </a:outerShdw>
          </a:effectLst>
        </p:spPr>
      </p:cxnSp>
      <p:sp>
        <p:nvSpPr>
          <p:cNvPr id="324" name="Google Shape;324;p47"/>
          <p:cNvSpPr/>
          <p:nvPr/>
        </p:nvSpPr>
        <p:spPr>
          <a:xfrm>
            <a:off x="3600450" y="2571750"/>
            <a:ext cx="1920300" cy="822900"/>
          </a:xfrm>
          <a:prstGeom prst="roundRect">
            <a:avLst>
              <a:gd fmla="val 16667" name="adj"/>
            </a:avLst>
          </a:prstGeom>
          <a:solidFill>
            <a:srgbClr val="E65844"/>
          </a:solidFill>
          <a:ln cap="flat" cmpd="sng" w="12700">
            <a:solidFill>
              <a:srgbClr val="E65844"/>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325" name="Google Shape;325;p47"/>
          <p:cNvSpPr txBox="1"/>
          <p:nvPr/>
        </p:nvSpPr>
        <p:spPr>
          <a:xfrm>
            <a:off x="3703320" y="2743200"/>
            <a:ext cx="1714500" cy="669600"/>
          </a:xfrm>
          <a:prstGeom prst="rect">
            <a:avLst/>
          </a:prstGeom>
          <a:noFill/>
          <a:ln>
            <a:noFill/>
          </a:ln>
        </p:spPr>
        <p:txBody>
          <a:bodyPr anchorCtr="0" anchor="t" bIns="34275" lIns="34275" spcFirstLastPara="1" rIns="34275" wrap="square" tIns="34275">
            <a:spAutoFit/>
          </a:bodyPr>
          <a:lstStyle/>
          <a:p>
            <a:pPr indent="0" lvl="0" marL="0" marR="0" rtl="0" algn="ctr">
              <a:spcBef>
                <a:spcPts val="0"/>
              </a:spcBef>
              <a:spcAft>
                <a:spcPts val="0"/>
              </a:spcAft>
              <a:buNone/>
            </a:pPr>
            <a:r>
              <a:rPr b="1" i="0" lang="en-GB" sz="1300">
                <a:solidFill>
                  <a:srgbClr val="FFFFFF"/>
                </a:solidFill>
                <a:latin typeface="Arial"/>
                <a:ea typeface="Arial"/>
                <a:cs typeface="Arial"/>
                <a:sym typeface="Arial"/>
              </a:rPr>
              <a:t>действие</a:t>
            </a:r>
            <a:br>
              <a:rPr b="1" i="0" lang="en-GB" sz="1300">
                <a:solidFill>
                  <a:srgbClr val="FFFFFF"/>
                </a:solidFill>
                <a:latin typeface="Arial"/>
                <a:ea typeface="Arial"/>
                <a:cs typeface="Arial"/>
                <a:sym typeface="Arial"/>
              </a:rPr>
            </a:br>
            <a:r>
              <a:rPr b="1" i="0" lang="en-GB" sz="1300">
                <a:solidFill>
                  <a:srgbClr val="FFFFFF"/>
                </a:solidFill>
                <a:latin typeface="Arial"/>
                <a:ea typeface="Arial"/>
                <a:cs typeface="Arial"/>
                <a:sym typeface="Arial"/>
              </a:rPr>
              <a:t>пользователя / системы</a:t>
            </a:r>
            <a:endParaRPr b="1" i="0" sz="1300">
              <a:solidFill>
                <a:srgbClr val="FFFFFF"/>
              </a:solidFill>
              <a:latin typeface="Arial"/>
              <a:ea typeface="Arial"/>
              <a:cs typeface="Arial"/>
              <a:sym typeface="Arial"/>
            </a:endParaRPr>
          </a:p>
        </p:txBody>
      </p:sp>
      <p:cxnSp>
        <p:nvCxnSpPr>
          <p:cNvPr id="326" name="Google Shape;326;p47"/>
          <p:cNvCxnSpPr>
            <a:endCxn id="327" idx="2"/>
          </p:cNvCxnSpPr>
          <p:nvPr/>
        </p:nvCxnSpPr>
        <p:spPr>
          <a:xfrm>
            <a:off x="5623560" y="2983200"/>
            <a:ext cx="1371600" cy="0"/>
          </a:xfrm>
          <a:prstGeom prst="straightConnector1">
            <a:avLst/>
          </a:prstGeom>
          <a:noFill/>
          <a:ln cap="flat" cmpd="sng" w="38100">
            <a:solidFill>
              <a:srgbClr val="E65844"/>
            </a:solidFill>
            <a:prstDash val="solid"/>
            <a:round/>
            <a:headEnd len="sm" w="sm" type="none"/>
            <a:tailEnd len="sm" w="sm" type="none"/>
          </a:ln>
          <a:effectLst>
            <a:outerShdw blurRad="40000" rotWithShape="0" dir="5400000" dist="20000">
              <a:srgbClr val="000000">
                <a:alpha val="38040"/>
              </a:srgbClr>
            </a:outerShdw>
          </a:effectLst>
        </p:spPr>
      </p:cxnSp>
      <p:sp>
        <p:nvSpPr>
          <p:cNvPr id="327" name="Google Shape;327;p47"/>
          <p:cNvSpPr/>
          <p:nvPr/>
        </p:nvSpPr>
        <p:spPr>
          <a:xfrm>
            <a:off x="6995160" y="2571750"/>
            <a:ext cx="822900" cy="822900"/>
          </a:xfrm>
          <a:prstGeom prst="ellipse">
            <a:avLst/>
          </a:prstGeom>
          <a:solidFill>
            <a:srgbClr val="2C5C96"/>
          </a:solidFill>
          <a:ln cap="flat" cmpd="sng" w="9525">
            <a:solidFill>
              <a:srgbClr val="2C5C96"/>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328" name="Google Shape;328;p47"/>
          <p:cNvSpPr txBox="1"/>
          <p:nvPr/>
        </p:nvSpPr>
        <p:spPr>
          <a:xfrm>
            <a:off x="685800" y="3874770"/>
            <a:ext cx="7543800" cy="561900"/>
          </a:xfrm>
          <a:prstGeom prst="rect">
            <a:avLst/>
          </a:prstGeom>
          <a:noFill/>
          <a:ln>
            <a:noFill/>
          </a:ln>
        </p:spPr>
        <p:txBody>
          <a:bodyPr anchorCtr="0" anchor="t" bIns="34275" lIns="34275" spcFirstLastPara="1" rIns="34275" wrap="square" tIns="34275">
            <a:spAutoFit/>
          </a:bodyPr>
          <a:lstStyle/>
          <a:p>
            <a:pPr indent="0" lvl="0" marL="0" marR="0" rtl="0" algn="ctr">
              <a:spcBef>
                <a:spcPts val="0"/>
              </a:spcBef>
              <a:spcAft>
                <a:spcPts val="0"/>
              </a:spcAft>
              <a:buNone/>
            </a:pPr>
            <a:r>
              <a:rPr b="0" i="0" lang="en-GB" sz="1600">
                <a:solidFill>
                  <a:schemeClr val="dk1"/>
                </a:solidFill>
                <a:latin typeface="Arial"/>
                <a:ea typeface="Arial"/>
                <a:cs typeface="Arial"/>
                <a:sym typeface="Arial"/>
              </a:rPr>
              <a:t>Тест проверяет не только ответ.</a:t>
            </a:r>
            <a:br>
              <a:rPr b="0" i="0" lang="en-GB" sz="1600">
                <a:solidFill>
                  <a:schemeClr val="dk1"/>
                </a:solidFill>
                <a:latin typeface="Arial"/>
                <a:ea typeface="Arial"/>
                <a:cs typeface="Arial"/>
                <a:sym typeface="Arial"/>
              </a:rPr>
            </a:br>
            <a:r>
              <a:rPr b="0" i="0" lang="en-GB" sz="1600">
                <a:solidFill>
                  <a:schemeClr val="dk1"/>
                </a:solidFill>
                <a:latin typeface="Arial"/>
                <a:ea typeface="Arial"/>
                <a:cs typeface="Arial"/>
                <a:sym typeface="Arial"/>
              </a:rPr>
              <a:t>Он проверяет, что система пришла туда, куда должна.</a:t>
            </a:r>
            <a:endParaRPr sz="11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8"/>
          <p:cNvSpPr txBox="1"/>
          <p:nvPr>
            <p:ph type="title"/>
          </p:nvPr>
        </p:nvSpPr>
        <p:spPr>
          <a:xfrm>
            <a:off x="1626956" y="2346750"/>
            <a:ext cx="19134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И че?</a:t>
            </a:r>
            <a:endParaRPr/>
          </a:p>
        </p:txBody>
      </p:sp>
      <p:sp>
        <p:nvSpPr>
          <p:cNvPr id="334" name="Google Shape;334;p48"/>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335" name="Google Shape;335;p48" title="8e640dd6f6f3d8314ae51f303a3e146b.jpg"/>
          <p:cNvPicPr preferRelativeResize="0"/>
          <p:nvPr/>
        </p:nvPicPr>
        <p:blipFill rotWithShape="1">
          <a:blip r:embed="rId4">
            <a:alphaModFix/>
          </a:blip>
          <a:srcRect b="0" l="-15130" r="15130" t="0"/>
          <a:stretch/>
        </p:blipFill>
        <p:spPr>
          <a:xfrm>
            <a:off x="4392400" y="430375"/>
            <a:ext cx="4708625" cy="47278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9"/>
          <p:cNvSpPr txBox="1"/>
          <p:nvPr>
            <p:ph type="title"/>
          </p:nvPr>
        </p:nvSpPr>
        <p:spPr>
          <a:xfrm>
            <a:off x="235100" y="1422337"/>
            <a:ext cx="8673900" cy="2664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Выбор интеграций</a:t>
            </a:r>
            <a:endParaRPr/>
          </a:p>
        </p:txBody>
      </p:sp>
      <p:sp>
        <p:nvSpPr>
          <p:cNvPr id="341" name="Google Shape;341;p49"/>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id="346" name="Google Shape;346;p50"/>
          <p:cNvPicPr preferRelativeResize="0"/>
          <p:nvPr/>
        </p:nvPicPr>
        <p:blipFill>
          <a:blip r:embed="rId3">
            <a:alphaModFix/>
          </a:blip>
          <a:stretch>
            <a:fillRect/>
          </a:stretch>
        </p:blipFill>
        <p:spPr>
          <a:xfrm>
            <a:off x="567700" y="1436975"/>
            <a:ext cx="3538452" cy="2976926"/>
          </a:xfrm>
          <a:prstGeom prst="rect">
            <a:avLst/>
          </a:prstGeom>
          <a:noFill/>
          <a:ln>
            <a:noFill/>
          </a:ln>
        </p:spPr>
      </p:pic>
      <p:sp>
        <p:nvSpPr>
          <p:cNvPr id="347" name="Google Shape;347;p50"/>
          <p:cNvSpPr txBox="1"/>
          <p:nvPr/>
        </p:nvSpPr>
        <p:spPr>
          <a:xfrm>
            <a:off x="1301550" y="590575"/>
            <a:ext cx="62550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Система - это набор связанных модулей</a:t>
            </a:r>
            <a:endParaRPr sz="1100"/>
          </a:p>
        </p:txBody>
      </p:sp>
      <p:sp>
        <p:nvSpPr>
          <p:cNvPr id="348" name="Google Shape;348;p50"/>
          <p:cNvSpPr txBox="1"/>
          <p:nvPr>
            <p:ph idx="4294967295" type="subTitle"/>
          </p:nvPr>
        </p:nvSpPr>
        <p:spPr>
          <a:xfrm>
            <a:off x="4300800" y="1344352"/>
            <a:ext cx="4122000" cy="2618700"/>
          </a:xfrm>
          <a:prstGeom prst="rect">
            <a:avLst/>
          </a:prstGeom>
        </p:spPr>
        <p:txBody>
          <a:bodyPr anchorCtr="0" anchor="t" bIns="0" lIns="0" spcFirstLastPara="1" rIns="0" wrap="square" tIns="0">
            <a:noAutofit/>
          </a:bodyPr>
          <a:lstStyle/>
          <a:p>
            <a:pPr indent="-304800" lvl="0" marL="457200" rtl="0" algn="l">
              <a:lnSpc>
                <a:spcPct val="115000"/>
              </a:lnSpc>
              <a:spcBef>
                <a:spcPts val="1200"/>
              </a:spcBef>
              <a:spcAft>
                <a:spcPts val="0"/>
              </a:spcAft>
              <a:buClr>
                <a:srgbClr val="0F1115"/>
              </a:buClr>
              <a:buSzPts val="1200"/>
              <a:buFont typeface="Roboto"/>
              <a:buChar char="●"/>
            </a:pPr>
            <a:r>
              <a:rPr lang="en-GB" sz="1200">
                <a:solidFill>
                  <a:srgbClr val="0F1115"/>
                </a:solidFill>
                <a:highlight>
                  <a:srgbClr val="FFFFFF"/>
                </a:highlight>
                <a:latin typeface="Roboto"/>
                <a:ea typeface="Roboto"/>
                <a:cs typeface="Roboto"/>
                <a:sym typeface="Roboto"/>
              </a:rPr>
              <a:t>Вершины (узлы) — это состояния системы, операторы, блоки кода или события.</a:t>
            </a:r>
            <a:endParaRPr sz="1200">
              <a:solidFill>
                <a:srgbClr val="0F1115"/>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F1115"/>
              </a:buClr>
              <a:buSzPts val="1200"/>
              <a:buFont typeface="Roboto"/>
              <a:buChar char="●"/>
            </a:pPr>
            <a:r>
              <a:rPr lang="en-GB" sz="1200">
                <a:solidFill>
                  <a:srgbClr val="0F1115"/>
                </a:solidFill>
                <a:highlight>
                  <a:srgbClr val="FFFFFF"/>
                </a:highlight>
                <a:latin typeface="Roboto"/>
                <a:ea typeface="Roboto"/>
                <a:cs typeface="Roboto"/>
                <a:sym typeface="Roboto"/>
              </a:rPr>
              <a:t>Рёбра (дуги) — это переходы между состояниями, потоки управления или зависимости.</a:t>
            </a:r>
            <a:endParaRPr sz="1200">
              <a:solidFill>
                <a:srgbClr val="0F1115"/>
              </a:solidFill>
              <a:highlight>
                <a:srgbClr val="FFFFFF"/>
              </a:highlight>
              <a:latin typeface="Roboto"/>
              <a:ea typeface="Roboto"/>
              <a:cs typeface="Roboto"/>
              <a:sym typeface="Roboto"/>
            </a:endParaRPr>
          </a:p>
          <a:p>
            <a:pPr indent="0" lvl="0" marL="0" rtl="0" algn="l">
              <a:spcBef>
                <a:spcPts val="1200"/>
              </a:spcBef>
              <a:spcAft>
                <a:spcPts val="1000"/>
              </a:spcAft>
              <a:buNone/>
            </a:pPr>
            <a:r>
              <a:t/>
            </a:r>
            <a:endParaRPr b="1">
              <a:solidFill>
                <a:schemeClr val="accent1"/>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1"/>
          <p:cNvSpPr txBox="1"/>
          <p:nvPr/>
        </p:nvSpPr>
        <p:spPr>
          <a:xfrm>
            <a:off x="1301550" y="590575"/>
            <a:ext cx="62550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Что есть вершина?</a:t>
            </a:r>
            <a:endParaRPr sz="1100"/>
          </a:p>
        </p:txBody>
      </p:sp>
      <p:pic>
        <p:nvPicPr>
          <p:cNvPr id="354" name="Google Shape;354;p51" title="ChatGPT Image 20 сент. 2026 г., 17_29_57.png"/>
          <p:cNvPicPr preferRelativeResize="0"/>
          <p:nvPr/>
        </p:nvPicPr>
        <p:blipFill>
          <a:blip r:embed="rId3">
            <a:alphaModFix/>
          </a:blip>
          <a:stretch>
            <a:fillRect/>
          </a:stretch>
        </p:blipFill>
        <p:spPr>
          <a:xfrm>
            <a:off x="1301550" y="1089838"/>
            <a:ext cx="5760188" cy="3840125"/>
          </a:xfrm>
          <a:prstGeom prst="rect">
            <a:avLst/>
          </a:prstGeom>
          <a:noFill/>
          <a:ln>
            <a:noFill/>
          </a:ln>
          <a:effectLst>
            <a:outerShdw blurRad="57150" rotWithShape="0" algn="bl" dir="5400000" dist="19050">
              <a:schemeClr val="dk1">
                <a:alpha val="50000"/>
              </a:scheme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52" title="ChatGPT Image 20 сент. 2026 г., 17_43_35.png"/>
          <p:cNvPicPr preferRelativeResize="0"/>
          <p:nvPr/>
        </p:nvPicPr>
        <p:blipFill>
          <a:blip r:embed="rId3">
            <a:alphaModFix/>
          </a:blip>
          <a:stretch>
            <a:fillRect/>
          </a:stretch>
        </p:blipFill>
        <p:spPr>
          <a:xfrm>
            <a:off x="481100" y="428325"/>
            <a:ext cx="7926601" cy="446109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53"/>
          <p:cNvPicPr preferRelativeResize="0"/>
          <p:nvPr/>
        </p:nvPicPr>
        <p:blipFill>
          <a:blip r:embed="rId3">
            <a:alphaModFix/>
          </a:blip>
          <a:stretch>
            <a:fillRect/>
          </a:stretch>
        </p:blipFill>
        <p:spPr>
          <a:xfrm flipH="1">
            <a:off x="4526325" y="859475"/>
            <a:ext cx="4586725" cy="4284000"/>
          </a:xfrm>
          <a:prstGeom prst="rect">
            <a:avLst/>
          </a:prstGeom>
          <a:noFill/>
          <a:ln>
            <a:noFill/>
          </a:ln>
        </p:spPr>
      </p:pic>
      <p:sp>
        <p:nvSpPr>
          <p:cNvPr id="365" name="Google Shape;365;p53"/>
          <p:cNvSpPr txBox="1"/>
          <p:nvPr>
            <p:ph idx="4294967295" type="title"/>
          </p:nvPr>
        </p:nvSpPr>
        <p:spPr>
          <a:xfrm>
            <a:off x="935825" y="2341500"/>
            <a:ext cx="3886200" cy="460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И что дальше?</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4"/>
          <p:cNvSpPr txBox="1"/>
          <p:nvPr/>
        </p:nvSpPr>
        <p:spPr>
          <a:xfrm>
            <a:off x="1301550" y="590575"/>
            <a:ext cx="62550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Sunny day</a:t>
            </a:r>
            <a:endParaRPr sz="1100"/>
          </a:p>
        </p:txBody>
      </p:sp>
      <p:pic>
        <p:nvPicPr>
          <p:cNvPr id="371" name="Google Shape;371;p54" title="ChatGPT Image 20 сент. 2026 г., 17_43_35.png"/>
          <p:cNvPicPr preferRelativeResize="0"/>
          <p:nvPr/>
        </p:nvPicPr>
        <p:blipFill>
          <a:blip r:embed="rId3">
            <a:alphaModFix/>
          </a:blip>
          <a:stretch>
            <a:fillRect/>
          </a:stretch>
        </p:blipFill>
        <p:spPr>
          <a:xfrm>
            <a:off x="879825" y="1253738"/>
            <a:ext cx="6561576" cy="3692867"/>
          </a:xfrm>
          <a:prstGeom prst="rect">
            <a:avLst/>
          </a:prstGeom>
          <a:noFill/>
          <a:ln>
            <a:noFill/>
          </a:ln>
        </p:spPr>
      </p:pic>
      <p:sp>
        <p:nvSpPr>
          <p:cNvPr id="372" name="Google Shape;372;p54"/>
          <p:cNvSpPr/>
          <p:nvPr/>
        </p:nvSpPr>
        <p:spPr>
          <a:xfrm>
            <a:off x="1856178" y="1436949"/>
            <a:ext cx="6032850" cy="3027100"/>
          </a:xfrm>
          <a:custGeom>
            <a:rect b="b" l="l" r="r" t="t"/>
            <a:pathLst>
              <a:path extrusionOk="0" h="121084" w="241314">
                <a:moveTo>
                  <a:pt x="128675" y="103"/>
                </a:moveTo>
                <a:cubicBezTo>
                  <a:pt x="134442" y="-721"/>
                  <a:pt x="137058" y="10233"/>
                  <a:pt x="136015" y="15965"/>
                </a:cubicBezTo>
                <a:cubicBezTo>
                  <a:pt x="135405" y="19315"/>
                  <a:pt x="129343" y="19730"/>
                  <a:pt x="128675" y="23068"/>
                </a:cubicBezTo>
                <a:cubicBezTo>
                  <a:pt x="128169" y="25595"/>
                  <a:pt x="133397" y="25190"/>
                  <a:pt x="135541" y="26619"/>
                </a:cubicBezTo>
                <a:cubicBezTo>
                  <a:pt x="138982" y="28912"/>
                  <a:pt x="141821" y="34060"/>
                  <a:pt x="140513" y="37983"/>
                </a:cubicBezTo>
                <a:cubicBezTo>
                  <a:pt x="138182" y="44976"/>
                  <a:pt x="127287" y="46033"/>
                  <a:pt x="119916" y="46033"/>
                </a:cubicBezTo>
                <a:cubicBezTo>
                  <a:pt x="119443" y="46033"/>
                  <a:pt x="118546" y="45821"/>
                  <a:pt x="118969" y="46033"/>
                </a:cubicBezTo>
                <a:cubicBezTo>
                  <a:pt x="120956" y="47029"/>
                  <a:pt x="123454" y="45907"/>
                  <a:pt x="125598" y="45323"/>
                </a:cubicBezTo>
                <a:cubicBezTo>
                  <a:pt x="126226" y="45152"/>
                  <a:pt x="128143" y="44849"/>
                  <a:pt x="127492" y="44849"/>
                </a:cubicBezTo>
                <a:cubicBezTo>
                  <a:pt x="99394" y="44849"/>
                  <a:pt x="71305" y="46033"/>
                  <a:pt x="43207" y="46033"/>
                </a:cubicBezTo>
                <a:cubicBezTo>
                  <a:pt x="27955" y="46033"/>
                  <a:pt x="-1768" y="46288"/>
                  <a:pt x="118" y="61422"/>
                </a:cubicBezTo>
                <a:cubicBezTo>
                  <a:pt x="483" y="64348"/>
                  <a:pt x="5880" y="60090"/>
                  <a:pt x="8641" y="59055"/>
                </a:cubicBezTo>
                <a:cubicBezTo>
                  <a:pt x="15885" y="56338"/>
                  <a:pt x="23001" y="52810"/>
                  <a:pt x="30659" y="51715"/>
                </a:cubicBezTo>
                <a:cubicBezTo>
                  <a:pt x="37787" y="50696"/>
                  <a:pt x="50869" y="54029"/>
                  <a:pt x="50073" y="61185"/>
                </a:cubicBezTo>
                <a:cubicBezTo>
                  <a:pt x="50068" y="61228"/>
                  <a:pt x="49511" y="63404"/>
                  <a:pt x="49599" y="63316"/>
                </a:cubicBezTo>
                <a:cubicBezTo>
                  <a:pt x="57623" y="55292"/>
                  <a:pt x="69537" y="48950"/>
                  <a:pt x="80851" y="49821"/>
                </a:cubicBezTo>
                <a:cubicBezTo>
                  <a:pt x="88408" y="50403"/>
                  <a:pt x="95854" y="52633"/>
                  <a:pt x="102869" y="55503"/>
                </a:cubicBezTo>
                <a:cubicBezTo>
                  <a:pt x="105289" y="56493"/>
                  <a:pt x="101240" y="62147"/>
                  <a:pt x="103579" y="63316"/>
                </a:cubicBezTo>
                <a:cubicBezTo>
                  <a:pt x="106049" y="64551"/>
                  <a:pt x="108125" y="60097"/>
                  <a:pt x="110682" y="59055"/>
                </a:cubicBezTo>
                <a:cubicBezTo>
                  <a:pt x="118263" y="55966"/>
                  <a:pt x="125761" y="52021"/>
                  <a:pt x="133884" y="51005"/>
                </a:cubicBezTo>
                <a:cubicBezTo>
                  <a:pt x="137712" y="50526"/>
                  <a:pt x="142262" y="53399"/>
                  <a:pt x="143828" y="56924"/>
                </a:cubicBezTo>
                <a:cubicBezTo>
                  <a:pt x="144545" y="58536"/>
                  <a:pt x="143364" y="61073"/>
                  <a:pt x="144775" y="62132"/>
                </a:cubicBezTo>
                <a:cubicBezTo>
                  <a:pt x="147140" y="63908"/>
                  <a:pt x="149448" y="58384"/>
                  <a:pt x="151167" y="55977"/>
                </a:cubicBezTo>
                <a:cubicBezTo>
                  <a:pt x="158311" y="45970"/>
                  <a:pt x="171615" y="34366"/>
                  <a:pt x="183366" y="37983"/>
                </a:cubicBezTo>
                <a:cubicBezTo>
                  <a:pt x="190194" y="40084"/>
                  <a:pt x="188737" y="51458"/>
                  <a:pt x="189285" y="58581"/>
                </a:cubicBezTo>
                <a:cubicBezTo>
                  <a:pt x="189455" y="60786"/>
                  <a:pt x="187323" y="65454"/>
                  <a:pt x="189521" y="65210"/>
                </a:cubicBezTo>
                <a:cubicBezTo>
                  <a:pt x="195768" y="64515"/>
                  <a:pt x="198192" y="55221"/>
                  <a:pt x="204200" y="53372"/>
                </a:cubicBezTo>
                <a:cubicBezTo>
                  <a:pt x="215270" y="49965"/>
                  <a:pt x="230307" y="52577"/>
                  <a:pt x="238056" y="61185"/>
                </a:cubicBezTo>
                <a:cubicBezTo>
                  <a:pt x="247792" y="72000"/>
                  <a:pt x="233729" y="95961"/>
                  <a:pt x="220063" y="100960"/>
                </a:cubicBezTo>
                <a:cubicBezTo>
                  <a:pt x="200775" y="108016"/>
                  <a:pt x="179701" y="112165"/>
                  <a:pt x="159217" y="110667"/>
                </a:cubicBezTo>
                <a:cubicBezTo>
                  <a:pt x="151753" y="110121"/>
                  <a:pt x="144483" y="107740"/>
                  <a:pt x="137435" y="105222"/>
                </a:cubicBezTo>
                <a:cubicBezTo>
                  <a:pt x="135380" y="104488"/>
                  <a:pt x="134617" y="101318"/>
                  <a:pt x="132464" y="100960"/>
                </a:cubicBezTo>
                <a:cubicBezTo>
                  <a:pt x="131206" y="100751"/>
                  <a:pt x="130693" y="103285"/>
                  <a:pt x="131043" y="104511"/>
                </a:cubicBezTo>
                <a:cubicBezTo>
                  <a:pt x="132190" y="108524"/>
                  <a:pt x="136783" y="113189"/>
                  <a:pt x="134358" y="116586"/>
                </a:cubicBezTo>
                <a:cubicBezTo>
                  <a:pt x="131603" y="120445"/>
                  <a:pt x="125605" y="121084"/>
                  <a:pt x="120863" y="121084"/>
                </a:cubicBezTo>
              </a:path>
            </a:pathLst>
          </a:custGeom>
          <a:noFill/>
          <a:ln cap="flat" cmpd="sng" w="28575">
            <a:solidFill>
              <a:srgbClr val="E65844"/>
            </a:solidFill>
            <a:prstDash val="solid"/>
            <a:round/>
            <a:headEnd len="med" w="med" type="none"/>
            <a:tailEnd len="med" w="med" type="triangle"/>
          </a:ln>
        </p:spPr>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graphicFrame>
        <p:nvGraphicFramePr>
          <p:cNvPr id="377" name="Google Shape;377;p55"/>
          <p:cNvGraphicFramePr/>
          <p:nvPr/>
        </p:nvGraphicFramePr>
        <p:xfrm>
          <a:off x="2731300" y="479613"/>
          <a:ext cx="3000000" cy="3000000"/>
        </p:xfrm>
        <a:graphic>
          <a:graphicData uri="http://schemas.openxmlformats.org/drawingml/2006/table">
            <a:tbl>
              <a:tblPr>
                <a:noFill/>
                <a:tableStyleId>{7F19DE1A-98D5-4270-BB36-CC960FD1C80B}</a:tableStyleId>
              </a:tblPr>
              <a:tblGrid>
                <a:gridCol w="443825"/>
                <a:gridCol w="2585025"/>
                <a:gridCol w="3345625"/>
              </a:tblGrid>
              <a:tr h="340000">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a:t>
                      </a:r>
                      <a:endParaRPr sz="850">
                        <a:solidFill>
                          <a:srgbClr val="0F1115"/>
                        </a:solidFill>
                        <a:highlight>
                          <a:srgbClr val="FFFFFF"/>
                        </a:highlight>
                        <a:latin typeface="Roboto"/>
                        <a:ea typeface="Roboto"/>
                        <a:cs typeface="Roboto"/>
                        <a:sym typeface="Roboto"/>
                      </a:endParaRPr>
                    </a:p>
                  </a:txBody>
                  <a:tcPr marT="95250" marB="95250" marR="152400" marL="91425">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Шаг</a:t>
                      </a:r>
                      <a:endParaRPr sz="850">
                        <a:solidFill>
                          <a:srgbClr val="0F1115"/>
                        </a:solidFill>
                        <a:highlight>
                          <a:srgbClr val="FFFFFF"/>
                        </a:highlight>
                        <a:latin typeface="Roboto"/>
                        <a:ea typeface="Roboto"/>
                        <a:cs typeface="Roboto"/>
                        <a:sym typeface="Roboto"/>
                      </a:endParaRPr>
                    </a:p>
                  </a:txBody>
                  <a:tcPr marT="95250" marB="95250" marR="152400" marL="152400">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Ожидаемый результат</a:t>
                      </a:r>
                      <a:endParaRPr sz="850">
                        <a:solidFill>
                          <a:srgbClr val="0F1115"/>
                        </a:solidFill>
                        <a:highlight>
                          <a:srgbClr val="FFFFFF"/>
                        </a:highlight>
                        <a:latin typeface="Roboto"/>
                        <a:ea typeface="Roboto"/>
                        <a:cs typeface="Roboto"/>
                        <a:sym typeface="Roboto"/>
                      </a:endParaRPr>
                    </a:p>
                  </a:txBody>
                  <a:tcPr marT="95250" marB="95250" marR="152400" marL="152400">
                    <a:lnB cap="flat" cmpd="sng" w="8650">
                      <a:solidFill>
                        <a:srgbClr val="000000"/>
                      </a:solidFill>
                      <a:prstDash val="solid"/>
                      <a:round/>
                      <a:headEnd len="sm" w="sm" type="none"/>
                      <a:tailEnd len="sm" w="sm" type="none"/>
                    </a:lnB>
                  </a:tcPr>
                </a:tc>
              </a:tr>
              <a:tr h="347275">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1</a:t>
                      </a:r>
                      <a:endParaRPr sz="8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Пользователь инициирует запрос</a:t>
                      </a:r>
                      <a:endParaRPr sz="8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Запрос принят</a:t>
                      </a:r>
                      <a:endParaRPr sz="8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340000">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2</a:t>
                      </a:r>
                      <a:endParaRPr sz="8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Система идентифицирует клиента</a:t>
                      </a:r>
                      <a:endParaRPr sz="8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Клиент найден, ИНН/ФИО совпадают</a:t>
                      </a:r>
                      <a:endParaRPr sz="8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372775">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3</a:t>
                      </a:r>
                      <a:endParaRPr sz="8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Система запрашивает данные по депозитам</a:t>
                      </a:r>
                      <a:endParaRPr sz="8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Данные по депозитам получены</a:t>
                      </a:r>
                      <a:endParaRPr sz="8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372775">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4</a:t>
                      </a:r>
                      <a:endParaRPr sz="8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Система запрашивает данные по кредитам</a:t>
                      </a:r>
                      <a:endParaRPr sz="8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Данные по кредитам получены</a:t>
                      </a:r>
                      <a:endParaRPr sz="8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442675">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5</a:t>
                      </a:r>
                      <a:endParaRPr sz="8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Система запрашивает данные по кредитным картам</a:t>
                      </a:r>
                      <a:endParaRPr sz="8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Данные по кредитным картам получены</a:t>
                      </a:r>
                      <a:endParaRPr sz="8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442675">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6</a:t>
                      </a:r>
                      <a:endParaRPr sz="8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Система запрашивает данные по дебетовым картам</a:t>
                      </a:r>
                      <a:endParaRPr sz="8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Данные по дебетовым картам получены</a:t>
                      </a:r>
                      <a:endParaRPr sz="8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442675">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7</a:t>
                      </a:r>
                      <a:endParaRPr sz="8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Система запрашивает данные по ценным бумагам</a:t>
                      </a:r>
                      <a:endParaRPr sz="8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Данные по ценным бумагам получены</a:t>
                      </a:r>
                      <a:endParaRPr sz="8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340000">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8</a:t>
                      </a:r>
                      <a:endParaRPr sz="8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Система консолидирует ответ</a:t>
                      </a:r>
                      <a:endParaRPr sz="8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Все данные собраны в единый ответ</a:t>
                      </a:r>
                      <a:endParaRPr sz="8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372775">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9</a:t>
                      </a:r>
                      <a:endParaRPr sz="8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Система отдаёт результат пользователю</a:t>
                      </a:r>
                      <a:endParaRPr sz="8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850">
                          <a:solidFill>
                            <a:srgbClr val="0F1115"/>
                          </a:solidFill>
                          <a:highlight>
                            <a:srgbClr val="FFFFFF"/>
                          </a:highlight>
                          <a:latin typeface="Roboto"/>
                          <a:ea typeface="Roboto"/>
                          <a:cs typeface="Roboto"/>
                          <a:sym typeface="Roboto"/>
                        </a:rPr>
                        <a:t>Полный ответ по клиенту</a:t>
                      </a:r>
                      <a:endParaRPr sz="8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bl>
          </a:graphicData>
        </a:graphic>
      </p:graphicFrame>
      <p:sp>
        <p:nvSpPr>
          <p:cNvPr id="378" name="Google Shape;378;p55"/>
          <p:cNvSpPr txBox="1"/>
          <p:nvPr/>
        </p:nvSpPr>
        <p:spPr>
          <a:xfrm>
            <a:off x="19550" y="375050"/>
            <a:ext cx="2773200" cy="4426800"/>
          </a:xfrm>
          <a:prstGeom prst="rect">
            <a:avLst/>
          </a:prstGeom>
          <a:noFill/>
          <a:ln>
            <a:noFill/>
          </a:ln>
        </p:spPr>
        <p:txBody>
          <a:bodyPr anchorCtr="0" anchor="t" bIns="91425" lIns="91425" spcFirstLastPara="1" rIns="91425" wrap="square" tIns="91425">
            <a:spAutoFit/>
          </a:bodyPr>
          <a:lstStyle/>
          <a:p>
            <a:pPr indent="0" lvl="0" marL="0" rtl="0" algn="l">
              <a:lnSpc>
                <a:spcPct val="145454"/>
              </a:lnSpc>
              <a:spcBef>
                <a:spcPts val="2400"/>
              </a:spcBef>
              <a:spcAft>
                <a:spcPts val="0"/>
              </a:spcAft>
              <a:buNone/>
            </a:pPr>
            <a:r>
              <a:rPr b="1" lang="en-GB" sz="1650">
                <a:solidFill>
                  <a:srgbClr val="0F1115"/>
                </a:solidFill>
                <a:highlight>
                  <a:srgbClr val="FFFFFF"/>
                </a:highlight>
                <a:latin typeface="Roboto"/>
                <a:ea typeface="Roboto"/>
                <a:cs typeface="Roboto"/>
                <a:sym typeface="Roboto"/>
              </a:rPr>
              <a:t>Сценарий «Идеальный клиент»</a:t>
            </a:r>
            <a:endParaRPr b="1" sz="1650">
              <a:solidFill>
                <a:srgbClr val="0F1115"/>
              </a:solidFill>
              <a:highlight>
                <a:srgbClr val="FFFFFF"/>
              </a:highlight>
              <a:latin typeface="Roboto"/>
              <a:ea typeface="Roboto"/>
              <a:cs typeface="Roboto"/>
              <a:sym typeface="Roboto"/>
            </a:endParaRPr>
          </a:p>
          <a:p>
            <a:pPr indent="0" lvl="0" marL="0" rtl="0" algn="l">
              <a:lnSpc>
                <a:spcPct val="115000"/>
              </a:lnSpc>
              <a:spcBef>
                <a:spcPts val="1200"/>
              </a:spcBef>
              <a:spcAft>
                <a:spcPts val="0"/>
              </a:spcAft>
              <a:buNone/>
            </a:pPr>
            <a:r>
              <a:rPr lang="en-GB" sz="1200">
                <a:solidFill>
                  <a:srgbClr val="0F1115"/>
                </a:solidFill>
                <a:highlight>
                  <a:srgbClr val="FFFFFF"/>
                </a:highlight>
                <a:latin typeface="Roboto"/>
                <a:ea typeface="Roboto"/>
                <a:cs typeface="Roboto"/>
                <a:sym typeface="Roboto"/>
              </a:rPr>
              <a:t>Цель: проверить, что система корректно собирает и консолидирует данные по всем продуктам.</a:t>
            </a:r>
            <a:endParaRPr sz="1200">
              <a:solidFill>
                <a:srgbClr val="0F1115"/>
              </a:solidFill>
              <a:highlight>
                <a:srgbClr val="FFFFFF"/>
              </a:highlight>
              <a:latin typeface="Roboto"/>
              <a:ea typeface="Roboto"/>
              <a:cs typeface="Roboto"/>
              <a:sym typeface="Roboto"/>
            </a:endParaRPr>
          </a:p>
          <a:p>
            <a:pPr indent="0" lvl="0" marL="0" rtl="0" algn="l">
              <a:lnSpc>
                <a:spcPct val="115000"/>
              </a:lnSpc>
              <a:spcBef>
                <a:spcPts val="1200"/>
              </a:spcBef>
              <a:spcAft>
                <a:spcPts val="0"/>
              </a:spcAft>
              <a:buNone/>
            </a:pPr>
            <a:r>
              <a:rPr lang="en-GB" sz="1200">
                <a:solidFill>
                  <a:srgbClr val="0F1115"/>
                </a:solidFill>
                <a:highlight>
                  <a:srgbClr val="FFFFFF"/>
                </a:highlight>
                <a:latin typeface="Roboto"/>
                <a:ea typeface="Roboto"/>
                <a:cs typeface="Roboto"/>
                <a:sym typeface="Roboto"/>
              </a:rPr>
              <a:t>Предусловие:</a:t>
            </a:r>
            <a:endParaRPr sz="1200">
              <a:solidFill>
                <a:srgbClr val="0F1115"/>
              </a:solidFill>
              <a:highlight>
                <a:srgbClr val="FFFFFF"/>
              </a:highlight>
              <a:latin typeface="Roboto"/>
              <a:ea typeface="Roboto"/>
              <a:cs typeface="Roboto"/>
              <a:sym typeface="Roboto"/>
            </a:endParaRPr>
          </a:p>
          <a:p>
            <a:pPr indent="0" lvl="0" marL="139700" rtl="0" algn="l">
              <a:lnSpc>
                <a:spcPct val="115000"/>
              </a:lnSpc>
              <a:spcBef>
                <a:spcPts val="1200"/>
              </a:spcBef>
              <a:spcAft>
                <a:spcPts val="0"/>
              </a:spcAft>
              <a:buNone/>
            </a:pPr>
            <a:r>
              <a:rPr lang="en-GB" sz="1200">
                <a:solidFill>
                  <a:srgbClr val="0F1115"/>
                </a:solidFill>
                <a:highlight>
                  <a:srgbClr val="FFFFFF"/>
                </a:highlight>
                <a:latin typeface="Roboto"/>
                <a:ea typeface="Roboto"/>
                <a:cs typeface="Roboto"/>
                <a:sym typeface="Roboto"/>
              </a:rPr>
              <a:t>Существует клиент Иван Иванов, у которого одновременно открыты:</a:t>
            </a:r>
            <a:endParaRPr sz="1200">
              <a:solidFill>
                <a:srgbClr val="0F1115"/>
              </a:solidFill>
              <a:highlight>
                <a:srgbClr val="FFFFFF"/>
              </a:highlight>
              <a:latin typeface="Roboto"/>
              <a:ea typeface="Roboto"/>
              <a:cs typeface="Roboto"/>
              <a:sym typeface="Roboto"/>
            </a:endParaRPr>
          </a:p>
          <a:p>
            <a:pPr indent="-304800" lvl="0" marL="596900" rtl="0" algn="l">
              <a:lnSpc>
                <a:spcPct val="115000"/>
              </a:lnSpc>
              <a:spcBef>
                <a:spcPts val="2400"/>
              </a:spcBef>
              <a:spcAft>
                <a:spcPts val="0"/>
              </a:spcAft>
              <a:buClr>
                <a:srgbClr val="0F1115"/>
              </a:buClr>
              <a:buSzPts val="1200"/>
              <a:buFont typeface="Roboto"/>
              <a:buChar char="●"/>
            </a:pPr>
            <a:r>
              <a:rPr lang="en-GB" sz="1200">
                <a:solidFill>
                  <a:srgbClr val="0F1115"/>
                </a:solidFill>
                <a:highlight>
                  <a:srgbClr val="FFFFFF"/>
                </a:highlight>
                <a:latin typeface="Roboto"/>
                <a:ea typeface="Roboto"/>
                <a:cs typeface="Roboto"/>
                <a:sym typeface="Roboto"/>
              </a:rPr>
              <a:t>депозит,</a:t>
            </a:r>
            <a:endParaRPr sz="1200">
              <a:solidFill>
                <a:srgbClr val="0F1115"/>
              </a:solidFill>
              <a:highlight>
                <a:srgbClr val="FFFFFF"/>
              </a:highlight>
              <a:latin typeface="Roboto"/>
              <a:ea typeface="Roboto"/>
              <a:cs typeface="Roboto"/>
              <a:sym typeface="Roboto"/>
            </a:endParaRPr>
          </a:p>
          <a:p>
            <a:pPr indent="-304800" lvl="0" marL="596900" rtl="0" algn="l">
              <a:lnSpc>
                <a:spcPct val="115000"/>
              </a:lnSpc>
              <a:spcBef>
                <a:spcPts val="0"/>
              </a:spcBef>
              <a:spcAft>
                <a:spcPts val="0"/>
              </a:spcAft>
              <a:buClr>
                <a:srgbClr val="0F1115"/>
              </a:buClr>
              <a:buSzPts val="1200"/>
              <a:buFont typeface="Roboto"/>
              <a:buChar char="●"/>
            </a:pPr>
            <a:r>
              <a:rPr lang="en-GB" sz="1200">
                <a:solidFill>
                  <a:srgbClr val="0F1115"/>
                </a:solidFill>
                <a:highlight>
                  <a:srgbClr val="FFFFFF"/>
                </a:highlight>
                <a:latin typeface="Roboto"/>
                <a:ea typeface="Roboto"/>
                <a:cs typeface="Roboto"/>
                <a:sym typeface="Roboto"/>
              </a:rPr>
              <a:t>кредит,</a:t>
            </a:r>
            <a:endParaRPr sz="1200">
              <a:solidFill>
                <a:srgbClr val="0F1115"/>
              </a:solidFill>
              <a:highlight>
                <a:srgbClr val="FFFFFF"/>
              </a:highlight>
              <a:latin typeface="Roboto"/>
              <a:ea typeface="Roboto"/>
              <a:cs typeface="Roboto"/>
              <a:sym typeface="Roboto"/>
            </a:endParaRPr>
          </a:p>
          <a:p>
            <a:pPr indent="-304800" lvl="0" marL="596900" rtl="0" algn="l">
              <a:lnSpc>
                <a:spcPct val="115000"/>
              </a:lnSpc>
              <a:spcBef>
                <a:spcPts val="0"/>
              </a:spcBef>
              <a:spcAft>
                <a:spcPts val="0"/>
              </a:spcAft>
              <a:buClr>
                <a:srgbClr val="0F1115"/>
              </a:buClr>
              <a:buSzPts val="1200"/>
              <a:buFont typeface="Roboto"/>
              <a:buChar char="●"/>
            </a:pPr>
            <a:r>
              <a:rPr lang="en-GB" sz="1200">
                <a:solidFill>
                  <a:srgbClr val="0F1115"/>
                </a:solidFill>
                <a:highlight>
                  <a:srgbClr val="FFFFFF"/>
                </a:highlight>
                <a:latin typeface="Roboto"/>
                <a:ea typeface="Roboto"/>
                <a:cs typeface="Roboto"/>
                <a:sym typeface="Roboto"/>
              </a:rPr>
              <a:t>кредитная карта,</a:t>
            </a:r>
            <a:endParaRPr sz="1200">
              <a:solidFill>
                <a:srgbClr val="0F1115"/>
              </a:solidFill>
              <a:highlight>
                <a:srgbClr val="FFFFFF"/>
              </a:highlight>
              <a:latin typeface="Roboto"/>
              <a:ea typeface="Roboto"/>
              <a:cs typeface="Roboto"/>
              <a:sym typeface="Roboto"/>
            </a:endParaRPr>
          </a:p>
          <a:p>
            <a:pPr indent="-304800" lvl="0" marL="596900" rtl="0" algn="l">
              <a:lnSpc>
                <a:spcPct val="115000"/>
              </a:lnSpc>
              <a:spcBef>
                <a:spcPts val="0"/>
              </a:spcBef>
              <a:spcAft>
                <a:spcPts val="0"/>
              </a:spcAft>
              <a:buClr>
                <a:srgbClr val="0F1115"/>
              </a:buClr>
              <a:buSzPts val="1200"/>
              <a:buFont typeface="Roboto"/>
              <a:buChar char="●"/>
            </a:pPr>
            <a:r>
              <a:rPr lang="en-GB" sz="1200">
                <a:solidFill>
                  <a:srgbClr val="0F1115"/>
                </a:solidFill>
                <a:highlight>
                  <a:srgbClr val="FFFFFF"/>
                </a:highlight>
                <a:latin typeface="Roboto"/>
                <a:ea typeface="Roboto"/>
                <a:cs typeface="Roboto"/>
                <a:sym typeface="Roboto"/>
              </a:rPr>
              <a:t>дебетовая карта,</a:t>
            </a:r>
            <a:endParaRPr sz="1200">
              <a:solidFill>
                <a:srgbClr val="0F1115"/>
              </a:solidFill>
              <a:highlight>
                <a:srgbClr val="FFFFFF"/>
              </a:highlight>
              <a:latin typeface="Roboto"/>
              <a:ea typeface="Roboto"/>
              <a:cs typeface="Roboto"/>
              <a:sym typeface="Roboto"/>
            </a:endParaRPr>
          </a:p>
          <a:p>
            <a:pPr indent="-304800" lvl="0" marL="596900" rtl="0" algn="l">
              <a:lnSpc>
                <a:spcPct val="115000"/>
              </a:lnSpc>
              <a:spcBef>
                <a:spcPts val="0"/>
              </a:spcBef>
              <a:spcAft>
                <a:spcPts val="0"/>
              </a:spcAft>
              <a:buClr>
                <a:srgbClr val="0F1115"/>
              </a:buClr>
              <a:buSzPts val="1200"/>
              <a:buFont typeface="Roboto"/>
              <a:buChar char="●"/>
            </a:pPr>
            <a:r>
              <a:rPr lang="en-GB" sz="1200">
                <a:solidFill>
                  <a:srgbClr val="0F1115"/>
                </a:solidFill>
                <a:highlight>
                  <a:srgbClr val="FFFFFF"/>
                </a:highlight>
                <a:latin typeface="Roboto"/>
                <a:ea typeface="Roboto"/>
                <a:cs typeface="Roboto"/>
                <a:sym typeface="Roboto"/>
              </a:rPr>
              <a:t>ценные бумаги.</a:t>
            </a:r>
            <a:endParaRPr sz="1200">
              <a:solidFill>
                <a:srgbClr val="0F1115"/>
              </a:solidFill>
              <a:highlight>
                <a:srgbClr val="FFFFFF"/>
              </a:highlight>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id="383" name="Google Shape;383;p56"/>
          <p:cNvPicPr preferRelativeResize="0"/>
          <p:nvPr/>
        </p:nvPicPr>
        <p:blipFill>
          <a:blip r:embed="rId3">
            <a:alphaModFix/>
          </a:blip>
          <a:stretch>
            <a:fillRect/>
          </a:stretch>
        </p:blipFill>
        <p:spPr>
          <a:xfrm>
            <a:off x="4498175" y="509575"/>
            <a:ext cx="4626774" cy="4626774"/>
          </a:xfrm>
          <a:prstGeom prst="rect">
            <a:avLst/>
          </a:prstGeom>
          <a:noFill/>
          <a:ln>
            <a:noFill/>
          </a:ln>
        </p:spPr>
      </p:pic>
      <p:sp>
        <p:nvSpPr>
          <p:cNvPr id="384" name="Google Shape;384;p56"/>
          <p:cNvSpPr txBox="1"/>
          <p:nvPr>
            <p:ph idx="4294967295" type="title"/>
          </p:nvPr>
        </p:nvSpPr>
        <p:spPr>
          <a:xfrm>
            <a:off x="523875" y="2402975"/>
            <a:ext cx="3680100" cy="460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Так не бывает</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57"/>
          <p:cNvSpPr txBox="1"/>
          <p:nvPr/>
        </p:nvSpPr>
        <p:spPr>
          <a:xfrm>
            <a:off x="1301550" y="590575"/>
            <a:ext cx="62550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Может стоит выбрать что-то конкретное? </a:t>
            </a:r>
            <a:endParaRPr sz="1100"/>
          </a:p>
        </p:txBody>
      </p:sp>
      <p:pic>
        <p:nvPicPr>
          <p:cNvPr id="390" name="Google Shape;390;p57" title="ChatGPT Image 20 сент. 2026 г., 17_43_35.png"/>
          <p:cNvPicPr preferRelativeResize="0"/>
          <p:nvPr/>
        </p:nvPicPr>
        <p:blipFill>
          <a:blip r:embed="rId3">
            <a:alphaModFix/>
          </a:blip>
          <a:stretch>
            <a:fillRect/>
          </a:stretch>
        </p:blipFill>
        <p:spPr>
          <a:xfrm>
            <a:off x="879825" y="1253738"/>
            <a:ext cx="6561576" cy="3692867"/>
          </a:xfrm>
          <a:prstGeom prst="rect">
            <a:avLst/>
          </a:prstGeom>
          <a:noFill/>
          <a:ln>
            <a:noFill/>
          </a:ln>
        </p:spPr>
      </p:pic>
      <p:sp>
        <p:nvSpPr>
          <p:cNvPr id="391" name="Google Shape;391;p57"/>
          <p:cNvSpPr/>
          <p:nvPr/>
        </p:nvSpPr>
        <p:spPr>
          <a:xfrm>
            <a:off x="1880269" y="1397475"/>
            <a:ext cx="1917400" cy="3196750"/>
          </a:xfrm>
          <a:custGeom>
            <a:rect b="b" l="l" r="r" t="t"/>
            <a:pathLst>
              <a:path extrusionOk="0" h="127870" w="76696">
                <a:moveTo>
                  <a:pt x="69906" y="0"/>
                </a:moveTo>
                <a:cubicBezTo>
                  <a:pt x="77112" y="10809"/>
                  <a:pt x="78046" y="25964"/>
                  <a:pt x="75125" y="38622"/>
                </a:cubicBezTo>
                <a:cubicBezTo>
                  <a:pt x="74318" y="42117"/>
                  <a:pt x="75811" y="47647"/>
                  <a:pt x="72515" y="49061"/>
                </a:cubicBezTo>
                <a:cubicBezTo>
                  <a:pt x="55326" y="56432"/>
                  <a:pt x="35018" y="46938"/>
                  <a:pt x="16409" y="48800"/>
                </a:cubicBezTo>
                <a:cubicBezTo>
                  <a:pt x="8759" y="49565"/>
                  <a:pt x="2095" y="57781"/>
                  <a:pt x="230" y="65240"/>
                </a:cubicBezTo>
                <a:cubicBezTo>
                  <a:pt x="-691" y="68924"/>
                  <a:pt x="2190" y="72683"/>
                  <a:pt x="4144" y="75939"/>
                </a:cubicBezTo>
                <a:cubicBezTo>
                  <a:pt x="14717" y="93557"/>
                  <a:pt x="41105" y="93937"/>
                  <a:pt x="59989" y="102035"/>
                </a:cubicBezTo>
                <a:cubicBezTo>
                  <a:pt x="68587" y="105722"/>
                  <a:pt x="67992" y="118995"/>
                  <a:pt x="70950" y="127870"/>
                </a:cubicBezTo>
              </a:path>
            </a:pathLst>
          </a:custGeom>
          <a:noFill/>
          <a:ln cap="flat" cmpd="sng" w="38100">
            <a:solidFill>
              <a:srgbClr val="E65844"/>
            </a:solidFill>
            <a:prstDash val="solid"/>
            <a:round/>
            <a:headEnd len="med" w="med" type="none"/>
            <a:tailEnd len="med" w="med" type="none"/>
          </a:ln>
        </p:spPr>
      </p:sp>
      <p:sp>
        <p:nvSpPr>
          <p:cNvPr id="392" name="Google Shape;392;p57"/>
          <p:cNvSpPr/>
          <p:nvPr/>
        </p:nvSpPr>
        <p:spPr>
          <a:xfrm>
            <a:off x="4112242" y="1508400"/>
            <a:ext cx="1229275" cy="3079300"/>
          </a:xfrm>
          <a:custGeom>
            <a:rect b="b" l="l" r="r" t="t"/>
            <a:pathLst>
              <a:path extrusionOk="0" h="123172" w="49171">
                <a:moveTo>
                  <a:pt x="11942" y="0"/>
                </a:moveTo>
                <a:cubicBezTo>
                  <a:pt x="2209" y="8104"/>
                  <a:pt x="14687" y="26473"/>
                  <a:pt x="22380" y="36534"/>
                </a:cubicBezTo>
                <a:cubicBezTo>
                  <a:pt x="26712" y="42199"/>
                  <a:pt x="27375" y="50782"/>
                  <a:pt x="33080" y="55062"/>
                </a:cubicBezTo>
                <a:cubicBezTo>
                  <a:pt x="36162" y="57374"/>
                  <a:pt x="40406" y="57950"/>
                  <a:pt x="43257" y="60542"/>
                </a:cubicBezTo>
                <a:cubicBezTo>
                  <a:pt x="48164" y="65003"/>
                  <a:pt x="49598" y="72987"/>
                  <a:pt x="48998" y="79592"/>
                </a:cubicBezTo>
                <a:cubicBezTo>
                  <a:pt x="48131" y="89133"/>
                  <a:pt x="47390" y="102187"/>
                  <a:pt x="38821" y="106471"/>
                </a:cubicBezTo>
                <a:cubicBezTo>
                  <a:pt x="30788" y="110487"/>
                  <a:pt x="20748" y="105060"/>
                  <a:pt x="12203" y="102296"/>
                </a:cubicBezTo>
                <a:cubicBezTo>
                  <a:pt x="9297" y="101356"/>
                  <a:pt x="6077" y="97389"/>
                  <a:pt x="3591" y="99164"/>
                </a:cubicBezTo>
                <a:cubicBezTo>
                  <a:pt x="-2946" y="103833"/>
                  <a:pt x="1504" y="115139"/>
                  <a:pt x="1504" y="123172"/>
                </a:cubicBezTo>
              </a:path>
            </a:pathLst>
          </a:custGeom>
          <a:noFill/>
          <a:ln cap="flat" cmpd="sng" w="28575">
            <a:solidFill>
              <a:srgbClr val="E65844"/>
            </a:solidFill>
            <a:prstDash val="solid"/>
            <a:round/>
            <a:headEnd len="med" w="med" type="none"/>
            <a:tailEnd len="med" w="med" type="none"/>
          </a:ln>
        </p:spPr>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id="397" name="Google Shape;397;p58"/>
          <p:cNvPicPr preferRelativeResize="0"/>
          <p:nvPr/>
        </p:nvPicPr>
        <p:blipFill>
          <a:blip r:embed="rId3">
            <a:alphaModFix/>
          </a:blip>
          <a:stretch>
            <a:fillRect/>
          </a:stretch>
        </p:blipFill>
        <p:spPr>
          <a:xfrm>
            <a:off x="2583638" y="1068600"/>
            <a:ext cx="3391129" cy="3589750"/>
          </a:xfrm>
          <a:prstGeom prst="rect">
            <a:avLst/>
          </a:prstGeom>
          <a:noFill/>
          <a:ln>
            <a:noFill/>
          </a:ln>
        </p:spPr>
      </p:pic>
      <p:sp>
        <p:nvSpPr>
          <p:cNvPr id="398" name="Google Shape;398;p58"/>
          <p:cNvSpPr txBox="1"/>
          <p:nvPr/>
        </p:nvSpPr>
        <p:spPr>
          <a:xfrm>
            <a:off x="1301550" y="590575"/>
            <a:ext cx="62550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Складывается ощущение…</a:t>
            </a:r>
            <a:endParaRPr sz="11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9"/>
          <p:cNvSpPr txBox="1"/>
          <p:nvPr>
            <p:ph type="title"/>
          </p:nvPr>
        </p:nvSpPr>
        <p:spPr>
          <a:xfrm>
            <a:off x="235100" y="1422337"/>
            <a:ext cx="8673900" cy="2664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Пересечения</a:t>
            </a:r>
            <a:endParaRPr/>
          </a:p>
        </p:txBody>
      </p:sp>
      <p:sp>
        <p:nvSpPr>
          <p:cNvPr id="404" name="Google Shape;404;p59"/>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pic>
        <p:nvPicPr>
          <p:cNvPr id="409" name="Google Shape;409;p60"/>
          <p:cNvPicPr preferRelativeResize="0"/>
          <p:nvPr/>
        </p:nvPicPr>
        <p:blipFill>
          <a:blip r:embed="rId3">
            <a:alphaModFix/>
          </a:blip>
          <a:stretch>
            <a:fillRect/>
          </a:stretch>
        </p:blipFill>
        <p:spPr>
          <a:xfrm>
            <a:off x="288073" y="2290161"/>
            <a:ext cx="3821225" cy="2318188"/>
          </a:xfrm>
          <a:prstGeom prst="rect">
            <a:avLst/>
          </a:prstGeom>
          <a:noFill/>
          <a:ln>
            <a:noFill/>
          </a:ln>
        </p:spPr>
      </p:pic>
      <p:sp>
        <p:nvSpPr>
          <p:cNvPr id="410" name="Google Shape;410;p60"/>
          <p:cNvSpPr txBox="1"/>
          <p:nvPr>
            <p:ph type="title"/>
          </p:nvPr>
        </p:nvSpPr>
        <p:spPr>
          <a:xfrm>
            <a:off x="232178" y="164775"/>
            <a:ext cx="4122000" cy="90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Существует два способа</a:t>
            </a:r>
            <a:endParaRPr/>
          </a:p>
        </p:txBody>
      </p:sp>
      <p:sp>
        <p:nvSpPr>
          <p:cNvPr id="411" name="Google Shape;411;p60"/>
          <p:cNvSpPr txBox="1"/>
          <p:nvPr>
            <p:ph idx="1" type="subTitle"/>
          </p:nvPr>
        </p:nvSpPr>
        <p:spPr>
          <a:xfrm>
            <a:off x="228600" y="1368052"/>
            <a:ext cx="4122000" cy="215400"/>
          </a:xfrm>
          <a:prstGeom prst="rect">
            <a:avLst/>
          </a:prstGeom>
        </p:spPr>
        <p:txBody>
          <a:bodyPr anchorCtr="0" anchor="t" bIns="0" lIns="0" spcFirstLastPara="1" rIns="0" wrap="square" tIns="0">
            <a:spAutoFit/>
          </a:bodyPr>
          <a:lstStyle/>
          <a:p>
            <a:pPr indent="0" lvl="0" marL="0" rtl="0" algn="l">
              <a:spcBef>
                <a:spcPts val="0"/>
              </a:spcBef>
              <a:spcAft>
                <a:spcPts val="1000"/>
              </a:spcAft>
              <a:buNone/>
            </a:pPr>
            <a:r>
              <a:rPr lang="en-GB"/>
              <a:t>Пальцем в небо</a:t>
            </a:r>
            <a:endParaRPr/>
          </a:p>
        </p:txBody>
      </p:sp>
      <p:sp>
        <p:nvSpPr>
          <p:cNvPr id="412" name="Google Shape;412;p60"/>
          <p:cNvSpPr txBox="1"/>
          <p:nvPr>
            <p:ph idx="2" type="subTitle"/>
          </p:nvPr>
        </p:nvSpPr>
        <p:spPr>
          <a:xfrm>
            <a:off x="4792275" y="1368050"/>
            <a:ext cx="4122000" cy="215400"/>
          </a:xfrm>
          <a:prstGeom prst="rect">
            <a:avLst/>
          </a:prstGeom>
        </p:spPr>
        <p:txBody>
          <a:bodyPr anchorCtr="0" anchor="t" bIns="0" lIns="0" spcFirstLastPara="1" rIns="0" wrap="square" tIns="0">
            <a:spAutoFit/>
          </a:bodyPr>
          <a:lstStyle/>
          <a:p>
            <a:pPr indent="0" lvl="0" marL="0" rtl="0" algn="l">
              <a:spcBef>
                <a:spcPts val="0"/>
              </a:spcBef>
              <a:spcAft>
                <a:spcPts val="1000"/>
              </a:spcAft>
              <a:buNone/>
            </a:pPr>
            <a:r>
              <a:rPr lang="en-GB"/>
              <a:t>На основе якорного модуля</a:t>
            </a:r>
            <a:endParaRPr/>
          </a:p>
        </p:txBody>
      </p:sp>
      <p:pic>
        <p:nvPicPr>
          <p:cNvPr id="413" name="Google Shape;413;p60"/>
          <p:cNvPicPr preferRelativeResize="0"/>
          <p:nvPr/>
        </p:nvPicPr>
        <p:blipFill>
          <a:blip r:embed="rId4">
            <a:alphaModFix/>
          </a:blip>
          <a:stretch>
            <a:fillRect/>
          </a:stretch>
        </p:blipFill>
        <p:spPr>
          <a:xfrm>
            <a:off x="5531512" y="1767150"/>
            <a:ext cx="2348176" cy="290179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61"/>
          <p:cNvSpPr txBox="1"/>
          <p:nvPr>
            <p:ph type="title"/>
          </p:nvPr>
        </p:nvSpPr>
        <p:spPr>
          <a:xfrm>
            <a:off x="227723" y="3506979"/>
            <a:ext cx="7204200" cy="10542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GB"/>
              <a:t>Якорный модуль — это компонент системы, который либо критичен для её работы, либо определяет бизнес-ценность</a:t>
            </a:r>
            <a:endParaRPr/>
          </a:p>
        </p:txBody>
      </p:sp>
      <p:sp>
        <p:nvSpPr>
          <p:cNvPr id="419" name="Google Shape;419;p61"/>
          <p:cNvSpPr txBox="1"/>
          <p:nvPr>
            <p:ph idx="1" type="subTitle"/>
          </p:nvPr>
        </p:nvSpPr>
        <p:spPr>
          <a:xfrm>
            <a:off x="228325" y="4720350"/>
            <a:ext cx="5741400" cy="244800"/>
          </a:xfrm>
          <a:prstGeom prst="rect">
            <a:avLst/>
          </a:prstGeom>
        </p:spPr>
        <p:txBody>
          <a:bodyPr anchorCtr="0" anchor="b" bIns="0" lIns="0" spcFirstLastPara="1" rIns="0" wrap="square" tIns="0">
            <a:noAutofit/>
          </a:bodyPr>
          <a:lstStyle/>
          <a:p>
            <a:pPr indent="0" lvl="0" marL="0" rtl="0" algn="l">
              <a:spcBef>
                <a:spcPts val="0"/>
              </a:spcBef>
              <a:spcAft>
                <a:spcPts val="100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62"/>
          <p:cNvSpPr txBox="1"/>
          <p:nvPr>
            <p:ph type="title"/>
          </p:nvPr>
        </p:nvSpPr>
        <p:spPr>
          <a:xfrm>
            <a:off x="232178" y="164775"/>
            <a:ext cx="41220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Якорный модуль</a:t>
            </a:r>
            <a:endParaRPr/>
          </a:p>
        </p:txBody>
      </p:sp>
      <p:sp>
        <p:nvSpPr>
          <p:cNvPr id="425" name="Google Shape;425;p62"/>
          <p:cNvSpPr txBox="1"/>
          <p:nvPr>
            <p:ph idx="1" type="subTitle"/>
          </p:nvPr>
        </p:nvSpPr>
        <p:spPr>
          <a:xfrm>
            <a:off x="228600" y="1368052"/>
            <a:ext cx="4122000" cy="3444900"/>
          </a:xfrm>
          <a:prstGeom prst="rect">
            <a:avLst/>
          </a:prstGeom>
        </p:spPr>
        <p:txBody>
          <a:bodyPr anchorCtr="0" anchor="t" bIns="0" lIns="0" spcFirstLastPara="1" rIns="0" wrap="square" tIns="0">
            <a:spAutoFit/>
          </a:bodyPr>
          <a:lstStyle/>
          <a:p>
            <a:pPr indent="0" lvl="0" marL="457200" rtl="0" algn="l">
              <a:spcBef>
                <a:spcPts val="0"/>
              </a:spcBef>
              <a:spcAft>
                <a:spcPts val="0"/>
              </a:spcAft>
              <a:buNone/>
            </a:pPr>
            <a:r>
              <a:rPr lang="en-GB"/>
              <a:t>🔧 ТЕХНИЧЕСКИЙ ЯКОРЬ</a:t>
            </a:r>
            <a:br>
              <a:rPr lang="en-GB"/>
            </a:br>
            <a:endParaRPr/>
          </a:p>
          <a:p>
            <a:pPr indent="-317500" lvl="0" marL="457200" rtl="0" algn="l">
              <a:spcBef>
                <a:spcPts val="1000"/>
              </a:spcBef>
              <a:spcAft>
                <a:spcPts val="0"/>
              </a:spcAft>
              <a:buSzPts val="1400"/>
              <a:buChar char="●"/>
            </a:pPr>
            <a:r>
              <a:rPr lang="en-GB"/>
              <a:t>Критичен для запуска цепочки.</a:t>
            </a:r>
            <a:endParaRPr/>
          </a:p>
          <a:p>
            <a:pPr indent="-317500" lvl="0" marL="457200" rtl="0" algn="l">
              <a:spcBef>
                <a:spcPts val="0"/>
              </a:spcBef>
              <a:spcAft>
                <a:spcPts val="0"/>
              </a:spcAft>
              <a:buSzPts val="1400"/>
              <a:buChar char="●"/>
            </a:pPr>
            <a:r>
              <a:rPr lang="en-GB"/>
              <a:t>Критичен для завершения цепочки.</a:t>
            </a:r>
            <a:endParaRPr/>
          </a:p>
          <a:p>
            <a:pPr indent="-317500" lvl="0" marL="457200" rtl="0" algn="l">
              <a:spcBef>
                <a:spcPts val="0"/>
              </a:spcBef>
              <a:spcAft>
                <a:spcPts val="0"/>
              </a:spcAft>
              <a:buSzPts val="1400"/>
              <a:buChar char="●"/>
            </a:pPr>
            <a:r>
              <a:rPr lang="en-GB"/>
              <a:t>Участвует во всех сценариях.</a:t>
            </a:r>
            <a:endParaRPr/>
          </a:p>
          <a:p>
            <a:pPr indent="-317500" lvl="0" marL="457200" rtl="0" algn="l">
              <a:spcBef>
                <a:spcPts val="0"/>
              </a:spcBef>
              <a:spcAft>
                <a:spcPts val="0"/>
              </a:spcAft>
              <a:buSzPts val="1400"/>
              <a:buChar char="●"/>
            </a:pPr>
            <a:r>
              <a:rPr lang="en-GB"/>
              <a:t>Держит состояние или контекст.</a:t>
            </a:r>
            <a:endParaRPr/>
          </a:p>
          <a:p>
            <a:pPr indent="-317500" lvl="0" marL="457200" rtl="0" algn="l">
              <a:spcBef>
                <a:spcPts val="0"/>
              </a:spcBef>
              <a:spcAft>
                <a:spcPts val="0"/>
              </a:spcAft>
              <a:buSzPts val="1400"/>
              <a:buChar char="●"/>
            </a:pPr>
            <a:r>
              <a:rPr lang="en-GB"/>
              <a:t>Имеет высокую входящую зависимость.</a:t>
            </a:r>
            <a:endParaRPr/>
          </a:p>
          <a:p>
            <a:pPr indent="-317500" lvl="0" marL="457200" rtl="0" algn="l">
              <a:spcBef>
                <a:spcPts val="0"/>
              </a:spcBef>
              <a:spcAft>
                <a:spcPts val="0"/>
              </a:spcAft>
              <a:buSzPts val="1400"/>
              <a:buChar char="●"/>
            </a:pPr>
            <a:r>
              <a:rPr lang="en-GB"/>
              <a:t>Отсутствие ответа = отказ системы.</a:t>
            </a:r>
            <a:endParaRPr/>
          </a:p>
          <a:p>
            <a:pPr indent="-317500" lvl="0" marL="457200" rtl="0" algn="l">
              <a:spcBef>
                <a:spcPts val="0"/>
              </a:spcBef>
              <a:spcAft>
                <a:spcPts val="0"/>
              </a:spcAft>
              <a:buSzPts val="1400"/>
              <a:buChar char="●"/>
            </a:pPr>
            <a:r>
              <a:rPr lang="en-GB"/>
              <a:t>Не привязан к бизнес-продукту.</a:t>
            </a:r>
            <a:endParaRPr/>
          </a:p>
          <a:p>
            <a:pPr indent="0" lvl="0" marL="0" rtl="0" algn="l">
              <a:spcBef>
                <a:spcPts val="1000"/>
              </a:spcBef>
              <a:spcAft>
                <a:spcPts val="0"/>
              </a:spcAft>
              <a:buNone/>
            </a:pPr>
            <a:r>
              <a:t/>
            </a:r>
            <a:endParaRPr/>
          </a:p>
          <a:p>
            <a:pPr indent="0" lvl="0" marL="0" rtl="0" algn="l">
              <a:spcBef>
                <a:spcPts val="1000"/>
              </a:spcBef>
              <a:spcAft>
                <a:spcPts val="1000"/>
              </a:spcAft>
              <a:buNone/>
            </a:pPr>
            <a:br>
              <a:rPr lang="en-GB"/>
            </a:br>
            <a:endParaRPr/>
          </a:p>
        </p:txBody>
      </p:sp>
      <p:sp>
        <p:nvSpPr>
          <p:cNvPr id="426" name="Google Shape;426;p62"/>
          <p:cNvSpPr txBox="1"/>
          <p:nvPr>
            <p:ph idx="2" type="subTitle"/>
          </p:nvPr>
        </p:nvSpPr>
        <p:spPr>
          <a:xfrm>
            <a:off x="4792275" y="1368050"/>
            <a:ext cx="4122000" cy="2714100"/>
          </a:xfrm>
          <a:prstGeom prst="rect">
            <a:avLst/>
          </a:prstGeom>
        </p:spPr>
        <p:txBody>
          <a:bodyPr anchorCtr="0" anchor="t" bIns="0" lIns="0" spcFirstLastPara="1" rIns="0" wrap="square" tIns="0">
            <a:spAutoFit/>
          </a:bodyPr>
          <a:lstStyle/>
          <a:p>
            <a:pPr indent="0" lvl="0" marL="457200" rtl="0" algn="l">
              <a:spcBef>
                <a:spcPts val="0"/>
              </a:spcBef>
              <a:spcAft>
                <a:spcPts val="0"/>
              </a:spcAft>
              <a:buNone/>
            </a:pPr>
            <a:r>
              <a:rPr lang="en-GB"/>
              <a:t>💰 Бизнесовый якорь</a:t>
            </a:r>
            <a:endParaRPr/>
          </a:p>
          <a:p>
            <a:pPr indent="-317500" lvl="0" marL="457200" rtl="0" algn="l">
              <a:spcBef>
                <a:spcPts val="1000"/>
              </a:spcBef>
              <a:spcAft>
                <a:spcPts val="0"/>
              </a:spcAft>
              <a:buSzPts val="1400"/>
              <a:buChar char="●"/>
            </a:pPr>
            <a:r>
              <a:rPr lang="en-GB"/>
              <a:t>Определяет бизнес-ценность.</a:t>
            </a:r>
            <a:endParaRPr/>
          </a:p>
          <a:p>
            <a:pPr indent="-317500" lvl="0" marL="457200" rtl="0" algn="l">
              <a:spcBef>
                <a:spcPts val="0"/>
              </a:spcBef>
              <a:spcAft>
                <a:spcPts val="0"/>
              </a:spcAft>
              <a:buSzPts val="1400"/>
              <a:buChar char="●"/>
            </a:pPr>
            <a:r>
              <a:rPr lang="en-GB"/>
              <a:t>Имеет высокую долю в распределении запросов.</a:t>
            </a:r>
            <a:endParaRPr/>
          </a:p>
          <a:p>
            <a:pPr indent="-317500" lvl="0" marL="457200" rtl="0" algn="l">
              <a:spcBef>
                <a:spcPts val="0"/>
              </a:spcBef>
              <a:spcAft>
                <a:spcPts val="0"/>
              </a:spcAft>
              <a:buSzPts val="1400"/>
              <a:buChar char="●"/>
            </a:pPr>
            <a:r>
              <a:rPr lang="en-GB"/>
              <a:t>Влияет на выручку или удержание.</a:t>
            </a:r>
            <a:endParaRPr/>
          </a:p>
          <a:p>
            <a:pPr indent="-317500" lvl="0" marL="457200" rtl="0" algn="l">
              <a:spcBef>
                <a:spcPts val="0"/>
              </a:spcBef>
              <a:spcAft>
                <a:spcPts val="0"/>
              </a:spcAft>
              <a:buSzPts val="1400"/>
              <a:buChar char="●"/>
            </a:pPr>
            <a:r>
              <a:rPr lang="en-GB"/>
              <a:t>Обязателен по бизнес-модели или регламенту.</a:t>
            </a:r>
            <a:endParaRPr/>
          </a:p>
          <a:p>
            <a:pPr indent="-317500" lvl="0" marL="457200" rtl="0" algn="l">
              <a:spcBef>
                <a:spcPts val="0"/>
              </a:spcBef>
              <a:spcAft>
                <a:spcPts val="0"/>
              </a:spcAft>
              <a:buSzPts val="1400"/>
              <a:buChar char="●"/>
            </a:pPr>
            <a:r>
              <a:rPr lang="en-GB"/>
              <a:t>Отсутствие ответа = частичная деградация.</a:t>
            </a:r>
            <a:endParaRPr/>
          </a:p>
          <a:p>
            <a:pPr indent="-317500" lvl="0" marL="457200" rtl="0" algn="l">
              <a:spcBef>
                <a:spcPts val="0"/>
              </a:spcBef>
              <a:spcAft>
                <a:spcPts val="0"/>
              </a:spcAft>
              <a:buSzPts val="1400"/>
              <a:buChar char="●"/>
            </a:pPr>
            <a:r>
              <a:rPr lang="en-GB"/>
              <a:t>Система продолжает работать, но потребительская ценность снижается.</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63"/>
          <p:cNvSpPr txBox="1"/>
          <p:nvPr>
            <p:ph type="title"/>
          </p:nvPr>
        </p:nvSpPr>
        <p:spPr>
          <a:xfrm>
            <a:off x="232175" y="160047"/>
            <a:ext cx="7204200" cy="90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Примеры якорных модулей в банковской системе</a:t>
            </a:r>
            <a:endParaRPr/>
          </a:p>
        </p:txBody>
      </p:sp>
      <p:graphicFrame>
        <p:nvGraphicFramePr>
          <p:cNvPr id="432" name="Google Shape;432;p63"/>
          <p:cNvGraphicFramePr/>
          <p:nvPr/>
        </p:nvGraphicFramePr>
        <p:xfrm>
          <a:off x="562175" y="1928800"/>
          <a:ext cx="3000000" cy="3000000"/>
        </p:xfrm>
        <a:graphic>
          <a:graphicData uri="http://schemas.openxmlformats.org/drawingml/2006/table">
            <a:tbl>
              <a:tblPr>
                <a:noFill/>
                <a:tableStyleId>{7F19DE1A-98D5-4270-BB36-CC960FD1C80B}</a:tableStyleId>
              </a:tblPr>
              <a:tblGrid>
                <a:gridCol w="3828675"/>
                <a:gridCol w="3828675"/>
              </a:tblGrid>
              <a:tr h="219075">
                <a:tc>
                  <a:txBody>
                    <a:bodyPr/>
                    <a:lstStyle/>
                    <a:p>
                      <a:pPr indent="0" lvl="0" marL="0" rtl="0" algn="l">
                        <a:lnSpc>
                          <a:spcPct val="115000"/>
                        </a:lnSpc>
                        <a:spcBef>
                          <a:spcPts val="0"/>
                        </a:spcBef>
                        <a:spcAft>
                          <a:spcPts val="0"/>
                        </a:spcAft>
                        <a:buNone/>
                      </a:pPr>
                      <a:r>
                        <a:rPr b="1" lang="en-GB" sz="1200">
                          <a:solidFill>
                            <a:srgbClr val="0F1115"/>
                          </a:solidFill>
                        </a:rPr>
                        <a:t>Модуль</a:t>
                      </a:r>
                      <a:endParaRPr b="1" sz="1200">
                        <a:solidFill>
                          <a:srgbClr val="0F1115"/>
                        </a:solidFill>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b="1" lang="en-GB" sz="1200">
                          <a:solidFill>
                            <a:srgbClr val="0F1115"/>
                          </a:solidFill>
                        </a:rPr>
                        <a:t>Тип банка, для которого это якорь</a:t>
                      </a:r>
                      <a:endParaRPr b="1" sz="1200">
                        <a:solidFill>
                          <a:srgbClr val="0F1115"/>
                        </a:solidFill>
                      </a:endParaRPr>
                    </a:p>
                  </a:txBody>
                  <a:tcPr marT="19050" marB="19050" marR="91425" marL="91425" anchor="b">
                    <a:lnL cap="flat" cmpd="sng" w="8650">
                      <a:solidFill>
                        <a:srgbClr val="CCCCCC"/>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GB" sz="1200">
                          <a:solidFill>
                            <a:srgbClr val="0F1115"/>
                          </a:solidFill>
                        </a:rPr>
                        <a:t>Кредиты</a:t>
                      </a:r>
                      <a:endParaRPr sz="1200">
                        <a:solidFill>
                          <a:srgbClr val="0F1115"/>
                        </a:solidFill>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GB" sz="1200">
                          <a:solidFill>
                            <a:srgbClr val="0F1115"/>
                          </a:solidFill>
                        </a:rPr>
                        <a:t>Универсальный розничный банк</a:t>
                      </a:r>
                      <a:endParaRPr sz="1200">
                        <a:solidFill>
                          <a:srgbClr val="0F1115"/>
                        </a:solidFill>
                      </a:endParaRPr>
                    </a:p>
                  </a:txBody>
                  <a:tcPr marT="19050" marB="19050" marR="91425" marL="91425" anchor="b">
                    <a:lnL cap="flat" cmpd="sng" w="8650">
                      <a:solidFill>
                        <a:srgbClr val="CCCCCC"/>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r>
              <a:tr h="390525">
                <a:tc>
                  <a:txBody>
                    <a:bodyPr/>
                    <a:lstStyle/>
                    <a:p>
                      <a:pPr indent="0" lvl="0" marL="0" rtl="0" algn="l">
                        <a:lnSpc>
                          <a:spcPct val="115000"/>
                        </a:lnSpc>
                        <a:spcBef>
                          <a:spcPts val="0"/>
                        </a:spcBef>
                        <a:spcAft>
                          <a:spcPts val="0"/>
                        </a:spcAft>
                        <a:buNone/>
                      </a:pPr>
                      <a:r>
                        <a:rPr lang="en-GB" sz="1200">
                          <a:solidFill>
                            <a:srgbClr val="0F1115"/>
                          </a:solidFill>
                        </a:rPr>
                        <a:t>Ценные бумаги</a:t>
                      </a:r>
                      <a:endParaRPr sz="1200">
                        <a:solidFill>
                          <a:srgbClr val="0F1115"/>
                        </a:solidFill>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GB" sz="1200">
                          <a:solidFill>
                            <a:srgbClr val="0F1115"/>
                          </a:solidFill>
                        </a:rPr>
                        <a:t>Инвестиционный банк</a:t>
                      </a:r>
                      <a:endParaRPr sz="1200">
                        <a:solidFill>
                          <a:srgbClr val="0F1115"/>
                        </a:solidFill>
                      </a:endParaRPr>
                    </a:p>
                  </a:txBody>
                  <a:tcPr marT="19050" marB="19050" marR="91425" marL="91425" anchor="b">
                    <a:lnL cap="flat" cmpd="sng" w="8650">
                      <a:solidFill>
                        <a:srgbClr val="CCCCCC"/>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r>
              <a:tr h="390525">
                <a:tc>
                  <a:txBody>
                    <a:bodyPr/>
                    <a:lstStyle/>
                    <a:p>
                      <a:pPr indent="0" lvl="0" marL="0" rtl="0" algn="l">
                        <a:lnSpc>
                          <a:spcPct val="115000"/>
                        </a:lnSpc>
                        <a:spcBef>
                          <a:spcPts val="0"/>
                        </a:spcBef>
                        <a:spcAft>
                          <a:spcPts val="0"/>
                        </a:spcAft>
                        <a:buNone/>
                      </a:pPr>
                      <a:r>
                        <a:rPr lang="en-GB" sz="1200">
                          <a:solidFill>
                            <a:srgbClr val="0F1115"/>
                          </a:solidFill>
                        </a:rPr>
                        <a:t>Дебетовые карты</a:t>
                      </a:r>
                      <a:endParaRPr sz="1200">
                        <a:solidFill>
                          <a:srgbClr val="0F1115"/>
                        </a:solidFill>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GB" sz="1200">
                          <a:solidFill>
                            <a:srgbClr val="0F1115"/>
                          </a:solidFill>
                        </a:rPr>
                        <a:t>Розничный банк</a:t>
                      </a:r>
                      <a:endParaRPr sz="1200">
                        <a:solidFill>
                          <a:srgbClr val="0F1115"/>
                        </a:solidFill>
                      </a:endParaRPr>
                    </a:p>
                  </a:txBody>
                  <a:tcPr marT="19050" marB="19050" marR="91425" marL="91425" anchor="b">
                    <a:lnL cap="flat" cmpd="sng" w="8650">
                      <a:solidFill>
                        <a:srgbClr val="CCCCCC"/>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r>
              <a:tr h="390525">
                <a:tc>
                  <a:txBody>
                    <a:bodyPr/>
                    <a:lstStyle/>
                    <a:p>
                      <a:pPr indent="0" lvl="0" marL="0" rtl="0" algn="l">
                        <a:lnSpc>
                          <a:spcPct val="115000"/>
                        </a:lnSpc>
                        <a:spcBef>
                          <a:spcPts val="0"/>
                        </a:spcBef>
                        <a:spcAft>
                          <a:spcPts val="0"/>
                        </a:spcAft>
                        <a:buNone/>
                      </a:pPr>
                      <a:r>
                        <a:rPr lang="en-GB" sz="1200">
                          <a:solidFill>
                            <a:srgbClr val="0F1115"/>
                          </a:solidFill>
                        </a:rPr>
                        <a:t>Кредитные карты</a:t>
                      </a:r>
                      <a:endParaRPr sz="1200">
                        <a:solidFill>
                          <a:srgbClr val="0F1115"/>
                        </a:solidFill>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GB" sz="1200">
                          <a:solidFill>
                            <a:srgbClr val="0F1115"/>
                          </a:solidFill>
                        </a:rPr>
                        <a:t>Розничный банк с карточной программой</a:t>
                      </a:r>
                      <a:endParaRPr sz="1200">
                        <a:solidFill>
                          <a:srgbClr val="0F1115"/>
                        </a:solidFill>
                      </a:endParaRPr>
                    </a:p>
                  </a:txBody>
                  <a:tcPr marT="19050" marB="19050" marR="91425" marL="91425" anchor="b">
                    <a:lnL cap="flat" cmpd="sng" w="8650">
                      <a:solidFill>
                        <a:srgbClr val="CCCCCC"/>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GB" sz="1200">
                          <a:solidFill>
                            <a:srgbClr val="0F1115"/>
                          </a:solidFill>
                        </a:rPr>
                        <a:t>Ипотека</a:t>
                      </a:r>
                      <a:endParaRPr sz="1200">
                        <a:solidFill>
                          <a:srgbClr val="0F1115"/>
                        </a:solidFill>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GB" sz="1200">
                          <a:solidFill>
                            <a:srgbClr val="0F1115"/>
                          </a:solidFill>
                        </a:rPr>
                        <a:t>Банк с долгосрочным кредитованием</a:t>
                      </a:r>
                      <a:endParaRPr sz="1200">
                        <a:solidFill>
                          <a:srgbClr val="0F1115"/>
                        </a:solidFill>
                      </a:endParaRPr>
                    </a:p>
                  </a:txBody>
                  <a:tcPr marT="19050" marB="19050" marR="91425" marL="91425" anchor="b">
                    <a:lnL cap="flat" cmpd="sng" w="8650">
                      <a:solidFill>
                        <a:srgbClr val="CCCCCC"/>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r>
              <a:tr h="219075">
                <a:tc>
                  <a:txBody>
                    <a:bodyPr/>
                    <a:lstStyle/>
                    <a:p>
                      <a:pPr indent="0" lvl="0" marL="0" rtl="0" algn="l">
                        <a:lnSpc>
                          <a:spcPct val="115000"/>
                        </a:lnSpc>
                        <a:spcBef>
                          <a:spcPts val="0"/>
                        </a:spcBef>
                        <a:spcAft>
                          <a:spcPts val="0"/>
                        </a:spcAft>
                        <a:buNone/>
                      </a:pPr>
                      <a:r>
                        <a:rPr lang="en-GB" sz="1200">
                          <a:solidFill>
                            <a:srgbClr val="0F1115"/>
                          </a:solidFill>
                        </a:rPr>
                        <a:t>Автокредиты</a:t>
                      </a:r>
                      <a:endParaRPr sz="1200">
                        <a:solidFill>
                          <a:srgbClr val="0F1115"/>
                        </a:solidFill>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en-GB" sz="1200">
                          <a:solidFill>
                            <a:srgbClr val="0F1115"/>
                          </a:solidFill>
                        </a:rPr>
                        <a:t>Банк с партнёрской программой автодилеров</a:t>
                      </a:r>
                      <a:endParaRPr sz="1200">
                        <a:solidFill>
                          <a:srgbClr val="0F1115"/>
                        </a:solidFill>
                      </a:endParaRPr>
                    </a:p>
                  </a:txBody>
                  <a:tcPr marT="19050" marB="19050" marR="91425" marL="91425" anchor="b">
                    <a:lnL cap="flat" cmpd="sng" w="8650">
                      <a:solidFill>
                        <a:srgbClr val="CCCCCC"/>
                      </a:solidFill>
                      <a:prstDash val="solid"/>
                      <a:round/>
                      <a:headEnd len="sm" w="sm" type="none"/>
                      <a:tailEnd len="sm" w="sm" type="none"/>
                    </a:lnL>
                    <a:lnR cap="flat" cmpd="sng" w="8650">
                      <a:solidFill>
                        <a:srgbClr val="000000"/>
                      </a:solidFill>
                      <a:prstDash val="solid"/>
                      <a:round/>
                      <a:headEnd len="sm" w="sm" type="none"/>
                      <a:tailEnd len="sm" w="sm" type="none"/>
                    </a:lnR>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64"/>
          <p:cNvSpPr txBox="1"/>
          <p:nvPr>
            <p:ph type="title"/>
          </p:nvPr>
        </p:nvSpPr>
        <p:spPr>
          <a:xfrm>
            <a:off x="232175" y="160047"/>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Как определить на практике</a:t>
            </a:r>
            <a:endParaRPr/>
          </a:p>
        </p:txBody>
      </p:sp>
      <p:sp>
        <p:nvSpPr>
          <p:cNvPr id="438" name="Google Shape;438;p64"/>
          <p:cNvSpPr txBox="1"/>
          <p:nvPr>
            <p:ph idx="1" type="subTitle"/>
          </p:nvPr>
        </p:nvSpPr>
        <p:spPr>
          <a:xfrm>
            <a:off x="228600" y="783951"/>
            <a:ext cx="5741400" cy="215400"/>
          </a:xfrm>
          <a:prstGeom prst="rect">
            <a:avLst/>
          </a:prstGeom>
        </p:spPr>
        <p:txBody>
          <a:bodyPr anchorCtr="0" anchor="t" bIns="0" lIns="0" spcFirstLastPara="1" rIns="0" wrap="square" tIns="0">
            <a:spAutoFit/>
          </a:bodyPr>
          <a:lstStyle/>
          <a:p>
            <a:pPr indent="0" lvl="0" marL="0" rtl="0" algn="l">
              <a:spcBef>
                <a:spcPts val="0"/>
              </a:spcBef>
              <a:spcAft>
                <a:spcPts val="1000"/>
              </a:spcAft>
              <a:buNone/>
            </a:pPr>
            <a:r>
              <a:t/>
            </a:r>
            <a:endParaRPr/>
          </a:p>
        </p:txBody>
      </p:sp>
      <p:graphicFrame>
        <p:nvGraphicFramePr>
          <p:cNvPr id="439" name="Google Shape;439;p64"/>
          <p:cNvGraphicFramePr/>
          <p:nvPr/>
        </p:nvGraphicFramePr>
        <p:xfrm>
          <a:off x="773913" y="1319675"/>
          <a:ext cx="3000000" cy="3000000"/>
        </p:xfrm>
        <a:graphic>
          <a:graphicData uri="http://schemas.openxmlformats.org/drawingml/2006/table">
            <a:tbl>
              <a:tblPr>
                <a:solidFill>
                  <a:srgbClr val="FFFFFF"/>
                </a:solidFill>
                <a:tableStyleId>{7F19DE1A-98D5-4270-BB36-CC960FD1C80B}</a:tableStyleId>
              </a:tblPr>
              <a:tblGrid>
                <a:gridCol w="1847850"/>
                <a:gridCol w="2686050"/>
                <a:gridCol w="2619375"/>
              </a:tblGrid>
              <a:tr h="428625">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Признак</a:t>
                      </a:r>
                      <a:endParaRPr sz="1150">
                        <a:solidFill>
                          <a:srgbClr val="0F1115"/>
                        </a:solidFill>
                        <a:highlight>
                          <a:srgbClr val="FFFFFF"/>
                        </a:highlight>
                        <a:latin typeface="Roboto"/>
                        <a:ea typeface="Roboto"/>
                        <a:cs typeface="Roboto"/>
                        <a:sym typeface="Roboto"/>
                      </a:endParaRPr>
                    </a:p>
                  </a:txBody>
                  <a:tcPr marT="95250" marB="95250" marR="152400" marL="91425">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Что смотреть</a:t>
                      </a:r>
                      <a:endParaRPr sz="1150">
                        <a:solidFill>
                          <a:srgbClr val="0F1115"/>
                        </a:solidFill>
                        <a:highlight>
                          <a:srgbClr val="FFFFFF"/>
                        </a:highlight>
                        <a:latin typeface="Roboto"/>
                        <a:ea typeface="Roboto"/>
                        <a:cs typeface="Roboto"/>
                        <a:sym typeface="Roboto"/>
                      </a:endParaRPr>
                    </a:p>
                  </a:txBody>
                  <a:tcPr marT="95250" marB="95250" marR="152400" marL="152400">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Почему это якорь</a:t>
                      </a:r>
                      <a:endParaRPr sz="1150">
                        <a:solidFill>
                          <a:srgbClr val="0F1115"/>
                        </a:solidFill>
                        <a:highlight>
                          <a:srgbClr val="FFFFFF"/>
                        </a:highlight>
                        <a:latin typeface="Roboto"/>
                        <a:ea typeface="Roboto"/>
                        <a:cs typeface="Roboto"/>
                        <a:sym typeface="Roboto"/>
                      </a:endParaRPr>
                    </a:p>
                  </a:txBody>
                  <a:tcPr marT="95250" marB="95250" marR="152400" marL="152400">
                    <a:lnB cap="flat" cmpd="sng" w="4325">
                      <a:solidFill>
                        <a:srgbClr val="000000"/>
                      </a:solidFill>
                      <a:prstDash val="solid"/>
                      <a:round/>
                      <a:headEnd len="sm" w="sm" type="none"/>
                      <a:tailEnd len="sm" w="sm" type="none"/>
                    </a:lnB>
                  </a:tcPr>
                </a:tc>
              </a:tr>
              <a:tr h="666750">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Количество продуктов</a:t>
                      </a:r>
                      <a:endParaRPr sz="1150">
                        <a:solidFill>
                          <a:srgbClr val="0F1115"/>
                        </a:solidFill>
                        <a:highlight>
                          <a:srgbClr val="FFFFFF"/>
                        </a:highlight>
                        <a:latin typeface="Roboto"/>
                        <a:ea typeface="Roboto"/>
                        <a:cs typeface="Roboto"/>
                        <a:sym typeface="Roboto"/>
                      </a:endParaRPr>
                    </a:p>
                  </a:txBody>
                  <a:tcPr marT="95250" marB="95250" marR="152400" marL="91425">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Сколько продуктов проходит через модуль</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Чем больше продуктов — тем выше бизнес-ценность</a:t>
                      </a:r>
                      <a:endParaRPr sz="1150">
                        <a:solidFill>
                          <a:srgbClr val="0F1115"/>
                        </a:solidFill>
                        <a:highlight>
                          <a:srgbClr val="FFFFFF"/>
                        </a:highlight>
                        <a:latin typeface="Roboto"/>
                        <a:ea typeface="Roboto"/>
                        <a:cs typeface="Roboto"/>
                        <a:sym typeface="Roboto"/>
                      </a:endParaRPr>
                    </a:p>
                  </a:txBody>
                  <a:tcPr marT="95250" marB="95250" marR="91425"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r>
              <a:tr h="666750">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Количество запросов к БД</a:t>
                      </a:r>
                      <a:endParaRPr sz="1150">
                        <a:solidFill>
                          <a:srgbClr val="0F1115"/>
                        </a:solidFill>
                        <a:highlight>
                          <a:srgbClr val="FFFFFF"/>
                        </a:highlight>
                        <a:latin typeface="Roboto"/>
                        <a:ea typeface="Roboto"/>
                        <a:cs typeface="Roboto"/>
                        <a:sym typeface="Roboto"/>
                      </a:endParaRPr>
                    </a:p>
                  </a:txBody>
                  <a:tcPr marT="95250" marB="95250" marR="152400" marL="91425">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Сколько таблиц/сервисов задействовано</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Высокая нагрузка → критичен для производительности</a:t>
                      </a:r>
                      <a:endParaRPr sz="1150">
                        <a:solidFill>
                          <a:srgbClr val="0F1115"/>
                        </a:solidFill>
                        <a:highlight>
                          <a:srgbClr val="FFFFFF"/>
                        </a:highlight>
                        <a:latin typeface="Roboto"/>
                        <a:ea typeface="Roboto"/>
                        <a:cs typeface="Roboto"/>
                        <a:sym typeface="Roboto"/>
                      </a:endParaRPr>
                    </a:p>
                  </a:txBody>
                  <a:tcPr marT="95250" marB="95250" marR="91425"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r>
              <a:tr h="666750">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Частота вызовов</a:t>
                      </a:r>
                      <a:endParaRPr sz="1150">
                        <a:solidFill>
                          <a:srgbClr val="0F1115"/>
                        </a:solidFill>
                        <a:highlight>
                          <a:srgbClr val="FFFFFF"/>
                        </a:highlight>
                        <a:latin typeface="Roboto"/>
                        <a:ea typeface="Roboto"/>
                        <a:cs typeface="Roboto"/>
                        <a:sym typeface="Roboto"/>
                      </a:endParaRPr>
                    </a:p>
                  </a:txBody>
                  <a:tcPr marT="95250" marB="95250" marR="152400" marL="91425">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Как часто модуль вызывается в сценариях</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Если без него сценарий не запускается — технический якорь</a:t>
                      </a:r>
                      <a:endParaRPr sz="1150">
                        <a:solidFill>
                          <a:srgbClr val="0F1115"/>
                        </a:solidFill>
                        <a:highlight>
                          <a:srgbClr val="FFFFFF"/>
                        </a:highlight>
                        <a:latin typeface="Roboto"/>
                        <a:ea typeface="Roboto"/>
                        <a:cs typeface="Roboto"/>
                        <a:sym typeface="Roboto"/>
                      </a:endParaRPr>
                    </a:p>
                  </a:txBody>
                  <a:tcPr marT="95250" marB="95250" marR="91425"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r>
              <a:tr h="666750">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Влияние на ответ</a:t>
                      </a:r>
                      <a:endParaRPr sz="1150">
                        <a:solidFill>
                          <a:srgbClr val="0F1115"/>
                        </a:solidFill>
                        <a:highlight>
                          <a:srgbClr val="FFFFFF"/>
                        </a:highlight>
                        <a:latin typeface="Roboto"/>
                        <a:ea typeface="Roboto"/>
                        <a:cs typeface="Roboto"/>
                        <a:sym typeface="Roboto"/>
                      </a:endParaRPr>
                    </a:p>
                  </a:txBody>
                  <a:tcPr marT="95250" marB="95250" marR="152400" marL="91425">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Что будет, если модуль упадёт</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Если ответ пустой или ошибка — модуль критичен</a:t>
                      </a:r>
                      <a:endParaRPr sz="1150">
                        <a:solidFill>
                          <a:srgbClr val="0F1115"/>
                        </a:solidFill>
                        <a:highlight>
                          <a:srgbClr val="FFFFFF"/>
                        </a:highlight>
                        <a:latin typeface="Roboto"/>
                        <a:ea typeface="Roboto"/>
                        <a:cs typeface="Roboto"/>
                        <a:sym typeface="Roboto"/>
                      </a:endParaRPr>
                    </a:p>
                  </a:txBody>
                  <a:tcPr marT="95250" marB="95250" marR="91425" marL="152400">
                    <a:lnT cap="flat" cmpd="sng" w="4325">
                      <a:solidFill>
                        <a:srgbClr val="000000"/>
                      </a:solidFill>
                      <a:prstDash val="solid"/>
                      <a:round/>
                      <a:headEnd len="sm" w="sm" type="none"/>
                      <a:tailEnd len="sm" w="sm" type="none"/>
                    </a:lnT>
                    <a:lnB cap="flat" cmpd="sng" w="4325">
                      <a:solidFill>
                        <a:srgbClr val="000000"/>
                      </a:solidFill>
                      <a:prstDash val="solid"/>
                      <a:round/>
                      <a:headEnd len="sm" w="sm" type="none"/>
                      <a:tailEnd len="sm" w="sm" type="none"/>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65"/>
          <p:cNvSpPr txBox="1"/>
          <p:nvPr>
            <p:ph type="title"/>
          </p:nvPr>
        </p:nvSpPr>
        <p:spPr>
          <a:xfrm>
            <a:off x="232178" y="164775"/>
            <a:ext cx="41220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Ну короче</a:t>
            </a:r>
            <a:endParaRPr/>
          </a:p>
        </p:txBody>
      </p:sp>
      <p:sp>
        <p:nvSpPr>
          <p:cNvPr id="445" name="Google Shape;445;p65"/>
          <p:cNvSpPr txBox="1"/>
          <p:nvPr>
            <p:ph idx="1" type="subTitle"/>
          </p:nvPr>
        </p:nvSpPr>
        <p:spPr>
          <a:xfrm>
            <a:off x="228600" y="1368052"/>
            <a:ext cx="4122000" cy="2022600"/>
          </a:xfrm>
          <a:prstGeom prst="rect">
            <a:avLst/>
          </a:prstGeom>
        </p:spPr>
        <p:txBody>
          <a:bodyPr anchorCtr="0" anchor="t" bIns="0" lIns="0" spcFirstLastPara="1" rIns="0" wrap="square" tIns="0">
            <a:spAutoFit/>
          </a:bodyPr>
          <a:lstStyle/>
          <a:p>
            <a:pPr indent="0" lvl="0" marL="457200" rtl="0" algn="l">
              <a:spcBef>
                <a:spcPts val="0"/>
              </a:spcBef>
              <a:spcAft>
                <a:spcPts val="0"/>
              </a:spcAft>
              <a:buNone/>
            </a:pPr>
            <a:r>
              <a:rPr lang="en-GB"/>
              <a:t>🔧 ТЕХНИЧЕСКИЙ ЯКОРЬ</a:t>
            </a:r>
            <a:br>
              <a:rPr lang="en-GB"/>
            </a:br>
            <a:endParaRPr/>
          </a:p>
          <a:p>
            <a:pPr indent="-317500" lvl="0" marL="457200" rtl="0" algn="l">
              <a:spcBef>
                <a:spcPts val="1000"/>
              </a:spcBef>
              <a:spcAft>
                <a:spcPts val="0"/>
              </a:spcAft>
              <a:buSzPts val="1400"/>
              <a:buChar char="●"/>
            </a:pPr>
            <a:r>
              <a:rPr lang="en-GB"/>
              <a:t>Получение запроса</a:t>
            </a:r>
            <a:endParaRPr/>
          </a:p>
          <a:p>
            <a:pPr indent="-317500" lvl="0" marL="457200" rtl="0" algn="l">
              <a:spcBef>
                <a:spcPts val="0"/>
              </a:spcBef>
              <a:spcAft>
                <a:spcPts val="0"/>
              </a:spcAft>
              <a:buSzPts val="1400"/>
              <a:buChar char="●"/>
            </a:pPr>
            <a:r>
              <a:rPr lang="en-GB"/>
              <a:t>Консолидация ответа (подкапотно)</a:t>
            </a:r>
            <a:endParaRPr/>
          </a:p>
          <a:p>
            <a:pPr indent="0" lvl="0" marL="0" rtl="0" algn="l">
              <a:spcBef>
                <a:spcPts val="1000"/>
              </a:spcBef>
              <a:spcAft>
                <a:spcPts val="0"/>
              </a:spcAft>
              <a:buNone/>
            </a:pPr>
            <a:r>
              <a:t/>
            </a:r>
            <a:endParaRPr/>
          </a:p>
          <a:p>
            <a:pPr indent="0" lvl="0" marL="0" rtl="0" algn="l">
              <a:spcBef>
                <a:spcPts val="1000"/>
              </a:spcBef>
              <a:spcAft>
                <a:spcPts val="1000"/>
              </a:spcAft>
              <a:buNone/>
            </a:pPr>
            <a:br>
              <a:rPr lang="en-GB"/>
            </a:br>
            <a:endParaRPr/>
          </a:p>
        </p:txBody>
      </p:sp>
      <p:sp>
        <p:nvSpPr>
          <p:cNvPr id="446" name="Google Shape;446;p65"/>
          <p:cNvSpPr txBox="1"/>
          <p:nvPr>
            <p:ph idx="2" type="subTitle"/>
          </p:nvPr>
        </p:nvSpPr>
        <p:spPr>
          <a:xfrm>
            <a:off x="4792275" y="1368050"/>
            <a:ext cx="4122000" cy="1291800"/>
          </a:xfrm>
          <a:prstGeom prst="rect">
            <a:avLst/>
          </a:prstGeom>
        </p:spPr>
        <p:txBody>
          <a:bodyPr anchorCtr="0" anchor="t" bIns="0" lIns="0" spcFirstLastPara="1" rIns="0" wrap="square" tIns="0">
            <a:spAutoFit/>
          </a:bodyPr>
          <a:lstStyle/>
          <a:p>
            <a:pPr indent="0" lvl="0" marL="457200" rtl="0" algn="l">
              <a:spcBef>
                <a:spcPts val="0"/>
              </a:spcBef>
              <a:spcAft>
                <a:spcPts val="0"/>
              </a:spcAft>
              <a:buNone/>
            </a:pPr>
            <a:r>
              <a:rPr lang="en-GB"/>
              <a:t>💰 Бизнесовый якорь</a:t>
            </a:r>
            <a:endParaRPr/>
          </a:p>
          <a:p>
            <a:pPr indent="-317500" lvl="0" marL="457200" rtl="0" algn="l">
              <a:spcBef>
                <a:spcPts val="1000"/>
              </a:spcBef>
              <a:spcAft>
                <a:spcPts val="0"/>
              </a:spcAft>
              <a:buSzPts val="1400"/>
              <a:buChar char="●"/>
            </a:pPr>
            <a:r>
              <a:rPr lang="en-GB"/>
              <a:t>Идентификация клиентов</a:t>
            </a:r>
            <a:endParaRPr/>
          </a:p>
          <a:p>
            <a:pPr indent="-317500" lvl="0" marL="457200" rtl="0" algn="l">
              <a:spcBef>
                <a:spcPts val="0"/>
              </a:spcBef>
              <a:spcAft>
                <a:spcPts val="0"/>
              </a:spcAft>
              <a:buSzPts val="1400"/>
              <a:buChar char="●"/>
            </a:pPr>
            <a:r>
              <a:rPr lang="en-GB"/>
              <a:t>Дебетовые карты</a:t>
            </a:r>
            <a:endParaRPr/>
          </a:p>
          <a:p>
            <a:pPr indent="-317500" lvl="0" marL="457200" rtl="0" algn="l">
              <a:spcBef>
                <a:spcPts val="0"/>
              </a:spcBef>
              <a:spcAft>
                <a:spcPts val="0"/>
              </a:spcAft>
              <a:buSzPts val="1400"/>
              <a:buChar char="●"/>
            </a:pPr>
            <a:r>
              <a:rPr lang="en-GB"/>
              <a:t>Кредитные карты</a:t>
            </a:r>
            <a:endParaRPr/>
          </a:p>
          <a:p>
            <a:pPr indent="-317500" lvl="0" marL="457200" rtl="0" algn="l">
              <a:spcBef>
                <a:spcPts val="0"/>
              </a:spcBef>
              <a:spcAft>
                <a:spcPts val="0"/>
              </a:spcAft>
              <a:buSzPts val="1400"/>
              <a:buChar char="●"/>
            </a:pPr>
            <a:r>
              <a:rPr lang="en-GB"/>
              <a:t>Кредиты</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6"/>
          <p:cNvSpPr txBox="1"/>
          <p:nvPr>
            <p:ph type="title"/>
          </p:nvPr>
        </p:nvSpPr>
        <p:spPr>
          <a:xfrm>
            <a:off x="232178" y="164775"/>
            <a:ext cx="4122000" cy="1350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Принцип «минимум–максимум»</a:t>
            </a:r>
            <a:endParaRPr/>
          </a:p>
        </p:txBody>
      </p:sp>
      <p:sp>
        <p:nvSpPr>
          <p:cNvPr id="452" name="Google Shape;452;p66"/>
          <p:cNvSpPr txBox="1"/>
          <p:nvPr>
            <p:ph idx="1" type="subTitle"/>
          </p:nvPr>
        </p:nvSpPr>
        <p:spPr>
          <a:xfrm>
            <a:off x="228575" y="1445202"/>
            <a:ext cx="4122000" cy="2139000"/>
          </a:xfrm>
          <a:prstGeom prst="rect">
            <a:avLst/>
          </a:prstGeom>
        </p:spPr>
        <p:txBody>
          <a:bodyPr anchorCtr="0" anchor="t" bIns="0" lIns="0" spcFirstLastPara="1" rIns="0" wrap="square" tIns="0">
            <a:spAutoFit/>
          </a:bodyPr>
          <a:lstStyle/>
          <a:p>
            <a:pPr indent="0" lvl="0" marL="0" rtl="0" algn="l">
              <a:spcBef>
                <a:spcPts val="0"/>
              </a:spcBef>
              <a:spcAft>
                <a:spcPts val="0"/>
              </a:spcAft>
              <a:buNone/>
            </a:pPr>
            <a:br>
              <a:rPr lang="en-GB"/>
            </a:br>
            <a:r>
              <a:rPr lang="en-GB"/>
              <a:t>Минимум</a:t>
            </a:r>
            <a:br>
              <a:rPr lang="en-GB"/>
            </a:br>
            <a:br>
              <a:rPr lang="en-GB"/>
            </a:br>
            <a:r>
              <a:rPr lang="en-GB" sz="1200">
                <a:solidFill>
                  <a:srgbClr val="0F1115"/>
                </a:solidFill>
                <a:highlight>
                  <a:srgbClr val="FFFFFF"/>
                </a:highlight>
                <a:latin typeface="Roboto"/>
                <a:ea typeface="Roboto"/>
                <a:cs typeface="Roboto"/>
                <a:sym typeface="Roboto"/>
              </a:rPr>
              <a:t>Только технические якоря</a:t>
            </a:r>
            <a:endParaRPr sz="1200">
              <a:solidFill>
                <a:srgbClr val="0F1115"/>
              </a:solidFill>
              <a:highlight>
                <a:srgbClr val="FFFFFF"/>
              </a:highlight>
              <a:latin typeface="Roboto"/>
              <a:ea typeface="Roboto"/>
              <a:cs typeface="Roboto"/>
              <a:sym typeface="Roboto"/>
            </a:endParaRPr>
          </a:p>
          <a:p>
            <a:pPr indent="-304800" lvl="0" marL="457200" rtl="0" algn="l">
              <a:lnSpc>
                <a:spcPct val="115000"/>
              </a:lnSpc>
              <a:spcBef>
                <a:spcPts val="1700"/>
              </a:spcBef>
              <a:spcAft>
                <a:spcPts val="0"/>
              </a:spcAft>
              <a:buClr>
                <a:srgbClr val="0F1115"/>
              </a:buClr>
              <a:buSzPts val="1200"/>
              <a:buFont typeface="Roboto"/>
              <a:buChar char="●"/>
            </a:pPr>
            <a:r>
              <a:rPr lang="en-GB" sz="1200">
                <a:solidFill>
                  <a:srgbClr val="0F1115"/>
                </a:solidFill>
                <a:highlight>
                  <a:srgbClr val="FFFFFF"/>
                </a:highlight>
                <a:latin typeface="Roboto"/>
                <a:ea typeface="Roboto"/>
                <a:cs typeface="Roboto"/>
                <a:sym typeface="Roboto"/>
              </a:rPr>
              <a:t>Бизнесовые модули не задействованы</a:t>
            </a:r>
            <a:endParaRPr sz="1200">
              <a:solidFill>
                <a:srgbClr val="0F1115"/>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F1115"/>
              </a:buClr>
              <a:buSzPts val="1200"/>
              <a:buFont typeface="Roboto"/>
              <a:buChar char="●"/>
            </a:pPr>
            <a:r>
              <a:rPr lang="en-GB" sz="1200">
                <a:solidFill>
                  <a:srgbClr val="0F1115"/>
                </a:solidFill>
                <a:highlight>
                  <a:srgbClr val="FFFFFF"/>
                </a:highlight>
                <a:latin typeface="Roboto"/>
                <a:ea typeface="Roboto"/>
                <a:cs typeface="Roboto"/>
                <a:sym typeface="Roboto"/>
              </a:rPr>
              <a:t>Все продуктовые ветки → пустой ответ</a:t>
            </a:r>
            <a:endParaRPr sz="1200">
              <a:solidFill>
                <a:srgbClr val="0F1115"/>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F1115"/>
              </a:buClr>
              <a:buSzPts val="1200"/>
              <a:buFont typeface="Roboto"/>
              <a:buChar char="●"/>
            </a:pPr>
            <a:r>
              <a:rPr lang="en-GB" sz="1200">
                <a:solidFill>
                  <a:srgbClr val="0F1115"/>
                </a:solidFill>
                <a:highlight>
                  <a:srgbClr val="FFFFFF"/>
                </a:highlight>
                <a:latin typeface="Roboto"/>
                <a:ea typeface="Roboto"/>
                <a:cs typeface="Roboto"/>
                <a:sym typeface="Roboto"/>
              </a:rPr>
              <a:t>Цель: система не ломается, когда нечего собирать</a:t>
            </a:r>
            <a:endParaRPr sz="1200">
              <a:solidFill>
                <a:srgbClr val="0F1115"/>
              </a:solidFill>
              <a:highlight>
                <a:srgbClr val="FFFFFF"/>
              </a:highlight>
              <a:latin typeface="Roboto"/>
              <a:ea typeface="Roboto"/>
              <a:cs typeface="Roboto"/>
              <a:sym typeface="Roboto"/>
            </a:endParaRPr>
          </a:p>
          <a:p>
            <a:pPr indent="0" lvl="0" marL="0" rtl="0" algn="l">
              <a:spcBef>
                <a:spcPts val="1200"/>
              </a:spcBef>
              <a:spcAft>
                <a:spcPts val="1000"/>
              </a:spcAft>
              <a:buNone/>
            </a:pPr>
            <a:r>
              <a:t/>
            </a:r>
            <a:endParaRPr/>
          </a:p>
        </p:txBody>
      </p:sp>
      <p:sp>
        <p:nvSpPr>
          <p:cNvPr id="453" name="Google Shape;453;p66"/>
          <p:cNvSpPr txBox="1"/>
          <p:nvPr>
            <p:ph idx="2" type="subTitle"/>
          </p:nvPr>
        </p:nvSpPr>
        <p:spPr>
          <a:xfrm>
            <a:off x="4792275" y="1368050"/>
            <a:ext cx="4122000" cy="2862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МАКСИМУМ 🟢</a:t>
            </a:r>
            <a:endParaRPr/>
          </a:p>
          <a:p>
            <a:pPr indent="0" lvl="0" marL="0" rtl="0" algn="l">
              <a:spcBef>
                <a:spcPts val="1000"/>
              </a:spcBef>
              <a:spcAft>
                <a:spcPts val="0"/>
              </a:spcAft>
              <a:buNone/>
            </a:pPr>
            <a:r>
              <a:t/>
            </a:r>
            <a:endParaRPr/>
          </a:p>
          <a:p>
            <a:pPr indent="-317500" lvl="0" marL="457200" rtl="0" algn="l">
              <a:spcBef>
                <a:spcPts val="1000"/>
              </a:spcBef>
              <a:spcAft>
                <a:spcPts val="0"/>
              </a:spcAft>
              <a:buSzPts val="1400"/>
              <a:buChar char="●"/>
            </a:pPr>
            <a:r>
              <a:rPr lang="en-GB"/>
              <a:t>Все модули задействованы</a:t>
            </a:r>
            <a:endParaRPr/>
          </a:p>
          <a:p>
            <a:pPr indent="-317500" lvl="0" marL="457200" rtl="0" algn="l">
              <a:spcBef>
                <a:spcPts val="0"/>
              </a:spcBef>
              <a:spcAft>
                <a:spcPts val="0"/>
              </a:spcAft>
              <a:buSzPts val="1400"/>
              <a:buChar char="●"/>
            </a:pPr>
            <a:r>
              <a:rPr lang="en-GB"/>
              <a:t>Все бизнесовые якоря отвечают</a:t>
            </a:r>
            <a:endParaRPr/>
          </a:p>
          <a:p>
            <a:pPr indent="-317500" lvl="0" marL="457200" rtl="0" algn="l">
              <a:spcBef>
                <a:spcPts val="0"/>
              </a:spcBef>
              <a:spcAft>
                <a:spcPts val="0"/>
              </a:spcAft>
              <a:buSzPts val="1400"/>
              <a:buChar char="●"/>
            </a:pPr>
            <a:r>
              <a:rPr lang="en-GB"/>
              <a:t>Все продуктовые ветки → полный ответ</a:t>
            </a:r>
            <a:endParaRPr/>
          </a:p>
          <a:p>
            <a:pPr indent="-317500" lvl="0" marL="457200" rtl="0" algn="l">
              <a:spcBef>
                <a:spcPts val="0"/>
              </a:spcBef>
              <a:spcAft>
                <a:spcPts val="0"/>
              </a:spcAft>
              <a:buSzPts val="1400"/>
              <a:buChar char="●"/>
            </a:pPr>
            <a:r>
              <a:rPr lang="en-GB"/>
              <a:t>Цель: система не ломается, когда собирает всё</a:t>
            </a:r>
            <a:endParaRPr/>
          </a:p>
          <a:p>
            <a:pPr indent="0" lvl="0" marL="0" rtl="0" algn="l">
              <a:spcBef>
                <a:spcPts val="1000"/>
              </a:spcBef>
              <a:spcAft>
                <a:spcPts val="0"/>
              </a:spcAft>
              <a:buNone/>
            </a:pPr>
            <a:r>
              <a:t/>
            </a:r>
            <a:endParaRPr/>
          </a:p>
          <a:p>
            <a:pPr indent="0" lvl="0" marL="0" rtl="0" algn="l">
              <a:spcBef>
                <a:spcPts val="1000"/>
              </a:spcBef>
              <a:spcAft>
                <a:spcPts val="1000"/>
              </a:spcAft>
              <a:buNone/>
            </a:pPr>
            <a:r>
              <a:rPr lang="en-GB"/>
              <a:t>Это и есть sunny day</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pic>
        <p:nvPicPr>
          <p:cNvPr id="458" name="Google Shape;458;p67"/>
          <p:cNvPicPr preferRelativeResize="0"/>
          <p:nvPr/>
        </p:nvPicPr>
        <p:blipFill>
          <a:blip r:embed="rId3">
            <a:alphaModFix/>
          </a:blip>
          <a:stretch>
            <a:fillRect/>
          </a:stretch>
        </p:blipFill>
        <p:spPr>
          <a:xfrm>
            <a:off x="140150" y="996502"/>
            <a:ext cx="4306032" cy="3292848"/>
          </a:xfrm>
          <a:prstGeom prst="rect">
            <a:avLst/>
          </a:prstGeom>
          <a:noFill/>
          <a:ln>
            <a:noFill/>
          </a:ln>
        </p:spPr>
      </p:pic>
      <p:pic>
        <p:nvPicPr>
          <p:cNvPr id="459" name="Google Shape;459;p67" title="ChatGPT Image 20 сент. 2026 г., 17_43_35.png"/>
          <p:cNvPicPr preferRelativeResize="0"/>
          <p:nvPr/>
        </p:nvPicPr>
        <p:blipFill>
          <a:blip r:embed="rId4">
            <a:alphaModFix/>
          </a:blip>
          <a:stretch>
            <a:fillRect/>
          </a:stretch>
        </p:blipFill>
        <p:spPr>
          <a:xfrm>
            <a:off x="4498175" y="1253751"/>
            <a:ext cx="4523675" cy="2545925"/>
          </a:xfrm>
          <a:prstGeom prst="rect">
            <a:avLst/>
          </a:prstGeom>
          <a:noFill/>
          <a:ln>
            <a:noFill/>
          </a:ln>
        </p:spPr>
      </p:pic>
      <p:sp>
        <p:nvSpPr>
          <p:cNvPr id="460" name="Google Shape;460;p67"/>
          <p:cNvSpPr/>
          <p:nvPr/>
        </p:nvSpPr>
        <p:spPr>
          <a:xfrm>
            <a:off x="4762825" y="1646800"/>
            <a:ext cx="4151400" cy="1656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1" name="Google Shape;461;p67"/>
          <p:cNvSpPr txBox="1"/>
          <p:nvPr>
            <p:ph type="title"/>
          </p:nvPr>
        </p:nvSpPr>
        <p:spPr>
          <a:xfrm>
            <a:off x="232175" y="160047"/>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Минимум - только тех якори</a:t>
            </a:r>
            <a:endParaRPr/>
          </a:p>
        </p:txBody>
      </p:sp>
      <p:sp>
        <p:nvSpPr>
          <p:cNvPr id="462" name="Google Shape;462;p67"/>
          <p:cNvSpPr txBox="1"/>
          <p:nvPr>
            <p:ph idx="1" type="subTitle"/>
          </p:nvPr>
        </p:nvSpPr>
        <p:spPr>
          <a:xfrm>
            <a:off x="5935350" y="2126513"/>
            <a:ext cx="1540500" cy="8004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a:t>Клиент не найден </a:t>
            </a:r>
            <a:br>
              <a:rPr lang="en-GB"/>
            </a:br>
            <a:br>
              <a:rPr lang="en-GB"/>
            </a:br>
            <a:endParaRPr sz="10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pic>
        <p:nvPicPr>
          <p:cNvPr id="467" name="Google Shape;467;p68" title="ChatGPT Image 20 сент. 2026 г., 17_43_35.png"/>
          <p:cNvPicPr preferRelativeResize="0"/>
          <p:nvPr/>
        </p:nvPicPr>
        <p:blipFill>
          <a:blip r:embed="rId3">
            <a:alphaModFix/>
          </a:blip>
          <a:stretch>
            <a:fillRect/>
          </a:stretch>
        </p:blipFill>
        <p:spPr>
          <a:xfrm>
            <a:off x="4498175" y="1253751"/>
            <a:ext cx="4523675" cy="2545925"/>
          </a:xfrm>
          <a:prstGeom prst="rect">
            <a:avLst/>
          </a:prstGeom>
          <a:noFill/>
          <a:ln>
            <a:noFill/>
          </a:ln>
        </p:spPr>
      </p:pic>
      <p:sp>
        <p:nvSpPr>
          <p:cNvPr id="468" name="Google Shape;468;p68"/>
          <p:cNvSpPr/>
          <p:nvPr/>
        </p:nvSpPr>
        <p:spPr>
          <a:xfrm>
            <a:off x="4762825" y="2315500"/>
            <a:ext cx="4151400" cy="987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9" name="Google Shape;469;p68"/>
          <p:cNvSpPr txBox="1"/>
          <p:nvPr>
            <p:ph type="title"/>
          </p:nvPr>
        </p:nvSpPr>
        <p:spPr>
          <a:xfrm>
            <a:off x="232175" y="160047"/>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Минимум - нет продуктов</a:t>
            </a:r>
            <a:endParaRPr/>
          </a:p>
        </p:txBody>
      </p:sp>
      <p:sp>
        <p:nvSpPr>
          <p:cNvPr id="470" name="Google Shape;470;p68"/>
          <p:cNvSpPr txBox="1"/>
          <p:nvPr>
            <p:ph idx="1" type="subTitle"/>
          </p:nvPr>
        </p:nvSpPr>
        <p:spPr>
          <a:xfrm>
            <a:off x="5989763" y="2505313"/>
            <a:ext cx="1540500" cy="5850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a:t>Нет продуктов</a:t>
            </a:r>
            <a:br>
              <a:rPr lang="en-GB"/>
            </a:br>
            <a:br>
              <a:rPr lang="en-GB"/>
            </a:br>
            <a:endParaRPr sz="1000"/>
          </a:p>
        </p:txBody>
      </p:sp>
      <p:pic>
        <p:nvPicPr>
          <p:cNvPr id="471" name="Google Shape;471;p68"/>
          <p:cNvPicPr preferRelativeResize="0"/>
          <p:nvPr/>
        </p:nvPicPr>
        <p:blipFill>
          <a:blip r:embed="rId4">
            <a:alphaModFix/>
          </a:blip>
          <a:stretch>
            <a:fillRect/>
          </a:stretch>
        </p:blipFill>
        <p:spPr>
          <a:xfrm>
            <a:off x="1004452" y="812662"/>
            <a:ext cx="2462649" cy="39703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9"/>
          <p:cNvSpPr txBox="1"/>
          <p:nvPr>
            <p:ph type="title"/>
          </p:nvPr>
        </p:nvSpPr>
        <p:spPr>
          <a:xfrm>
            <a:off x="232178" y="164775"/>
            <a:ext cx="4122000" cy="90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Как работают пересечения?</a:t>
            </a:r>
            <a:endParaRPr/>
          </a:p>
        </p:txBody>
      </p:sp>
      <p:sp>
        <p:nvSpPr>
          <p:cNvPr id="477" name="Google Shape;477;p69"/>
          <p:cNvSpPr txBox="1"/>
          <p:nvPr>
            <p:ph idx="1" type="subTitle"/>
          </p:nvPr>
        </p:nvSpPr>
        <p:spPr>
          <a:xfrm>
            <a:off x="228600" y="1368052"/>
            <a:ext cx="4122000" cy="1879500"/>
          </a:xfrm>
          <a:prstGeom prst="rect">
            <a:avLst/>
          </a:prstGeom>
        </p:spPr>
        <p:txBody>
          <a:bodyPr anchorCtr="0" anchor="t" bIns="0" lIns="0" spcFirstLastPara="1" rIns="0" wrap="square" tIns="0">
            <a:spAutoFit/>
          </a:bodyPr>
          <a:lstStyle/>
          <a:p>
            <a:pPr indent="0" lvl="0" marL="0" rtl="0" algn="l">
              <a:lnSpc>
                <a:spcPct val="150000"/>
              </a:lnSpc>
              <a:spcBef>
                <a:spcPts val="2400"/>
              </a:spcBef>
              <a:spcAft>
                <a:spcPts val="0"/>
              </a:spcAft>
              <a:buNone/>
            </a:pPr>
            <a:r>
              <a:rPr b="1" lang="en-GB" sz="1500">
                <a:solidFill>
                  <a:srgbClr val="0F1115"/>
                </a:solidFill>
                <a:highlight>
                  <a:srgbClr val="FFFFFF"/>
                </a:highlight>
                <a:latin typeface="Roboto"/>
                <a:ea typeface="Roboto"/>
                <a:cs typeface="Roboto"/>
                <a:sym typeface="Roboto"/>
              </a:rPr>
              <a:t>🤝 Дружественные модули</a:t>
            </a:r>
            <a:endParaRPr b="1" sz="1500">
              <a:solidFill>
                <a:srgbClr val="0F1115"/>
              </a:solidFill>
              <a:highlight>
                <a:srgbClr val="FFFFFF"/>
              </a:highlight>
              <a:latin typeface="Roboto"/>
              <a:ea typeface="Roboto"/>
              <a:cs typeface="Roboto"/>
              <a:sym typeface="Roboto"/>
            </a:endParaRPr>
          </a:p>
          <a:p>
            <a:pPr indent="0" lvl="0" marL="0" rtl="0" algn="l">
              <a:spcBef>
                <a:spcPts val="1200"/>
              </a:spcBef>
              <a:spcAft>
                <a:spcPts val="1000"/>
              </a:spcAft>
              <a:buNone/>
            </a:pPr>
            <a:r>
              <a:rPr lang="en-GB" sz="1200">
                <a:solidFill>
                  <a:srgbClr val="0F1115"/>
                </a:solidFill>
                <a:highlight>
                  <a:srgbClr val="FFFFFF"/>
                </a:highlight>
                <a:latin typeface="Roboto"/>
                <a:ea typeface="Roboto"/>
                <a:cs typeface="Roboto"/>
                <a:sym typeface="Roboto"/>
              </a:rPr>
              <a:t>Модули, которые связаны логикой, данными или бизнес-процессом. Их пересечение — ожидаемо и позитивно.</a:t>
            </a:r>
            <a:br>
              <a:rPr lang="en-GB" sz="1200">
                <a:solidFill>
                  <a:srgbClr val="0F1115"/>
                </a:solidFill>
                <a:highlight>
                  <a:srgbClr val="FFFFFF"/>
                </a:highlight>
                <a:latin typeface="Roboto"/>
                <a:ea typeface="Roboto"/>
                <a:cs typeface="Roboto"/>
                <a:sym typeface="Roboto"/>
              </a:rPr>
            </a:br>
            <a:br>
              <a:rPr lang="en-GB" sz="1200">
                <a:solidFill>
                  <a:srgbClr val="0F1115"/>
                </a:solidFill>
                <a:highlight>
                  <a:srgbClr val="FFFFFF"/>
                </a:highlight>
                <a:latin typeface="Roboto"/>
                <a:ea typeface="Roboto"/>
                <a:cs typeface="Roboto"/>
                <a:sym typeface="Roboto"/>
              </a:rPr>
            </a:br>
            <a:r>
              <a:rPr lang="en-GB" sz="1150">
                <a:solidFill>
                  <a:srgbClr val="0F1115"/>
                </a:solidFill>
                <a:highlight>
                  <a:srgbClr val="FFFFFF"/>
                </a:highlight>
                <a:latin typeface="Roboto"/>
                <a:ea typeface="Roboto"/>
                <a:cs typeface="Roboto"/>
                <a:sym typeface="Roboto"/>
              </a:rPr>
              <a:t>Кредиты + Кредитные карты</a:t>
            </a:r>
            <a:br>
              <a:rPr lang="en-GB" sz="1150">
                <a:solidFill>
                  <a:srgbClr val="0F1115"/>
                </a:solidFill>
                <a:highlight>
                  <a:srgbClr val="FFFFFF"/>
                </a:highlight>
                <a:latin typeface="Roboto"/>
                <a:ea typeface="Roboto"/>
                <a:cs typeface="Roboto"/>
                <a:sym typeface="Roboto"/>
              </a:rPr>
            </a:br>
            <a:r>
              <a:rPr lang="en-GB" sz="1150">
                <a:solidFill>
                  <a:srgbClr val="0F1115"/>
                </a:solidFill>
                <a:highlight>
                  <a:srgbClr val="FFFFFF"/>
                </a:highlight>
                <a:latin typeface="Roboto"/>
                <a:ea typeface="Roboto"/>
                <a:cs typeface="Roboto"/>
                <a:sym typeface="Roboto"/>
              </a:rPr>
              <a:t>Платежи + Баланс</a:t>
            </a:r>
            <a:br>
              <a:rPr lang="en-GB" sz="1150">
                <a:solidFill>
                  <a:srgbClr val="0F1115"/>
                </a:solidFill>
                <a:highlight>
                  <a:srgbClr val="FFFFFF"/>
                </a:highlight>
                <a:latin typeface="Roboto"/>
                <a:ea typeface="Roboto"/>
                <a:cs typeface="Roboto"/>
                <a:sym typeface="Roboto"/>
              </a:rPr>
            </a:br>
            <a:r>
              <a:rPr lang="en-GB" sz="1150">
                <a:solidFill>
                  <a:srgbClr val="0F1115"/>
                </a:solidFill>
                <a:highlight>
                  <a:srgbClr val="FFFFFF"/>
                </a:highlight>
                <a:latin typeface="Roboto"/>
                <a:ea typeface="Roboto"/>
                <a:cs typeface="Roboto"/>
                <a:sym typeface="Roboto"/>
              </a:rPr>
              <a:t>Авторизация + Профиль</a:t>
            </a:r>
            <a:endParaRPr/>
          </a:p>
        </p:txBody>
      </p:sp>
      <p:sp>
        <p:nvSpPr>
          <p:cNvPr id="478" name="Google Shape;478;p69"/>
          <p:cNvSpPr txBox="1"/>
          <p:nvPr>
            <p:ph idx="2" type="subTitle"/>
          </p:nvPr>
        </p:nvSpPr>
        <p:spPr>
          <a:xfrm>
            <a:off x="4792275" y="1368050"/>
            <a:ext cx="4122000" cy="2090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GB">
                <a:latin typeface="Montserrat"/>
                <a:ea typeface="Montserrat"/>
                <a:cs typeface="Montserrat"/>
                <a:sym typeface="Montserrat"/>
              </a:rPr>
              <a:t>⚔️ Противоположные (недружественные) модули</a:t>
            </a:r>
            <a:endParaRPr b="1">
              <a:latin typeface="Montserrat"/>
              <a:ea typeface="Montserrat"/>
              <a:cs typeface="Montserrat"/>
              <a:sym typeface="Montserrat"/>
            </a:endParaRPr>
          </a:p>
          <a:p>
            <a:pPr indent="0" lvl="0" marL="0" rtl="0" algn="l">
              <a:spcBef>
                <a:spcPts val="1000"/>
              </a:spcBef>
              <a:spcAft>
                <a:spcPts val="0"/>
              </a:spcAft>
              <a:buNone/>
            </a:pPr>
            <a:r>
              <a:rPr lang="en-GB" sz="1200"/>
              <a:t>Модули, которые не пересекаются напрямую. Их связь — условна или отсутствует. Пересечение — риск или аномалия.</a:t>
            </a:r>
            <a:endParaRPr sz="1200"/>
          </a:p>
          <a:p>
            <a:pPr indent="0" lvl="0" marL="0" rtl="0" algn="l">
              <a:spcBef>
                <a:spcPts val="1000"/>
              </a:spcBef>
              <a:spcAft>
                <a:spcPts val="0"/>
              </a:spcAft>
              <a:buNone/>
            </a:pPr>
            <a:r>
              <a:rPr lang="en-GB" sz="1200"/>
              <a:t>Кредиты + Ценные бумаги</a:t>
            </a:r>
            <a:br>
              <a:rPr lang="en-GB" sz="1200"/>
            </a:br>
            <a:r>
              <a:rPr lang="en-GB" sz="1200"/>
              <a:t>Бонусы + Налоги</a:t>
            </a:r>
            <a:endParaRPr sz="1200"/>
          </a:p>
          <a:p>
            <a:pPr indent="0" lvl="0" marL="0" rtl="0" algn="l">
              <a:spcBef>
                <a:spcPts val="1000"/>
              </a:spcBef>
              <a:spcAft>
                <a:spcPts val="100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pic>
        <p:nvPicPr>
          <p:cNvPr id="483" name="Google Shape;483;p70" title="ChatGPT Image 20 сент. 2026 г., 17_43_35.png"/>
          <p:cNvPicPr preferRelativeResize="0"/>
          <p:nvPr/>
        </p:nvPicPr>
        <p:blipFill>
          <a:blip r:embed="rId3">
            <a:alphaModFix/>
          </a:blip>
          <a:stretch>
            <a:fillRect/>
          </a:stretch>
        </p:blipFill>
        <p:spPr>
          <a:xfrm>
            <a:off x="4498175" y="1253751"/>
            <a:ext cx="4523675" cy="2545925"/>
          </a:xfrm>
          <a:prstGeom prst="rect">
            <a:avLst/>
          </a:prstGeom>
          <a:noFill/>
          <a:ln>
            <a:noFill/>
          </a:ln>
        </p:spPr>
      </p:pic>
      <p:sp>
        <p:nvSpPr>
          <p:cNvPr id="484" name="Google Shape;484;p70"/>
          <p:cNvSpPr/>
          <p:nvPr/>
        </p:nvSpPr>
        <p:spPr>
          <a:xfrm>
            <a:off x="4644650" y="2224500"/>
            <a:ext cx="831000" cy="69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5" name="Google Shape;485;p70"/>
          <p:cNvSpPr txBox="1"/>
          <p:nvPr>
            <p:ph type="title"/>
          </p:nvPr>
        </p:nvSpPr>
        <p:spPr>
          <a:xfrm>
            <a:off x="232175" y="160047"/>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Дружественные модули</a:t>
            </a:r>
            <a:endParaRPr/>
          </a:p>
        </p:txBody>
      </p:sp>
      <p:pic>
        <p:nvPicPr>
          <p:cNvPr id="486" name="Google Shape;486;p70"/>
          <p:cNvPicPr preferRelativeResize="0"/>
          <p:nvPr/>
        </p:nvPicPr>
        <p:blipFill>
          <a:blip r:embed="rId4">
            <a:alphaModFix/>
          </a:blip>
          <a:stretch>
            <a:fillRect/>
          </a:stretch>
        </p:blipFill>
        <p:spPr>
          <a:xfrm>
            <a:off x="461025" y="749147"/>
            <a:ext cx="2564364" cy="4228652"/>
          </a:xfrm>
          <a:prstGeom prst="rect">
            <a:avLst/>
          </a:prstGeom>
          <a:noFill/>
          <a:ln>
            <a:noFill/>
          </a:ln>
        </p:spPr>
      </p:pic>
      <p:sp>
        <p:nvSpPr>
          <p:cNvPr id="487" name="Google Shape;487;p70"/>
          <p:cNvSpPr/>
          <p:nvPr/>
        </p:nvSpPr>
        <p:spPr>
          <a:xfrm>
            <a:off x="7250625" y="2266500"/>
            <a:ext cx="1560300" cy="610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pic>
        <p:nvPicPr>
          <p:cNvPr id="492" name="Google Shape;492;p71" title="ChatGPT Image 20 сент. 2026 г., 17_43_35.png"/>
          <p:cNvPicPr preferRelativeResize="0"/>
          <p:nvPr/>
        </p:nvPicPr>
        <p:blipFill>
          <a:blip r:embed="rId3">
            <a:alphaModFix/>
          </a:blip>
          <a:stretch>
            <a:fillRect/>
          </a:stretch>
        </p:blipFill>
        <p:spPr>
          <a:xfrm>
            <a:off x="4498175" y="1253751"/>
            <a:ext cx="4523675" cy="2545925"/>
          </a:xfrm>
          <a:prstGeom prst="rect">
            <a:avLst/>
          </a:prstGeom>
          <a:noFill/>
          <a:ln>
            <a:noFill/>
          </a:ln>
        </p:spPr>
      </p:pic>
      <p:sp>
        <p:nvSpPr>
          <p:cNvPr id="493" name="Google Shape;493;p71"/>
          <p:cNvSpPr/>
          <p:nvPr/>
        </p:nvSpPr>
        <p:spPr>
          <a:xfrm>
            <a:off x="4644650" y="2224500"/>
            <a:ext cx="831000" cy="694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4" name="Google Shape;494;p71"/>
          <p:cNvSpPr txBox="1"/>
          <p:nvPr>
            <p:ph type="title"/>
          </p:nvPr>
        </p:nvSpPr>
        <p:spPr>
          <a:xfrm>
            <a:off x="232175" y="160047"/>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Противоположные модули</a:t>
            </a:r>
            <a:endParaRPr/>
          </a:p>
        </p:txBody>
      </p:sp>
      <p:sp>
        <p:nvSpPr>
          <p:cNvPr id="495" name="Google Shape;495;p71"/>
          <p:cNvSpPr/>
          <p:nvPr/>
        </p:nvSpPr>
        <p:spPr>
          <a:xfrm>
            <a:off x="6411525" y="2266500"/>
            <a:ext cx="1560300" cy="610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96" name="Google Shape;496;p71"/>
          <p:cNvPicPr preferRelativeResize="0"/>
          <p:nvPr/>
        </p:nvPicPr>
        <p:blipFill>
          <a:blip r:embed="rId4">
            <a:alphaModFix/>
          </a:blip>
          <a:stretch>
            <a:fillRect/>
          </a:stretch>
        </p:blipFill>
        <p:spPr>
          <a:xfrm>
            <a:off x="338050" y="749147"/>
            <a:ext cx="3424333" cy="422865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72"/>
          <p:cNvSpPr txBox="1"/>
          <p:nvPr>
            <p:ph type="title"/>
          </p:nvPr>
        </p:nvSpPr>
        <p:spPr>
          <a:xfrm>
            <a:off x="232175" y="160047"/>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Чек лист проверок</a:t>
            </a:r>
            <a:endParaRPr/>
          </a:p>
        </p:txBody>
      </p:sp>
      <p:graphicFrame>
        <p:nvGraphicFramePr>
          <p:cNvPr id="502" name="Google Shape;502;p72"/>
          <p:cNvGraphicFramePr/>
          <p:nvPr/>
        </p:nvGraphicFramePr>
        <p:xfrm>
          <a:off x="523875" y="1581150"/>
          <a:ext cx="3000000" cy="3000000"/>
        </p:xfrm>
        <a:graphic>
          <a:graphicData uri="http://schemas.openxmlformats.org/drawingml/2006/table">
            <a:tbl>
              <a:tblPr>
                <a:solidFill>
                  <a:srgbClr val="FFFFFF"/>
                </a:solidFill>
                <a:tableStyleId>{7F19DE1A-98D5-4270-BB36-CC960FD1C80B}</a:tableStyleId>
              </a:tblPr>
              <a:tblGrid>
                <a:gridCol w="2019300"/>
                <a:gridCol w="3019425"/>
                <a:gridCol w="2124075"/>
              </a:tblGrid>
              <a:tr h="428625">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Пересечение</a:t>
                      </a:r>
                      <a:endParaRPr sz="1150">
                        <a:solidFill>
                          <a:srgbClr val="0F1115"/>
                        </a:solidFill>
                        <a:highlight>
                          <a:srgbClr val="FFFFFF"/>
                        </a:highlight>
                        <a:latin typeface="Roboto"/>
                        <a:ea typeface="Roboto"/>
                        <a:cs typeface="Roboto"/>
                        <a:sym typeface="Roboto"/>
                      </a:endParaRPr>
                    </a:p>
                  </a:txBody>
                  <a:tcPr marT="95250" marB="95250" marR="152400" marL="91425">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Состав</a:t>
                      </a:r>
                      <a:endParaRPr sz="1150">
                        <a:solidFill>
                          <a:srgbClr val="0F1115"/>
                        </a:solidFill>
                        <a:highlight>
                          <a:srgbClr val="FFFFFF"/>
                        </a:highlight>
                        <a:latin typeface="Roboto"/>
                        <a:ea typeface="Roboto"/>
                        <a:cs typeface="Roboto"/>
                        <a:sym typeface="Roboto"/>
                      </a:endParaRPr>
                    </a:p>
                  </a:txBody>
                  <a:tcPr marT="95250" marB="95250" marR="152400" marL="152400">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Что проверяем</a:t>
                      </a:r>
                      <a:endParaRPr sz="1150">
                        <a:solidFill>
                          <a:srgbClr val="0F1115"/>
                        </a:solidFill>
                        <a:highlight>
                          <a:srgbClr val="FFFFFF"/>
                        </a:highlight>
                        <a:latin typeface="Roboto"/>
                        <a:ea typeface="Roboto"/>
                        <a:cs typeface="Roboto"/>
                        <a:sym typeface="Roboto"/>
                      </a:endParaRPr>
                    </a:p>
                  </a:txBody>
                  <a:tcPr marT="95250" marB="95250" marR="152400" marL="152400">
                    <a:lnB cap="flat" cmpd="sng" w="8650">
                      <a:solidFill>
                        <a:srgbClr val="000000"/>
                      </a:solidFill>
                      <a:prstDash val="solid"/>
                      <a:round/>
                      <a:headEnd len="sm" w="sm" type="none"/>
                      <a:tailEnd len="sm" w="sm" type="none"/>
                    </a:lnB>
                  </a:tcPr>
                </a:tc>
              </a:tr>
              <a:tr h="438150">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Минимум</a:t>
                      </a:r>
                      <a:endParaRPr sz="11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Только тех. якоря</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Пустой ответ</a:t>
                      </a:r>
                      <a:endParaRPr sz="11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438150">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Бизнес-ядро</a:t>
                      </a:r>
                      <a:endParaRPr sz="11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Тех. якоря + Кредиты + Карты</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Основные продукты</a:t>
                      </a:r>
                      <a:endParaRPr sz="11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438150">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Соседи</a:t>
                      </a:r>
                      <a:endParaRPr sz="11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Кредиты + Кредитные карты</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Логически связанные</a:t>
                      </a:r>
                      <a:endParaRPr sz="11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438150">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Противоположности</a:t>
                      </a:r>
                      <a:endParaRPr sz="11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Кредиты + ЦБ</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Разные классы</a:t>
                      </a:r>
                      <a:endParaRPr sz="11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r h="438150">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Максимум</a:t>
                      </a:r>
                      <a:endParaRPr sz="1150">
                        <a:solidFill>
                          <a:srgbClr val="0F1115"/>
                        </a:solidFill>
                        <a:highlight>
                          <a:srgbClr val="FFFFFF"/>
                        </a:highlight>
                        <a:latin typeface="Roboto"/>
                        <a:ea typeface="Roboto"/>
                        <a:cs typeface="Roboto"/>
                        <a:sym typeface="Roboto"/>
                      </a:endParaRPr>
                    </a:p>
                  </a:txBody>
                  <a:tcPr marT="95250" marB="95250" marR="152400" marL="91425">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Все 5 модулей</a:t>
                      </a:r>
                      <a:endParaRPr sz="1150">
                        <a:solidFill>
                          <a:srgbClr val="0F1115"/>
                        </a:solidFill>
                        <a:highlight>
                          <a:srgbClr val="FFFFFF"/>
                        </a:highlight>
                        <a:latin typeface="Roboto"/>
                        <a:ea typeface="Roboto"/>
                        <a:cs typeface="Roboto"/>
                        <a:sym typeface="Roboto"/>
                      </a:endParaRPr>
                    </a:p>
                  </a:txBody>
                  <a:tcPr marT="95250" marB="95250" marR="152400"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c>
                  <a:txBody>
                    <a:bodyPr/>
                    <a:lstStyle/>
                    <a:p>
                      <a:pPr indent="0" lvl="0" marL="0" rtl="0" algn="l">
                        <a:lnSpc>
                          <a:spcPct val="163043"/>
                        </a:lnSpc>
                        <a:spcBef>
                          <a:spcPts val="0"/>
                        </a:spcBef>
                        <a:spcAft>
                          <a:spcPts val="0"/>
                        </a:spcAft>
                        <a:buNone/>
                      </a:pPr>
                      <a:r>
                        <a:rPr lang="en-GB" sz="1150">
                          <a:solidFill>
                            <a:srgbClr val="0F1115"/>
                          </a:solidFill>
                          <a:highlight>
                            <a:srgbClr val="FFFFFF"/>
                          </a:highlight>
                          <a:latin typeface="Roboto"/>
                          <a:ea typeface="Roboto"/>
                          <a:cs typeface="Roboto"/>
                          <a:sym typeface="Roboto"/>
                        </a:rPr>
                        <a:t>Sunny day</a:t>
                      </a:r>
                      <a:endParaRPr sz="1150">
                        <a:solidFill>
                          <a:srgbClr val="0F1115"/>
                        </a:solidFill>
                        <a:highlight>
                          <a:srgbClr val="FFFFFF"/>
                        </a:highlight>
                        <a:latin typeface="Roboto"/>
                        <a:ea typeface="Roboto"/>
                        <a:cs typeface="Roboto"/>
                        <a:sym typeface="Roboto"/>
                      </a:endParaRPr>
                    </a:p>
                  </a:txBody>
                  <a:tcPr marT="95250" marB="95250" marR="91425" marL="152400">
                    <a:lnT cap="flat" cmpd="sng" w="8650">
                      <a:solidFill>
                        <a:srgbClr val="000000"/>
                      </a:solidFill>
                      <a:prstDash val="solid"/>
                      <a:round/>
                      <a:headEnd len="sm" w="sm" type="none"/>
                      <a:tailEnd len="sm" w="sm" type="none"/>
                    </a:lnT>
                    <a:lnB cap="flat" cmpd="sng" w="8650">
                      <a:solidFill>
                        <a:srgbClr val="000000"/>
                      </a:solidFill>
                      <a:prstDash val="solid"/>
                      <a:round/>
                      <a:headEnd len="sm" w="sm" type="none"/>
                      <a:tailEnd len="sm" w="sm" type="none"/>
                    </a:lnB>
                  </a:tcPr>
                </a:tc>
              </a:tr>
            </a:tbl>
          </a:graphicData>
        </a:graphic>
      </p:graphicFrame>
      <p:sp>
        <p:nvSpPr>
          <p:cNvPr id="503" name="Google Shape;503;p72"/>
          <p:cNvSpPr txBox="1"/>
          <p:nvPr>
            <p:ph idx="1" type="subTitle"/>
          </p:nvPr>
        </p:nvSpPr>
        <p:spPr>
          <a:xfrm>
            <a:off x="228600" y="783951"/>
            <a:ext cx="5741400" cy="215400"/>
          </a:xfrm>
          <a:prstGeom prst="rect">
            <a:avLst/>
          </a:prstGeom>
        </p:spPr>
        <p:txBody>
          <a:bodyPr anchorCtr="0" anchor="t" bIns="0" lIns="0" spcFirstLastPara="1" rIns="0" wrap="square" tIns="0">
            <a:spAutoFit/>
          </a:bodyPr>
          <a:lstStyle/>
          <a:p>
            <a:pPr indent="0" lvl="0" marL="0" rtl="0" algn="l">
              <a:spcBef>
                <a:spcPts val="0"/>
              </a:spcBef>
              <a:spcAft>
                <a:spcPts val="100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73"/>
          <p:cNvSpPr txBox="1"/>
          <p:nvPr>
            <p:ph type="title"/>
          </p:nvPr>
        </p:nvSpPr>
        <p:spPr>
          <a:xfrm>
            <a:off x="235100" y="1422337"/>
            <a:ext cx="8673900" cy="2664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Что не так с данными?</a:t>
            </a:r>
            <a:endParaRPr/>
          </a:p>
        </p:txBody>
      </p:sp>
      <p:sp>
        <p:nvSpPr>
          <p:cNvPr id="509" name="Google Shape;509;p73"/>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74"/>
          <p:cNvSpPr txBox="1"/>
          <p:nvPr>
            <p:ph type="title"/>
          </p:nvPr>
        </p:nvSpPr>
        <p:spPr>
          <a:xfrm>
            <a:off x="227463" y="160250"/>
            <a:ext cx="4282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Обычный тест</a:t>
            </a:r>
            <a:endParaRPr/>
          </a:p>
        </p:txBody>
      </p:sp>
      <p:sp>
        <p:nvSpPr>
          <p:cNvPr id="515" name="Google Shape;515;p74"/>
          <p:cNvSpPr txBox="1"/>
          <p:nvPr>
            <p:ph idx="12" type="sldNum"/>
          </p:nvPr>
        </p:nvSpPr>
        <p:spPr>
          <a:xfrm>
            <a:off x="8618954" y="4766275"/>
            <a:ext cx="295200" cy="184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516" name="Google Shape;516;p74"/>
          <p:cNvSpPr txBox="1"/>
          <p:nvPr>
            <p:ph idx="1" type="subTitle"/>
          </p:nvPr>
        </p:nvSpPr>
        <p:spPr>
          <a:xfrm>
            <a:off x="148475" y="1219800"/>
            <a:ext cx="4282200" cy="2745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sz="1000">
                <a:latin typeface="Roboto Mono"/>
                <a:ea typeface="Roboto Mono"/>
                <a:cs typeface="Roboto Mono"/>
                <a:sym typeface="Roboto Mono"/>
              </a:rPr>
              <a:t>def test__post_person_info():</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person_payload = copy.deepcopy(Person_template)</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person_payload.personId = [person_id]</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person_payload.requiredData.personPersonalInfo.fields = fields</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response = ViewerPerson.get_person_data(payload=person_payload)</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response.assert_status_code()</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response_data = response.json()</a:t>
            </a:r>
            <a:endParaRPr sz="1000">
              <a:latin typeface="Roboto Mono"/>
              <a:ea typeface="Roboto Mono"/>
              <a:cs typeface="Roboto Mono"/>
              <a:sym typeface="Roboto Mono"/>
            </a:endParaRPr>
          </a:p>
          <a:p>
            <a:pPr indent="0" lvl="0" marL="0" rtl="0" algn="l">
              <a:spcBef>
                <a:spcPts val="1000"/>
              </a:spcBef>
              <a:spcAft>
                <a:spcPts val="1000"/>
              </a:spcAft>
              <a:buNone/>
            </a:pPr>
            <a:r>
              <a:t/>
            </a:r>
            <a:endParaRPr sz="1000">
              <a:latin typeface="Roboto Mono"/>
              <a:ea typeface="Roboto Mono"/>
              <a:cs typeface="Roboto Mono"/>
              <a:sym typeface="Roboto Mono"/>
            </a:endParaRPr>
          </a:p>
        </p:txBody>
      </p:sp>
      <p:sp>
        <p:nvSpPr>
          <p:cNvPr id="517" name="Google Shape;517;p74"/>
          <p:cNvSpPr txBox="1"/>
          <p:nvPr>
            <p:ph idx="1" type="subTitle"/>
          </p:nvPr>
        </p:nvSpPr>
        <p:spPr>
          <a:xfrm>
            <a:off x="4644650" y="1107275"/>
            <a:ext cx="4282200" cy="3637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sz="1000">
              <a:latin typeface="Roboto Mono"/>
              <a:ea typeface="Roboto Mono"/>
              <a:cs typeface="Roboto Mono"/>
              <a:sym typeface="Roboto Mono"/>
            </a:endParaRPr>
          </a:p>
          <a:p>
            <a:pPr indent="0" lvl="0" marL="0" rtl="0" algn="l">
              <a:spcBef>
                <a:spcPts val="1000"/>
              </a:spcBef>
              <a:spcAft>
                <a:spcPts val="0"/>
              </a:spcAft>
              <a:buNone/>
            </a:pPr>
            <a:r>
              <a:rPr lang="en-GB" sz="1000">
                <a:solidFill>
                  <a:srgbClr val="E65844"/>
                </a:solidFill>
                <a:latin typeface="Roboto Mono"/>
                <a:ea typeface="Roboto Mono"/>
                <a:cs typeface="Roboto Mono"/>
                <a:sym typeface="Roboto Mono"/>
              </a:rPr>
              <a:t>If status_code == 200:</a:t>
            </a:r>
            <a:endParaRPr sz="1000">
              <a:solidFill>
                <a:srgbClr val="E65844"/>
              </a:solidFill>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assert validate_response_person_fields(response_data, fields), (</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"Ответ не содержит всех запрошенных полей"</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db_values = get_expected_db_values(person_id, fields)</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response_values = get_response_person_values(response_data)</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is_valid, errors = compare_db_and_response_values(</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db_values, response_values, fields</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a:t>
            </a:r>
            <a:endParaRPr sz="1000">
              <a:latin typeface="Roboto Mono"/>
              <a:ea typeface="Roboto Mono"/>
              <a:cs typeface="Roboto Mono"/>
              <a:sym typeface="Roboto Mono"/>
            </a:endParaRPr>
          </a:p>
          <a:p>
            <a:pPr indent="0" lvl="0" marL="0" rtl="0" algn="l">
              <a:spcBef>
                <a:spcPts val="1000"/>
              </a:spcBef>
              <a:spcAft>
                <a:spcPts val="1000"/>
              </a:spcAft>
              <a:buNone/>
            </a:pPr>
            <a:r>
              <a:rPr lang="en-GB" sz="1000">
                <a:latin typeface="Roboto Mono"/>
                <a:ea typeface="Roboto Mono"/>
                <a:cs typeface="Roboto Mono"/>
                <a:sym typeface="Roboto Mono"/>
              </a:rPr>
              <a:t>    assert is_valid, f"Несовпадение значений: {errors}"</a:t>
            </a:r>
            <a:endParaRPr sz="1000">
              <a:latin typeface="Roboto Mono"/>
              <a:ea typeface="Roboto Mono"/>
              <a:cs typeface="Roboto Mono"/>
              <a:sym typeface="Roboto Mon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75"/>
          <p:cNvSpPr txBox="1"/>
          <p:nvPr>
            <p:ph type="title"/>
          </p:nvPr>
        </p:nvSpPr>
        <p:spPr>
          <a:xfrm>
            <a:off x="232178" y="164775"/>
            <a:ext cx="4122000" cy="90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Ветвление в тестах</a:t>
            </a:r>
            <a:endParaRPr/>
          </a:p>
        </p:txBody>
      </p:sp>
      <p:sp>
        <p:nvSpPr>
          <p:cNvPr id="523" name="Google Shape;523;p75"/>
          <p:cNvSpPr txBox="1"/>
          <p:nvPr>
            <p:ph idx="1" type="subTitle"/>
          </p:nvPr>
        </p:nvSpPr>
        <p:spPr>
          <a:xfrm>
            <a:off x="228600" y="1368052"/>
            <a:ext cx="4122000" cy="2618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GB">
                <a:solidFill>
                  <a:schemeClr val="accent1"/>
                </a:solidFill>
                <a:latin typeface="Montserrat"/>
                <a:ea typeface="Montserrat"/>
                <a:cs typeface="Montserrat"/>
                <a:sym typeface="Montserrat"/>
              </a:rPr>
              <a:t>Тест выглядит так</a:t>
            </a:r>
            <a:endParaRPr b="1">
              <a:solidFill>
                <a:schemeClr val="accent1"/>
              </a:solidFill>
              <a:latin typeface="Montserrat"/>
              <a:ea typeface="Montserrat"/>
              <a:cs typeface="Montserrat"/>
              <a:sym typeface="Montserrat"/>
            </a:endParaRPr>
          </a:p>
          <a:p>
            <a:pPr indent="0" lvl="0" marL="0" rtl="0" algn="l">
              <a:lnSpc>
                <a:spcPct val="100000"/>
              </a:lnSpc>
              <a:spcBef>
                <a:spcPts val="600"/>
              </a:spcBef>
              <a:spcAft>
                <a:spcPts val="0"/>
              </a:spcAft>
              <a:buClr>
                <a:srgbClr val="000000"/>
              </a:buClr>
              <a:buFont typeface="Arial"/>
              <a:buNone/>
            </a:pPr>
            <a:r>
              <a:rPr b="1" lang="en-GB" sz="1600">
                <a:solidFill>
                  <a:srgbClr val="2C5C96"/>
                </a:solidFill>
                <a:latin typeface="Arial"/>
                <a:ea typeface="Arial"/>
                <a:cs typeface="Arial"/>
                <a:sym typeface="Arial"/>
              </a:rPr>
              <a:t>if record_exists:</a:t>
            </a:r>
            <a:br>
              <a:rPr b="1" lang="en-GB" sz="1600">
                <a:solidFill>
                  <a:srgbClr val="2C5C96"/>
                </a:solidFill>
                <a:latin typeface="Arial"/>
                <a:ea typeface="Arial"/>
                <a:cs typeface="Arial"/>
                <a:sym typeface="Arial"/>
              </a:rPr>
            </a:br>
            <a:r>
              <a:rPr b="1" lang="en-GB" sz="1600">
                <a:solidFill>
                  <a:srgbClr val="2C5C96"/>
                </a:solidFill>
                <a:latin typeface="Arial"/>
                <a:ea typeface="Arial"/>
                <a:cs typeface="Arial"/>
                <a:sym typeface="Arial"/>
              </a:rPr>
              <a:t>    ...</a:t>
            </a:r>
            <a:br>
              <a:rPr b="1" lang="en-GB" sz="1600">
                <a:solidFill>
                  <a:srgbClr val="2C5C96"/>
                </a:solidFill>
                <a:latin typeface="Arial"/>
                <a:ea typeface="Arial"/>
                <a:cs typeface="Arial"/>
                <a:sym typeface="Arial"/>
              </a:rPr>
            </a:br>
            <a:r>
              <a:rPr b="1" lang="en-GB" sz="1600">
                <a:solidFill>
                  <a:srgbClr val="2C5C96"/>
                </a:solidFill>
                <a:latin typeface="Arial"/>
                <a:ea typeface="Arial"/>
                <a:cs typeface="Arial"/>
                <a:sym typeface="Arial"/>
              </a:rPr>
              <a:t>else:</a:t>
            </a:r>
            <a:br>
              <a:rPr b="1" lang="en-GB" sz="1600">
                <a:solidFill>
                  <a:srgbClr val="2C5C96"/>
                </a:solidFill>
                <a:latin typeface="Arial"/>
                <a:ea typeface="Arial"/>
                <a:cs typeface="Arial"/>
                <a:sym typeface="Arial"/>
              </a:rPr>
            </a:br>
            <a:r>
              <a:rPr b="1" lang="en-GB" sz="1600">
                <a:solidFill>
                  <a:srgbClr val="2C5C96"/>
                </a:solidFill>
                <a:latin typeface="Arial"/>
                <a:ea typeface="Arial"/>
                <a:cs typeface="Arial"/>
                <a:sym typeface="Arial"/>
              </a:rPr>
              <a:t>    ...</a:t>
            </a:r>
            <a:br>
              <a:rPr b="1" lang="en-GB" sz="1600">
                <a:solidFill>
                  <a:srgbClr val="2C5C96"/>
                </a:solidFill>
                <a:latin typeface="Arial"/>
                <a:ea typeface="Arial"/>
                <a:cs typeface="Arial"/>
                <a:sym typeface="Arial"/>
              </a:rPr>
            </a:br>
            <a:br>
              <a:rPr b="1" lang="en-GB" sz="1600">
                <a:solidFill>
                  <a:srgbClr val="2C5C96"/>
                </a:solidFill>
                <a:latin typeface="Arial"/>
                <a:ea typeface="Arial"/>
                <a:cs typeface="Arial"/>
                <a:sym typeface="Arial"/>
              </a:rPr>
            </a:br>
            <a:r>
              <a:rPr b="1" lang="en-GB" sz="1600">
                <a:solidFill>
                  <a:srgbClr val="2C5C96"/>
                </a:solidFill>
                <a:latin typeface="Arial"/>
                <a:ea typeface="Arial"/>
                <a:cs typeface="Arial"/>
                <a:sym typeface="Arial"/>
              </a:rPr>
              <a:t>if status == ...:</a:t>
            </a:r>
            <a:br>
              <a:rPr b="1" lang="en-GB" sz="1600">
                <a:solidFill>
                  <a:srgbClr val="2C5C96"/>
                </a:solidFill>
                <a:latin typeface="Arial"/>
                <a:ea typeface="Arial"/>
                <a:cs typeface="Arial"/>
                <a:sym typeface="Arial"/>
              </a:rPr>
            </a:br>
            <a:r>
              <a:rPr b="1" lang="en-GB" sz="1600">
                <a:solidFill>
                  <a:srgbClr val="2C5C96"/>
                </a:solidFill>
                <a:latin typeface="Arial"/>
                <a:ea typeface="Arial"/>
                <a:cs typeface="Arial"/>
                <a:sym typeface="Arial"/>
              </a:rPr>
              <a:t>    ...</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a:p>
            <a:pPr indent="0" lvl="0" marL="0" rtl="0" algn="l">
              <a:spcBef>
                <a:spcPts val="1000"/>
              </a:spcBef>
              <a:spcAft>
                <a:spcPts val="1000"/>
              </a:spcAft>
              <a:buNone/>
            </a:pPr>
            <a:r>
              <a:t/>
            </a:r>
            <a:endParaRPr/>
          </a:p>
        </p:txBody>
      </p:sp>
      <p:sp>
        <p:nvSpPr>
          <p:cNvPr id="524" name="Google Shape;524;p75"/>
          <p:cNvSpPr txBox="1"/>
          <p:nvPr>
            <p:ph idx="2" type="subTitle"/>
          </p:nvPr>
        </p:nvSpPr>
        <p:spPr>
          <a:xfrm>
            <a:off x="4792275" y="1368050"/>
            <a:ext cx="4122000" cy="19077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Clr>
                <a:srgbClr val="000000"/>
              </a:buClr>
              <a:buFont typeface="Arial"/>
              <a:buNone/>
            </a:pPr>
            <a:r>
              <a:rPr b="1" lang="en-GB" sz="1500">
                <a:solidFill>
                  <a:srgbClr val="19191C"/>
                </a:solidFill>
                <a:latin typeface="Arial"/>
                <a:ea typeface="Arial"/>
                <a:cs typeface="Arial"/>
                <a:sym typeface="Arial"/>
              </a:rPr>
              <a:t>А можно так:</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b="1">
              <a:latin typeface="Montserrat"/>
              <a:ea typeface="Montserrat"/>
              <a:cs typeface="Montserrat"/>
              <a:sym typeface="Montserrat"/>
            </a:endParaRPr>
          </a:p>
          <a:p>
            <a:pPr indent="0" lvl="0" marL="0" rtl="0" algn="l">
              <a:spcBef>
                <a:spcPts val="1000"/>
              </a:spcBef>
              <a:spcAft>
                <a:spcPts val="0"/>
              </a:spcAft>
              <a:buNone/>
            </a:pPr>
            <a:r>
              <a:rPr b="1" lang="en-GB">
                <a:latin typeface="Montserrat"/>
                <a:ea typeface="Montserrat"/>
                <a:cs typeface="Montserrat"/>
                <a:sym typeface="Montserrat"/>
              </a:rPr>
              <a:t>T1 → данные для NEW</a:t>
            </a:r>
            <a:endParaRPr b="1">
              <a:latin typeface="Montserrat"/>
              <a:ea typeface="Montserrat"/>
              <a:cs typeface="Montserrat"/>
              <a:sym typeface="Montserrat"/>
            </a:endParaRPr>
          </a:p>
          <a:p>
            <a:pPr indent="0" lvl="0" marL="0" rtl="0" algn="l">
              <a:spcBef>
                <a:spcPts val="1000"/>
              </a:spcBef>
              <a:spcAft>
                <a:spcPts val="0"/>
              </a:spcAft>
              <a:buNone/>
            </a:pPr>
            <a:r>
              <a:rPr b="1" lang="en-GB">
                <a:latin typeface="Montserrat"/>
                <a:ea typeface="Montserrat"/>
                <a:cs typeface="Montserrat"/>
                <a:sym typeface="Montserrat"/>
              </a:rPr>
              <a:t>T2 → данные для PROCESSING</a:t>
            </a:r>
            <a:endParaRPr b="1">
              <a:latin typeface="Montserrat"/>
              <a:ea typeface="Montserrat"/>
              <a:cs typeface="Montserrat"/>
              <a:sym typeface="Montserrat"/>
            </a:endParaRPr>
          </a:p>
          <a:p>
            <a:pPr indent="0" lvl="0" marL="0" rtl="0" algn="l">
              <a:spcBef>
                <a:spcPts val="1000"/>
              </a:spcBef>
              <a:spcAft>
                <a:spcPts val="0"/>
              </a:spcAft>
              <a:buNone/>
            </a:pPr>
            <a:r>
              <a:rPr b="1" lang="en-GB">
                <a:latin typeface="Montserrat"/>
                <a:ea typeface="Montserrat"/>
                <a:cs typeface="Montserrat"/>
                <a:sym typeface="Montserrat"/>
              </a:rPr>
              <a:t>T3 → данные для DONE</a:t>
            </a:r>
            <a:endParaRPr b="1">
              <a:latin typeface="Montserrat"/>
              <a:ea typeface="Montserrat"/>
              <a:cs typeface="Montserrat"/>
              <a:sym typeface="Montserrat"/>
            </a:endParaRPr>
          </a:p>
          <a:p>
            <a:pPr indent="0" lvl="0" marL="0" rtl="0" algn="l">
              <a:spcBef>
                <a:spcPts val="1000"/>
              </a:spcBef>
              <a:spcAft>
                <a:spcPts val="1000"/>
              </a:spcAft>
              <a:buNone/>
            </a:pPr>
            <a:r>
              <a:t/>
            </a:r>
            <a:endParaRPr b="1">
              <a:latin typeface="Montserrat"/>
              <a:ea typeface="Montserrat"/>
              <a:cs typeface="Montserrat"/>
              <a:sym typeface="Montserrat"/>
            </a:endParaRPr>
          </a:p>
        </p:txBody>
      </p:sp>
      <p:sp>
        <p:nvSpPr>
          <p:cNvPr id="525" name="Google Shape;525;p75"/>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526" name="Google Shape;526;p75"/>
          <p:cNvSpPr txBox="1"/>
          <p:nvPr/>
        </p:nvSpPr>
        <p:spPr>
          <a:xfrm>
            <a:off x="480350" y="3989375"/>
            <a:ext cx="74451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600">
                <a:solidFill>
                  <a:srgbClr val="19191C"/>
                </a:solidFill>
              </a:rPr>
              <a:t>Ветвление в тесте часто говорит не о сложности системы,</a:t>
            </a:r>
            <a:br>
              <a:rPr b="1" lang="en-GB" sz="1600">
                <a:solidFill>
                  <a:srgbClr val="19191C"/>
                </a:solidFill>
              </a:rPr>
            </a:br>
            <a:r>
              <a:rPr b="1" lang="en-GB" sz="1600">
                <a:solidFill>
                  <a:srgbClr val="19191C"/>
                </a:solidFill>
              </a:rPr>
              <a:t>а о недостаточной подготовке данных.</a:t>
            </a:r>
            <a:endParaRPr sz="11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76"/>
          <p:cNvSpPr txBox="1"/>
          <p:nvPr>
            <p:ph type="title"/>
          </p:nvPr>
        </p:nvSpPr>
        <p:spPr>
          <a:xfrm>
            <a:off x="232183" y="164763"/>
            <a:ext cx="7204200" cy="90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Позитивные и негативные тесты</a:t>
            </a:r>
            <a:endParaRPr/>
          </a:p>
        </p:txBody>
      </p:sp>
      <p:sp>
        <p:nvSpPr>
          <p:cNvPr id="532" name="Google Shape;532;p76"/>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533" name="Google Shape;533;p76"/>
          <p:cNvPicPr preferRelativeResize="0"/>
          <p:nvPr/>
        </p:nvPicPr>
        <p:blipFill>
          <a:blip r:embed="rId3">
            <a:alphaModFix/>
          </a:blip>
          <a:stretch>
            <a:fillRect/>
          </a:stretch>
        </p:blipFill>
        <p:spPr>
          <a:xfrm>
            <a:off x="1333225" y="1660488"/>
            <a:ext cx="5814098" cy="32846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7"/>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539" name="Google Shape;539;p77"/>
          <p:cNvPicPr preferRelativeResize="0"/>
          <p:nvPr/>
        </p:nvPicPr>
        <p:blipFill>
          <a:blip r:embed="rId3">
            <a:alphaModFix/>
          </a:blip>
          <a:stretch>
            <a:fillRect/>
          </a:stretch>
        </p:blipFill>
        <p:spPr>
          <a:xfrm>
            <a:off x="946675" y="629175"/>
            <a:ext cx="7115499" cy="40342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78"/>
          <p:cNvSpPr txBox="1"/>
          <p:nvPr>
            <p:ph type="title"/>
          </p:nvPr>
        </p:nvSpPr>
        <p:spPr>
          <a:xfrm>
            <a:off x="235100" y="1422337"/>
            <a:ext cx="8673900" cy="2664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Как автоматизировать?</a:t>
            </a:r>
            <a:endParaRPr/>
          </a:p>
        </p:txBody>
      </p:sp>
      <p:sp>
        <p:nvSpPr>
          <p:cNvPr id="545" name="Google Shape;545;p78"/>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79"/>
          <p:cNvSpPr txBox="1"/>
          <p:nvPr>
            <p:ph type="title"/>
          </p:nvPr>
        </p:nvSpPr>
        <p:spPr>
          <a:xfrm>
            <a:off x="232178" y="164775"/>
            <a:ext cx="4122000" cy="90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Данные - не фон ваших тестов</a:t>
            </a:r>
            <a:endParaRPr/>
          </a:p>
        </p:txBody>
      </p:sp>
      <p:sp>
        <p:nvSpPr>
          <p:cNvPr id="551" name="Google Shape;551;p79"/>
          <p:cNvSpPr txBox="1"/>
          <p:nvPr>
            <p:ph idx="1" type="subTitle"/>
          </p:nvPr>
        </p:nvSpPr>
        <p:spPr>
          <a:xfrm>
            <a:off x="228600" y="1368052"/>
            <a:ext cx="4122000" cy="1141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GB">
                <a:solidFill>
                  <a:schemeClr val="accent1"/>
                </a:solidFill>
                <a:latin typeface="Montserrat"/>
                <a:ea typeface="Montserrat"/>
                <a:cs typeface="Montserrat"/>
                <a:sym typeface="Montserrat"/>
              </a:rPr>
              <a:t>Ошибочный запрос</a:t>
            </a:r>
            <a:endParaRPr b="1">
              <a:solidFill>
                <a:schemeClr val="accent1"/>
              </a:solidFill>
              <a:latin typeface="Montserrat"/>
              <a:ea typeface="Montserrat"/>
              <a:cs typeface="Montserrat"/>
              <a:sym typeface="Montserrat"/>
            </a:endParaRPr>
          </a:p>
          <a:p>
            <a:pPr indent="0" lvl="0" marL="0" rtl="0" algn="l">
              <a:lnSpc>
                <a:spcPct val="100000"/>
              </a:lnSpc>
              <a:spcBef>
                <a:spcPts val="600"/>
              </a:spcBef>
              <a:spcAft>
                <a:spcPts val="0"/>
              </a:spcAft>
              <a:buNone/>
            </a:pPr>
            <a:r>
              <a:rPr b="1" lang="en-GB" sz="1600">
                <a:solidFill>
                  <a:srgbClr val="2C5C96"/>
                </a:solidFill>
                <a:latin typeface="Arial"/>
                <a:ea typeface="Arial"/>
                <a:cs typeface="Arial"/>
                <a:sym typeface="Arial"/>
              </a:rPr>
              <a:t>Нади запись в БД</a:t>
            </a:r>
            <a:endParaRPr sz="1100">
              <a:solidFill>
                <a:srgbClr val="000000"/>
              </a:solidFill>
              <a:latin typeface="Arial"/>
              <a:ea typeface="Arial"/>
              <a:cs typeface="Arial"/>
              <a:sym typeface="Arial"/>
            </a:endParaRPr>
          </a:p>
          <a:p>
            <a:pPr indent="0" lvl="0" marL="0" rtl="0" algn="l">
              <a:spcBef>
                <a:spcPts val="0"/>
              </a:spcBef>
              <a:spcAft>
                <a:spcPts val="0"/>
              </a:spcAft>
              <a:buNone/>
            </a:pPr>
            <a:r>
              <a:t/>
            </a:r>
            <a:endParaRPr/>
          </a:p>
          <a:p>
            <a:pPr indent="0" lvl="0" marL="0" rtl="0" algn="l">
              <a:spcBef>
                <a:spcPts val="1000"/>
              </a:spcBef>
              <a:spcAft>
                <a:spcPts val="1000"/>
              </a:spcAft>
              <a:buNone/>
            </a:pPr>
            <a:r>
              <a:t/>
            </a:r>
            <a:endParaRPr/>
          </a:p>
        </p:txBody>
      </p:sp>
      <p:sp>
        <p:nvSpPr>
          <p:cNvPr id="552" name="Google Shape;552;p79"/>
          <p:cNvSpPr txBox="1"/>
          <p:nvPr>
            <p:ph idx="2" type="subTitle"/>
          </p:nvPr>
        </p:nvSpPr>
        <p:spPr>
          <a:xfrm>
            <a:off x="4792275" y="1368050"/>
            <a:ext cx="4122000" cy="8118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n-GB" sz="1500">
                <a:solidFill>
                  <a:srgbClr val="19191C"/>
                </a:solidFill>
                <a:latin typeface="Arial"/>
                <a:ea typeface="Arial"/>
                <a:cs typeface="Arial"/>
                <a:sym typeface="Arial"/>
              </a:rPr>
              <a:t>Хороший запрос</a:t>
            </a:r>
            <a:endParaRPr b="1">
              <a:latin typeface="Montserrat"/>
              <a:ea typeface="Montserrat"/>
              <a:cs typeface="Montserrat"/>
              <a:sym typeface="Montserrat"/>
            </a:endParaRPr>
          </a:p>
          <a:p>
            <a:pPr indent="0" lvl="0" marL="0" rtl="0" algn="l">
              <a:spcBef>
                <a:spcPts val="0"/>
              </a:spcBef>
              <a:spcAft>
                <a:spcPts val="0"/>
              </a:spcAft>
              <a:buNone/>
            </a:pPr>
            <a:r>
              <a:rPr b="1" lang="en-GB">
                <a:latin typeface="Montserrat"/>
                <a:ea typeface="Montserrat"/>
                <a:cs typeface="Montserrat"/>
                <a:sym typeface="Montserrat"/>
              </a:rPr>
              <a:t>Создай в БД подходящую запись </a:t>
            </a:r>
            <a:endParaRPr b="1">
              <a:latin typeface="Montserrat"/>
              <a:ea typeface="Montserrat"/>
              <a:cs typeface="Montserrat"/>
              <a:sym typeface="Montserrat"/>
            </a:endParaRPr>
          </a:p>
          <a:p>
            <a:pPr indent="0" lvl="0" marL="0" rtl="0" algn="l">
              <a:spcBef>
                <a:spcPts val="1000"/>
              </a:spcBef>
              <a:spcAft>
                <a:spcPts val="1000"/>
              </a:spcAft>
              <a:buNone/>
            </a:pPr>
            <a:r>
              <a:t/>
            </a:r>
            <a:endParaRPr b="1">
              <a:latin typeface="Montserrat"/>
              <a:ea typeface="Montserrat"/>
              <a:cs typeface="Montserrat"/>
              <a:sym typeface="Montserrat"/>
            </a:endParaRPr>
          </a:p>
        </p:txBody>
      </p:sp>
      <p:sp>
        <p:nvSpPr>
          <p:cNvPr id="553" name="Google Shape;553;p79"/>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554" name="Google Shape;554;p79"/>
          <p:cNvSpPr txBox="1"/>
          <p:nvPr/>
        </p:nvSpPr>
        <p:spPr>
          <a:xfrm>
            <a:off x="480350" y="3989375"/>
            <a:ext cx="74451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600">
                <a:solidFill>
                  <a:srgbClr val="19191C"/>
                </a:solidFill>
              </a:rPr>
              <a:t>Данные определяют сценарий, а не просто помогают до него добраться.</a:t>
            </a:r>
            <a:endParaRPr b="1" sz="1600">
              <a:solidFill>
                <a:srgbClr val="19191C"/>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80"/>
          <p:cNvSpPr txBox="1"/>
          <p:nvPr>
            <p:ph type="title"/>
          </p:nvPr>
        </p:nvSpPr>
        <p:spPr>
          <a:xfrm>
            <a:off x="232178" y="164775"/>
            <a:ext cx="4122000" cy="90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Как выглядит в тесте?</a:t>
            </a:r>
            <a:endParaRPr/>
          </a:p>
        </p:txBody>
      </p:sp>
      <p:sp>
        <p:nvSpPr>
          <p:cNvPr id="560" name="Google Shape;560;p80"/>
          <p:cNvSpPr txBox="1"/>
          <p:nvPr>
            <p:ph idx="1" type="subTitle"/>
          </p:nvPr>
        </p:nvSpPr>
        <p:spPr>
          <a:xfrm>
            <a:off x="228600" y="1368052"/>
            <a:ext cx="4122000" cy="580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GB">
                <a:solidFill>
                  <a:schemeClr val="accent1"/>
                </a:solidFill>
                <a:latin typeface="Montserrat"/>
                <a:ea typeface="Montserrat"/>
                <a:cs typeface="Montserrat"/>
                <a:sym typeface="Montserrat"/>
              </a:rPr>
              <a:t>Если есть маркер, то проверь это</a:t>
            </a:r>
            <a:endParaRPr b="1">
              <a:solidFill>
                <a:schemeClr val="accent1"/>
              </a:solidFill>
              <a:latin typeface="Montserrat"/>
              <a:ea typeface="Montserrat"/>
              <a:cs typeface="Montserrat"/>
              <a:sym typeface="Montserrat"/>
            </a:endParaRPr>
          </a:p>
          <a:p>
            <a:pPr indent="0" lvl="0" marL="0" rtl="0" algn="l">
              <a:spcBef>
                <a:spcPts val="1000"/>
              </a:spcBef>
              <a:spcAft>
                <a:spcPts val="1000"/>
              </a:spcAft>
              <a:buNone/>
            </a:pPr>
            <a:r>
              <a:rPr b="1" lang="en-GB">
                <a:solidFill>
                  <a:schemeClr val="accent1"/>
                </a:solidFill>
                <a:latin typeface="Montserrat"/>
                <a:ea typeface="Montserrat"/>
                <a:cs typeface="Montserrat"/>
                <a:sym typeface="Montserrat"/>
              </a:rPr>
              <a:t>Если есть кредиты то проверяй это </a:t>
            </a:r>
            <a:endParaRPr b="1">
              <a:solidFill>
                <a:schemeClr val="accent1"/>
              </a:solidFill>
              <a:latin typeface="Montserrat"/>
              <a:ea typeface="Montserrat"/>
              <a:cs typeface="Montserrat"/>
              <a:sym typeface="Montserrat"/>
            </a:endParaRPr>
          </a:p>
        </p:txBody>
      </p:sp>
      <p:sp>
        <p:nvSpPr>
          <p:cNvPr id="561" name="Google Shape;561;p80"/>
          <p:cNvSpPr txBox="1"/>
          <p:nvPr>
            <p:ph idx="2" type="subTitle"/>
          </p:nvPr>
        </p:nvSpPr>
        <p:spPr>
          <a:xfrm>
            <a:off x="4792275" y="1368050"/>
            <a:ext cx="4033200" cy="462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1000"/>
              </a:spcAft>
              <a:buNone/>
            </a:pPr>
            <a:r>
              <a:t/>
            </a:r>
            <a:endParaRPr b="1" sz="300">
              <a:solidFill>
                <a:srgbClr val="19191C"/>
              </a:solidFill>
              <a:latin typeface="Arial"/>
              <a:ea typeface="Arial"/>
              <a:cs typeface="Arial"/>
              <a:sym typeface="Arial"/>
            </a:endParaRPr>
          </a:p>
        </p:txBody>
      </p:sp>
      <p:sp>
        <p:nvSpPr>
          <p:cNvPr id="562" name="Google Shape;562;p80"/>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563" name="Google Shape;563;p80"/>
          <p:cNvPicPr preferRelativeResize="0"/>
          <p:nvPr/>
        </p:nvPicPr>
        <p:blipFill>
          <a:blip r:embed="rId3">
            <a:alphaModFix/>
          </a:blip>
          <a:stretch>
            <a:fillRect/>
          </a:stretch>
        </p:blipFill>
        <p:spPr>
          <a:xfrm>
            <a:off x="4883913" y="1348075"/>
            <a:ext cx="2925286" cy="30308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81"/>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569" name="Google Shape;569;p81" title="ChatGPT Image 20 июл. 2026 г., 13_19_26.png"/>
          <p:cNvPicPr preferRelativeResize="0"/>
          <p:nvPr/>
        </p:nvPicPr>
        <p:blipFill>
          <a:blip r:embed="rId3">
            <a:alphaModFix/>
          </a:blip>
          <a:stretch>
            <a:fillRect/>
          </a:stretch>
        </p:blipFill>
        <p:spPr>
          <a:xfrm>
            <a:off x="714350" y="0"/>
            <a:ext cx="7715301" cy="5143501"/>
          </a:xfrm>
          <a:prstGeom prst="rect">
            <a:avLst/>
          </a:prstGeom>
          <a:noFill/>
          <a:ln>
            <a:noFill/>
          </a:ln>
        </p:spPr>
      </p:pic>
      <p:sp>
        <p:nvSpPr>
          <p:cNvPr id="570" name="Google Shape;570;p81"/>
          <p:cNvSpPr/>
          <p:nvPr/>
        </p:nvSpPr>
        <p:spPr>
          <a:xfrm>
            <a:off x="3575150" y="399025"/>
            <a:ext cx="4030800" cy="1194300"/>
          </a:xfrm>
          <a:prstGeom prst="rect">
            <a:avLst/>
          </a:prstGeom>
          <a:noFill/>
          <a:ln cap="flat" cmpd="sng" w="76200">
            <a:solidFill>
              <a:srgbClr val="CC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82"/>
          <p:cNvSpPr txBox="1"/>
          <p:nvPr>
            <p:ph type="title"/>
          </p:nvPr>
        </p:nvSpPr>
        <p:spPr>
          <a:xfrm>
            <a:off x="232183" y="164763"/>
            <a:ext cx="7204200" cy="3387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n-GB" sz="2200">
                <a:solidFill>
                  <a:srgbClr val="19191C"/>
                </a:solidFill>
                <a:latin typeface="Arial"/>
                <a:ea typeface="Arial"/>
                <a:cs typeface="Arial"/>
                <a:sym typeface="Arial"/>
              </a:rPr>
              <a:t>Данные в бд – плоская структура</a:t>
            </a:r>
            <a:endParaRPr/>
          </a:p>
        </p:txBody>
      </p:sp>
      <p:pic>
        <p:nvPicPr>
          <p:cNvPr id="576" name="Google Shape;576;p82" title="0912f61e-409f-4a9d-bfe4-7c5c3cb14795.png"/>
          <p:cNvPicPr preferRelativeResize="0"/>
          <p:nvPr/>
        </p:nvPicPr>
        <p:blipFill>
          <a:blip r:embed="rId3">
            <a:alphaModFix/>
          </a:blip>
          <a:stretch>
            <a:fillRect/>
          </a:stretch>
        </p:blipFill>
        <p:spPr>
          <a:xfrm>
            <a:off x="1500150" y="1077501"/>
            <a:ext cx="5905386" cy="393692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83"/>
          <p:cNvSpPr txBox="1"/>
          <p:nvPr>
            <p:ph type="title"/>
          </p:nvPr>
        </p:nvSpPr>
        <p:spPr>
          <a:xfrm>
            <a:off x="232183" y="164763"/>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Новый тест</a:t>
            </a:r>
            <a:endParaRPr/>
          </a:p>
        </p:txBody>
      </p:sp>
      <p:sp>
        <p:nvSpPr>
          <p:cNvPr id="582" name="Google Shape;582;p83"/>
          <p:cNvSpPr txBox="1"/>
          <p:nvPr>
            <p:ph idx="1" type="subTitle"/>
          </p:nvPr>
        </p:nvSpPr>
        <p:spPr>
          <a:xfrm>
            <a:off x="228600" y="1368052"/>
            <a:ext cx="4122000" cy="1703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sz="1000">
                <a:latin typeface="Roboto Mono"/>
                <a:ea typeface="Roboto Mono"/>
                <a:cs typeface="Roboto Mono"/>
                <a:sym typeface="Roboto Mono"/>
              </a:rPr>
              <a:t>def test__post_person_info(self, person, person_data):</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response=ViewerPerson.get_person_data(</a:t>
            </a:r>
            <a:endParaRPr sz="1000">
              <a:latin typeface="Roboto Mono"/>
              <a:ea typeface="Roboto Mono"/>
              <a:cs typeface="Roboto Mono"/>
              <a:sym typeface="Roboto Mono"/>
            </a:endParaRPr>
          </a:p>
          <a:p>
            <a:pPr indent="457200" lvl="0" marL="0" rtl="0" algn="l">
              <a:spcBef>
                <a:spcPts val="1000"/>
              </a:spcBef>
              <a:spcAft>
                <a:spcPts val="0"/>
              </a:spcAft>
              <a:buNone/>
            </a:pPr>
            <a:r>
              <a:rPr lang="en-GB" sz="1000">
                <a:latin typeface="Roboto Mono"/>
                <a:ea typeface="Roboto Mono"/>
                <a:cs typeface="Roboto Mono"/>
                <a:sym typeface="Roboto Mono"/>
              </a:rPr>
              <a:t>payload=person_payload)</a:t>
            </a:r>
            <a:endParaRPr sz="1000">
              <a:latin typeface="Roboto Mono"/>
              <a:ea typeface="Roboto Mono"/>
              <a:cs typeface="Roboto Mono"/>
              <a:sym typeface="Roboto Mono"/>
            </a:endParaRPr>
          </a:p>
          <a:p>
            <a:pPr indent="0" lvl="0" marL="0" rtl="0" algn="l">
              <a:spcBef>
                <a:spcPts val="1000"/>
              </a:spcBef>
              <a:spcAft>
                <a:spcPts val="0"/>
              </a:spcAft>
              <a:buNone/>
            </a:pPr>
            <a:r>
              <a:rPr lang="en-GB" sz="1000">
                <a:latin typeface="Roboto Mono"/>
                <a:ea typeface="Roboto Mono"/>
                <a:cs typeface="Roboto Mono"/>
                <a:sym typeface="Roboto Mono"/>
              </a:rPr>
              <a:t>    response.assert_status_code()</a:t>
            </a:r>
            <a:endParaRPr sz="1000">
              <a:latin typeface="Roboto Mono"/>
              <a:ea typeface="Roboto Mono"/>
              <a:cs typeface="Roboto Mono"/>
              <a:sym typeface="Roboto Mono"/>
            </a:endParaRPr>
          </a:p>
          <a:p>
            <a:pPr indent="0" lvl="0" marL="0" rtl="0" algn="l">
              <a:spcBef>
                <a:spcPts val="1000"/>
              </a:spcBef>
              <a:spcAft>
                <a:spcPts val="0"/>
              </a:spcAft>
              <a:buNone/>
            </a:pPr>
            <a:r>
              <a:t/>
            </a:r>
            <a:endParaRPr sz="1000">
              <a:latin typeface="Roboto Mono"/>
              <a:ea typeface="Roboto Mono"/>
              <a:cs typeface="Roboto Mono"/>
              <a:sym typeface="Roboto Mono"/>
            </a:endParaRPr>
          </a:p>
          <a:p>
            <a:pPr indent="0" lvl="0" marL="0" rtl="0" algn="l">
              <a:spcBef>
                <a:spcPts val="1000"/>
              </a:spcBef>
              <a:spcAft>
                <a:spcPts val="1000"/>
              </a:spcAft>
              <a:buNone/>
            </a:pPr>
            <a:r>
              <a:t/>
            </a:r>
            <a:endParaRPr/>
          </a:p>
        </p:txBody>
      </p:sp>
      <p:sp>
        <p:nvSpPr>
          <p:cNvPr id="583" name="Google Shape;583;p83"/>
          <p:cNvSpPr txBox="1"/>
          <p:nvPr>
            <p:ph idx="2" type="subTitle"/>
          </p:nvPr>
        </p:nvSpPr>
        <p:spPr>
          <a:xfrm>
            <a:off x="4644600" y="1368052"/>
            <a:ext cx="4122000" cy="215400"/>
          </a:xfrm>
          <a:prstGeom prst="rect">
            <a:avLst/>
          </a:prstGeom>
        </p:spPr>
        <p:txBody>
          <a:bodyPr anchorCtr="0" anchor="t" bIns="0" lIns="0" spcFirstLastPara="1" rIns="0" wrap="square" tIns="0">
            <a:spAutoFit/>
          </a:bodyPr>
          <a:lstStyle/>
          <a:p>
            <a:pPr indent="0" lvl="0" marL="0" rtl="0" algn="l">
              <a:spcBef>
                <a:spcPts val="0"/>
              </a:spcBef>
              <a:spcAft>
                <a:spcPts val="1000"/>
              </a:spcAft>
              <a:buNone/>
            </a:pPr>
            <a:r>
              <a:t/>
            </a:r>
            <a:endParaRPr/>
          </a:p>
        </p:txBody>
      </p:sp>
      <p:pic>
        <p:nvPicPr>
          <p:cNvPr id="584" name="Google Shape;584;p83"/>
          <p:cNvPicPr preferRelativeResize="0"/>
          <p:nvPr/>
        </p:nvPicPr>
        <p:blipFill>
          <a:blip r:embed="rId3">
            <a:alphaModFix/>
          </a:blip>
          <a:stretch>
            <a:fillRect/>
          </a:stretch>
        </p:blipFill>
        <p:spPr>
          <a:xfrm>
            <a:off x="5290301" y="152400"/>
            <a:ext cx="3340552" cy="4838701"/>
          </a:xfrm>
          <a:prstGeom prst="rect">
            <a:avLst/>
          </a:prstGeom>
          <a:noFill/>
          <a:ln>
            <a:noFill/>
          </a:ln>
        </p:spPr>
      </p:pic>
      <p:pic>
        <p:nvPicPr>
          <p:cNvPr id="585" name="Google Shape;585;p83"/>
          <p:cNvPicPr preferRelativeResize="0"/>
          <p:nvPr/>
        </p:nvPicPr>
        <p:blipFill>
          <a:blip r:embed="rId4">
            <a:alphaModFix/>
          </a:blip>
          <a:stretch>
            <a:fillRect/>
          </a:stretch>
        </p:blipFill>
        <p:spPr>
          <a:xfrm>
            <a:off x="8766600" y="710875"/>
            <a:ext cx="4985500" cy="2843104"/>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7F4"/>
        </a:solidFill>
      </p:bgPr>
    </p:bg>
    <p:spTree>
      <p:nvGrpSpPr>
        <p:cNvPr id="589" name="Shape 589"/>
        <p:cNvGrpSpPr/>
        <p:nvPr/>
      </p:nvGrpSpPr>
      <p:grpSpPr>
        <a:xfrm>
          <a:off x="0" y="0"/>
          <a:ext cx="0" cy="0"/>
          <a:chOff x="0" y="0"/>
          <a:chExt cx="0" cy="0"/>
        </a:xfrm>
      </p:grpSpPr>
      <p:sp>
        <p:nvSpPr>
          <p:cNvPr id="590" name="Google Shape;590;p84"/>
          <p:cNvSpPr/>
          <p:nvPr/>
        </p:nvSpPr>
        <p:spPr>
          <a:xfrm>
            <a:off x="40450" y="123100"/>
            <a:ext cx="2224200" cy="14673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dk1"/>
                </a:solidFill>
                <a:latin typeface="Calibri"/>
                <a:ea typeface="Calibri"/>
                <a:cs typeface="Calibri"/>
                <a:sym typeface="Calibri"/>
              </a:rPr>
              <a:t>Инициализация теста</a:t>
            </a:r>
            <a:br>
              <a:rPr lang="en-GB">
                <a:solidFill>
                  <a:schemeClr val="dk1"/>
                </a:solidFill>
                <a:latin typeface="Calibri"/>
                <a:ea typeface="Calibri"/>
                <a:cs typeface="Calibri"/>
                <a:sym typeface="Calibri"/>
              </a:rPr>
            </a:br>
            <a:endParaRPr>
              <a:solidFill>
                <a:schemeClr val="dk1"/>
              </a:solidFill>
              <a:latin typeface="Calibri"/>
              <a:ea typeface="Calibri"/>
              <a:cs typeface="Calibri"/>
              <a:sym typeface="Calibri"/>
            </a:endParaRPr>
          </a:p>
          <a:p>
            <a:pPr indent="0" lvl="0" marL="0" marR="0" rtl="0" algn="ctr">
              <a:spcBef>
                <a:spcPts val="0"/>
              </a:spcBef>
              <a:spcAft>
                <a:spcPts val="0"/>
              </a:spcAft>
              <a:buNone/>
            </a:pPr>
            <a:r>
              <a:rPr lang="en-GB" sz="1300">
                <a:solidFill>
                  <a:schemeClr val="dk1"/>
                </a:solidFill>
                <a:latin typeface="Calibri"/>
                <a:ea typeface="Calibri"/>
                <a:cs typeface="Calibri"/>
                <a:sym typeface="Calibri"/>
              </a:rPr>
              <a:t>pytest собирает параметры и определяет зависимости </a:t>
            </a:r>
            <a:endParaRPr sz="1300">
              <a:solidFill>
                <a:schemeClr val="dk1"/>
              </a:solidFill>
              <a:latin typeface="Calibri"/>
              <a:ea typeface="Calibri"/>
              <a:cs typeface="Calibri"/>
              <a:sym typeface="Calibri"/>
            </a:endParaRPr>
          </a:p>
        </p:txBody>
      </p:sp>
      <p:sp>
        <p:nvSpPr>
          <p:cNvPr id="591" name="Google Shape;591;p84"/>
          <p:cNvSpPr/>
          <p:nvPr/>
        </p:nvSpPr>
        <p:spPr>
          <a:xfrm>
            <a:off x="2476375" y="761975"/>
            <a:ext cx="2224200" cy="14673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dk1"/>
                </a:solidFill>
                <a:latin typeface="Calibri"/>
                <a:ea typeface="Calibri"/>
                <a:cs typeface="Calibri"/>
                <a:sym typeface="Calibri"/>
              </a:rPr>
              <a:t>ПОДЪЁМ ПАРАМЕТРОВ </a:t>
            </a:r>
            <a:br>
              <a:rPr lang="en-GB">
                <a:solidFill>
                  <a:schemeClr val="dk1"/>
                </a:solidFill>
                <a:latin typeface="Calibri"/>
                <a:ea typeface="Calibri"/>
                <a:cs typeface="Calibri"/>
                <a:sym typeface="Calibri"/>
              </a:rPr>
            </a:br>
            <a:endParaRPr>
              <a:solidFill>
                <a:schemeClr val="dk1"/>
              </a:solidFill>
              <a:latin typeface="Calibri"/>
              <a:ea typeface="Calibri"/>
              <a:cs typeface="Calibri"/>
              <a:sym typeface="Calibri"/>
            </a:endParaRPr>
          </a:p>
          <a:p>
            <a:pPr indent="0" lvl="0" marL="0" marR="0" rtl="0" algn="ctr">
              <a:spcBef>
                <a:spcPts val="0"/>
              </a:spcBef>
              <a:spcAft>
                <a:spcPts val="0"/>
              </a:spcAft>
              <a:buNone/>
            </a:pPr>
            <a:r>
              <a:rPr lang="en-GB" sz="1300">
                <a:solidFill>
                  <a:schemeClr val="dk1"/>
                </a:solidFill>
                <a:latin typeface="Calibri"/>
                <a:ea typeface="Calibri"/>
                <a:cs typeface="Calibri"/>
                <a:sym typeface="Calibri"/>
              </a:rPr>
              <a:t>person_data = { </a:t>
            </a:r>
            <a:endParaRPr sz="1300">
              <a:solidFill>
                <a:schemeClr val="dk1"/>
              </a:solidFill>
              <a:latin typeface="Calibri"/>
              <a:ea typeface="Calibri"/>
              <a:cs typeface="Calibri"/>
              <a:sym typeface="Calibri"/>
            </a:endParaRPr>
          </a:p>
          <a:p>
            <a:pPr indent="0" lvl="0" marL="0" marR="0" rtl="0" algn="ctr">
              <a:spcBef>
                <a:spcPts val="0"/>
              </a:spcBef>
              <a:spcAft>
                <a:spcPts val="0"/>
              </a:spcAft>
              <a:buNone/>
            </a:pPr>
            <a:r>
              <a:rPr lang="en-GB" sz="1300">
                <a:solidFill>
                  <a:schemeClr val="dk1"/>
                </a:solidFill>
                <a:latin typeface="Calibri"/>
                <a:ea typeface="Calibri"/>
                <a:cs typeface="Calibri"/>
                <a:sym typeface="Calibri"/>
              </a:rPr>
              <a:t>ФИО, дата рождения...} </a:t>
            </a:r>
            <a:endParaRPr sz="1300">
              <a:solidFill>
                <a:schemeClr val="dk1"/>
              </a:solidFill>
              <a:latin typeface="Calibri"/>
              <a:ea typeface="Calibri"/>
              <a:cs typeface="Calibri"/>
              <a:sym typeface="Calibri"/>
            </a:endParaRPr>
          </a:p>
        </p:txBody>
      </p:sp>
      <p:sp>
        <p:nvSpPr>
          <p:cNvPr id="592" name="Google Shape;592;p84"/>
          <p:cNvSpPr/>
          <p:nvPr/>
        </p:nvSpPr>
        <p:spPr>
          <a:xfrm>
            <a:off x="4912300" y="1381025"/>
            <a:ext cx="2224200" cy="14673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dk1"/>
                </a:solidFill>
                <a:latin typeface="Calibri"/>
                <a:ea typeface="Calibri"/>
                <a:cs typeface="Calibri"/>
                <a:sym typeface="Calibri"/>
              </a:rPr>
              <a:t>ЗАПРОШЕННЫЕ ФИКСТУРЫ</a:t>
            </a:r>
            <a:br>
              <a:rPr lang="en-GB">
                <a:solidFill>
                  <a:schemeClr val="dk1"/>
                </a:solidFill>
                <a:latin typeface="Calibri"/>
                <a:ea typeface="Calibri"/>
                <a:cs typeface="Calibri"/>
                <a:sym typeface="Calibri"/>
              </a:rPr>
            </a:br>
            <a:endParaRPr>
              <a:solidFill>
                <a:schemeClr val="dk1"/>
              </a:solidFill>
              <a:latin typeface="Calibri"/>
              <a:ea typeface="Calibri"/>
              <a:cs typeface="Calibri"/>
              <a:sym typeface="Calibri"/>
            </a:endParaRPr>
          </a:p>
          <a:p>
            <a:pPr indent="0" lvl="0" marL="0" marR="0" rtl="0" algn="ctr">
              <a:spcBef>
                <a:spcPts val="0"/>
              </a:spcBef>
              <a:spcAft>
                <a:spcPts val="0"/>
              </a:spcAft>
              <a:buNone/>
            </a:pPr>
            <a:r>
              <a:rPr lang="en-GB" sz="1300">
                <a:solidFill>
                  <a:schemeClr val="dk1"/>
                </a:solidFill>
                <a:latin typeface="Calibri"/>
                <a:ea typeface="Calibri"/>
                <a:cs typeface="Calibri"/>
                <a:sym typeface="Calibri"/>
              </a:rPr>
              <a:t>test(person, passport) </a:t>
            </a:r>
            <a:endParaRPr sz="1300">
              <a:solidFill>
                <a:schemeClr val="dk1"/>
              </a:solidFill>
              <a:latin typeface="Calibri"/>
              <a:ea typeface="Calibri"/>
              <a:cs typeface="Calibri"/>
              <a:sym typeface="Calibri"/>
            </a:endParaRPr>
          </a:p>
        </p:txBody>
      </p:sp>
      <p:sp>
        <p:nvSpPr>
          <p:cNvPr id="593" name="Google Shape;593;p84"/>
          <p:cNvSpPr/>
          <p:nvPr/>
        </p:nvSpPr>
        <p:spPr>
          <a:xfrm>
            <a:off x="4572000" y="3459550"/>
            <a:ext cx="1571100" cy="8514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dk1"/>
                </a:solidFill>
                <a:latin typeface="Calibri"/>
                <a:ea typeface="Calibri"/>
                <a:cs typeface="Calibri"/>
                <a:sym typeface="Calibri"/>
              </a:rPr>
              <a:t>INSERT PERSON</a:t>
            </a:r>
            <a:endParaRPr sz="1300">
              <a:solidFill>
                <a:schemeClr val="dk1"/>
              </a:solidFill>
              <a:latin typeface="Calibri"/>
              <a:ea typeface="Calibri"/>
              <a:cs typeface="Calibri"/>
              <a:sym typeface="Calibri"/>
            </a:endParaRPr>
          </a:p>
        </p:txBody>
      </p:sp>
      <p:sp>
        <p:nvSpPr>
          <p:cNvPr id="594" name="Google Shape;594;p84"/>
          <p:cNvSpPr/>
          <p:nvPr/>
        </p:nvSpPr>
        <p:spPr>
          <a:xfrm>
            <a:off x="6402200" y="3496150"/>
            <a:ext cx="1571100" cy="7782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dk1"/>
                </a:solidFill>
                <a:latin typeface="Calibri"/>
                <a:ea typeface="Calibri"/>
                <a:cs typeface="Calibri"/>
                <a:sym typeface="Calibri"/>
              </a:rPr>
              <a:t>INSERT PASSPORT</a:t>
            </a:r>
            <a:endParaRPr sz="1300">
              <a:solidFill>
                <a:schemeClr val="dk1"/>
              </a:solidFill>
              <a:latin typeface="Calibri"/>
              <a:ea typeface="Calibri"/>
              <a:cs typeface="Calibri"/>
              <a:sym typeface="Calibri"/>
            </a:endParaRPr>
          </a:p>
        </p:txBody>
      </p:sp>
      <p:cxnSp>
        <p:nvCxnSpPr>
          <p:cNvPr id="595" name="Google Shape;595;p84"/>
          <p:cNvCxnSpPr>
            <a:stCxn id="590" idx="3"/>
            <a:endCxn id="591" idx="1"/>
          </p:cNvCxnSpPr>
          <p:nvPr/>
        </p:nvCxnSpPr>
        <p:spPr>
          <a:xfrm>
            <a:off x="2264650" y="856750"/>
            <a:ext cx="211800" cy="639000"/>
          </a:xfrm>
          <a:prstGeom prst="straightConnector1">
            <a:avLst/>
          </a:prstGeom>
          <a:noFill/>
          <a:ln cap="flat" cmpd="sng" w="38100">
            <a:solidFill>
              <a:schemeClr val="dk2"/>
            </a:solidFill>
            <a:prstDash val="solid"/>
            <a:round/>
            <a:headEnd len="med" w="med" type="none"/>
            <a:tailEnd len="med" w="med" type="none"/>
          </a:ln>
        </p:spPr>
      </p:cxnSp>
      <p:cxnSp>
        <p:nvCxnSpPr>
          <p:cNvPr id="596" name="Google Shape;596;p84"/>
          <p:cNvCxnSpPr>
            <a:stCxn id="591" idx="3"/>
            <a:endCxn id="592" idx="1"/>
          </p:cNvCxnSpPr>
          <p:nvPr/>
        </p:nvCxnSpPr>
        <p:spPr>
          <a:xfrm>
            <a:off x="4700575" y="1495625"/>
            <a:ext cx="211800" cy="619200"/>
          </a:xfrm>
          <a:prstGeom prst="curvedConnector3">
            <a:avLst>
              <a:gd fmla="val 49982" name="adj1"/>
            </a:avLst>
          </a:prstGeom>
          <a:noFill/>
          <a:ln cap="flat" cmpd="sng" w="38100">
            <a:solidFill>
              <a:schemeClr val="dk2"/>
            </a:solidFill>
            <a:prstDash val="solid"/>
            <a:round/>
            <a:headEnd len="med" w="med" type="none"/>
            <a:tailEnd len="med" w="med" type="none"/>
          </a:ln>
        </p:spPr>
      </p:cxnSp>
      <p:cxnSp>
        <p:nvCxnSpPr>
          <p:cNvPr id="597" name="Google Shape;597;p84"/>
          <p:cNvCxnSpPr>
            <a:stCxn id="592" idx="2"/>
            <a:endCxn id="593" idx="0"/>
          </p:cNvCxnSpPr>
          <p:nvPr/>
        </p:nvCxnSpPr>
        <p:spPr>
          <a:xfrm rot="5400000">
            <a:off x="5385400" y="2820425"/>
            <a:ext cx="611100" cy="666900"/>
          </a:xfrm>
          <a:prstGeom prst="curvedConnector3">
            <a:avLst>
              <a:gd fmla="val 50010" name="adj1"/>
            </a:avLst>
          </a:prstGeom>
          <a:noFill/>
          <a:ln cap="flat" cmpd="sng" w="9525">
            <a:solidFill>
              <a:schemeClr val="dk2"/>
            </a:solidFill>
            <a:prstDash val="solid"/>
            <a:round/>
            <a:headEnd len="med" w="med" type="none"/>
            <a:tailEnd len="med" w="med" type="none"/>
          </a:ln>
        </p:spPr>
      </p:cxnSp>
      <p:cxnSp>
        <p:nvCxnSpPr>
          <p:cNvPr id="598" name="Google Shape;598;p84"/>
          <p:cNvCxnSpPr>
            <a:stCxn id="592" idx="2"/>
            <a:endCxn id="594" idx="0"/>
          </p:cNvCxnSpPr>
          <p:nvPr/>
        </p:nvCxnSpPr>
        <p:spPr>
          <a:xfrm flipH="1" rot="-5400000">
            <a:off x="6282250" y="2590475"/>
            <a:ext cx="647700" cy="1163400"/>
          </a:xfrm>
          <a:prstGeom prst="curvedConnector3">
            <a:avLst>
              <a:gd fmla="val 50010" name="adj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7F4"/>
        </a:solidFill>
      </p:bgPr>
    </p:bg>
    <p:spTree>
      <p:nvGrpSpPr>
        <p:cNvPr id="602" name="Shape 602"/>
        <p:cNvGrpSpPr/>
        <p:nvPr/>
      </p:nvGrpSpPr>
      <p:grpSpPr>
        <a:xfrm>
          <a:off x="0" y="0"/>
          <a:ext cx="0" cy="0"/>
          <a:chOff x="0" y="0"/>
          <a:chExt cx="0" cy="0"/>
        </a:xfrm>
      </p:grpSpPr>
      <p:pic>
        <p:nvPicPr>
          <p:cNvPr id="603" name="Google Shape;603;p85"/>
          <p:cNvPicPr preferRelativeResize="0"/>
          <p:nvPr/>
        </p:nvPicPr>
        <p:blipFill>
          <a:blip r:embed="rId3">
            <a:alphaModFix/>
          </a:blip>
          <a:stretch>
            <a:fillRect/>
          </a:stretch>
        </p:blipFill>
        <p:spPr>
          <a:xfrm>
            <a:off x="1572150" y="1026050"/>
            <a:ext cx="5517601" cy="3243050"/>
          </a:xfrm>
          <a:prstGeom prst="rect">
            <a:avLst/>
          </a:prstGeom>
          <a:noFill/>
          <a:ln>
            <a:noFill/>
          </a:ln>
        </p:spPr>
      </p:pic>
      <p:sp>
        <p:nvSpPr>
          <p:cNvPr id="604" name="Google Shape;604;p85"/>
          <p:cNvSpPr txBox="1"/>
          <p:nvPr/>
        </p:nvSpPr>
        <p:spPr>
          <a:xfrm>
            <a:off x="480060" y="493776"/>
            <a:ext cx="81609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При расширении сценариев - расширяем вариации </a:t>
            </a:r>
            <a:endParaRPr sz="11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7F4"/>
        </a:solidFill>
      </p:bgPr>
    </p:bg>
    <p:spTree>
      <p:nvGrpSpPr>
        <p:cNvPr id="608" name="Shape 608"/>
        <p:cNvGrpSpPr/>
        <p:nvPr/>
      </p:nvGrpSpPr>
      <p:grpSpPr>
        <a:xfrm>
          <a:off x="0" y="0"/>
          <a:ext cx="0" cy="0"/>
          <a:chOff x="0" y="0"/>
          <a:chExt cx="0" cy="0"/>
        </a:xfrm>
      </p:grpSpPr>
      <p:sp>
        <p:nvSpPr>
          <p:cNvPr id="609" name="Google Shape;609;p86"/>
          <p:cNvSpPr txBox="1"/>
          <p:nvPr/>
        </p:nvSpPr>
        <p:spPr>
          <a:xfrm>
            <a:off x="1943854" y="522875"/>
            <a:ext cx="52563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Как мы избавляемся от ветвления?</a:t>
            </a:r>
            <a:endParaRPr sz="1100"/>
          </a:p>
        </p:txBody>
      </p:sp>
      <p:pic>
        <p:nvPicPr>
          <p:cNvPr id="610" name="Google Shape;610;p86"/>
          <p:cNvPicPr preferRelativeResize="0"/>
          <p:nvPr/>
        </p:nvPicPr>
        <p:blipFill>
          <a:blip r:embed="rId3">
            <a:alphaModFix/>
          </a:blip>
          <a:stretch>
            <a:fillRect/>
          </a:stretch>
        </p:blipFill>
        <p:spPr>
          <a:xfrm>
            <a:off x="152400" y="1083275"/>
            <a:ext cx="8839204" cy="3340598"/>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7F4"/>
        </a:solidFill>
      </p:bgPr>
    </p:bg>
    <p:spTree>
      <p:nvGrpSpPr>
        <p:cNvPr id="614" name="Shape 614"/>
        <p:cNvGrpSpPr/>
        <p:nvPr/>
      </p:nvGrpSpPr>
      <p:grpSpPr>
        <a:xfrm>
          <a:off x="0" y="0"/>
          <a:ext cx="0" cy="0"/>
          <a:chOff x="0" y="0"/>
          <a:chExt cx="0" cy="0"/>
        </a:xfrm>
      </p:grpSpPr>
      <p:sp>
        <p:nvSpPr>
          <p:cNvPr id="615" name="Google Shape;615;p87"/>
          <p:cNvSpPr txBox="1"/>
          <p:nvPr/>
        </p:nvSpPr>
        <p:spPr>
          <a:xfrm>
            <a:off x="486050" y="522875"/>
            <a:ext cx="74853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Каждый тестовый случай - это одна строка в бд</a:t>
            </a:r>
            <a:endParaRPr sz="1100"/>
          </a:p>
        </p:txBody>
      </p:sp>
      <p:pic>
        <p:nvPicPr>
          <p:cNvPr id="616" name="Google Shape;616;p87"/>
          <p:cNvPicPr preferRelativeResize="0"/>
          <p:nvPr/>
        </p:nvPicPr>
        <p:blipFill>
          <a:blip r:embed="rId3">
            <a:alphaModFix/>
          </a:blip>
          <a:stretch>
            <a:fillRect/>
          </a:stretch>
        </p:blipFill>
        <p:spPr>
          <a:xfrm>
            <a:off x="0" y="1676350"/>
            <a:ext cx="8839204" cy="2002632"/>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7F4"/>
        </a:solidFill>
      </p:bgPr>
    </p:bg>
    <p:spTree>
      <p:nvGrpSpPr>
        <p:cNvPr id="620" name="Shape 620"/>
        <p:cNvGrpSpPr/>
        <p:nvPr/>
      </p:nvGrpSpPr>
      <p:grpSpPr>
        <a:xfrm>
          <a:off x="0" y="0"/>
          <a:ext cx="0" cy="0"/>
          <a:chOff x="0" y="0"/>
          <a:chExt cx="0" cy="0"/>
        </a:xfrm>
      </p:grpSpPr>
      <p:sp>
        <p:nvSpPr>
          <p:cNvPr id="621" name="Google Shape;621;p88"/>
          <p:cNvSpPr txBox="1"/>
          <p:nvPr/>
        </p:nvSpPr>
        <p:spPr>
          <a:xfrm>
            <a:off x="359450" y="593075"/>
            <a:ext cx="6875100" cy="1631700"/>
          </a:xfrm>
          <a:prstGeom prst="rect">
            <a:avLst/>
          </a:prstGeom>
          <a:noFill/>
          <a:ln>
            <a:noFill/>
          </a:ln>
        </p:spPr>
        <p:txBody>
          <a:bodyPr anchorCtr="0" anchor="t" bIns="91425" lIns="91425" spcFirstLastPara="1" rIns="91425" wrap="square" tIns="91425">
            <a:spAutoFit/>
          </a:bodyPr>
          <a:lstStyle/>
          <a:p>
            <a:pPr indent="0" lvl="0" marL="0" rtl="0" algn="l">
              <a:lnSpc>
                <a:spcPct val="145454"/>
              </a:lnSpc>
              <a:spcBef>
                <a:spcPts val="2400"/>
              </a:spcBef>
              <a:spcAft>
                <a:spcPts val="0"/>
              </a:spcAft>
              <a:buNone/>
            </a:pPr>
            <a:r>
              <a:rPr b="1" lang="en-GB" sz="1650">
                <a:solidFill>
                  <a:srgbClr val="0F1115"/>
                </a:solidFill>
                <a:highlight>
                  <a:srgbClr val="FFFFFF"/>
                </a:highlight>
                <a:latin typeface="Roboto"/>
                <a:ea typeface="Roboto"/>
                <a:cs typeface="Roboto"/>
                <a:sym typeface="Roboto"/>
              </a:rPr>
              <a:t>Способ 1: Прямая комбинация (декартово произведение)</a:t>
            </a:r>
            <a:endParaRPr b="1" sz="1650">
              <a:solidFill>
                <a:srgbClr val="0F1115"/>
              </a:solidFill>
              <a:highlight>
                <a:srgbClr val="FFFFFF"/>
              </a:highlight>
              <a:latin typeface="Roboto"/>
              <a:ea typeface="Roboto"/>
              <a:cs typeface="Roboto"/>
              <a:sym typeface="Roboto"/>
            </a:endParaRPr>
          </a:p>
          <a:p>
            <a:pPr indent="0" lvl="0" marL="0" rtl="0" algn="l">
              <a:spcBef>
                <a:spcPts val="1200"/>
              </a:spcBef>
              <a:spcAft>
                <a:spcPts val="0"/>
              </a:spcAft>
              <a:buNone/>
            </a:pPr>
            <a:r>
              <a:t/>
            </a:r>
            <a:endParaRPr sz="1000">
              <a:solidFill>
                <a:srgbClr val="0F1115"/>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383A42"/>
                </a:solidFill>
                <a:highlight>
                  <a:srgbClr val="F9FAFB"/>
                </a:highlight>
                <a:latin typeface="Roboto Mono"/>
                <a:ea typeface="Roboto Mono"/>
                <a:cs typeface="Roboto Mono"/>
                <a:sym typeface="Roboto Mono"/>
              </a:rPr>
              <a:t>@pytest.mark.parametrize(</a:t>
            </a:r>
            <a:r>
              <a:rPr lang="en-GB" sz="1000">
                <a:solidFill>
                  <a:srgbClr val="50A14F"/>
                </a:solidFill>
                <a:highlight>
                  <a:srgbClr val="F9FAFB"/>
                </a:highlight>
                <a:latin typeface="Roboto Mono"/>
                <a:ea typeface="Roboto Mono"/>
                <a:cs typeface="Roboto Mono"/>
                <a:sym typeface="Roboto Mono"/>
              </a:rPr>
              <a:t>"person_data"</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мелкая</a:t>
            </a:r>
            <a:r>
              <a:rPr lang="en-GB" sz="1000">
                <a:solidFill>
                  <a:srgbClr val="383A42"/>
                </a:solidFill>
                <a:highlight>
                  <a:srgbClr val="F9FAFB"/>
                </a:highlight>
                <a:latin typeface="Roboto Mono"/>
                <a:ea typeface="Roboto Mono"/>
                <a:cs typeface="Roboto Mono"/>
                <a:sym typeface="Roboto Mono"/>
              </a:rPr>
              <a:t>])</a:t>
            </a:r>
            <a:endParaRPr sz="1000">
              <a:solidFill>
                <a:srgbClr val="0F1115"/>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383A42"/>
                </a:solidFill>
                <a:highlight>
                  <a:srgbClr val="F9FAFB"/>
                </a:highlight>
                <a:latin typeface="Roboto Mono"/>
                <a:ea typeface="Roboto Mono"/>
                <a:cs typeface="Roboto Mono"/>
                <a:sym typeface="Roboto Mono"/>
              </a:rPr>
              <a:t>@pytest.mark.parametrize(</a:t>
            </a:r>
            <a:r>
              <a:rPr lang="en-GB" sz="1000">
                <a:solidFill>
                  <a:srgbClr val="50A14F"/>
                </a:solidFill>
                <a:highlight>
                  <a:srgbClr val="F9FAFB"/>
                </a:highlight>
                <a:latin typeface="Roboto Mono"/>
                <a:ea typeface="Roboto Mono"/>
                <a:cs typeface="Roboto Mono"/>
                <a:sym typeface="Roboto Mono"/>
              </a:rPr>
              <a:t>"passport_type"</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citizen_rf</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foreign_citizen</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stateless</a:t>
            </a:r>
            <a:r>
              <a:rPr lang="en-GB" sz="1000">
                <a:solidFill>
                  <a:srgbClr val="383A42"/>
                </a:solidFill>
                <a:highlight>
                  <a:srgbClr val="F9FAFB"/>
                </a:highlight>
                <a:latin typeface="Roboto Mono"/>
                <a:ea typeface="Roboto Mono"/>
                <a:cs typeface="Roboto Mono"/>
                <a:sym typeface="Roboto Mono"/>
              </a:rPr>
              <a:t>])</a:t>
            </a:r>
            <a:endParaRPr sz="1000">
              <a:solidFill>
                <a:srgbClr val="0F1115"/>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A626A4"/>
                </a:solidFill>
                <a:highlight>
                  <a:srgbClr val="F9FAFB"/>
                </a:highlight>
                <a:latin typeface="Roboto Mono"/>
                <a:ea typeface="Roboto Mono"/>
                <a:cs typeface="Roboto Mono"/>
                <a:sym typeface="Roboto Mono"/>
              </a:rPr>
              <a:t>def</a:t>
            </a:r>
            <a:r>
              <a:rPr lang="en-GB" sz="1000">
                <a:solidFill>
                  <a:srgbClr val="0F1115"/>
                </a:solidFill>
                <a:highlight>
                  <a:srgbClr val="F9FAFB"/>
                </a:highlight>
                <a:latin typeface="Roboto Mono"/>
                <a:ea typeface="Roboto Mono"/>
                <a:cs typeface="Roboto Mono"/>
                <a:sym typeface="Roboto Mono"/>
              </a:rPr>
              <a:t> </a:t>
            </a:r>
            <a:r>
              <a:rPr lang="en-GB" sz="1000">
                <a:solidFill>
                  <a:srgbClr val="4078F2"/>
                </a:solidFill>
                <a:highlight>
                  <a:srgbClr val="F9FAFB"/>
                </a:highlight>
                <a:latin typeface="Roboto Mono"/>
                <a:ea typeface="Roboto Mono"/>
                <a:cs typeface="Roboto Mono"/>
                <a:sym typeface="Roboto Mono"/>
              </a:rPr>
              <a:t>test_person_passport</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person_data</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passport_type</a:t>
            </a:r>
            <a:r>
              <a:rPr lang="en-GB" sz="1000">
                <a:solidFill>
                  <a:srgbClr val="383A42"/>
                </a:solidFill>
                <a:highlight>
                  <a:srgbClr val="F9FAFB"/>
                </a:highlight>
                <a:latin typeface="Roboto Mono"/>
                <a:ea typeface="Roboto Mono"/>
                <a:cs typeface="Roboto Mono"/>
                <a:sym typeface="Roboto Mono"/>
              </a:rPr>
              <a:t>):</a:t>
            </a:r>
            <a:endParaRPr sz="1000">
              <a:solidFill>
                <a:srgbClr val="0F1115"/>
              </a:solidFill>
              <a:highlight>
                <a:srgbClr val="F9FAFB"/>
              </a:highlight>
              <a:latin typeface="Roboto Mono"/>
              <a:ea typeface="Roboto Mono"/>
              <a:cs typeface="Roboto Mono"/>
              <a:sym typeface="Roboto Mono"/>
            </a:endParaRPr>
          </a:p>
          <a:p>
            <a:pPr indent="0" lvl="0" marL="152400" marR="152400" rtl="0" algn="l">
              <a:lnSpc>
                <a:spcPct val="165000"/>
              </a:lnSpc>
              <a:spcBef>
                <a:spcPts val="1200"/>
              </a:spcBef>
              <a:spcAft>
                <a:spcPts val="800"/>
              </a:spcAft>
              <a:buNone/>
            </a:pPr>
            <a:r>
              <a:t/>
            </a:r>
            <a:endParaRPr sz="1000">
              <a:solidFill>
                <a:srgbClr val="B76B01"/>
              </a:solidFill>
              <a:highlight>
                <a:srgbClr val="F9FAFB"/>
              </a:highlight>
              <a:latin typeface="Roboto Mono"/>
              <a:ea typeface="Roboto Mono"/>
              <a:cs typeface="Roboto Mono"/>
              <a:sym typeface="Roboto Mono"/>
            </a:endParaRPr>
          </a:p>
        </p:txBody>
      </p:sp>
      <p:sp>
        <p:nvSpPr>
          <p:cNvPr id="622" name="Google Shape;622;p88"/>
          <p:cNvSpPr txBox="1"/>
          <p:nvPr/>
        </p:nvSpPr>
        <p:spPr>
          <a:xfrm>
            <a:off x="431300" y="2472900"/>
            <a:ext cx="6120300" cy="2093400"/>
          </a:xfrm>
          <a:prstGeom prst="rect">
            <a:avLst/>
          </a:prstGeom>
          <a:noFill/>
          <a:ln>
            <a:noFill/>
          </a:ln>
        </p:spPr>
        <p:txBody>
          <a:bodyPr anchorCtr="0" anchor="t" bIns="91425" lIns="91425" spcFirstLastPara="1" rIns="91425" wrap="square" tIns="91425">
            <a:spAutoFit/>
          </a:bodyPr>
          <a:lstStyle/>
          <a:p>
            <a:pPr indent="0" lvl="0" marL="0" rtl="0" algn="l">
              <a:lnSpc>
                <a:spcPct val="145454"/>
              </a:lnSpc>
              <a:spcBef>
                <a:spcPts val="2400"/>
              </a:spcBef>
              <a:spcAft>
                <a:spcPts val="0"/>
              </a:spcAft>
              <a:buNone/>
            </a:pPr>
            <a:r>
              <a:rPr b="1" lang="en-GB" sz="1650">
                <a:solidFill>
                  <a:srgbClr val="0F1115"/>
                </a:solidFill>
                <a:highlight>
                  <a:srgbClr val="FFFFFF"/>
                </a:highlight>
                <a:latin typeface="Roboto"/>
                <a:ea typeface="Roboto"/>
                <a:cs typeface="Roboto"/>
                <a:sym typeface="Roboto"/>
              </a:rPr>
              <a:t>Способ 2: Явное перечисление всех комбинаций</a:t>
            </a:r>
            <a:endParaRPr sz="1000">
              <a:solidFill>
                <a:srgbClr val="0F1115"/>
              </a:solidFill>
              <a:highlight>
                <a:srgbClr val="F9FAFB"/>
              </a:highlight>
              <a:latin typeface="Roboto Mono"/>
              <a:ea typeface="Roboto Mono"/>
              <a:cs typeface="Roboto Mono"/>
              <a:sym typeface="Roboto Mono"/>
            </a:endParaRPr>
          </a:p>
          <a:p>
            <a:pPr indent="0" lvl="0" marL="0" rtl="0" algn="l">
              <a:spcBef>
                <a:spcPts val="1200"/>
              </a:spcBef>
              <a:spcAft>
                <a:spcPts val="0"/>
              </a:spcAft>
              <a:buNone/>
            </a:pPr>
            <a:r>
              <a:rPr lang="en-GB" sz="1000">
                <a:solidFill>
                  <a:srgbClr val="383A42"/>
                </a:solidFill>
                <a:highlight>
                  <a:srgbClr val="F9FAFB"/>
                </a:highlight>
                <a:latin typeface="Roboto Mono"/>
                <a:ea typeface="Roboto Mono"/>
                <a:cs typeface="Roboto Mono"/>
                <a:sym typeface="Roboto Mono"/>
              </a:rPr>
              <a:t>@pytest.mark.parametrize(</a:t>
            </a:r>
            <a:r>
              <a:rPr lang="en-GB" sz="1000">
                <a:solidFill>
                  <a:srgbClr val="50A14F"/>
                </a:solidFill>
                <a:highlight>
                  <a:srgbClr val="F9FAFB"/>
                </a:highlight>
                <a:latin typeface="Roboto Mono"/>
                <a:ea typeface="Roboto Mono"/>
                <a:cs typeface="Roboto Mono"/>
                <a:sym typeface="Roboto Mono"/>
              </a:rPr>
              <a:t>"person_data, passport_type"</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a:t>
            </a:r>
            <a:r>
              <a:rPr lang="en-GB" sz="1000">
                <a:solidFill>
                  <a:srgbClr val="383A42"/>
                </a:solidFill>
                <a:highlight>
                  <a:srgbClr val="F9FAFB"/>
                </a:highlight>
                <a:latin typeface="Roboto Mono"/>
                <a:ea typeface="Roboto Mono"/>
                <a:cs typeface="Roboto Mono"/>
                <a:sym typeface="Roboto Mono"/>
              </a:rPr>
              <a:t>[</a:t>
            </a:r>
            <a:endParaRPr sz="1000">
              <a:solidFill>
                <a:srgbClr val="0F1115"/>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0F1115"/>
                </a:solidFill>
                <a:highlight>
                  <a:srgbClr val="F9FAFB"/>
                </a:highlight>
                <a:latin typeface="Roboto Mono"/>
                <a:ea typeface="Roboto Mono"/>
                <a:cs typeface="Roboto Mono"/>
                <a:sym typeface="Roboto Mono"/>
              </a:rPr>
              <a:t>    </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Person_1</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citizen_rf , </a:t>
            </a:r>
            <a:r>
              <a:rPr lang="en-GB" sz="1000">
                <a:solidFill>
                  <a:srgbClr val="383A42"/>
                </a:solidFill>
                <a:highlight>
                  <a:srgbClr val="F9FAFB"/>
                </a:highlight>
                <a:latin typeface="Roboto Mono"/>
                <a:ea typeface="Roboto Mono"/>
                <a:cs typeface="Roboto Mono"/>
                <a:sym typeface="Roboto Mono"/>
              </a:rPr>
              <a:t>),</a:t>
            </a:r>
            <a:endParaRPr sz="1000">
              <a:solidFill>
                <a:srgbClr val="0F1115"/>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0F1115"/>
                </a:solidFill>
                <a:highlight>
                  <a:srgbClr val="F9FAFB"/>
                </a:highlight>
                <a:latin typeface="Roboto Mono"/>
                <a:ea typeface="Roboto Mono"/>
                <a:cs typeface="Roboto Mono"/>
                <a:sym typeface="Roboto Mono"/>
              </a:rPr>
              <a:t>    </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Person_1</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foreign_citizen</a:t>
            </a:r>
            <a:r>
              <a:rPr lang="en-GB" sz="1000">
                <a:solidFill>
                  <a:srgbClr val="383A42"/>
                </a:solidFill>
                <a:highlight>
                  <a:srgbClr val="F9FAFB"/>
                </a:highlight>
                <a:latin typeface="Roboto Mono"/>
                <a:ea typeface="Roboto Mono"/>
                <a:cs typeface="Roboto Mono"/>
                <a:sym typeface="Roboto Mono"/>
              </a:rPr>
              <a:t>),</a:t>
            </a:r>
            <a:endParaRPr sz="1000">
              <a:solidFill>
                <a:srgbClr val="0F1115"/>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0F1115"/>
                </a:solidFill>
                <a:highlight>
                  <a:srgbClr val="F9FAFB"/>
                </a:highlight>
                <a:latin typeface="Roboto Mono"/>
                <a:ea typeface="Roboto Mono"/>
                <a:cs typeface="Roboto Mono"/>
                <a:sym typeface="Roboto Mono"/>
              </a:rPr>
              <a:t>    </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Person_1</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stateless</a:t>
            </a:r>
            <a:r>
              <a:rPr lang="en-GB" sz="1000">
                <a:solidFill>
                  <a:srgbClr val="383A42"/>
                </a:solidFill>
                <a:highlight>
                  <a:srgbClr val="F9FAFB"/>
                </a:highlight>
                <a:latin typeface="Roboto Mono"/>
                <a:ea typeface="Roboto Mono"/>
                <a:cs typeface="Roboto Mono"/>
                <a:sym typeface="Roboto Mono"/>
              </a:rPr>
              <a:t>),</a:t>
            </a:r>
            <a:endParaRPr sz="1000">
              <a:solidFill>
                <a:srgbClr val="0F1115"/>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0F1115"/>
                </a:solidFill>
                <a:highlight>
                  <a:srgbClr val="F9FAFB"/>
                </a:highlight>
                <a:latin typeface="Roboto Mono"/>
                <a:ea typeface="Roboto Mono"/>
                <a:cs typeface="Roboto Mono"/>
                <a:sym typeface="Roboto Mono"/>
              </a:rPr>
              <a:t>    </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Person_2</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citizen_rf</a:t>
            </a:r>
            <a:r>
              <a:rPr lang="en-GB" sz="1000">
                <a:solidFill>
                  <a:srgbClr val="383A42"/>
                </a:solidFill>
                <a:highlight>
                  <a:srgbClr val="F9FAFB"/>
                </a:highlight>
                <a:latin typeface="Roboto Mono"/>
                <a:ea typeface="Roboto Mono"/>
                <a:cs typeface="Roboto Mono"/>
                <a:sym typeface="Roboto Mono"/>
              </a:rPr>
              <a:t>),</a:t>
            </a:r>
            <a:endParaRPr sz="1000">
              <a:solidFill>
                <a:srgbClr val="0F1115"/>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0F1115"/>
                </a:solidFill>
                <a:highlight>
                  <a:srgbClr val="F9FAFB"/>
                </a:highlight>
                <a:latin typeface="Roboto Mono"/>
                <a:ea typeface="Roboto Mono"/>
                <a:cs typeface="Roboto Mono"/>
                <a:sym typeface="Roboto Mono"/>
              </a:rPr>
              <a:t>    </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Person_2</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foreign_citizen</a:t>
            </a:r>
            <a:r>
              <a:rPr lang="en-GB" sz="1000">
                <a:solidFill>
                  <a:srgbClr val="383A42"/>
                </a:solidFill>
                <a:highlight>
                  <a:srgbClr val="F9FAFB"/>
                </a:highlight>
                <a:latin typeface="Roboto Mono"/>
                <a:ea typeface="Roboto Mono"/>
                <a:cs typeface="Roboto Mono"/>
                <a:sym typeface="Roboto Mono"/>
              </a:rPr>
              <a:t>),</a:t>
            </a:r>
            <a:endParaRPr sz="1000">
              <a:solidFill>
                <a:srgbClr val="0F1115"/>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0F1115"/>
                </a:solidFill>
                <a:highlight>
                  <a:srgbClr val="F9FAFB"/>
                </a:highlight>
                <a:latin typeface="Roboto Mono"/>
                <a:ea typeface="Roboto Mono"/>
                <a:cs typeface="Roboto Mono"/>
                <a:sym typeface="Roboto Mono"/>
              </a:rPr>
              <a:t>    </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Person_2</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stateless</a:t>
            </a:r>
            <a:r>
              <a:rPr lang="en-GB" sz="1000">
                <a:solidFill>
                  <a:srgbClr val="383A42"/>
                </a:solidFill>
                <a:highlight>
                  <a:srgbClr val="F9FAFB"/>
                </a:highlight>
                <a:latin typeface="Roboto Mono"/>
                <a:ea typeface="Roboto Mono"/>
                <a:cs typeface="Roboto Mono"/>
                <a:sym typeface="Roboto Mono"/>
              </a:rPr>
              <a:t>),</a:t>
            </a:r>
            <a:endParaRPr sz="1000">
              <a:solidFill>
                <a:srgbClr val="0F1115"/>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383A42"/>
                </a:solidFill>
                <a:highlight>
                  <a:srgbClr val="F9FAFB"/>
                </a:highlight>
                <a:latin typeface="Roboto Mono"/>
                <a:ea typeface="Roboto Mono"/>
                <a:cs typeface="Roboto Mono"/>
                <a:sym typeface="Roboto Mono"/>
              </a:rPr>
              <a:t>])</a:t>
            </a:r>
            <a:endParaRPr sz="1000">
              <a:solidFill>
                <a:srgbClr val="383A42"/>
              </a:solidFill>
              <a:highlight>
                <a:srgbClr val="F9FAFB"/>
              </a:highlight>
              <a:latin typeface="Roboto Mono"/>
              <a:ea typeface="Roboto Mono"/>
              <a:cs typeface="Roboto Mono"/>
              <a:sym typeface="Roboto Mono"/>
            </a:endParaRPr>
          </a:p>
          <a:p>
            <a:pPr indent="0" lvl="0" marL="0" rtl="0" algn="l">
              <a:spcBef>
                <a:spcPts val="0"/>
              </a:spcBef>
              <a:spcAft>
                <a:spcPts val="0"/>
              </a:spcAft>
              <a:buNone/>
            </a:pPr>
            <a:r>
              <a:rPr lang="en-GB" sz="1000">
                <a:solidFill>
                  <a:srgbClr val="A626A4"/>
                </a:solidFill>
                <a:highlight>
                  <a:srgbClr val="F9FAFB"/>
                </a:highlight>
                <a:latin typeface="Roboto Mono"/>
                <a:ea typeface="Roboto Mono"/>
                <a:cs typeface="Roboto Mono"/>
                <a:sym typeface="Roboto Mono"/>
              </a:rPr>
              <a:t>def</a:t>
            </a:r>
            <a:r>
              <a:rPr lang="en-GB" sz="1000">
                <a:solidFill>
                  <a:srgbClr val="0F1115"/>
                </a:solidFill>
                <a:highlight>
                  <a:srgbClr val="F9FAFB"/>
                </a:highlight>
                <a:latin typeface="Roboto Mono"/>
                <a:ea typeface="Roboto Mono"/>
                <a:cs typeface="Roboto Mono"/>
                <a:sym typeface="Roboto Mono"/>
              </a:rPr>
              <a:t> </a:t>
            </a:r>
            <a:r>
              <a:rPr lang="en-GB" sz="1000">
                <a:solidFill>
                  <a:srgbClr val="4078F2"/>
                </a:solidFill>
                <a:highlight>
                  <a:srgbClr val="F9FAFB"/>
                </a:highlight>
                <a:latin typeface="Roboto Mono"/>
                <a:ea typeface="Roboto Mono"/>
                <a:cs typeface="Roboto Mono"/>
                <a:sym typeface="Roboto Mono"/>
              </a:rPr>
              <a:t>test_person_passport</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person_data</a:t>
            </a:r>
            <a:r>
              <a:rPr lang="en-GB" sz="1000">
                <a:solidFill>
                  <a:srgbClr val="383A42"/>
                </a:solidFill>
                <a:highlight>
                  <a:srgbClr val="F9FAFB"/>
                </a:highlight>
                <a:latin typeface="Roboto Mono"/>
                <a:ea typeface="Roboto Mono"/>
                <a:cs typeface="Roboto Mono"/>
                <a:sym typeface="Roboto Mono"/>
              </a:rPr>
              <a:t>,</a:t>
            </a:r>
            <a:r>
              <a:rPr lang="en-GB" sz="1000">
                <a:solidFill>
                  <a:srgbClr val="0F1115"/>
                </a:solidFill>
                <a:highlight>
                  <a:srgbClr val="F9FAFB"/>
                </a:highlight>
                <a:latin typeface="Roboto Mono"/>
                <a:ea typeface="Roboto Mono"/>
                <a:cs typeface="Roboto Mono"/>
                <a:sym typeface="Roboto Mono"/>
              </a:rPr>
              <a:t> passport_type</a:t>
            </a:r>
            <a:r>
              <a:rPr lang="en-GB" sz="1000">
                <a:solidFill>
                  <a:srgbClr val="383A42"/>
                </a:solidFill>
                <a:highlight>
                  <a:srgbClr val="F9FAFB"/>
                </a:highlight>
                <a:latin typeface="Roboto Mono"/>
                <a:ea typeface="Roboto Mono"/>
                <a:cs typeface="Roboto Mono"/>
                <a:sym typeface="Roboto Mono"/>
              </a:rPr>
              <a:t>):</a:t>
            </a:r>
            <a:endParaRPr sz="1100">
              <a:solidFill>
                <a:schemeClr val="dk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89"/>
          <p:cNvSpPr txBox="1"/>
          <p:nvPr>
            <p:ph type="title"/>
          </p:nvPr>
        </p:nvSpPr>
        <p:spPr>
          <a:xfrm>
            <a:off x="1626948" y="2346750"/>
            <a:ext cx="25761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Так стоп</a:t>
            </a:r>
            <a:endParaRPr/>
          </a:p>
        </p:txBody>
      </p:sp>
      <p:sp>
        <p:nvSpPr>
          <p:cNvPr id="628" name="Google Shape;628;p89"/>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629" name="Google Shape;629;p89" title="собака .jpg"/>
          <p:cNvPicPr preferRelativeResize="0"/>
          <p:nvPr/>
        </p:nvPicPr>
        <p:blipFill>
          <a:blip r:embed="rId3">
            <a:alphaModFix/>
          </a:blip>
          <a:stretch>
            <a:fillRect/>
          </a:stretch>
        </p:blipFill>
        <p:spPr>
          <a:xfrm>
            <a:off x="5368075" y="1252850"/>
            <a:ext cx="3775925" cy="37913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90"/>
          <p:cNvSpPr txBox="1"/>
          <p:nvPr/>
        </p:nvSpPr>
        <p:spPr>
          <a:xfrm>
            <a:off x="1301550" y="590575"/>
            <a:ext cx="62550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Что насчет ожидаемого результата?</a:t>
            </a:r>
            <a:endParaRPr sz="1100"/>
          </a:p>
        </p:txBody>
      </p:sp>
      <p:pic>
        <p:nvPicPr>
          <p:cNvPr id="635" name="Google Shape;635;p90"/>
          <p:cNvPicPr preferRelativeResize="0"/>
          <p:nvPr/>
        </p:nvPicPr>
        <p:blipFill>
          <a:blip r:embed="rId3">
            <a:alphaModFix/>
          </a:blip>
          <a:stretch>
            <a:fillRect/>
          </a:stretch>
        </p:blipFill>
        <p:spPr>
          <a:xfrm>
            <a:off x="152400" y="1150975"/>
            <a:ext cx="4003405" cy="3840124"/>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91"/>
          <p:cNvSpPr txBox="1"/>
          <p:nvPr>
            <p:ph type="title"/>
          </p:nvPr>
        </p:nvSpPr>
        <p:spPr>
          <a:xfrm>
            <a:off x="235100" y="1422337"/>
            <a:ext cx="8673900" cy="2664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GB"/>
              <a:t>Очень большие response</a:t>
            </a:r>
            <a:endParaRPr/>
          </a:p>
        </p:txBody>
      </p:sp>
      <p:sp>
        <p:nvSpPr>
          <p:cNvPr id="641" name="Google Shape;641;p91"/>
          <p:cNvSpPr txBox="1"/>
          <p:nvPr>
            <p:ph idx="12" type="sldNum"/>
          </p:nvPr>
        </p:nvSpPr>
        <p:spPr>
          <a:xfrm>
            <a:off x="7362307" y="4749850"/>
            <a:ext cx="16668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92"/>
          <p:cNvSpPr txBox="1"/>
          <p:nvPr/>
        </p:nvSpPr>
        <p:spPr>
          <a:xfrm>
            <a:off x="1738275" y="629400"/>
            <a:ext cx="41727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Как преобразовать в ответ?</a:t>
            </a:r>
            <a:endParaRPr sz="1100"/>
          </a:p>
        </p:txBody>
      </p:sp>
      <p:sp>
        <p:nvSpPr>
          <p:cNvPr id="647" name="Google Shape;647;p92"/>
          <p:cNvSpPr/>
          <p:nvPr/>
        </p:nvSpPr>
        <p:spPr>
          <a:xfrm>
            <a:off x="1301550" y="1632250"/>
            <a:ext cx="1213200" cy="1465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БД</a:t>
            </a:r>
            <a:endParaRPr>
              <a:latin typeface="Calibri"/>
              <a:ea typeface="Calibri"/>
              <a:cs typeface="Calibri"/>
              <a:sym typeface="Calibri"/>
            </a:endParaRPr>
          </a:p>
        </p:txBody>
      </p:sp>
      <p:sp>
        <p:nvSpPr>
          <p:cNvPr id="648" name="Google Shape;648;p92"/>
          <p:cNvSpPr/>
          <p:nvPr/>
        </p:nvSpPr>
        <p:spPr>
          <a:xfrm>
            <a:off x="5597675" y="1632250"/>
            <a:ext cx="1213200" cy="1465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Ответ</a:t>
            </a:r>
            <a:endParaRPr>
              <a:latin typeface="Calibri"/>
              <a:ea typeface="Calibri"/>
              <a:cs typeface="Calibri"/>
              <a:sym typeface="Calibri"/>
            </a:endParaRPr>
          </a:p>
        </p:txBody>
      </p:sp>
      <p:cxnSp>
        <p:nvCxnSpPr>
          <p:cNvPr id="649" name="Google Shape;649;p92"/>
          <p:cNvCxnSpPr>
            <a:stCxn id="647" idx="3"/>
            <a:endCxn id="648" idx="1"/>
          </p:cNvCxnSpPr>
          <p:nvPr/>
        </p:nvCxnSpPr>
        <p:spPr>
          <a:xfrm>
            <a:off x="2514750" y="2365000"/>
            <a:ext cx="3082800" cy="600"/>
          </a:xfrm>
          <a:prstGeom prst="curvedConnector3">
            <a:avLst>
              <a:gd fmla="val 50002" name="adj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7F4"/>
        </a:solidFill>
      </p:bgPr>
    </p:bg>
    <p:spTree>
      <p:nvGrpSpPr>
        <p:cNvPr id="653" name="Shape 653"/>
        <p:cNvGrpSpPr/>
        <p:nvPr/>
      </p:nvGrpSpPr>
      <p:grpSpPr>
        <a:xfrm>
          <a:off x="0" y="0"/>
          <a:ext cx="0" cy="0"/>
          <a:chOff x="0" y="0"/>
          <a:chExt cx="0" cy="0"/>
        </a:xfrm>
      </p:grpSpPr>
      <p:sp>
        <p:nvSpPr>
          <p:cNvPr id="654" name="Google Shape;654;p93"/>
          <p:cNvSpPr/>
          <p:nvPr/>
        </p:nvSpPr>
        <p:spPr>
          <a:xfrm>
            <a:off x="380200" y="1838100"/>
            <a:ext cx="2224200" cy="14673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dk1"/>
                </a:solidFill>
                <a:latin typeface="Calibri"/>
                <a:ea typeface="Calibri"/>
                <a:cs typeface="Calibri"/>
                <a:sym typeface="Calibri"/>
              </a:rPr>
              <a:t>ЗАПРОШЕННЫЕ ФИКСТУРЫ</a:t>
            </a:r>
            <a:br>
              <a:rPr lang="en-GB">
                <a:solidFill>
                  <a:schemeClr val="dk1"/>
                </a:solidFill>
                <a:latin typeface="Calibri"/>
                <a:ea typeface="Calibri"/>
                <a:cs typeface="Calibri"/>
                <a:sym typeface="Calibri"/>
              </a:rPr>
            </a:br>
            <a:endParaRPr>
              <a:solidFill>
                <a:schemeClr val="dk1"/>
              </a:solidFill>
              <a:latin typeface="Calibri"/>
              <a:ea typeface="Calibri"/>
              <a:cs typeface="Calibri"/>
              <a:sym typeface="Calibri"/>
            </a:endParaRPr>
          </a:p>
          <a:p>
            <a:pPr indent="0" lvl="0" marL="0" marR="0" rtl="0" algn="ctr">
              <a:spcBef>
                <a:spcPts val="0"/>
              </a:spcBef>
              <a:spcAft>
                <a:spcPts val="0"/>
              </a:spcAft>
              <a:buNone/>
            </a:pPr>
            <a:r>
              <a:rPr lang="en-GB" sz="1300">
                <a:solidFill>
                  <a:schemeClr val="dk1"/>
                </a:solidFill>
                <a:latin typeface="Calibri"/>
                <a:ea typeface="Calibri"/>
                <a:cs typeface="Calibri"/>
                <a:sym typeface="Calibri"/>
              </a:rPr>
              <a:t>test(person, passport, build_profile_model) </a:t>
            </a:r>
            <a:endParaRPr sz="1300">
              <a:solidFill>
                <a:schemeClr val="dk1"/>
              </a:solidFill>
              <a:latin typeface="Calibri"/>
              <a:ea typeface="Calibri"/>
              <a:cs typeface="Calibri"/>
              <a:sym typeface="Calibri"/>
            </a:endParaRPr>
          </a:p>
        </p:txBody>
      </p:sp>
      <p:sp>
        <p:nvSpPr>
          <p:cNvPr id="655" name="Google Shape;655;p93"/>
          <p:cNvSpPr/>
          <p:nvPr/>
        </p:nvSpPr>
        <p:spPr>
          <a:xfrm>
            <a:off x="5261025" y="616050"/>
            <a:ext cx="1571100" cy="8514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dk1"/>
                </a:solidFill>
                <a:latin typeface="Calibri"/>
                <a:ea typeface="Calibri"/>
                <a:cs typeface="Calibri"/>
                <a:sym typeface="Calibri"/>
              </a:rPr>
              <a:t>INSERT PERSON</a:t>
            </a:r>
            <a:endParaRPr sz="1300">
              <a:solidFill>
                <a:schemeClr val="dk1"/>
              </a:solidFill>
              <a:latin typeface="Calibri"/>
              <a:ea typeface="Calibri"/>
              <a:cs typeface="Calibri"/>
              <a:sym typeface="Calibri"/>
            </a:endParaRPr>
          </a:p>
        </p:txBody>
      </p:sp>
      <p:sp>
        <p:nvSpPr>
          <p:cNvPr id="656" name="Google Shape;656;p93"/>
          <p:cNvSpPr/>
          <p:nvPr/>
        </p:nvSpPr>
        <p:spPr>
          <a:xfrm>
            <a:off x="5208550" y="1574625"/>
            <a:ext cx="1571100" cy="7782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dk1"/>
                </a:solidFill>
                <a:latin typeface="Calibri"/>
                <a:ea typeface="Calibri"/>
                <a:cs typeface="Calibri"/>
                <a:sym typeface="Calibri"/>
              </a:rPr>
              <a:t>INSERT PASSPORT</a:t>
            </a:r>
            <a:endParaRPr sz="1300">
              <a:solidFill>
                <a:schemeClr val="dk1"/>
              </a:solidFill>
              <a:latin typeface="Calibri"/>
              <a:ea typeface="Calibri"/>
              <a:cs typeface="Calibri"/>
              <a:sym typeface="Calibri"/>
            </a:endParaRPr>
          </a:p>
        </p:txBody>
      </p:sp>
      <p:cxnSp>
        <p:nvCxnSpPr>
          <p:cNvPr id="657" name="Google Shape;657;p93"/>
          <p:cNvCxnSpPr/>
          <p:nvPr/>
        </p:nvCxnSpPr>
        <p:spPr>
          <a:xfrm flipH="1" rot="10800000">
            <a:off x="2672475" y="1041750"/>
            <a:ext cx="2656500" cy="1530000"/>
          </a:xfrm>
          <a:prstGeom prst="curvedConnector3">
            <a:avLst>
              <a:gd fmla="val 50000" name="adj1"/>
            </a:avLst>
          </a:prstGeom>
          <a:noFill/>
          <a:ln cap="flat" cmpd="sng" w="9525">
            <a:solidFill>
              <a:schemeClr val="dk2"/>
            </a:solidFill>
            <a:prstDash val="solid"/>
            <a:round/>
            <a:headEnd len="med" w="med" type="none"/>
            <a:tailEnd len="med" w="med" type="none"/>
          </a:ln>
        </p:spPr>
      </p:cxnSp>
      <p:cxnSp>
        <p:nvCxnSpPr>
          <p:cNvPr id="658" name="Google Shape;658;p93"/>
          <p:cNvCxnSpPr>
            <a:endCxn id="656" idx="1"/>
          </p:cNvCxnSpPr>
          <p:nvPr/>
        </p:nvCxnSpPr>
        <p:spPr>
          <a:xfrm flipH="1" rot="10800000">
            <a:off x="2672050" y="1963725"/>
            <a:ext cx="2536500" cy="565200"/>
          </a:xfrm>
          <a:prstGeom prst="curvedConnector3">
            <a:avLst>
              <a:gd fmla="val 50000" name="adj1"/>
            </a:avLst>
          </a:prstGeom>
          <a:noFill/>
          <a:ln cap="flat" cmpd="sng" w="9525">
            <a:solidFill>
              <a:schemeClr val="dk2"/>
            </a:solidFill>
            <a:prstDash val="solid"/>
            <a:round/>
            <a:headEnd len="med" w="med" type="none"/>
            <a:tailEnd len="med" w="med" type="none"/>
          </a:ln>
        </p:spPr>
      </p:cxnSp>
      <p:sp>
        <p:nvSpPr>
          <p:cNvPr id="659" name="Google Shape;659;p93"/>
          <p:cNvSpPr/>
          <p:nvPr/>
        </p:nvSpPr>
        <p:spPr>
          <a:xfrm>
            <a:off x="5328975" y="4017325"/>
            <a:ext cx="1571100" cy="7782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dk1"/>
                </a:solidFill>
                <a:latin typeface="Calibri"/>
                <a:ea typeface="Calibri"/>
                <a:cs typeface="Calibri"/>
                <a:sym typeface="Calibri"/>
              </a:rPr>
              <a:t>expected PASSPORT</a:t>
            </a:r>
            <a:endParaRPr sz="1300">
              <a:solidFill>
                <a:schemeClr val="dk1"/>
              </a:solidFill>
              <a:latin typeface="Calibri"/>
              <a:ea typeface="Calibri"/>
              <a:cs typeface="Calibri"/>
              <a:sym typeface="Calibri"/>
            </a:endParaRPr>
          </a:p>
        </p:txBody>
      </p:sp>
      <p:sp>
        <p:nvSpPr>
          <p:cNvPr id="660" name="Google Shape;660;p93"/>
          <p:cNvSpPr/>
          <p:nvPr/>
        </p:nvSpPr>
        <p:spPr>
          <a:xfrm>
            <a:off x="5328975" y="3199250"/>
            <a:ext cx="1571100" cy="778200"/>
          </a:xfrm>
          <a:prstGeom prst="roundRect">
            <a:avLst>
              <a:gd fmla="val 16667" name="adj"/>
            </a:avLst>
          </a:prstGeom>
          <a:solidFill>
            <a:srgbClr val="FFFFFF"/>
          </a:solidFill>
          <a:ln cap="flat" cmpd="sng" w="12700">
            <a:solidFill>
              <a:srgbClr val="EBE8E2"/>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dk1"/>
                </a:solidFill>
                <a:latin typeface="Calibri"/>
                <a:ea typeface="Calibri"/>
                <a:cs typeface="Calibri"/>
                <a:sym typeface="Calibri"/>
              </a:rPr>
              <a:t>expected Person</a:t>
            </a:r>
            <a:endParaRPr sz="1300">
              <a:solidFill>
                <a:schemeClr val="dk1"/>
              </a:solidFill>
              <a:latin typeface="Calibri"/>
              <a:ea typeface="Calibri"/>
              <a:cs typeface="Calibri"/>
              <a:sym typeface="Calibri"/>
            </a:endParaRPr>
          </a:p>
        </p:txBody>
      </p:sp>
      <p:cxnSp>
        <p:nvCxnSpPr>
          <p:cNvPr id="661" name="Google Shape;661;p93"/>
          <p:cNvCxnSpPr>
            <a:endCxn id="660" idx="1"/>
          </p:cNvCxnSpPr>
          <p:nvPr/>
        </p:nvCxnSpPr>
        <p:spPr>
          <a:xfrm>
            <a:off x="2582475" y="2563850"/>
            <a:ext cx="2746500" cy="1024500"/>
          </a:xfrm>
          <a:prstGeom prst="straightConnector1">
            <a:avLst/>
          </a:prstGeom>
          <a:noFill/>
          <a:ln cap="flat" cmpd="sng" w="9525">
            <a:solidFill>
              <a:schemeClr val="dk2"/>
            </a:solidFill>
            <a:prstDash val="solid"/>
            <a:round/>
            <a:headEnd len="med" w="med" type="none"/>
            <a:tailEnd len="med" w="med" type="none"/>
          </a:ln>
        </p:spPr>
      </p:cxnSp>
      <p:cxnSp>
        <p:nvCxnSpPr>
          <p:cNvPr id="662" name="Google Shape;662;p93"/>
          <p:cNvCxnSpPr>
            <a:stCxn id="654" idx="3"/>
            <a:endCxn id="659" idx="1"/>
          </p:cNvCxnSpPr>
          <p:nvPr/>
        </p:nvCxnSpPr>
        <p:spPr>
          <a:xfrm>
            <a:off x="2604400" y="2571750"/>
            <a:ext cx="2724600" cy="1834800"/>
          </a:xfrm>
          <a:prstGeom prst="straightConnector1">
            <a:avLst/>
          </a:prstGeom>
          <a:noFill/>
          <a:ln cap="flat" cmpd="sng" w="9525">
            <a:solidFill>
              <a:schemeClr val="dk2"/>
            </a:solidFill>
            <a:prstDash val="solid"/>
            <a:round/>
            <a:headEnd len="med" w="med" type="none"/>
            <a:tailEnd len="med" w="med" type="none"/>
          </a:ln>
        </p:spPr>
      </p:cxnSp>
      <p:sp>
        <p:nvSpPr>
          <p:cNvPr id="663" name="Google Shape;663;p93"/>
          <p:cNvSpPr/>
          <p:nvPr/>
        </p:nvSpPr>
        <p:spPr>
          <a:xfrm>
            <a:off x="4710825" y="380350"/>
            <a:ext cx="2807400" cy="2280600"/>
          </a:xfrm>
          <a:prstGeom prst="rect">
            <a:avLst/>
          </a:prstGeom>
          <a:noFill/>
          <a:ln cap="flat" cmpd="sng" w="28575">
            <a:solidFill>
              <a:srgbClr val="A6E3A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64" name="Google Shape;664;p93"/>
          <p:cNvSpPr/>
          <p:nvPr/>
        </p:nvSpPr>
        <p:spPr>
          <a:xfrm>
            <a:off x="4710825" y="2972400"/>
            <a:ext cx="2807400" cy="2171100"/>
          </a:xfrm>
          <a:prstGeom prst="rect">
            <a:avLst/>
          </a:prstGeom>
          <a:noFill/>
          <a:ln cap="flat" cmpd="sng" w="28575">
            <a:solidFill>
              <a:srgbClr val="A6E3A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65" name="Google Shape;665;p93"/>
          <p:cNvSpPr/>
          <p:nvPr/>
        </p:nvSpPr>
        <p:spPr>
          <a:xfrm>
            <a:off x="7609425" y="759150"/>
            <a:ext cx="1426800" cy="778200"/>
          </a:xfrm>
          <a:prstGeom prst="rect">
            <a:avLst/>
          </a:prstGeom>
          <a:noFill/>
          <a:ln cap="flat" cmpd="sng" w="28575">
            <a:solidFill>
              <a:srgbClr val="A6E3A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Подготовка входящих</a:t>
            </a:r>
            <a:endParaRPr>
              <a:latin typeface="Calibri"/>
              <a:ea typeface="Calibri"/>
              <a:cs typeface="Calibri"/>
              <a:sym typeface="Calibri"/>
            </a:endParaRPr>
          </a:p>
          <a:p>
            <a:pPr indent="0" lvl="0" marL="0" rtl="0" algn="ctr">
              <a:spcBef>
                <a:spcPts val="0"/>
              </a:spcBef>
              <a:spcAft>
                <a:spcPts val="0"/>
              </a:spcAft>
              <a:buNone/>
            </a:pPr>
            <a:r>
              <a:rPr lang="en-GB">
                <a:latin typeface="Calibri"/>
                <a:ea typeface="Calibri"/>
                <a:cs typeface="Calibri"/>
                <a:sym typeface="Calibri"/>
              </a:rPr>
              <a:t>данных</a:t>
            </a:r>
            <a:endParaRPr>
              <a:latin typeface="Calibri"/>
              <a:ea typeface="Calibri"/>
              <a:cs typeface="Calibri"/>
              <a:sym typeface="Calibri"/>
            </a:endParaRPr>
          </a:p>
        </p:txBody>
      </p:sp>
      <p:sp>
        <p:nvSpPr>
          <p:cNvPr id="666" name="Google Shape;666;p93"/>
          <p:cNvSpPr/>
          <p:nvPr/>
        </p:nvSpPr>
        <p:spPr>
          <a:xfrm>
            <a:off x="7609425" y="3522125"/>
            <a:ext cx="1426800" cy="778200"/>
          </a:xfrm>
          <a:prstGeom prst="rect">
            <a:avLst/>
          </a:prstGeom>
          <a:noFill/>
          <a:ln cap="flat" cmpd="sng" w="28575">
            <a:solidFill>
              <a:srgbClr val="A6E3A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Подготовка выходящих</a:t>
            </a:r>
            <a:endParaRPr>
              <a:latin typeface="Calibri"/>
              <a:ea typeface="Calibri"/>
              <a:cs typeface="Calibri"/>
              <a:sym typeface="Calibri"/>
            </a:endParaRPr>
          </a:p>
          <a:p>
            <a:pPr indent="0" lvl="0" marL="0" rtl="0" algn="ctr">
              <a:spcBef>
                <a:spcPts val="0"/>
              </a:spcBef>
              <a:spcAft>
                <a:spcPts val="0"/>
              </a:spcAft>
              <a:buNone/>
            </a:pPr>
            <a:r>
              <a:rPr lang="en-GB">
                <a:latin typeface="Calibri"/>
                <a:ea typeface="Calibri"/>
                <a:cs typeface="Calibri"/>
                <a:sym typeface="Calibri"/>
              </a:rPr>
              <a:t>данных</a:t>
            </a:r>
            <a:endParaRPr>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94"/>
          <p:cNvSpPr/>
          <p:nvPr/>
        </p:nvSpPr>
        <p:spPr>
          <a:xfrm>
            <a:off x="3271250" y="1352150"/>
            <a:ext cx="7944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person</a:t>
            </a:r>
            <a:endParaRPr>
              <a:latin typeface="Calibri"/>
              <a:ea typeface="Calibri"/>
              <a:cs typeface="Calibri"/>
              <a:sym typeface="Calibri"/>
            </a:endParaRPr>
          </a:p>
        </p:txBody>
      </p:sp>
      <p:sp>
        <p:nvSpPr>
          <p:cNvPr id="672" name="Google Shape;672;p94"/>
          <p:cNvSpPr/>
          <p:nvPr/>
        </p:nvSpPr>
        <p:spPr>
          <a:xfrm>
            <a:off x="1185925" y="2705900"/>
            <a:ext cx="7944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150">
                <a:solidFill>
                  <a:srgbClr val="0F1115"/>
                </a:solidFill>
                <a:highlight>
                  <a:srgbClr val="FFFFFF"/>
                </a:highlight>
                <a:latin typeface="Roboto"/>
                <a:ea typeface="Roboto"/>
                <a:cs typeface="Roboto"/>
                <a:sym typeface="Roboto"/>
              </a:rPr>
              <a:t>Debit cards</a:t>
            </a:r>
            <a:endParaRPr>
              <a:latin typeface="Calibri"/>
              <a:ea typeface="Calibri"/>
              <a:cs typeface="Calibri"/>
              <a:sym typeface="Calibri"/>
            </a:endParaRPr>
          </a:p>
        </p:txBody>
      </p:sp>
      <p:sp>
        <p:nvSpPr>
          <p:cNvPr id="673" name="Google Shape;673;p94"/>
          <p:cNvSpPr/>
          <p:nvPr/>
        </p:nvSpPr>
        <p:spPr>
          <a:xfrm>
            <a:off x="2529725" y="2705900"/>
            <a:ext cx="7944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150">
                <a:solidFill>
                  <a:srgbClr val="0F1115"/>
                </a:solidFill>
                <a:highlight>
                  <a:srgbClr val="FFFFFF"/>
                </a:highlight>
                <a:latin typeface="Roboto"/>
                <a:ea typeface="Roboto"/>
                <a:cs typeface="Roboto"/>
                <a:sym typeface="Roboto"/>
              </a:rPr>
              <a:t>Credit cards</a:t>
            </a:r>
            <a:endParaRPr>
              <a:latin typeface="Calibri"/>
              <a:ea typeface="Calibri"/>
              <a:cs typeface="Calibri"/>
              <a:sym typeface="Calibri"/>
            </a:endParaRPr>
          </a:p>
        </p:txBody>
      </p:sp>
      <p:sp>
        <p:nvSpPr>
          <p:cNvPr id="674" name="Google Shape;674;p94"/>
          <p:cNvSpPr/>
          <p:nvPr/>
        </p:nvSpPr>
        <p:spPr>
          <a:xfrm>
            <a:off x="3873525" y="2705900"/>
            <a:ext cx="7944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150">
                <a:solidFill>
                  <a:srgbClr val="0F1115"/>
                </a:solidFill>
                <a:highlight>
                  <a:srgbClr val="FFFFFF"/>
                </a:highlight>
                <a:latin typeface="Roboto"/>
                <a:ea typeface="Roboto"/>
                <a:cs typeface="Roboto"/>
                <a:sym typeface="Roboto"/>
              </a:rPr>
              <a:t>Loans</a:t>
            </a:r>
            <a:endParaRPr>
              <a:latin typeface="Calibri"/>
              <a:ea typeface="Calibri"/>
              <a:cs typeface="Calibri"/>
              <a:sym typeface="Calibri"/>
            </a:endParaRPr>
          </a:p>
        </p:txBody>
      </p:sp>
      <p:sp>
        <p:nvSpPr>
          <p:cNvPr id="675" name="Google Shape;675;p94"/>
          <p:cNvSpPr/>
          <p:nvPr/>
        </p:nvSpPr>
        <p:spPr>
          <a:xfrm>
            <a:off x="5117125" y="2705900"/>
            <a:ext cx="9441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150">
                <a:solidFill>
                  <a:srgbClr val="0F1115"/>
                </a:solidFill>
                <a:highlight>
                  <a:srgbClr val="FFFFFF"/>
                </a:highlight>
                <a:latin typeface="Roboto"/>
                <a:ea typeface="Roboto"/>
                <a:cs typeface="Roboto"/>
                <a:sym typeface="Roboto"/>
              </a:rPr>
              <a:t>Deposits</a:t>
            </a:r>
            <a:endParaRPr>
              <a:latin typeface="Calibri"/>
              <a:ea typeface="Calibri"/>
              <a:cs typeface="Calibri"/>
              <a:sym typeface="Calibri"/>
            </a:endParaRPr>
          </a:p>
        </p:txBody>
      </p:sp>
      <p:sp>
        <p:nvSpPr>
          <p:cNvPr id="676" name="Google Shape;676;p94"/>
          <p:cNvSpPr/>
          <p:nvPr/>
        </p:nvSpPr>
        <p:spPr>
          <a:xfrm>
            <a:off x="6342675" y="2705900"/>
            <a:ext cx="10947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150">
                <a:solidFill>
                  <a:srgbClr val="0F1115"/>
                </a:solidFill>
                <a:highlight>
                  <a:srgbClr val="FFFFFF"/>
                </a:highlight>
                <a:latin typeface="Roboto"/>
                <a:ea typeface="Roboto"/>
                <a:cs typeface="Roboto"/>
                <a:sym typeface="Roboto"/>
              </a:rPr>
              <a:t>Securities</a:t>
            </a:r>
            <a:endParaRPr>
              <a:latin typeface="Calibri"/>
              <a:ea typeface="Calibri"/>
              <a:cs typeface="Calibri"/>
              <a:sym typeface="Calibri"/>
            </a:endParaRPr>
          </a:p>
        </p:txBody>
      </p:sp>
      <p:sp>
        <p:nvSpPr>
          <p:cNvPr id="677" name="Google Shape;677;p94"/>
          <p:cNvSpPr/>
          <p:nvPr/>
        </p:nvSpPr>
        <p:spPr>
          <a:xfrm>
            <a:off x="6716000" y="4215000"/>
            <a:ext cx="13467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response</a:t>
            </a:r>
            <a:endParaRPr>
              <a:latin typeface="Calibri"/>
              <a:ea typeface="Calibri"/>
              <a:cs typeface="Calibri"/>
              <a:sym typeface="Calibri"/>
            </a:endParaRPr>
          </a:p>
        </p:txBody>
      </p:sp>
      <p:sp>
        <p:nvSpPr>
          <p:cNvPr id="678" name="Google Shape;678;p94"/>
          <p:cNvSpPr/>
          <p:nvPr/>
        </p:nvSpPr>
        <p:spPr>
          <a:xfrm>
            <a:off x="613550" y="197475"/>
            <a:ext cx="7944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request</a:t>
            </a:r>
            <a:endParaRPr>
              <a:latin typeface="Calibri"/>
              <a:ea typeface="Calibri"/>
              <a:cs typeface="Calibri"/>
              <a:sym typeface="Calibri"/>
            </a:endParaRPr>
          </a:p>
        </p:txBody>
      </p:sp>
      <p:cxnSp>
        <p:nvCxnSpPr>
          <p:cNvPr id="679" name="Google Shape;679;p94"/>
          <p:cNvCxnSpPr>
            <a:stCxn id="678" idx="3"/>
            <a:endCxn id="671" idx="0"/>
          </p:cNvCxnSpPr>
          <p:nvPr/>
        </p:nvCxnSpPr>
        <p:spPr>
          <a:xfrm>
            <a:off x="1407950" y="505275"/>
            <a:ext cx="2260500" cy="846900"/>
          </a:xfrm>
          <a:prstGeom prst="curvedConnector2">
            <a:avLst/>
          </a:prstGeom>
          <a:noFill/>
          <a:ln cap="flat" cmpd="sng" w="9525">
            <a:solidFill>
              <a:schemeClr val="dk2"/>
            </a:solidFill>
            <a:prstDash val="solid"/>
            <a:round/>
            <a:headEnd len="med" w="med" type="none"/>
            <a:tailEnd len="med" w="med" type="none"/>
          </a:ln>
        </p:spPr>
      </p:cxnSp>
      <p:cxnSp>
        <p:nvCxnSpPr>
          <p:cNvPr id="680" name="Google Shape;680;p94"/>
          <p:cNvCxnSpPr>
            <a:stCxn id="671" idx="2"/>
            <a:endCxn id="672" idx="0"/>
          </p:cNvCxnSpPr>
          <p:nvPr/>
        </p:nvCxnSpPr>
        <p:spPr>
          <a:xfrm rot="5400000">
            <a:off x="2256650" y="1294250"/>
            <a:ext cx="738300" cy="2085300"/>
          </a:xfrm>
          <a:prstGeom prst="curvedConnector3">
            <a:avLst>
              <a:gd fmla="val 49990" name="adj1"/>
            </a:avLst>
          </a:prstGeom>
          <a:noFill/>
          <a:ln cap="flat" cmpd="sng" w="9525">
            <a:solidFill>
              <a:schemeClr val="dk2"/>
            </a:solidFill>
            <a:prstDash val="solid"/>
            <a:round/>
            <a:headEnd len="med" w="med" type="none"/>
            <a:tailEnd len="med" w="med" type="none"/>
          </a:ln>
        </p:spPr>
      </p:cxnSp>
      <p:cxnSp>
        <p:nvCxnSpPr>
          <p:cNvPr id="681" name="Google Shape;681;p94"/>
          <p:cNvCxnSpPr>
            <a:stCxn id="671" idx="2"/>
            <a:endCxn id="673" idx="0"/>
          </p:cNvCxnSpPr>
          <p:nvPr/>
        </p:nvCxnSpPr>
        <p:spPr>
          <a:xfrm rot="5400000">
            <a:off x="2928500" y="1966100"/>
            <a:ext cx="738300" cy="741600"/>
          </a:xfrm>
          <a:prstGeom prst="curvedConnector3">
            <a:avLst>
              <a:gd fmla="val 49990" name="adj1"/>
            </a:avLst>
          </a:prstGeom>
          <a:noFill/>
          <a:ln cap="flat" cmpd="sng" w="9525">
            <a:solidFill>
              <a:schemeClr val="dk2"/>
            </a:solidFill>
            <a:prstDash val="solid"/>
            <a:round/>
            <a:headEnd len="med" w="med" type="none"/>
            <a:tailEnd len="med" w="med" type="none"/>
          </a:ln>
        </p:spPr>
      </p:cxnSp>
      <p:cxnSp>
        <p:nvCxnSpPr>
          <p:cNvPr id="682" name="Google Shape;682;p94"/>
          <p:cNvCxnSpPr>
            <a:stCxn id="671" idx="2"/>
            <a:endCxn id="674" idx="0"/>
          </p:cNvCxnSpPr>
          <p:nvPr/>
        </p:nvCxnSpPr>
        <p:spPr>
          <a:xfrm flipH="1" rot="-5400000">
            <a:off x="3600500" y="2035700"/>
            <a:ext cx="738300" cy="602400"/>
          </a:xfrm>
          <a:prstGeom prst="curvedConnector3">
            <a:avLst>
              <a:gd fmla="val 49990" name="adj1"/>
            </a:avLst>
          </a:prstGeom>
          <a:noFill/>
          <a:ln cap="flat" cmpd="sng" w="9525">
            <a:solidFill>
              <a:schemeClr val="dk2"/>
            </a:solidFill>
            <a:prstDash val="solid"/>
            <a:round/>
            <a:headEnd len="med" w="med" type="none"/>
            <a:tailEnd len="med" w="med" type="none"/>
          </a:ln>
        </p:spPr>
      </p:cxnSp>
      <p:cxnSp>
        <p:nvCxnSpPr>
          <p:cNvPr id="683" name="Google Shape;683;p94"/>
          <p:cNvCxnSpPr>
            <a:stCxn id="671" idx="2"/>
            <a:endCxn id="675" idx="0"/>
          </p:cNvCxnSpPr>
          <p:nvPr/>
        </p:nvCxnSpPr>
        <p:spPr>
          <a:xfrm flipH="1" rot="-5400000">
            <a:off x="4259600" y="1376600"/>
            <a:ext cx="738300" cy="1920600"/>
          </a:xfrm>
          <a:prstGeom prst="curvedConnector3">
            <a:avLst>
              <a:gd fmla="val 49990" name="adj1"/>
            </a:avLst>
          </a:prstGeom>
          <a:noFill/>
          <a:ln cap="flat" cmpd="sng" w="9525">
            <a:solidFill>
              <a:schemeClr val="dk2"/>
            </a:solidFill>
            <a:prstDash val="solid"/>
            <a:round/>
            <a:headEnd len="med" w="med" type="none"/>
            <a:tailEnd len="med" w="med" type="none"/>
          </a:ln>
        </p:spPr>
      </p:cxnSp>
      <p:cxnSp>
        <p:nvCxnSpPr>
          <p:cNvPr id="684" name="Google Shape;684;p94"/>
          <p:cNvCxnSpPr>
            <a:stCxn id="671" idx="2"/>
            <a:endCxn id="676" idx="0"/>
          </p:cNvCxnSpPr>
          <p:nvPr/>
        </p:nvCxnSpPr>
        <p:spPr>
          <a:xfrm flipH="1" rot="-5400000">
            <a:off x="4910150" y="726050"/>
            <a:ext cx="738300" cy="3221700"/>
          </a:xfrm>
          <a:prstGeom prst="curvedConnector3">
            <a:avLst>
              <a:gd fmla="val 49990" name="adj1"/>
            </a:avLst>
          </a:prstGeom>
          <a:noFill/>
          <a:ln cap="flat" cmpd="sng" w="9525">
            <a:solidFill>
              <a:schemeClr val="dk2"/>
            </a:solidFill>
            <a:prstDash val="solid"/>
            <a:round/>
            <a:headEnd len="med" w="med" type="none"/>
            <a:tailEnd len="med" w="med" type="none"/>
          </a:ln>
        </p:spPr>
      </p:cxnSp>
      <p:cxnSp>
        <p:nvCxnSpPr>
          <p:cNvPr id="685" name="Google Shape;685;p94"/>
          <p:cNvCxnSpPr>
            <a:stCxn id="672" idx="2"/>
            <a:endCxn id="677" idx="0"/>
          </p:cNvCxnSpPr>
          <p:nvPr/>
        </p:nvCxnSpPr>
        <p:spPr>
          <a:xfrm flipH="1" rot="-5400000">
            <a:off x="4039525" y="865100"/>
            <a:ext cx="893400" cy="5806200"/>
          </a:xfrm>
          <a:prstGeom prst="curvedConnector3">
            <a:avLst>
              <a:gd fmla="val 50006" name="adj1"/>
            </a:avLst>
          </a:prstGeom>
          <a:noFill/>
          <a:ln cap="flat" cmpd="sng" w="9525">
            <a:solidFill>
              <a:schemeClr val="dk2"/>
            </a:solidFill>
            <a:prstDash val="solid"/>
            <a:round/>
            <a:headEnd len="med" w="med" type="none"/>
            <a:tailEnd len="med" w="med" type="none"/>
          </a:ln>
        </p:spPr>
      </p:cxnSp>
      <p:cxnSp>
        <p:nvCxnSpPr>
          <p:cNvPr id="686" name="Google Shape;686;p94"/>
          <p:cNvCxnSpPr>
            <a:stCxn id="673" idx="2"/>
            <a:endCxn id="677" idx="0"/>
          </p:cNvCxnSpPr>
          <p:nvPr/>
        </p:nvCxnSpPr>
        <p:spPr>
          <a:xfrm flipH="1" rot="-5400000">
            <a:off x="4711475" y="1536950"/>
            <a:ext cx="893400" cy="4462500"/>
          </a:xfrm>
          <a:prstGeom prst="curvedConnector3">
            <a:avLst>
              <a:gd fmla="val 50006" name="adj1"/>
            </a:avLst>
          </a:prstGeom>
          <a:noFill/>
          <a:ln cap="flat" cmpd="sng" w="9525">
            <a:solidFill>
              <a:schemeClr val="dk2"/>
            </a:solidFill>
            <a:prstDash val="solid"/>
            <a:round/>
            <a:headEnd len="med" w="med" type="none"/>
            <a:tailEnd len="med" w="med" type="none"/>
          </a:ln>
        </p:spPr>
      </p:cxnSp>
      <p:cxnSp>
        <p:nvCxnSpPr>
          <p:cNvPr id="687" name="Google Shape;687;p94"/>
          <p:cNvCxnSpPr>
            <a:stCxn id="674" idx="2"/>
            <a:endCxn id="677" idx="0"/>
          </p:cNvCxnSpPr>
          <p:nvPr/>
        </p:nvCxnSpPr>
        <p:spPr>
          <a:xfrm flipH="1" rot="-5400000">
            <a:off x="5383275" y="2208950"/>
            <a:ext cx="893400" cy="3118500"/>
          </a:xfrm>
          <a:prstGeom prst="curvedConnector3">
            <a:avLst>
              <a:gd fmla="val 50006" name="adj1"/>
            </a:avLst>
          </a:prstGeom>
          <a:noFill/>
          <a:ln cap="flat" cmpd="sng" w="9525">
            <a:solidFill>
              <a:schemeClr val="dk2"/>
            </a:solidFill>
            <a:prstDash val="solid"/>
            <a:round/>
            <a:headEnd len="med" w="med" type="none"/>
            <a:tailEnd len="med" w="med" type="none"/>
          </a:ln>
        </p:spPr>
      </p:cxnSp>
      <p:cxnSp>
        <p:nvCxnSpPr>
          <p:cNvPr id="688" name="Google Shape;688;p94"/>
          <p:cNvCxnSpPr>
            <a:stCxn id="675" idx="2"/>
            <a:endCxn id="677" idx="0"/>
          </p:cNvCxnSpPr>
          <p:nvPr/>
        </p:nvCxnSpPr>
        <p:spPr>
          <a:xfrm flipH="1" rot="-5400000">
            <a:off x="6042625" y="2868050"/>
            <a:ext cx="893400" cy="1800300"/>
          </a:xfrm>
          <a:prstGeom prst="curvedConnector3">
            <a:avLst>
              <a:gd fmla="val 50006" name="adj1"/>
            </a:avLst>
          </a:prstGeom>
          <a:noFill/>
          <a:ln cap="flat" cmpd="sng" w="9525">
            <a:solidFill>
              <a:schemeClr val="dk2"/>
            </a:solidFill>
            <a:prstDash val="solid"/>
            <a:round/>
            <a:headEnd len="med" w="med" type="none"/>
            <a:tailEnd len="med" w="med" type="none"/>
          </a:ln>
        </p:spPr>
      </p:cxnSp>
      <p:cxnSp>
        <p:nvCxnSpPr>
          <p:cNvPr id="689" name="Google Shape;689;p94"/>
          <p:cNvCxnSpPr>
            <a:stCxn id="676" idx="2"/>
            <a:endCxn id="677" idx="0"/>
          </p:cNvCxnSpPr>
          <p:nvPr/>
        </p:nvCxnSpPr>
        <p:spPr>
          <a:xfrm flipH="1" rot="-5400000">
            <a:off x="6692925" y="3518600"/>
            <a:ext cx="893400" cy="499200"/>
          </a:xfrm>
          <a:prstGeom prst="curvedConnector3">
            <a:avLst>
              <a:gd fmla="val 50006" name="adj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95"/>
          <p:cNvSpPr/>
          <p:nvPr/>
        </p:nvSpPr>
        <p:spPr>
          <a:xfrm>
            <a:off x="3271250" y="1352150"/>
            <a:ext cx="7944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person</a:t>
            </a:r>
            <a:endParaRPr>
              <a:latin typeface="Calibri"/>
              <a:ea typeface="Calibri"/>
              <a:cs typeface="Calibri"/>
              <a:sym typeface="Calibri"/>
            </a:endParaRPr>
          </a:p>
        </p:txBody>
      </p:sp>
      <p:sp>
        <p:nvSpPr>
          <p:cNvPr id="695" name="Google Shape;695;p95"/>
          <p:cNvSpPr/>
          <p:nvPr/>
        </p:nvSpPr>
        <p:spPr>
          <a:xfrm>
            <a:off x="1185925" y="2705900"/>
            <a:ext cx="7944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150">
                <a:solidFill>
                  <a:srgbClr val="0F1115"/>
                </a:solidFill>
                <a:highlight>
                  <a:srgbClr val="FFFFFF"/>
                </a:highlight>
                <a:latin typeface="Roboto"/>
                <a:ea typeface="Roboto"/>
                <a:cs typeface="Roboto"/>
                <a:sym typeface="Roboto"/>
              </a:rPr>
              <a:t>Debit cards</a:t>
            </a:r>
            <a:endParaRPr>
              <a:latin typeface="Calibri"/>
              <a:ea typeface="Calibri"/>
              <a:cs typeface="Calibri"/>
              <a:sym typeface="Calibri"/>
            </a:endParaRPr>
          </a:p>
        </p:txBody>
      </p:sp>
      <p:sp>
        <p:nvSpPr>
          <p:cNvPr id="696" name="Google Shape;696;p95"/>
          <p:cNvSpPr/>
          <p:nvPr/>
        </p:nvSpPr>
        <p:spPr>
          <a:xfrm>
            <a:off x="2529725" y="2705900"/>
            <a:ext cx="7944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150">
                <a:solidFill>
                  <a:srgbClr val="0F1115"/>
                </a:solidFill>
                <a:highlight>
                  <a:srgbClr val="FFFFFF"/>
                </a:highlight>
                <a:latin typeface="Roboto"/>
                <a:ea typeface="Roboto"/>
                <a:cs typeface="Roboto"/>
                <a:sym typeface="Roboto"/>
              </a:rPr>
              <a:t>Credit cards</a:t>
            </a:r>
            <a:endParaRPr>
              <a:latin typeface="Calibri"/>
              <a:ea typeface="Calibri"/>
              <a:cs typeface="Calibri"/>
              <a:sym typeface="Calibri"/>
            </a:endParaRPr>
          </a:p>
        </p:txBody>
      </p:sp>
      <p:sp>
        <p:nvSpPr>
          <p:cNvPr id="697" name="Google Shape;697;p95"/>
          <p:cNvSpPr/>
          <p:nvPr/>
        </p:nvSpPr>
        <p:spPr>
          <a:xfrm>
            <a:off x="3873525" y="2705900"/>
            <a:ext cx="7944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150">
                <a:solidFill>
                  <a:srgbClr val="0F1115"/>
                </a:solidFill>
                <a:highlight>
                  <a:srgbClr val="FFFFFF"/>
                </a:highlight>
                <a:latin typeface="Roboto"/>
                <a:ea typeface="Roboto"/>
                <a:cs typeface="Roboto"/>
                <a:sym typeface="Roboto"/>
              </a:rPr>
              <a:t>Loans</a:t>
            </a:r>
            <a:endParaRPr>
              <a:latin typeface="Calibri"/>
              <a:ea typeface="Calibri"/>
              <a:cs typeface="Calibri"/>
              <a:sym typeface="Calibri"/>
            </a:endParaRPr>
          </a:p>
        </p:txBody>
      </p:sp>
      <p:sp>
        <p:nvSpPr>
          <p:cNvPr id="698" name="Google Shape;698;p95"/>
          <p:cNvSpPr/>
          <p:nvPr/>
        </p:nvSpPr>
        <p:spPr>
          <a:xfrm>
            <a:off x="5117125" y="2705900"/>
            <a:ext cx="9441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150">
                <a:solidFill>
                  <a:srgbClr val="0F1115"/>
                </a:solidFill>
                <a:highlight>
                  <a:srgbClr val="FFFFFF"/>
                </a:highlight>
                <a:latin typeface="Roboto"/>
                <a:ea typeface="Roboto"/>
                <a:cs typeface="Roboto"/>
                <a:sym typeface="Roboto"/>
              </a:rPr>
              <a:t>Deposits</a:t>
            </a:r>
            <a:endParaRPr>
              <a:latin typeface="Calibri"/>
              <a:ea typeface="Calibri"/>
              <a:cs typeface="Calibri"/>
              <a:sym typeface="Calibri"/>
            </a:endParaRPr>
          </a:p>
        </p:txBody>
      </p:sp>
      <p:sp>
        <p:nvSpPr>
          <p:cNvPr id="699" name="Google Shape;699;p95"/>
          <p:cNvSpPr/>
          <p:nvPr/>
        </p:nvSpPr>
        <p:spPr>
          <a:xfrm>
            <a:off x="6342675" y="2705900"/>
            <a:ext cx="10947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150">
                <a:solidFill>
                  <a:srgbClr val="0F1115"/>
                </a:solidFill>
                <a:highlight>
                  <a:srgbClr val="FFFFFF"/>
                </a:highlight>
                <a:latin typeface="Roboto"/>
                <a:ea typeface="Roboto"/>
                <a:cs typeface="Roboto"/>
                <a:sym typeface="Roboto"/>
              </a:rPr>
              <a:t>Securities</a:t>
            </a:r>
            <a:endParaRPr>
              <a:latin typeface="Calibri"/>
              <a:ea typeface="Calibri"/>
              <a:cs typeface="Calibri"/>
              <a:sym typeface="Calibri"/>
            </a:endParaRPr>
          </a:p>
        </p:txBody>
      </p:sp>
      <p:sp>
        <p:nvSpPr>
          <p:cNvPr id="700" name="Google Shape;700;p95"/>
          <p:cNvSpPr/>
          <p:nvPr/>
        </p:nvSpPr>
        <p:spPr>
          <a:xfrm>
            <a:off x="6716000" y="4215000"/>
            <a:ext cx="13467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response</a:t>
            </a:r>
            <a:endParaRPr>
              <a:latin typeface="Calibri"/>
              <a:ea typeface="Calibri"/>
              <a:cs typeface="Calibri"/>
              <a:sym typeface="Calibri"/>
            </a:endParaRPr>
          </a:p>
        </p:txBody>
      </p:sp>
      <p:sp>
        <p:nvSpPr>
          <p:cNvPr id="701" name="Google Shape;701;p95"/>
          <p:cNvSpPr/>
          <p:nvPr/>
        </p:nvSpPr>
        <p:spPr>
          <a:xfrm>
            <a:off x="613550" y="197475"/>
            <a:ext cx="794400" cy="615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request</a:t>
            </a:r>
            <a:endParaRPr>
              <a:latin typeface="Calibri"/>
              <a:ea typeface="Calibri"/>
              <a:cs typeface="Calibri"/>
              <a:sym typeface="Calibri"/>
            </a:endParaRPr>
          </a:p>
        </p:txBody>
      </p:sp>
      <p:cxnSp>
        <p:nvCxnSpPr>
          <p:cNvPr id="702" name="Google Shape;702;p95"/>
          <p:cNvCxnSpPr>
            <a:stCxn id="701" idx="3"/>
            <a:endCxn id="694" idx="0"/>
          </p:cNvCxnSpPr>
          <p:nvPr/>
        </p:nvCxnSpPr>
        <p:spPr>
          <a:xfrm>
            <a:off x="1407950" y="505275"/>
            <a:ext cx="2260500" cy="846900"/>
          </a:xfrm>
          <a:prstGeom prst="curvedConnector2">
            <a:avLst/>
          </a:prstGeom>
          <a:noFill/>
          <a:ln cap="flat" cmpd="sng" w="9525">
            <a:solidFill>
              <a:schemeClr val="dk2"/>
            </a:solidFill>
            <a:prstDash val="solid"/>
            <a:round/>
            <a:headEnd len="med" w="med" type="none"/>
            <a:tailEnd len="med" w="med" type="none"/>
          </a:ln>
        </p:spPr>
      </p:cxnSp>
      <p:cxnSp>
        <p:nvCxnSpPr>
          <p:cNvPr id="703" name="Google Shape;703;p95"/>
          <p:cNvCxnSpPr>
            <a:stCxn id="694" idx="2"/>
            <a:endCxn id="695" idx="0"/>
          </p:cNvCxnSpPr>
          <p:nvPr/>
        </p:nvCxnSpPr>
        <p:spPr>
          <a:xfrm rot="5400000">
            <a:off x="2256650" y="1294250"/>
            <a:ext cx="738300" cy="2085300"/>
          </a:xfrm>
          <a:prstGeom prst="curvedConnector3">
            <a:avLst>
              <a:gd fmla="val 49990" name="adj1"/>
            </a:avLst>
          </a:prstGeom>
          <a:noFill/>
          <a:ln cap="flat" cmpd="sng" w="9525">
            <a:solidFill>
              <a:schemeClr val="dk2"/>
            </a:solidFill>
            <a:prstDash val="solid"/>
            <a:round/>
            <a:headEnd len="med" w="med" type="none"/>
            <a:tailEnd len="med" w="med" type="none"/>
          </a:ln>
        </p:spPr>
      </p:cxnSp>
      <p:cxnSp>
        <p:nvCxnSpPr>
          <p:cNvPr id="704" name="Google Shape;704;p95"/>
          <p:cNvCxnSpPr>
            <a:stCxn id="694" idx="2"/>
            <a:endCxn id="696" idx="0"/>
          </p:cNvCxnSpPr>
          <p:nvPr/>
        </p:nvCxnSpPr>
        <p:spPr>
          <a:xfrm rot="5400000">
            <a:off x="2928500" y="1966100"/>
            <a:ext cx="738300" cy="741600"/>
          </a:xfrm>
          <a:prstGeom prst="curvedConnector3">
            <a:avLst>
              <a:gd fmla="val 49990" name="adj1"/>
            </a:avLst>
          </a:prstGeom>
          <a:noFill/>
          <a:ln cap="flat" cmpd="sng" w="9525">
            <a:solidFill>
              <a:schemeClr val="dk2"/>
            </a:solidFill>
            <a:prstDash val="solid"/>
            <a:round/>
            <a:headEnd len="med" w="med" type="none"/>
            <a:tailEnd len="med" w="med" type="none"/>
          </a:ln>
        </p:spPr>
      </p:cxnSp>
      <p:cxnSp>
        <p:nvCxnSpPr>
          <p:cNvPr id="705" name="Google Shape;705;p95"/>
          <p:cNvCxnSpPr>
            <a:stCxn id="694" idx="2"/>
            <a:endCxn id="697" idx="0"/>
          </p:cNvCxnSpPr>
          <p:nvPr/>
        </p:nvCxnSpPr>
        <p:spPr>
          <a:xfrm flipH="1" rot="-5400000">
            <a:off x="3600500" y="2035700"/>
            <a:ext cx="738300" cy="602400"/>
          </a:xfrm>
          <a:prstGeom prst="curvedConnector3">
            <a:avLst>
              <a:gd fmla="val 49990" name="adj1"/>
            </a:avLst>
          </a:prstGeom>
          <a:noFill/>
          <a:ln cap="flat" cmpd="sng" w="9525">
            <a:solidFill>
              <a:schemeClr val="dk2"/>
            </a:solidFill>
            <a:prstDash val="solid"/>
            <a:round/>
            <a:headEnd len="med" w="med" type="none"/>
            <a:tailEnd len="med" w="med" type="none"/>
          </a:ln>
        </p:spPr>
      </p:cxnSp>
      <p:cxnSp>
        <p:nvCxnSpPr>
          <p:cNvPr id="706" name="Google Shape;706;p95"/>
          <p:cNvCxnSpPr>
            <a:stCxn id="694" idx="2"/>
            <a:endCxn id="698" idx="0"/>
          </p:cNvCxnSpPr>
          <p:nvPr/>
        </p:nvCxnSpPr>
        <p:spPr>
          <a:xfrm flipH="1" rot="-5400000">
            <a:off x="4259600" y="1376600"/>
            <a:ext cx="738300" cy="1920600"/>
          </a:xfrm>
          <a:prstGeom prst="curvedConnector3">
            <a:avLst>
              <a:gd fmla="val 49990" name="adj1"/>
            </a:avLst>
          </a:prstGeom>
          <a:noFill/>
          <a:ln cap="flat" cmpd="sng" w="9525">
            <a:solidFill>
              <a:schemeClr val="dk2"/>
            </a:solidFill>
            <a:prstDash val="solid"/>
            <a:round/>
            <a:headEnd len="med" w="med" type="none"/>
            <a:tailEnd len="med" w="med" type="none"/>
          </a:ln>
        </p:spPr>
      </p:cxnSp>
      <p:cxnSp>
        <p:nvCxnSpPr>
          <p:cNvPr id="707" name="Google Shape;707;p95"/>
          <p:cNvCxnSpPr>
            <a:stCxn id="694" idx="2"/>
            <a:endCxn id="699" idx="0"/>
          </p:cNvCxnSpPr>
          <p:nvPr/>
        </p:nvCxnSpPr>
        <p:spPr>
          <a:xfrm flipH="1" rot="-5400000">
            <a:off x="4910150" y="726050"/>
            <a:ext cx="738300" cy="3221700"/>
          </a:xfrm>
          <a:prstGeom prst="curvedConnector3">
            <a:avLst>
              <a:gd fmla="val 49990" name="adj1"/>
            </a:avLst>
          </a:prstGeom>
          <a:noFill/>
          <a:ln cap="flat" cmpd="sng" w="9525">
            <a:solidFill>
              <a:schemeClr val="dk2"/>
            </a:solidFill>
            <a:prstDash val="solid"/>
            <a:round/>
            <a:headEnd len="med" w="med" type="none"/>
            <a:tailEnd len="med" w="med" type="none"/>
          </a:ln>
        </p:spPr>
      </p:cxnSp>
      <p:cxnSp>
        <p:nvCxnSpPr>
          <p:cNvPr id="708" name="Google Shape;708;p95"/>
          <p:cNvCxnSpPr>
            <a:stCxn id="695" idx="2"/>
            <a:endCxn id="700" idx="0"/>
          </p:cNvCxnSpPr>
          <p:nvPr/>
        </p:nvCxnSpPr>
        <p:spPr>
          <a:xfrm flipH="1" rot="-5400000">
            <a:off x="4039525" y="865100"/>
            <a:ext cx="893400" cy="5806200"/>
          </a:xfrm>
          <a:prstGeom prst="curvedConnector3">
            <a:avLst>
              <a:gd fmla="val 50006" name="adj1"/>
            </a:avLst>
          </a:prstGeom>
          <a:noFill/>
          <a:ln cap="flat" cmpd="sng" w="9525">
            <a:solidFill>
              <a:schemeClr val="dk2"/>
            </a:solidFill>
            <a:prstDash val="solid"/>
            <a:round/>
            <a:headEnd len="med" w="med" type="none"/>
            <a:tailEnd len="med" w="med" type="none"/>
          </a:ln>
        </p:spPr>
      </p:cxnSp>
      <p:cxnSp>
        <p:nvCxnSpPr>
          <p:cNvPr id="709" name="Google Shape;709;p95"/>
          <p:cNvCxnSpPr>
            <a:stCxn id="696" idx="2"/>
            <a:endCxn id="700" idx="0"/>
          </p:cNvCxnSpPr>
          <p:nvPr/>
        </p:nvCxnSpPr>
        <p:spPr>
          <a:xfrm flipH="1" rot="-5400000">
            <a:off x="4711475" y="1536950"/>
            <a:ext cx="893400" cy="4462500"/>
          </a:xfrm>
          <a:prstGeom prst="curvedConnector3">
            <a:avLst>
              <a:gd fmla="val 50006" name="adj1"/>
            </a:avLst>
          </a:prstGeom>
          <a:noFill/>
          <a:ln cap="flat" cmpd="sng" w="9525">
            <a:solidFill>
              <a:schemeClr val="dk2"/>
            </a:solidFill>
            <a:prstDash val="solid"/>
            <a:round/>
            <a:headEnd len="med" w="med" type="none"/>
            <a:tailEnd len="med" w="med" type="none"/>
          </a:ln>
        </p:spPr>
      </p:cxnSp>
      <p:cxnSp>
        <p:nvCxnSpPr>
          <p:cNvPr id="710" name="Google Shape;710;p95"/>
          <p:cNvCxnSpPr>
            <a:stCxn id="697" idx="2"/>
            <a:endCxn id="700" idx="0"/>
          </p:cNvCxnSpPr>
          <p:nvPr/>
        </p:nvCxnSpPr>
        <p:spPr>
          <a:xfrm flipH="1" rot="-5400000">
            <a:off x="5383275" y="2208950"/>
            <a:ext cx="893400" cy="3118500"/>
          </a:xfrm>
          <a:prstGeom prst="curvedConnector3">
            <a:avLst>
              <a:gd fmla="val 50006" name="adj1"/>
            </a:avLst>
          </a:prstGeom>
          <a:noFill/>
          <a:ln cap="flat" cmpd="sng" w="9525">
            <a:solidFill>
              <a:schemeClr val="dk2"/>
            </a:solidFill>
            <a:prstDash val="solid"/>
            <a:round/>
            <a:headEnd len="med" w="med" type="none"/>
            <a:tailEnd len="med" w="med" type="none"/>
          </a:ln>
        </p:spPr>
      </p:cxnSp>
      <p:cxnSp>
        <p:nvCxnSpPr>
          <p:cNvPr id="711" name="Google Shape;711;p95"/>
          <p:cNvCxnSpPr>
            <a:stCxn id="698" idx="2"/>
            <a:endCxn id="700" idx="0"/>
          </p:cNvCxnSpPr>
          <p:nvPr/>
        </p:nvCxnSpPr>
        <p:spPr>
          <a:xfrm flipH="1" rot="-5400000">
            <a:off x="6042625" y="2868050"/>
            <a:ext cx="893400" cy="1800300"/>
          </a:xfrm>
          <a:prstGeom prst="curvedConnector3">
            <a:avLst>
              <a:gd fmla="val 50006" name="adj1"/>
            </a:avLst>
          </a:prstGeom>
          <a:noFill/>
          <a:ln cap="flat" cmpd="sng" w="9525">
            <a:solidFill>
              <a:schemeClr val="dk2"/>
            </a:solidFill>
            <a:prstDash val="solid"/>
            <a:round/>
            <a:headEnd len="med" w="med" type="none"/>
            <a:tailEnd len="med" w="med" type="none"/>
          </a:ln>
        </p:spPr>
      </p:cxnSp>
      <p:cxnSp>
        <p:nvCxnSpPr>
          <p:cNvPr id="712" name="Google Shape;712;p95"/>
          <p:cNvCxnSpPr>
            <a:stCxn id="699" idx="2"/>
            <a:endCxn id="700" idx="0"/>
          </p:cNvCxnSpPr>
          <p:nvPr/>
        </p:nvCxnSpPr>
        <p:spPr>
          <a:xfrm flipH="1" rot="-5400000">
            <a:off x="6692925" y="3518600"/>
            <a:ext cx="893400" cy="499200"/>
          </a:xfrm>
          <a:prstGeom prst="curvedConnector3">
            <a:avLst>
              <a:gd fmla="val 50006" name="adj1"/>
            </a:avLst>
          </a:prstGeom>
          <a:noFill/>
          <a:ln cap="flat" cmpd="sng" w="9525">
            <a:solidFill>
              <a:schemeClr val="dk2"/>
            </a:solidFill>
            <a:prstDash val="solid"/>
            <a:round/>
            <a:headEnd len="med" w="med" type="none"/>
            <a:tailEnd len="med" w="med" type="none"/>
          </a:ln>
        </p:spPr>
      </p:cxnSp>
      <p:sp>
        <p:nvSpPr>
          <p:cNvPr id="713" name="Google Shape;713;p95"/>
          <p:cNvSpPr/>
          <p:nvPr/>
        </p:nvSpPr>
        <p:spPr>
          <a:xfrm>
            <a:off x="1035775" y="2476575"/>
            <a:ext cx="1094700" cy="359100"/>
          </a:xfrm>
          <a:prstGeom prst="roundRect">
            <a:avLst>
              <a:gd fmla="val 16667" name="adj"/>
            </a:avLst>
          </a:prstGeom>
          <a:solidFill>
            <a:srgbClr val="A6E3A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Фикстуры</a:t>
            </a:r>
            <a:endParaRPr>
              <a:latin typeface="Calibri"/>
              <a:ea typeface="Calibri"/>
              <a:cs typeface="Calibri"/>
              <a:sym typeface="Calibri"/>
            </a:endParaRPr>
          </a:p>
        </p:txBody>
      </p:sp>
      <p:sp>
        <p:nvSpPr>
          <p:cNvPr id="714" name="Google Shape;714;p95"/>
          <p:cNvSpPr/>
          <p:nvPr/>
        </p:nvSpPr>
        <p:spPr>
          <a:xfrm>
            <a:off x="3150650" y="1115025"/>
            <a:ext cx="1035600" cy="359100"/>
          </a:xfrm>
          <a:prstGeom prst="roundRect">
            <a:avLst>
              <a:gd fmla="val 16667" name="adj"/>
            </a:avLst>
          </a:prstGeom>
          <a:solidFill>
            <a:srgbClr val="A6E3A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Фикстуры</a:t>
            </a:r>
            <a:endParaRPr>
              <a:latin typeface="Calibri"/>
              <a:ea typeface="Calibri"/>
              <a:cs typeface="Calibri"/>
              <a:sym typeface="Calibri"/>
            </a:endParaRPr>
          </a:p>
        </p:txBody>
      </p:sp>
      <p:sp>
        <p:nvSpPr>
          <p:cNvPr id="715" name="Google Shape;715;p95"/>
          <p:cNvSpPr/>
          <p:nvPr/>
        </p:nvSpPr>
        <p:spPr>
          <a:xfrm>
            <a:off x="2352113" y="2465075"/>
            <a:ext cx="1094700" cy="359100"/>
          </a:xfrm>
          <a:prstGeom prst="roundRect">
            <a:avLst>
              <a:gd fmla="val 16667" name="adj"/>
            </a:avLst>
          </a:prstGeom>
          <a:solidFill>
            <a:srgbClr val="A6E3A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Фикстуры</a:t>
            </a:r>
            <a:endParaRPr>
              <a:latin typeface="Calibri"/>
              <a:ea typeface="Calibri"/>
              <a:cs typeface="Calibri"/>
              <a:sym typeface="Calibri"/>
            </a:endParaRPr>
          </a:p>
        </p:txBody>
      </p:sp>
      <p:sp>
        <p:nvSpPr>
          <p:cNvPr id="716" name="Google Shape;716;p95"/>
          <p:cNvSpPr/>
          <p:nvPr/>
        </p:nvSpPr>
        <p:spPr>
          <a:xfrm>
            <a:off x="3734625" y="2465075"/>
            <a:ext cx="1094700" cy="359100"/>
          </a:xfrm>
          <a:prstGeom prst="roundRect">
            <a:avLst>
              <a:gd fmla="val 16667" name="adj"/>
            </a:avLst>
          </a:prstGeom>
          <a:solidFill>
            <a:srgbClr val="A6E3A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Фикстуры</a:t>
            </a:r>
            <a:endParaRPr>
              <a:latin typeface="Calibri"/>
              <a:ea typeface="Calibri"/>
              <a:cs typeface="Calibri"/>
              <a:sym typeface="Calibri"/>
            </a:endParaRPr>
          </a:p>
        </p:txBody>
      </p:sp>
      <p:sp>
        <p:nvSpPr>
          <p:cNvPr id="717" name="Google Shape;717;p95"/>
          <p:cNvSpPr/>
          <p:nvPr/>
        </p:nvSpPr>
        <p:spPr>
          <a:xfrm>
            <a:off x="5038650" y="2465075"/>
            <a:ext cx="1094700" cy="359100"/>
          </a:xfrm>
          <a:prstGeom prst="roundRect">
            <a:avLst>
              <a:gd fmla="val 16667" name="adj"/>
            </a:avLst>
          </a:prstGeom>
          <a:solidFill>
            <a:srgbClr val="A6E3A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Фикстуры</a:t>
            </a:r>
            <a:endParaRPr>
              <a:latin typeface="Calibri"/>
              <a:ea typeface="Calibri"/>
              <a:cs typeface="Calibri"/>
              <a:sym typeface="Calibri"/>
            </a:endParaRPr>
          </a:p>
        </p:txBody>
      </p:sp>
      <p:sp>
        <p:nvSpPr>
          <p:cNvPr id="718" name="Google Shape;718;p95"/>
          <p:cNvSpPr/>
          <p:nvPr/>
        </p:nvSpPr>
        <p:spPr>
          <a:xfrm>
            <a:off x="6342675" y="2465075"/>
            <a:ext cx="1094700" cy="359100"/>
          </a:xfrm>
          <a:prstGeom prst="roundRect">
            <a:avLst>
              <a:gd fmla="val 16667" name="adj"/>
            </a:avLst>
          </a:prstGeom>
          <a:solidFill>
            <a:srgbClr val="A6E3A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Фикстуры</a:t>
            </a:r>
            <a:endParaRPr>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96"/>
          <p:cNvSpPr txBox="1"/>
          <p:nvPr/>
        </p:nvSpPr>
        <p:spPr>
          <a:xfrm>
            <a:off x="1738275" y="629400"/>
            <a:ext cx="41727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Как преобразовать в ответ?</a:t>
            </a:r>
            <a:endParaRPr sz="1100"/>
          </a:p>
        </p:txBody>
      </p:sp>
      <p:pic>
        <p:nvPicPr>
          <p:cNvPr id="724" name="Google Shape;724;p96"/>
          <p:cNvPicPr preferRelativeResize="0"/>
          <p:nvPr/>
        </p:nvPicPr>
        <p:blipFill>
          <a:blip r:embed="rId3">
            <a:alphaModFix/>
          </a:blip>
          <a:stretch>
            <a:fillRect/>
          </a:stretch>
        </p:blipFill>
        <p:spPr>
          <a:xfrm>
            <a:off x="987000" y="2620150"/>
            <a:ext cx="2090524" cy="1180000"/>
          </a:xfrm>
          <a:prstGeom prst="rect">
            <a:avLst/>
          </a:prstGeom>
          <a:noFill/>
          <a:ln>
            <a:noFill/>
          </a:ln>
        </p:spPr>
      </p:pic>
      <p:pic>
        <p:nvPicPr>
          <p:cNvPr id="725" name="Google Shape;725;p96"/>
          <p:cNvPicPr preferRelativeResize="0"/>
          <p:nvPr/>
        </p:nvPicPr>
        <p:blipFill>
          <a:blip r:embed="rId4">
            <a:alphaModFix/>
          </a:blip>
          <a:stretch>
            <a:fillRect/>
          </a:stretch>
        </p:blipFill>
        <p:spPr>
          <a:xfrm>
            <a:off x="4727149" y="1448625"/>
            <a:ext cx="3351374" cy="352305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pic>
        <p:nvPicPr>
          <p:cNvPr id="730" name="Google Shape;730;p97"/>
          <p:cNvPicPr preferRelativeResize="0"/>
          <p:nvPr/>
        </p:nvPicPr>
        <p:blipFill>
          <a:blip r:embed="rId3">
            <a:alphaModFix/>
          </a:blip>
          <a:stretch>
            <a:fillRect/>
          </a:stretch>
        </p:blipFill>
        <p:spPr>
          <a:xfrm>
            <a:off x="5295875" y="2180700"/>
            <a:ext cx="3302225" cy="2033026"/>
          </a:xfrm>
          <a:prstGeom prst="rect">
            <a:avLst/>
          </a:prstGeom>
          <a:noFill/>
          <a:ln>
            <a:noFill/>
          </a:ln>
        </p:spPr>
      </p:pic>
      <p:sp>
        <p:nvSpPr>
          <p:cNvPr id="731" name="Google Shape;731;p97"/>
          <p:cNvSpPr txBox="1"/>
          <p:nvPr/>
        </p:nvSpPr>
        <p:spPr>
          <a:xfrm>
            <a:off x="389125" y="629400"/>
            <a:ext cx="7433700" cy="7464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Мы заранее знаем без условий, что и в каком виде должно быть в модели</a:t>
            </a:r>
            <a:endParaRPr sz="1100"/>
          </a:p>
        </p:txBody>
      </p:sp>
      <p:pic>
        <p:nvPicPr>
          <p:cNvPr id="732" name="Google Shape;732;p97" title="0912f61e-409f-4a9d-bfe4-7c5c3cb14795.png"/>
          <p:cNvPicPr preferRelativeResize="0"/>
          <p:nvPr/>
        </p:nvPicPr>
        <p:blipFill>
          <a:blip r:embed="rId4">
            <a:alphaModFix/>
          </a:blip>
          <a:stretch>
            <a:fillRect/>
          </a:stretch>
        </p:blipFill>
        <p:spPr>
          <a:xfrm>
            <a:off x="505800" y="2070238"/>
            <a:ext cx="3380924" cy="2253949"/>
          </a:xfrm>
          <a:prstGeom prst="rect">
            <a:avLst/>
          </a:prstGeom>
          <a:noFill/>
          <a:ln>
            <a:noFill/>
          </a:ln>
        </p:spPr>
      </p:pic>
      <p:cxnSp>
        <p:nvCxnSpPr>
          <p:cNvPr id="733" name="Google Shape;733;p97"/>
          <p:cNvCxnSpPr>
            <a:stCxn id="730" idx="1"/>
            <a:endCxn id="732" idx="3"/>
          </p:cNvCxnSpPr>
          <p:nvPr/>
        </p:nvCxnSpPr>
        <p:spPr>
          <a:xfrm rot="10800000">
            <a:off x="3886775" y="3197213"/>
            <a:ext cx="14091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98"/>
          <p:cNvSpPr txBox="1"/>
          <p:nvPr/>
        </p:nvSpPr>
        <p:spPr>
          <a:xfrm>
            <a:off x="389125" y="629400"/>
            <a:ext cx="74337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Собираем ожидаемую модель</a:t>
            </a:r>
            <a:endParaRPr sz="1100"/>
          </a:p>
        </p:txBody>
      </p:sp>
      <p:pic>
        <p:nvPicPr>
          <p:cNvPr id="739" name="Google Shape;739;p98"/>
          <p:cNvPicPr preferRelativeResize="0"/>
          <p:nvPr/>
        </p:nvPicPr>
        <p:blipFill>
          <a:blip r:embed="rId3">
            <a:alphaModFix/>
          </a:blip>
          <a:stretch>
            <a:fillRect/>
          </a:stretch>
        </p:blipFill>
        <p:spPr>
          <a:xfrm>
            <a:off x="5800550" y="1170400"/>
            <a:ext cx="2807044" cy="3801302"/>
          </a:xfrm>
          <a:prstGeom prst="rect">
            <a:avLst/>
          </a:prstGeom>
          <a:noFill/>
          <a:ln>
            <a:noFill/>
          </a:ln>
        </p:spPr>
      </p:pic>
      <p:sp>
        <p:nvSpPr>
          <p:cNvPr id="740" name="Google Shape;740;p98"/>
          <p:cNvSpPr txBox="1"/>
          <p:nvPr/>
        </p:nvSpPr>
        <p:spPr>
          <a:xfrm>
            <a:off x="347850" y="1352200"/>
            <a:ext cx="5328000" cy="35514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GB" sz="1000">
                <a:solidFill>
                  <a:schemeClr val="dk1"/>
                </a:solidFill>
                <a:latin typeface="Roboto Mono"/>
                <a:ea typeface="Roboto Mono"/>
                <a:cs typeface="Roboto Mono"/>
                <a:sym typeface="Roboto Mono"/>
              </a:rPr>
              <a:t>def test__post_person_info(</a:t>
            </a:r>
            <a:endParaRPr sz="1000">
              <a:solidFill>
                <a:schemeClr val="dk1"/>
              </a:solidFill>
              <a:latin typeface="Roboto Mono"/>
              <a:ea typeface="Roboto Mono"/>
              <a:cs typeface="Roboto Mono"/>
              <a:sym typeface="Roboto Mono"/>
            </a:endParaRPr>
          </a:p>
          <a:p>
            <a:pPr indent="457200" lvl="0" marL="0" rtl="0" algn="l">
              <a:lnSpc>
                <a:spcPct val="110000"/>
              </a:lnSpc>
              <a:spcBef>
                <a:spcPts val="1000"/>
              </a:spcBef>
              <a:spcAft>
                <a:spcPts val="0"/>
              </a:spcAft>
              <a:buNone/>
            </a:pPr>
            <a:r>
              <a:rPr lang="en-GB" sz="1000">
                <a:solidFill>
                  <a:schemeClr val="dk1"/>
                </a:solidFill>
                <a:latin typeface="Roboto Mono"/>
                <a:ea typeface="Roboto Mono"/>
                <a:cs typeface="Roboto Mono"/>
                <a:sym typeface="Roboto Mono"/>
              </a:rPr>
              <a:t>self, person, person_data, build_profile_model, build_full_response):</a:t>
            </a:r>
            <a:endParaRPr sz="1000">
              <a:solidFill>
                <a:schemeClr val="dk1"/>
              </a:solidFill>
              <a:latin typeface="Roboto Mono"/>
              <a:ea typeface="Roboto Mono"/>
              <a:cs typeface="Roboto Mono"/>
              <a:sym typeface="Roboto Mono"/>
            </a:endParaRPr>
          </a:p>
          <a:p>
            <a:pPr indent="457200" lvl="0" marL="0" rtl="0" algn="l">
              <a:lnSpc>
                <a:spcPct val="110000"/>
              </a:lnSpc>
              <a:spcBef>
                <a:spcPts val="1000"/>
              </a:spcBef>
              <a:spcAft>
                <a:spcPts val="0"/>
              </a:spcAft>
              <a:buNone/>
            </a:pPr>
            <a:r>
              <a:rPr lang="en-GB" sz="1000">
                <a:solidFill>
                  <a:schemeClr val="dk1"/>
                </a:solidFill>
                <a:latin typeface="Roboto Mono"/>
                <a:ea typeface="Roboto Mono"/>
                <a:cs typeface="Roboto Mono"/>
                <a:sym typeface="Roboto Mono"/>
              </a:rPr>
              <a:t>response=ViewerPerson.get_person_data(payload=person_payload)</a:t>
            </a:r>
            <a:endParaRPr sz="1000">
              <a:solidFill>
                <a:schemeClr val="dk1"/>
              </a:solidFill>
              <a:latin typeface="Roboto Mono"/>
              <a:ea typeface="Roboto Mono"/>
              <a:cs typeface="Roboto Mono"/>
              <a:sym typeface="Roboto Mono"/>
            </a:endParaRPr>
          </a:p>
          <a:p>
            <a:pPr indent="0" lvl="0" marL="0" rtl="0" algn="l">
              <a:lnSpc>
                <a:spcPct val="110000"/>
              </a:lnSpc>
              <a:spcBef>
                <a:spcPts val="1000"/>
              </a:spcBef>
              <a:spcAft>
                <a:spcPts val="0"/>
              </a:spcAft>
              <a:buNone/>
            </a:pPr>
            <a:r>
              <a:rPr lang="en-GB" sz="1000">
                <a:solidFill>
                  <a:schemeClr val="dk1"/>
                </a:solidFill>
                <a:latin typeface="Roboto Mono"/>
                <a:ea typeface="Roboto Mono"/>
                <a:cs typeface="Roboto Mono"/>
                <a:sym typeface="Roboto Mono"/>
              </a:rPr>
              <a:t>    	actual_model=FullClientResponseModel(**response)</a:t>
            </a:r>
            <a:endParaRPr sz="1000">
              <a:solidFill>
                <a:schemeClr val="dk1"/>
              </a:solidFill>
              <a:latin typeface="Roboto Mono"/>
              <a:ea typeface="Roboto Mono"/>
              <a:cs typeface="Roboto Mono"/>
              <a:sym typeface="Roboto Mono"/>
            </a:endParaRPr>
          </a:p>
          <a:p>
            <a:pPr indent="0" lvl="0" marL="0" rtl="0" algn="l">
              <a:lnSpc>
                <a:spcPct val="110000"/>
              </a:lnSpc>
              <a:spcBef>
                <a:spcPts val="1000"/>
              </a:spcBef>
              <a:spcAft>
                <a:spcPts val="0"/>
              </a:spcAft>
              <a:buNone/>
            </a:pPr>
            <a:r>
              <a:rPr lang="en-GB" sz="1000">
                <a:solidFill>
                  <a:schemeClr val="dk1"/>
                </a:solidFill>
                <a:latin typeface="Roboto Mono"/>
                <a:ea typeface="Roboto Mono"/>
                <a:cs typeface="Roboto Mono"/>
                <a:sym typeface="Roboto Mono"/>
              </a:rPr>
              <a:t>	# проверка только одного обьекта</a:t>
            </a:r>
            <a:endParaRPr sz="1000">
              <a:solidFill>
                <a:schemeClr val="dk1"/>
              </a:solidFill>
              <a:latin typeface="Roboto Mono"/>
              <a:ea typeface="Roboto Mono"/>
              <a:cs typeface="Roboto Mono"/>
              <a:sym typeface="Roboto Mono"/>
            </a:endParaRPr>
          </a:p>
          <a:p>
            <a:pPr indent="0" lvl="0" marL="0" rtl="0" algn="l">
              <a:lnSpc>
                <a:spcPct val="110000"/>
              </a:lnSpc>
              <a:spcBef>
                <a:spcPts val="1000"/>
              </a:spcBef>
              <a:spcAft>
                <a:spcPts val="0"/>
              </a:spcAft>
              <a:buNone/>
            </a:pPr>
            <a:r>
              <a:rPr lang="en-GB" sz="1000">
                <a:solidFill>
                  <a:schemeClr val="dk1"/>
                </a:solidFill>
                <a:latin typeface="Roboto Mono"/>
                <a:ea typeface="Roboto Mono"/>
                <a:cs typeface="Roboto Mono"/>
                <a:sym typeface="Roboto Mono"/>
              </a:rPr>
              <a:t>	</a:t>
            </a:r>
            <a:r>
              <a:rPr lang="en-GB" sz="1000">
                <a:solidFill>
                  <a:srgbClr val="50A14F"/>
                </a:solidFill>
                <a:latin typeface="Roboto Mono"/>
                <a:ea typeface="Roboto Mono"/>
                <a:cs typeface="Roboto Mono"/>
                <a:sym typeface="Roboto Mono"/>
              </a:rPr>
              <a:t>assert actual_model.profile = build_profile_model</a:t>
            </a:r>
            <a:endParaRPr sz="1000">
              <a:solidFill>
                <a:srgbClr val="50A14F"/>
              </a:solidFill>
              <a:latin typeface="Roboto Mono"/>
              <a:ea typeface="Roboto Mono"/>
              <a:cs typeface="Roboto Mono"/>
              <a:sym typeface="Roboto Mono"/>
            </a:endParaRPr>
          </a:p>
          <a:p>
            <a:pPr indent="0" lvl="0" marL="0" rtl="0" algn="l">
              <a:lnSpc>
                <a:spcPct val="110000"/>
              </a:lnSpc>
              <a:spcBef>
                <a:spcPts val="1000"/>
              </a:spcBef>
              <a:spcAft>
                <a:spcPts val="0"/>
              </a:spcAft>
              <a:buNone/>
            </a:pPr>
            <a:r>
              <a:rPr lang="en-GB" sz="1000">
                <a:solidFill>
                  <a:schemeClr val="dk1"/>
                </a:solidFill>
                <a:latin typeface="Roboto Mono"/>
                <a:ea typeface="Roboto Mono"/>
                <a:cs typeface="Roboto Mono"/>
                <a:sym typeface="Roboto Mono"/>
              </a:rPr>
              <a:t>	# проверка полного ответа</a:t>
            </a:r>
            <a:endParaRPr sz="1000">
              <a:solidFill>
                <a:schemeClr val="dk1"/>
              </a:solidFill>
              <a:latin typeface="Roboto Mono"/>
              <a:ea typeface="Roboto Mono"/>
              <a:cs typeface="Roboto Mono"/>
              <a:sym typeface="Roboto Mono"/>
            </a:endParaRPr>
          </a:p>
          <a:p>
            <a:pPr indent="0" lvl="0" marL="0" rtl="0" algn="l">
              <a:lnSpc>
                <a:spcPct val="110000"/>
              </a:lnSpc>
              <a:spcBef>
                <a:spcPts val="1000"/>
              </a:spcBef>
              <a:spcAft>
                <a:spcPts val="0"/>
              </a:spcAft>
              <a:buNone/>
            </a:pPr>
            <a:r>
              <a:rPr lang="en-GB" sz="1000">
                <a:solidFill>
                  <a:schemeClr val="dk1"/>
                </a:solidFill>
                <a:latin typeface="Roboto Mono"/>
                <a:ea typeface="Roboto Mono"/>
                <a:cs typeface="Roboto Mono"/>
                <a:sym typeface="Roboto Mono"/>
              </a:rPr>
              <a:t>	</a:t>
            </a:r>
            <a:r>
              <a:rPr lang="en-GB" sz="1000">
                <a:solidFill>
                  <a:srgbClr val="50A14F"/>
                </a:solidFill>
                <a:latin typeface="Roboto Mono"/>
                <a:ea typeface="Roboto Mono"/>
                <a:cs typeface="Roboto Mono"/>
                <a:sym typeface="Roboto Mono"/>
              </a:rPr>
              <a:t>assert actual_model = build_full_response</a:t>
            </a:r>
            <a:endParaRPr sz="1000">
              <a:solidFill>
                <a:srgbClr val="50A14F"/>
              </a:solidFill>
              <a:latin typeface="Roboto Mono"/>
              <a:ea typeface="Roboto Mono"/>
              <a:cs typeface="Roboto Mono"/>
              <a:sym typeface="Roboto Mono"/>
            </a:endParaRPr>
          </a:p>
          <a:p>
            <a:pPr indent="0" lvl="0" marL="0" rtl="0" algn="l">
              <a:lnSpc>
                <a:spcPct val="110000"/>
              </a:lnSpc>
              <a:spcBef>
                <a:spcPts val="1000"/>
              </a:spcBef>
              <a:spcAft>
                <a:spcPts val="0"/>
              </a:spcAft>
              <a:buNone/>
            </a:pPr>
            <a:r>
              <a:t/>
            </a:r>
            <a:endParaRPr sz="1000">
              <a:solidFill>
                <a:schemeClr val="dk1"/>
              </a:solidFill>
              <a:latin typeface="Roboto Mono"/>
              <a:ea typeface="Roboto Mono"/>
              <a:cs typeface="Roboto Mono"/>
              <a:sym typeface="Roboto Mono"/>
            </a:endParaRPr>
          </a:p>
          <a:p>
            <a:pPr indent="0" lvl="0" marL="0" rtl="0" algn="l">
              <a:lnSpc>
                <a:spcPct val="110000"/>
              </a:lnSpc>
              <a:spcBef>
                <a:spcPts val="1000"/>
              </a:spcBef>
              <a:spcAft>
                <a:spcPts val="0"/>
              </a:spcAft>
              <a:buNone/>
            </a:pPr>
            <a:r>
              <a:t/>
            </a:r>
            <a:endParaRPr>
              <a:solidFill>
                <a:schemeClr val="dk1"/>
              </a:solidFill>
              <a:latin typeface="Montserrat Medium"/>
              <a:ea typeface="Montserrat Medium"/>
              <a:cs typeface="Montserrat Medium"/>
              <a:sym typeface="Montserrat Medium"/>
            </a:endParaRPr>
          </a:p>
          <a:p>
            <a:pPr indent="0" lvl="0" marL="0" rtl="0" algn="l">
              <a:lnSpc>
                <a:spcPct val="110000"/>
              </a:lnSpc>
              <a:spcBef>
                <a:spcPts val="1000"/>
              </a:spcBef>
              <a:spcAft>
                <a:spcPts val="1000"/>
              </a:spcAft>
              <a:buNone/>
            </a:pPr>
            <a:r>
              <a:t/>
            </a:r>
            <a:endParaRPr sz="1000">
              <a:solidFill>
                <a:schemeClr val="dk1"/>
              </a:solidFill>
              <a:latin typeface="Roboto Mono"/>
              <a:ea typeface="Roboto Mono"/>
              <a:cs typeface="Roboto Mono"/>
              <a:sym typeface="Roboto Mono"/>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99"/>
          <p:cNvSpPr txBox="1"/>
          <p:nvPr/>
        </p:nvSpPr>
        <p:spPr>
          <a:xfrm>
            <a:off x="2902650" y="600300"/>
            <a:ext cx="3552000" cy="4080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1" lang="en-GB" sz="2200">
                <a:solidFill>
                  <a:srgbClr val="19191C"/>
                </a:solidFill>
              </a:rPr>
              <a:t>Как хранить данные? </a:t>
            </a:r>
            <a:endParaRPr b="1" sz="2200">
              <a:solidFill>
                <a:srgbClr val="19191C"/>
              </a:solidFill>
            </a:endParaRPr>
          </a:p>
        </p:txBody>
      </p:sp>
      <p:sp>
        <p:nvSpPr>
          <p:cNvPr id="746" name="Google Shape;746;p99"/>
          <p:cNvSpPr txBox="1"/>
          <p:nvPr/>
        </p:nvSpPr>
        <p:spPr>
          <a:xfrm>
            <a:off x="562875" y="257175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0F1115"/>
                </a:solidFill>
                <a:highlight>
                  <a:srgbClr val="FFFFFF"/>
                </a:highlight>
                <a:latin typeface="Roboto"/>
                <a:ea typeface="Roboto"/>
                <a:cs typeface="Roboto"/>
                <a:sym typeface="Roboto"/>
              </a:rPr>
              <a:t>JSON, YAML, XML, CSV, базы данных</a:t>
            </a:r>
            <a:endParaRPr/>
          </a:p>
        </p:txBody>
      </p:sp>
      <p:sp>
        <p:nvSpPr>
          <p:cNvPr id="747" name="Google Shape;747;p99"/>
          <p:cNvSpPr txBox="1"/>
          <p:nvPr/>
        </p:nvSpPr>
        <p:spPr>
          <a:xfrm>
            <a:off x="5416325" y="257175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0F1115"/>
                </a:solidFill>
                <a:highlight>
                  <a:srgbClr val="FFFFFF"/>
                </a:highlight>
                <a:latin typeface="Roboto"/>
                <a:ea typeface="Roboto"/>
                <a:cs typeface="Roboto"/>
                <a:sym typeface="Roboto"/>
              </a:rPr>
              <a:t>Рандомная генерация</a:t>
            </a:r>
            <a:endParaRPr/>
          </a:p>
        </p:txBody>
      </p:sp>
      <p:pic>
        <p:nvPicPr>
          <p:cNvPr id="748" name="Google Shape;748;p99"/>
          <p:cNvPicPr preferRelativeResize="0"/>
          <p:nvPr/>
        </p:nvPicPr>
        <p:blipFill>
          <a:blip r:embed="rId3">
            <a:alphaModFix/>
          </a:blip>
          <a:stretch>
            <a:fillRect/>
          </a:stretch>
        </p:blipFill>
        <p:spPr>
          <a:xfrm>
            <a:off x="5416325" y="3018675"/>
            <a:ext cx="2697750" cy="11131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100"/>
          <p:cNvSpPr txBox="1"/>
          <p:nvPr>
            <p:ph idx="1" type="subTitle"/>
          </p:nvPr>
        </p:nvSpPr>
        <p:spPr>
          <a:xfrm>
            <a:off x="228600" y="783951"/>
            <a:ext cx="5741400" cy="1431600"/>
          </a:xfrm>
          <a:prstGeom prst="rect">
            <a:avLst/>
          </a:prstGeom>
        </p:spPr>
        <p:txBody>
          <a:bodyPr anchorCtr="0" anchor="t" bIns="0" lIns="0" spcFirstLastPara="1" rIns="0" wrap="square" tIns="0">
            <a:spAutoFit/>
          </a:bodyPr>
          <a:lstStyle/>
          <a:p>
            <a:pPr indent="-304800" lvl="0" marL="457200" rtl="0" algn="l">
              <a:lnSpc>
                <a:spcPct val="115000"/>
              </a:lnSpc>
              <a:spcBef>
                <a:spcPts val="1700"/>
              </a:spcBef>
              <a:spcAft>
                <a:spcPts val="0"/>
              </a:spcAft>
              <a:buClr>
                <a:srgbClr val="0F1115"/>
              </a:buClr>
              <a:buSzPts val="1200"/>
              <a:buFont typeface="Roboto"/>
              <a:buAutoNum type="arabicPeriod"/>
            </a:pPr>
            <a:r>
              <a:rPr lang="en-GB" sz="1200">
                <a:solidFill>
                  <a:srgbClr val="0F1115"/>
                </a:solidFill>
                <a:highlight>
                  <a:srgbClr val="FFFFFF"/>
                </a:highlight>
                <a:latin typeface="Roboto"/>
                <a:ea typeface="Roboto"/>
                <a:cs typeface="Roboto"/>
                <a:sym typeface="Roboto"/>
              </a:rPr>
              <a:t>Нарисуй граф своих сервисов (если хочешь) </a:t>
            </a:r>
            <a:endParaRPr sz="1200">
              <a:solidFill>
                <a:srgbClr val="0F1115"/>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F1115"/>
              </a:buClr>
              <a:buSzPts val="1200"/>
              <a:buFont typeface="Roboto"/>
              <a:buAutoNum type="arabicPeriod"/>
            </a:pPr>
            <a:r>
              <a:rPr lang="en-GB" sz="1200">
                <a:solidFill>
                  <a:srgbClr val="0F1115"/>
                </a:solidFill>
                <a:highlight>
                  <a:srgbClr val="FFFFFF"/>
                </a:highlight>
                <a:latin typeface="Roboto"/>
                <a:ea typeface="Roboto"/>
                <a:cs typeface="Roboto"/>
                <a:sym typeface="Roboto"/>
              </a:rPr>
              <a:t>Составь 5 групп сценариев: минимум/ максимум, соседи/противоположности, Ядро</a:t>
            </a:r>
            <a:endParaRPr sz="1200">
              <a:solidFill>
                <a:srgbClr val="0F1115"/>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F1115"/>
              </a:buClr>
              <a:buSzPts val="1200"/>
              <a:buFont typeface="Roboto"/>
              <a:buAutoNum type="arabicPeriod"/>
            </a:pPr>
            <a:r>
              <a:rPr lang="en-GB" sz="1200">
                <a:solidFill>
                  <a:srgbClr val="0F1115"/>
                </a:solidFill>
                <a:highlight>
                  <a:srgbClr val="FFFFFF"/>
                </a:highlight>
                <a:latin typeface="Roboto"/>
                <a:ea typeface="Roboto"/>
                <a:cs typeface="Roboto"/>
                <a:sym typeface="Roboto"/>
              </a:rPr>
              <a:t>Найди в тестах if/for и замени их на данные </a:t>
            </a:r>
            <a:endParaRPr sz="1200">
              <a:solidFill>
                <a:srgbClr val="0F1115"/>
              </a:solidFill>
              <a:highlight>
                <a:srgbClr val="FFFFFF"/>
              </a:highlight>
              <a:latin typeface="Roboto"/>
              <a:ea typeface="Roboto"/>
              <a:cs typeface="Roboto"/>
              <a:sym typeface="Roboto"/>
            </a:endParaRPr>
          </a:p>
          <a:p>
            <a:pPr indent="-304800" lvl="0" marL="457200" rtl="0" algn="l">
              <a:lnSpc>
                <a:spcPct val="115000"/>
              </a:lnSpc>
              <a:spcBef>
                <a:spcPts val="0"/>
              </a:spcBef>
              <a:spcAft>
                <a:spcPts val="0"/>
              </a:spcAft>
              <a:buClr>
                <a:srgbClr val="0F1115"/>
              </a:buClr>
              <a:buSzPts val="1200"/>
              <a:buFont typeface="Roboto"/>
              <a:buAutoNum type="arabicPeriod"/>
            </a:pPr>
            <a:r>
              <a:rPr lang="en-GB" sz="1200">
                <a:solidFill>
                  <a:srgbClr val="0F1115"/>
                </a:solidFill>
                <a:highlight>
                  <a:srgbClr val="FFFFFF"/>
                </a:highlight>
                <a:latin typeface="Roboto"/>
                <a:ea typeface="Roboto"/>
                <a:cs typeface="Roboto"/>
                <a:sym typeface="Roboto"/>
              </a:rPr>
              <a:t>Правила работы с данными: всегда данные на вход и на выход </a:t>
            </a:r>
            <a:endParaRPr sz="1200">
              <a:solidFill>
                <a:srgbClr val="0F1115"/>
              </a:solidFill>
              <a:highlight>
                <a:srgbClr val="FFFFFF"/>
              </a:highlight>
              <a:latin typeface="Roboto"/>
              <a:ea typeface="Roboto"/>
              <a:cs typeface="Roboto"/>
              <a:sym typeface="Roboto"/>
            </a:endParaRPr>
          </a:p>
          <a:p>
            <a:pPr indent="0" lvl="0" marL="0" rtl="0" algn="l">
              <a:spcBef>
                <a:spcPts val="1200"/>
              </a:spcBef>
              <a:spcAft>
                <a:spcPts val="1000"/>
              </a:spcAft>
              <a:buNone/>
            </a:pPr>
            <a:r>
              <a:t/>
            </a:r>
            <a:endParaRPr/>
          </a:p>
        </p:txBody>
      </p:sp>
      <p:sp>
        <p:nvSpPr>
          <p:cNvPr id="754" name="Google Shape;754;p100"/>
          <p:cNvSpPr txBox="1"/>
          <p:nvPr>
            <p:ph type="title"/>
          </p:nvPr>
        </p:nvSpPr>
        <p:spPr>
          <a:xfrm>
            <a:off x="232175" y="160047"/>
            <a:ext cx="7204200" cy="450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Выводы</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Шаблон презентаций HRB">
  <a:themeElements>
    <a:clrScheme name="Tochka_colors">
      <a:dk1>
        <a:srgbClr val="191919"/>
      </a:dk1>
      <a:lt1>
        <a:srgbClr val="FFFFFF"/>
      </a:lt1>
      <a:dk2>
        <a:srgbClr val="181818"/>
      </a:dk2>
      <a:lt2>
        <a:srgbClr val="EAEAEA"/>
      </a:lt2>
      <a:accent1>
        <a:srgbClr val="7F42E1"/>
      </a:accent1>
      <a:accent2>
        <a:srgbClr val="E7DBFD"/>
      </a:accent2>
      <a:accent3>
        <a:srgbClr val="D3F0FF"/>
      </a:accent3>
      <a:accent4>
        <a:srgbClr val="CFBAF7"/>
      </a:accent4>
      <a:accent5>
        <a:srgbClr val="A57BEC"/>
      </a:accent5>
      <a:accent6>
        <a:srgbClr val="4E1AA3"/>
      </a:accent6>
      <a:hlink>
        <a:srgbClr val="191919"/>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