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17"/>
  </p:notesMasterIdLst>
  <p:sldIdLst>
    <p:sldId id="256" r:id="rId2"/>
    <p:sldId id="486" r:id="rId3"/>
    <p:sldId id="485" r:id="rId4"/>
    <p:sldId id="462" r:id="rId5"/>
    <p:sldId id="456" r:id="rId6"/>
    <p:sldId id="475" r:id="rId7"/>
    <p:sldId id="477" r:id="rId8"/>
    <p:sldId id="476" r:id="rId9"/>
    <p:sldId id="487" r:id="rId10"/>
    <p:sldId id="501" r:id="rId11"/>
    <p:sldId id="500" r:id="rId12"/>
    <p:sldId id="491" r:id="rId13"/>
    <p:sldId id="465" r:id="rId14"/>
    <p:sldId id="493" r:id="rId15"/>
    <p:sldId id="47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otham Bold" pitchFamily="50" charset="0"/>
      <p:regular r:id="rId22"/>
      <p:bold r:id="rId23"/>
      <p:italic r:id="rId24"/>
      <p:boldItalic r:id="rId25"/>
    </p:embeddedFont>
    <p:embeddedFont>
      <p:font typeface="Gotham Book" pitchFamily="50" charset="0"/>
      <p:regular r:id="rId26"/>
      <p:italic r:id="rId27"/>
    </p:embeddedFont>
    <p:embeddedFont>
      <p:font typeface="Montserrat Medium" panose="00000600000000000000" pitchFamily="2" charset="-52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FF"/>
    <a:srgbClr val="0C0C0C"/>
    <a:srgbClr val="141414"/>
    <a:srgbClr val="1E1E1E"/>
    <a:srgbClr val="B6D7A8"/>
    <a:srgbClr val="F4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8"/>
    <p:restoredTop sz="96552" autoAdjust="0"/>
  </p:normalViewPr>
  <p:slideViewPr>
    <p:cSldViewPr snapToGrid="0">
      <p:cViewPr>
        <p:scale>
          <a:sx n="66" d="100"/>
          <a:sy n="66" d="100"/>
        </p:scale>
        <p:origin x="630" y="1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otham Book" pitchFamily="2" charset="0"/>
                <a:ea typeface="Gotham Book" pitchFamily="2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otham Book" pitchFamily="2" charset="0"/>
                <a:ea typeface="Gotham Book" pitchFamily="2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otham Book" pitchFamily="2" charset="0"/>
                <a:ea typeface="Gotham Book" pitchFamily="2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Gotham Book" pitchFamily="2" charset="0"/>
              </a:defRPr>
            </a:lvl1pPr>
          </a:lstStyle>
          <a:p>
            <a:pPr algn="r"/>
            <a:fld id="{00000000-1234-1234-1234-123412341234}" type="slidenum">
              <a:rPr lang="ru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ru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Gotham Book" pitchFamily="2" charset="0"/>
        <a:ea typeface="Gotham Book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Book" pitchFamily="2" charset="0"/>
            </a:endParaRPr>
          </a:p>
        </p:txBody>
      </p:sp>
      <p:sp>
        <p:nvSpPr>
          <p:cNvPr id="328" name="Google Shape;3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4f5a311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4f5a311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96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ce31f54741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ce31f54741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66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4f5a311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4f5a311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3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4f5a311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4f5a311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75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4f5a311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4f5a311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99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4f5a311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4f5a311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9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4f5a311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4f5a311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38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4f5a311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4f5a311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56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Пользовательский макет" userDrawn="1">
  <p:cSld name="25_Пользовательский макет">
    <p:bg>
      <p:bgPr>
        <a:solidFill>
          <a:srgbClr val="CEEBFE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52D55925-0867-0CDA-312A-C13193F410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6763" y="2459653"/>
            <a:ext cx="8858118" cy="193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b="1" i="0">
                <a:solidFill>
                  <a:schemeClr val="lt1"/>
                </a:solidFill>
                <a:latin typeface="Gotham Bold" pitchFamily="2" charset="0"/>
                <a:ea typeface="Gotham Bold" pitchFamily="2" charset="0"/>
                <a:cs typeface="Gotham Bold" pitchFamily="2" charset="0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596488E-ADEF-721A-9708-43D6B5AD6A23}"/>
              </a:ext>
            </a:extLst>
          </p:cNvPr>
          <p:cNvGrpSpPr/>
          <p:nvPr userDrawn="1"/>
        </p:nvGrpSpPr>
        <p:grpSpPr>
          <a:xfrm>
            <a:off x="777070" y="404813"/>
            <a:ext cx="3811662" cy="425415"/>
            <a:chOff x="5697892" y="3934430"/>
            <a:chExt cx="2171836" cy="242396"/>
          </a:xfrm>
          <a:solidFill>
            <a:schemeClr val="tx2"/>
          </a:solidFill>
        </p:grpSpPr>
        <p:sp>
          <p:nvSpPr>
            <p:cNvPr id="8" name="Рисунок 543">
              <a:extLst>
                <a:ext uri="{FF2B5EF4-FFF2-40B4-BE49-F238E27FC236}">
                  <a16:creationId xmlns:a16="http://schemas.microsoft.com/office/drawing/2014/main" id="{0765871A-E7B9-4D67-3AF8-976AD3D60A22}"/>
                </a:ext>
              </a:extLst>
            </p:cNvPr>
            <p:cNvSpPr/>
            <p:nvPr/>
          </p:nvSpPr>
          <p:spPr>
            <a:xfrm>
              <a:off x="6069557" y="4005669"/>
              <a:ext cx="147587" cy="76710"/>
            </a:xfrm>
            <a:custGeom>
              <a:avLst/>
              <a:gdLst>
                <a:gd name="connsiteX0" fmla="*/ 75 w 147587"/>
                <a:gd name="connsiteY0" fmla="*/ 153 h 76710"/>
                <a:gd name="connsiteX1" fmla="*/ 75 w 147587"/>
                <a:gd name="connsiteY1" fmla="*/ 76863 h 76710"/>
                <a:gd name="connsiteX2" fmla="*/ 46874 w 147587"/>
                <a:gd name="connsiteY2" fmla="*/ 76863 h 76710"/>
                <a:gd name="connsiteX3" fmla="*/ 46874 w 147587"/>
                <a:gd name="connsiteY3" fmla="*/ 33665 h 76710"/>
                <a:gd name="connsiteX4" fmla="*/ 93969 w 147587"/>
                <a:gd name="connsiteY4" fmla="*/ 33665 h 76710"/>
                <a:gd name="connsiteX5" fmla="*/ 147662 w 147587"/>
                <a:gd name="connsiteY5" fmla="*/ 153 h 76710"/>
                <a:gd name="connsiteX6" fmla="*/ 75 w 147587"/>
                <a:gd name="connsiteY6" fmla="*/ 153 h 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87" h="76710">
                  <a:moveTo>
                    <a:pt x="75" y="153"/>
                  </a:moveTo>
                  <a:lnTo>
                    <a:pt x="75" y="76863"/>
                  </a:lnTo>
                  <a:lnTo>
                    <a:pt x="46874" y="76863"/>
                  </a:lnTo>
                  <a:lnTo>
                    <a:pt x="46874" y="33665"/>
                  </a:lnTo>
                  <a:lnTo>
                    <a:pt x="93969" y="33665"/>
                  </a:lnTo>
                  <a:cubicBezTo>
                    <a:pt x="118573" y="33665"/>
                    <a:pt x="139550" y="19725"/>
                    <a:pt x="147662" y="153"/>
                  </a:cubicBezTo>
                  <a:lnTo>
                    <a:pt x="75" y="153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0" i="0" dirty="0">
                <a:latin typeface="Gotham Book" pitchFamily="2" charset="0"/>
              </a:endParaRPr>
            </a:p>
          </p:txBody>
        </p:sp>
        <p:sp>
          <p:nvSpPr>
            <p:cNvPr id="9" name="Рисунок 543">
              <a:extLst>
                <a:ext uri="{FF2B5EF4-FFF2-40B4-BE49-F238E27FC236}">
                  <a16:creationId xmlns:a16="http://schemas.microsoft.com/office/drawing/2014/main" id="{7F462F88-A60A-76B1-4BE1-FE0FD9C0C3B8}"/>
                </a:ext>
              </a:extLst>
            </p:cNvPr>
            <p:cNvSpPr/>
            <p:nvPr/>
          </p:nvSpPr>
          <p:spPr>
            <a:xfrm>
              <a:off x="5903993" y="3936228"/>
              <a:ext cx="146263" cy="146160"/>
            </a:xfrm>
            <a:custGeom>
              <a:avLst/>
              <a:gdLst>
                <a:gd name="connsiteX0" fmla="*/ 82686 w 146263"/>
                <a:gd name="connsiteY0" fmla="*/ 15594 h 146160"/>
                <a:gd name="connsiteX1" fmla="*/ 49922 w 146263"/>
                <a:gd name="connsiteY1" fmla="*/ 86529 h 146160"/>
                <a:gd name="connsiteX2" fmla="*/ 46609 w 146263"/>
                <a:gd name="connsiteY2" fmla="*/ 86529 h 146160"/>
                <a:gd name="connsiteX3" fmla="*/ 46609 w 146263"/>
                <a:gd name="connsiteY3" fmla="*/ 151 h 146160"/>
                <a:gd name="connsiteX4" fmla="*/ 66 w 146263"/>
                <a:gd name="connsiteY4" fmla="*/ 151 h 146160"/>
                <a:gd name="connsiteX5" fmla="*/ 66 w 146263"/>
                <a:gd name="connsiteY5" fmla="*/ 146312 h 146160"/>
                <a:gd name="connsiteX6" fmla="*/ 39563 w 146263"/>
                <a:gd name="connsiteY6" fmla="*/ 146312 h 146160"/>
                <a:gd name="connsiteX7" fmla="*/ 63710 w 146263"/>
                <a:gd name="connsiteY7" fmla="*/ 130878 h 146160"/>
                <a:gd name="connsiteX8" fmla="*/ 96474 w 146263"/>
                <a:gd name="connsiteY8" fmla="*/ 59953 h 146160"/>
                <a:gd name="connsiteX9" fmla="*/ 99797 w 146263"/>
                <a:gd name="connsiteY9" fmla="*/ 59953 h 146160"/>
                <a:gd name="connsiteX10" fmla="*/ 99797 w 146263"/>
                <a:gd name="connsiteY10" fmla="*/ 146312 h 146160"/>
                <a:gd name="connsiteX11" fmla="*/ 146330 w 146263"/>
                <a:gd name="connsiteY11" fmla="*/ 146312 h 146160"/>
                <a:gd name="connsiteX12" fmla="*/ 146330 w 146263"/>
                <a:gd name="connsiteY12" fmla="*/ 151 h 146160"/>
                <a:gd name="connsiteX13" fmla="*/ 106834 w 146263"/>
                <a:gd name="connsiteY13" fmla="*/ 151 h 146160"/>
                <a:gd name="connsiteX14" fmla="*/ 82686 w 146263"/>
                <a:gd name="connsiteY14" fmla="*/ 15594 h 14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263" h="146160">
                  <a:moveTo>
                    <a:pt x="82686" y="15594"/>
                  </a:moveTo>
                  <a:lnTo>
                    <a:pt x="49922" y="86529"/>
                  </a:lnTo>
                  <a:lnTo>
                    <a:pt x="46609" y="86529"/>
                  </a:lnTo>
                  <a:lnTo>
                    <a:pt x="46609" y="151"/>
                  </a:lnTo>
                  <a:lnTo>
                    <a:pt x="66" y="151"/>
                  </a:lnTo>
                  <a:lnTo>
                    <a:pt x="66" y="146312"/>
                  </a:lnTo>
                  <a:lnTo>
                    <a:pt x="39563" y="146312"/>
                  </a:lnTo>
                  <a:cubicBezTo>
                    <a:pt x="49932" y="146312"/>
                    <a:pt x="59358" y="140289"/>
                    <a:pt x="63710" y="130878"/>
                  </a:cubicBezTo>
                  <a:lnTo>
                    <a:pt x="96474" y="59953"/>
                  </a:lnTo>
                  <a:lnTo>
                    <a:pt x="99797" y="59953"/>
                  </a:lnTo>
                  <a:lnTo>
                    <a:pt x="99797" y="146312"/>
                  </a:lnTo>
                  <a:lnTo>
                    <a:pt x="146330" y="146312"/>
                  </a:lnTo>
                  <a:lnTo>
                    <a:pt x="146330" y="151"/>
                  </a:lnTo>
                  <a:lnTo>
                    <a:pt x="106834" y="151"/>
                  </a:lnTo>
                  <a:cubicBezTo>
                    <a:pt x="96464" y="151"/>
                    <a:pt x="87038" y="6184"/>
                    <a:pt x="82686" y="15594"/>
                  </a:cubicBezTo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0" i="0" dirty="0">
                <a:latin typeface="Gotham Book" pitchFamily="2" charset="0"/>
              </a:endParaRPr>
            </a:p>
          </p:txBody>
        </p:sp>
        <p:sp>
          <p:nvSpPr>
            <p:cNvPr id="10" name="Рисунок 543">
              <a:extLst>
                <a:ext uri="{FF2B5EF4-FFF2-40B4-BE49-F238E27FC236}">
                  <a16:creationId xmlns:a16="http://schemas.microsoft.com/office/drawing/2014/main" id="{75A161C6-9353-D55B-52C6-2E6EF7A43313}"/>
                </a:ext>
              </a:extLst>
            </p:cNvPr>
            <p:cNvSpPr/>
            <p:nvPr/>
          </p:nvSpPr>
          <p:spPr>
            <a:xfrm>
              <a:off x="5697892" y="3936228"/>
              <a:ext cx="186150" cy="146160"/>
            </a:xfrm>
            <a:custGeom>
              <a:avLst/>
              <a:gdLst>
                <a:gd name="connsiteX0" fmla="*/ 72066 w 186150"/>
                <a:gd name="connsiteY0" fmla="*/ 19362 h 146160"/>
                <a:gd name="connsiteX1" fmla="*/ 91452 w 186150"/>
                <a:gd name="connsiteY1" fmla="*/ 86528 h 146160"/>
                <a:gd name="connsiteX2" fmla="*/ 94775 w 186150"/>
                <a:gd name="connsiteY2" fmla="*/ 86528 h 146160"/>
                <a:gd name="connsiteX3" fmla="*/ 114162 w 186150"/>
                <a:gd name="connsiteY3" fmla="*/ 19362 h 146160"/>
                <a:gd name="connsiteX4" fmla="*/ 139718 w 186150"/>
                <a:gd name="connsiteY4" fmla="*/ 151 h 146160"/>
                <a:gd name="connsiteX5" fmla="*/ 186194 w 186150"/>
                <a:gd name="connsiteY5" fmla="*/ 151 h 146160"/>
                <a:gd name="connsiteX6" fmla="*/ 186194 w 186150"/>
                <a:gd name="connsiteY6" fmla="*/ 146311 h 146160"/>
                <a:gd name="connsiteX7" fmla="*/ 139661 w 186150"/>
                <a:gd name="connsiteY7" fmla="*/ 146311 h 146160"/>
                <a:gd name="connsiteX8" fmla="*/ 139661 w 186150"/>
                <a:gd name="connsiteY8" fmla="*/ 59953 h 146160"/>
                <a:gd name="connsiteX9" fmla="*/ 136338 w 186150"/>
                <a:gd name="connsiteY9" fmla="*/ 59953 h 146160"/>
                <a:gd name="connsiteX10" fmla="*/ 109744 w 186150"/>
                <a:gd name="connsiteY10" fmla="*/ 146311 h 146160"/>
                <a:gd name="connsiteX11" fmla="*/ 76494 w 186150"/>
                <a:gd name="connsiteY11" fmla="*/ 146311 h 146160"/>
                <a:gd name="connsiteX12" fmla="*/ 49899 w 186150"/>
                <a:gd name="connsiteY12" fmla="*/ 59953 h 146160"/>
                <a:gd name="connsiteX13" fmla="*/ 46576 w 186150"/>
                <a:gd name="connsiteY13" fmla="*/ 59953 h 146160"/>
                <a:gd name="connsiteX14" fmla="*/ 46576 w 186150"/>
                <a:gd name="connsiteY14" fmla="*/ 146311 h 146160"/>
                <a:gd name="connsiteX15" fmla="*/ 44 w 186150"/>
                <a:gd name="connsiteY15" fmla="*/ 146311 h 146160"/>
                <a:gd name="connsiteX16" fmla="*/ 44 w 186150"/>
                <a:gd name="connsiteY16" fmla="*/ 151 h 146160"/>
                <a:gd name="connsiteX17" fmla="*/ 46519 w 186150"/>
                <a:gd name="connsiteY17" fmla="*/ 151 h 146160"/>
                <a:gd name="connsiteX18" fmla="*/ 72066 w 186150"/>
                <a:gd name="connsiteY18" fmla="*/ 19362 h 14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150" h="146160">
                  <a:moveTo>
                    <a:pt x="72066" y="19362"/>
                  </a:moveTo>
                  <a:lnTo>
                    <a:pt x="91452" y="86528"/>
                  </a:lnTo>
                  <a:lnTo>
                    <a:pt x="94775" y="86528"/>
                  </a:lnTo>
                  <a:lnTo>
                    <a:pt x="114162" y="19362"/>
                  </a:lnTo>
                  <a:cubicBezTo>
                    <a:pt x="117447" y="7982"/>
                    <a:pt x="127873" y="151"/>
                    <a:pt x="139718" y="151"/>
                  </a:cubicBezTo>
                  <a:lnTo>
                    <a:pt x="186194" y="151"/>
                  </a:lnTo>
                  <a:lnTo>
                    <a:pt x="186194" y="146311"/>
                  </a:lnTo>
                  <a:lnTo>
                    <a:pt x="139661" y="146311"/>
                  </a:lnTo>
                  <a:lnTo>
                    <a:pt x="139661" y="59953"/>
                  </a:lnTo>
                  <a:lnTo>
                    <a:pt x="136338" y="59953"/>
                  </a:lnTo>
                  <a:lnTo>
                    <a:pt x="109744" y="146311"/>
                  </a:lnTo>
                  <a:lnTo>
                    <a:pt x="76494" y="146311"/>
                  </a:lnTo>
                  <a:lnTo>
                    <a:pt x="49899" y="59953"/>
                  </a:lnTo>
                  <a:lnTo>
                    <a:pt x="46576" y="59953"/>
                  </a:lnTo>
                  <a:lnTo>
                    <a:pt x="46576" y="146311"/>
                  </a:lnTo>
                  <a:lnTo>
                    <a:pt x="44" y="146311"/>
                  </a:lnTo>
                  <a:lnTo>
                    <a:pt x="44" y="151"/>
                  </a:lnTo>
                  <a:lnTo>
                    <a:pt x="46519" y="151"/>
                  </a:lnTo>
                  <a:cubicBezTo>
                    <a:pt x="58364" y="151"/>
                    <a:pt x="68781" y="7982"/>
                    <a:pt x="72066" y="19362"/>
                  </a:cubicBezTo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0" i="0" dirty="0">
                <a:latin typeface="Gotham Book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3053C746-768C-A7EB-79E6-96FA19B93D51}"/>
                </a:ext>
              </a:extLst>
            </p:cNvPr>
            <p:cNvSpPr/>
            <p:nvPr/>
          </p:nvSpPr>
          <p:spPr>
            <a:xfrm flipV="1">
              <a:off x="5698413" y="3934430"/>
              <a:ext cx="2171315" cy="242396"/>
            </a:xfrm>
            <a:custGeom>
              <a:avLst/>
              <a:gdLst>
                <a:gd name="connsiteX0" fmla="*/ 1243499 w 2171315"/>
                <a:gd name="connsiteY0" fmla="*/ 49002 h 242396"/>
                <a:gd name="connsiteX1" fmla="*/ 1284543 w 2171315"/>
                <a:gd name="connsiteY1" fmla="*/ 49002 h 242396"/>
                <a:gd name="connsiteX2" fmla="*/ 1284543 w 2171315"/>
                <a:gd name="connsiteY2" fmla="*/ 7988 h 242396"/>
                <a:gd name="connsiteX3" fmla="*/ 1243499 w 2171315"/>
                <a:gd name="connsiteY3" fmla="*/ 7988 h 242396"/>
                <a:gd name="connsiteX4" fmla="*/ 0 w 2171315"/>
                <a:gd name="connsiteY4" fmla="*/ 49002 h 242396"/>
                <a:gd name="connsiteX5" fmla="*/ 521492 w 2171315"/>
                <a:gd name="connsiteY5" fmla="*/ 49002 h 242396"/>
                <a:gd name="connsiteX6" fmla="*/ 521492 w 2171315"/>
                <a:gd name="connsiteY6" fmla="*/ 7988 h 242396"/>
                <a:gd name="connsiteX7" fmla="*/ 0 w 2171315"/>
                <a:gd name="connsiteY7" fmla="*/ 7988 h 242396"/>
                <a:gd name="connsiteX8" fmla="*/ 968642 w 2171315"/>
                <a:gd name="connsiteY8" fmla="*/ 89733 h 242396"/>
                <a:gd name="connsiteX9" fmla="*/ 927410 w 2171315"/>
                <a:gd name="connsiteY9" fmla="*/ 61052 h 242396"/>
                <a:gd name="connsiteX10" fmla="*/ 927394 w 2171315"/>
                <a:gd name="connsiteY10" fmla="*/ 58639 h 242396"/>
                <a:gd name="connsiteX11" fmla="*/ 961019 w 2171315"/>
                <a:gd name="connsiteY11" fmla="*/ 31879 h 242396"/>
                <a:gd name="connsiteX12" fmla="*/ 1009557 w 2171315"/>
                <a:gd name="connsiteY12" fmla="*/ 70163 h 242396"/>
                <a:gd name="connsiteX13" fmla="*/ 1009637 w 2171315"/>
                <a:gd name="connsiteY13" fmla="*/ 82226 h 242396"/>
                <a:gd name="connsiteX14" fmla="*/ 968642 w 2171315"/>
                <a:gd name="connsiteY14" fmla="*/ 89733 h 242396"/>
                <a:gd name="connsiteX15" fmla="*/ 1628228 w 2171315"/>
                <a:gd name="connsiteY15" fmla="*/ 149583 h 242396"/>
                <a:gd name="connsiteX16" fmla="*/ 1574734 w 2171315"/>
                <a:gd name="connsiteY16" fmla="*/ 92029 h 242396"/>
                <a:gd name="connsiteX17" fmla="*/ 1627468 w 2171315"/>
                <a:gd name="connsiteY17" fmla="*/ 33779 h 242396"/>
                <a:gd name="connsiteX18" fmla="*/ 1680962 w 2171315"/>
                <a:gd name="connsiteY18" fmla="*/ 91332 h 242396"/>
                <a:gd name="connsiteX19" fmla="*/ 1628228 w 2171315"/>
                <a:gd name="connsiteY19" fmla="*/ 149583 h 242396"/>
                <a:gd name="connsiteX20" fmla="*/ 1628450 w 2171315"/>
                <a:gd name="connsiteY20" fmla="*/ 183358 h 242396"/>
                <a:gd name="connsiteX21" fmla="*/ 1722004 w 2171315"/>
                <a:gd name="connsiteY21" fmla="*/ 91063 h 242396"/>
                <a:gd name="connsiteX22" fmla="*/ 1627246 w 2171315"/>
                <a:gd name="connsiteY22" fmla="*/ 2 h 242396"/>
                <a:gd name="connsiteX23" fmla="*/ 1533675 w 2171315"/>
                <a:gd name="connsiteY23" fmla="*/ 89886 h 242396"/>
                <a:gd name="connsiteX24" fmla="*/ 1533691 w 2171315"/>
                <a:gd name="connsiteY24" fmla="*/ 92299 h 242396"/>
                <a:gd name="connsiteX25" fmla="*/ 1628450 w 2171315"/>
                <a:gd name="connsiteY25" fmla="*/ 183358 h 242396"/>
                <a:gd name="connsiteX26" fmla="*/ 1862680 w 2171315"/>
                <a:gd name="connsiteY26" fmla="*/ 185946 h 242396"/>
                <a:gd name="connsiteX27" fmla="*/ 1867508 w 2171315"/>
                <a:gd name="connsiteY27" fmla="*/ 185914 h 242396"/>
                <a:gd name="connsiteX28" fmla="*/ 1867239 w 2171315"/>
                <a:gd name="connsiteY28" fmla="*/ 144901 h 242396"/>
                <a:gd name="connsiteX29" fmla="*/ 1864825 w 2171315"/>
                <a:gd name="connsiteY29" fmla="*/ 144917 h 242396"/>
                <a:gd name="connsiteX30" fmla="*/ 1804009 w 2171315"/>
                <a:gd name="connsiteY30" fmla="*/ 75348 h 242396"/>
                <a:gd name="connsiteX31" fmla="*/ 1803565 w 2171315"/>
                <a:gd name="connsiteY31" fmla="*/ 7796 h 242396"/>
                <a:gd name="connsiteX32" fmla="*/ 1762523 w 2171315"/>
                <a:gd name="connsiteY32" fmla="*/ 8065 h 242396"/>
                <a:gd name="connsiteX33" fmla="*/ 1763680 w 2171315"/>
                <a:gd name="connsiteY33" fmla="*/ 184184 h 242396"/>
                <a:gd name="connsiteX34" fmla="*/ 1804722 w 2171315"/>
                <a:gd name="connsiteY34" fmla="*/ 183914 h 242396"/>
                <a:gd name="connsiteX35" fmla="*/ 1804452 w 2171315"/>
                <a:gd name="connsiteY35" fmla="*/ 142900 h 242396"/>
                <a:gd name="connsiteX36" fmla="*/ 1862680 w 2171315"/>
                <a:gd name="connsiteY36" fmla="*/ 185946 h 242396"/>
                <a:gd name="connsiteX37" fmla="*/ 969276 w 2171315"/>
                <a:gd name="connsiteY37" fmla="*/ 186236 h 242396"/>
                <a:gd name="connsiteX38" fmla="*/ 1027092 w 2171315"/>
                <a:gd name="connsiteY38" fmla="*/ 166555 h 242396"/>
                <a:gd name="connsiteX39" fmla="*/ 1048456 w 2171315"/>
                <a:gd name="connsiteY39" fmla="*/ 110924 h 242396"/>
                <a:gd name="connsiteX40" fmla="*/ 1047775 w 2171315"/>
                <a:gd name="connsiteY40" fmla="*/ 7183 h 242396"/>
                <a:gd name="connsiteX41" fmla="*/ 1006732 w 2171315"/>
                <a:gd name="connsiteY41" fmla="*/ 7452 h 242396"/>
                <a:gd name="connsiteX42" fmla="*/ 1006874 w 2171315"/>
                <a:gd name="connsiteY42" fmla="*/ 29166 h 242396"/>
                <a:gd name="connsiteX43" fmla="*/ 951172 w 2171315"/>
                <a:gd name="connsiteY43" fmla="*/ 2992 h 242396"/>
                <a:gd name="connsiteX44" fmla="*/ 886351 w 2171315"/>
                <a:gd name="connsiteY44" fmla="*/ 58909 h 242396"/>
                <a:gd name="connsiteX45" fmla="*/ 961573 w 2171315"/>
                <a:gd name="connsiteY45" fmla="*/ 116319 h 242396"/>
                <a:gd name="connsiteX46" fmla="*/ 1007397 w 2171315"/>
                <a:gd name="connsiteY46" fmla="*/ 108780 h 242396"/>
                <a:gd name="connsiteX47" fmla="*/ 1007429 w 2171315"/>
                <a:gd name="connsiteY47" fmla="*/ 113605 h 242396"/>
                <a:gd name="connsiteX48" fmla="*/ 964209 w 2171315"/>
                <a:gd name="connsiteY48" fmla="*/ 150080 h 242396"/>
                <a:gd name="connsiteX49" fmla="*/ 913447 w 2171315"/>
                <a:gd name="connsiteY49" fmla="*/ 140762 h 242396"/>
                <a:gd name="connsiteX50" fmla="*/ 901581 w 2171315"/>
                <a:gd name="connsiteY50" fmla="*/ 172204 h 242396"/>
                <a:gd name="connsiteX51" fmla="*/ 969276 w 2171315"/>
                <a:gd name="connsiteY51" fmla="*/ 186236 h 242396"/>
                <a:gd name="connsiteX52" fmla="*/ 2108985 w 2171315"/>
                <a:gd name="connsiteY52" fmla="*/ 188389 h 242396"/>
                <a:gd name="connsiteX53" fmla="*/ 2171313 w 2171315"/>
                <a:gd name="connsiteY53" fmla="*/ 120424 h 242396"/>
                <a:gd name="connsiteX54" fmla="*/ 2170568 w 2171315"/>
                <a:gd name="connsiteY54" fmla="*/ 7034 h 242396"/>
                <a:gd name="connsiteX55" fmla="*/ 2129525 w 2171315"/>
                <a:gd name="connsiteY55" fmla="*/ 7303 h 242396"/>
                <a:gd name="connsiteX56" fmla="*/ 2130175 w 2171315"/>
                <a:gd name="connsiteY56" fmla="*/ 106219 h 242396"/>
                <a:gd name="connsiteX57" fmla="*/ 2094246 w 2171315"/>
                <a:gd name="connsiteY57" fmla="*/ 149883 h 242396"/>
                <a:gd name="connsiteX58" fmla="*/ 2057747 w 2171315"/>
                <a:gd name="connsiteY58" fmla="*/ 106695 h 242396"/>
                <a:gd name="connsiteX59" fmla="*/ 2057098 w 2171315"/>
                <a:gd name="connsiteY59" fmla="*/ 7779 h 242396"/>
                <a:gd name="connsiteX60" fmla="*/ 2016055 w 2171315"/>
                <a:gd name="connsiteY60" fmla="*/ 8048 h 242396"/>
                <a:gd name="connsiteX61" fmla="*/ 2016704 w 2171315"/>
                <a:gd name="connsiteY61" fmla="*/ 106964 h 242396"/>
                <a:gd name="connsiteX62" fmla="*/ 1980775 w 2171315"/>
                <a:gd name="connsiteY62" fmla="*/ 150628 h 242396"/>
                <a:gd name="connsiteX63" fmla="*/ 1941862 w 2171315"/>
                <a:gd name="connsiteY63" fmla="*/ 107455 h 242396"/>
                <a:gd name="connsiteX64" fmla="*/ 1941196 w 2171315"/>
                <a:gd name="connsiteY64" fmla="*/ 6126 h 242396"/>
                <a:gd name="connsiteX65" fmla="*/ 1902568 w 2171315"/>
                <a:gd name="connsiteY65" fmla="*/ 6380 h 242396"/>
                <a:gd name="connsiteX66" fmla="*/ 1901310 w 2171315"/>
                <a:gd name="connsiteY66" fmla="*/ 182514 h 242396"/>
                <a:gd name="connsiteX67" fmla="*/ 1942368 w 2171315"/>
                <a:gd name="connsiteY67" fmla="*/ 184657 h 242396"/>
                <a:gd name="connsiteX68" fmla="*/ 1942178 w 2171315"/>
                <a:gd name="connsiteY68" fmla="*/ 155706 h 242396"/>
                <a:gd name="connsiteX69" fmla="*/ 1995498 w 2171315"/>
                <a:gd name="connsiteY69" fmla="*/ 186721 h 242396"/>
                <a:gd name="connsiteX70" fmla="*/ 2048422 w 2171315"/>
                <a:gd name="connsiteY70" fmla="*/ 157422 h 242396"/>
                <a:gd name="connsiteX71" fmla="*/ 2108985 w 2171315"/>
                <a:gd name="connsiteY71" fmla="*/ 188389 h 242396"/>
                <a:gd name="connsiteX72" fmla="*/ 641010 w 2171315"/>
                <a:gd name="connsiteY72" fmla="*/ 204129 h 242396"/>
                <a:gd name="connsiteX73" fmla="*/ 640456 w 2171315"/>
                <a:gd name="connsiteY73" fmla="*/ 119688 h 242396"/>
                <a:gd name="connsiteX74" fmla="*/ 688741 w 2171315"/>
                <a:gd name="connsiteY74" fmla="*/ 119371 h 242396"/>
                <a:gd name="connsiteX75" fmla="*/ 739726 w 2171315"/>
                <a:gd name="connsiteY75" fmla="*/ 162465 h 242396"/>
                <a:gd name="connsiteX76" fmla="*/ 689295 w 2171315"/>
                <a:gd name="connsiteY76" fmla="*/ 203812 h 242396"/>
                <a:gd name="connsiteX77" fmla="*/ 1102382 w 2171315"/>
                <a:gd name="connsiteY77" fmla="*/ 231616 h 242396"/>
                <a:gd name="connsiteX78" fmla="*/ 1143424 w 2171315"/>
                <a:gd name="connsiteY78" fmla="*/ 231346 h 242396"/>
                <a:gd name="connsiteX79" fmla="*/ 1143107 w 2171315"/>
                <a:gd name="connsiteY79" fmla="*/ 183094 h 242396"/>
                <a:gd name="connsiteX80" fmla="*/ 1191392 w 2171315"/>
                <a:gd name="connsiteY80" fmla="*/ 182777 h 242396"/>
                <a:gd name="connsiteX81" fmla="*/ 1191170 w 2171315"/>
                <a:gd name="connsiteY81" fmla="*/ 149001 h 242396"/>
                <a:gd name="connsiteX82" fmla="*/ 1142885 w 2171315"/>
                <a:gd name="connsiteY82" fmla="*/ 149318 h 242396"/>
                <a:gd name="connsiteX83" fmla="*/ 1142315 w 2171315"/>
                <a:gd name="connsiteY83" fmla="*/ 62466 h 242396"/>
                <a:gd name="connsiteX84" fmla="*/ 1163901 w 2171315"/>
                <a:gd name="connsiteY84" fmla="*/ 40611 h 242396"/>
                <a:gd name="connsiteX85" fmla="*/ 1190489 w 2171315"/>
                <a:gd name="connsiteY85" fmla="*/ 45261 h 242396"/>
                <a:gd name="connsiteX86" fmla="*/ 1190284 w 2171315"/>
                <a:gd name="connsiteY86" fmla="*/ 13898 h 242396"/>
                <a:gd name="connsiteX87" fmla="*/ 1154007 w 2171315"/>
                <a:gd name="connsiteY87" fmla="*/ 4485 h 242396"/>
                <a:gd name="connsiteX88" fmla="*/ 1103640 w 2171315"/>
                <a:gd name="connsiteY88" fmla="*/ 55481 h 242396"/>
                <a:gd name="connsiteX89" fmla="*/ 1101843 w 2171315"/>
                <a:gd name="connsiteY89" fmla="*/ 149587 h 242396"/>
                <a:gd name="connsiteX90" fmla="*/ 1080115 w 2171315"/>
                <a:gd name="connsiteY90" fmla="*/ 149730 h 242396"/>
                <a:gd name="connsiteX91" fmla="*/ 1080337 w 2171315"/>
                <a:gd name="connsiteY91" fmla="*/ 183506 h 242396"/>
                <a:gd name="connsiteX92" fmla="*/ 1102065 w 2171315"/>
                <a:gd name="connsiteY92" fmla="*/ 183364 h 242396"/>
                <a:gd name="connsiteX93" fmla="*/ 811918 w 2171315"/>
                <a:gd name="connsiteY93" fmla="*/ 239862 h 242396"/>
                <a:gd name="connsiteX94" fmla="*/ 852961 w 2171315"/>
                <a:gd name="connsiteY94" fmla="*/ 239862 h 242396"/>
                <a:gd name="connsiteX95" fmla="*/ 852961 w 2171315"/>
                <a:gd name="connsiteY95" fmla="*/ 5838 h 242396"/>
                <a:gd name="connsiteX96" fmla="*/ 811918 w 2171315"/>
                <a:gd name="connsiteY96" fmla="*/ 5838 h 242396"/>
                <a:gd name="connsiteX97" fmla="*/ 369054 w 2171315"/>
                <a:gd name="connsiteY97" fmla="*/ 240719 h 242396"/>
                <a:gd name="connsiteX98" fmla="*/ 469810 w 2171315"/>
                <a:gd name="connsiteY98" fmla="*/ 240719 h 242396"/>
                <a:gd name="connsiteX99" fmla="*/ 504512 w 2171315"/>
                <a:gd name="connsiteY99" fmla="*/ 227183 h 242396"/>
                <a:gd name="connsiteX100" fmla="*/ 521254 w 2171315"/>
                <a:gd name="connsiteY100" fmla="*/ 189312 h 242396"/>
                <a:gd name="connsiteX101" fmla="*/ 520340 w 2171315"/>
                <a:gd name="connsiteY101" fmla="*/ 180187 h 242396"/>
                <a:gd name="connsiteX102" fmla="*/ 434043 w 2171315"/>
                <a:gd name="connsiteY102" fmla="*/ 180187 h 242396"/>
                <a:gd name="connsiteX103" fmla="*/ 371642 w 2171315"/>
                <a:gd name="connsiteY103" fmla="*/ 225814 h 242396"/>
                <a:gd name="connsiteX104" fmla="*/ 371337 w 2171315"/>
                <a:gd name="connsiteY104" fmla="*/ 226879 h 242396"/>
                <a:gd name="connsiteX105" fmla="*/ 370728 w 2171315"/>
                <a:gd name="connsiteY105" fmla="*/ 229312 h 242396"/>
                <a:gd name="connsiteX106" fmla="*/ 369054 w 2171315"/>
                <a:gd name="connsiteY106" fmla="*/ 240719 h 242396"/>
                <a:gd name="connsiteX107" fmla="*/ 1515336 w 2171315"/>
                <a:gd name="connsiteY107" fmla="*/ 241723 h 242396"/>
                <a:gd name="connsiteX108" fmla="*/ 1515083 w 2171315"/>
                <a:gd name="connsiteY108" fmla="*/ 203123 h 242396"/>
                <a:gd name="connsiteX109" fmla="*/ 1382299 w 2171315"/>
                <a:gd name="connsiteY109" fmla="*/ 203994 h 242396"/>
                <a:gd name="connsiteX110" fmla="*/ 1381871 w 2171315"/>
                <a:gd name="connsiteY110" fmla="*/ 138855 h 242396"/>
                <a:gd name="connsiteX111" fmla="*/ 1500186 w 2171315"/>
                <a:gd name="connsiteY111" fmla="*/ 140490 h 242396"/>
                <a:gd name="connsiteX112" fmla="*/ 1499932 w 2171315"/>
                <a:gd name="connsiteY112" fmla="*/ 101889 h 242396"/>
                <a:gd name="connsiteX113" fmla="*/ 1381634 w 2171315"/>
                <a:gd name="connsiteY113" fmla="*/ 102665 h 242396"/>
                <a:gd name="connsiteX114" fmla="*/ 1381000 w 2171315"/>
                <a:gd name="connsiteY114" fmla="*/ 6163 h 242396"/>
                <a:gd name="connsiteX115" fmla="*/ 1339957 w 2171315"/>
                <a:gd name="connsiteY115" fmla="*/ 6433 h 242396"/>
                <a:gd name="connsiteX116" fmla="*/ 1341493 w 2171315"/>
                <a:gd name="connsiteY116" fmla="*/ 240452 h 242396"/>
                <a:gd name="connsiteX117" fmla="*/ 691963 w 2171315"/>
                <a:gd name="connsiteY117" fmla="*/ 242396 h 242396"/>
                <a:gd name="connsiteX118" fmla="*/ 780768 w 2171315"/>
                <a:gd name="connsiteY118" fmla="*/ 162195 h 242396"/>
                <a:gd name="connsiteX119" fmla="*/ 686090 w 2171315"/>
                <a:gd name="connsiteY119" fmla="*/ 83198 h 242396"/>
                <a:gd name="connsiteX120" fmla="*/ 640203 w 2171315"/>
                <a:gd name="connsiteY120" fmla="*/ 81087 h 242396"/>
                <a:gd name="connsiteX121" fmla="*/ 639712 w 2171315"/>
                <a:gd name="connsiteY121" fmla="*/ 6298 h 242396"/>
                <a:gd name="connsiteX122" fmla="*/ 598669 w 2171315"/>
                <a:gd name="connsiteY122" fmla="*/ 6567 h 242396"/>
                <a:gd name="connsiteX123" fmla="*/ 600205 w 2171315"/>
                <a:gd name="connsiteY123" fmla="*/ 240586 h 24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2171315" h="242396">
                  <a:moveTo>
                    <a:pt x="1243499" y="49002"/>
                  </a:moveTo>
                  <a:lnTo>
                    <a:pt x="1284543" y="49002"/>
                  </a:lnTo>
                  <a:lnTo>
                    <a:pt x="1284543" y="7988"/>
                  </a:lnTo>
                  <a:lnTo>
                    <a:pt x="1243499" y="7988"/>
                  </a:lnTo>
                  <a:close/>
                  <a:moveTo>
                    <a:pt x="0" y="49002"/>
                  </a:moveTo>
                  <a:lnTo>
                    <a:pt x="521492" y="49002"/>
                  </a:lnTo>
                  <a:lnTo>
                    <a:pt x="521492" y="7988"/>
                  </a:lnTo>
                  <a:lnTo>
                    <a:pt x="0" y="7988"/>
                  </a:lnTo>
                  <a:close/>
                  <a:moveTo>
                    <a:pt x="968642" y="89733"/>
                  </a:moveTo>
                  <a:cubicBezTo>
                    <a:pt x="942086" y="89908"/>
                    <a:pt x="927521" y="77940"/>
                    <a:pt x="927410" y="61052"/>
                  </a:cubicBezTo>
                  <a:lnTo>
                    <a:pt x="927394" y="58639"/>
                  </a:lnTo>
                  <a:cubicBezTo>
                    <a:pt x="927283" y="41752"/>
                    <a:pt x="941706" y="32006"/>
                    <a:pt x="961019" y="31879"/>
                  </a:cubicBezTo>
                  <a:cubicBezTo>
                    <a:pt x="987577" y="31705"/>
                    <a:pt x="1009415" y="48451"/>
                    <a:pt x="1009557" y="70163"/>
                  </a:cubicBezTo>
                  <a:lnTo>
                    <a:pt x="1009637" y="82226"/>
                  </a:lnTo>
                  <a:cubicBezTo>
                    <a:pt x="997598" y="87130"/>
                    <a:pt x="985542" y="89622"/>
                    <a:pt x="968642" y="89733"/>
                  </a:cubicBezTo>
                  <a:close/>
                  <a:moveTo>
                    <a:pt x="1628228" y="149583"/>
                  </a:moveTo>
                  <a:cubicBezTo>
                    <a:pt x="1594412" y="147391"/>
                    <a:pt x="1574940" y="123393"/>
                    <a:pt x="1574734" y="92029"/>
                  </a:cubicBezTo>
                  <a:cubicBezTo>
                    <a:pt x="1574529" y="60666"/>
                    <a:pt x="1596083" y="33985"/>
                    <a:pt x="1627468" y="33779"/>
                  </a:cubicBezTo>
                  <a:cubicBezTo>
                    <a:pt x="1661283" y="35969"/>
                    <a:pt x="1680756" y="59969"/>
                    <a:pt x="1680962" y="91332"/>
                  </a:cubicBezTo>
                  <a:cubicBezTo>
                    <a:pt x="1681168" y="122695"/>
                    <a:pt x="1659614" y="149376"/>
                    <a:pt x="1628228" y="149583"/>
                  </a:cubicBezTo>
                  <a:close/>
                  <a:moveTo>
                    <a:pt x="1628450" y="183358"/>
                  </a:moveTo>
                  <a:cubicBezTo>
                    <a:pt x="1681564" y="183009"/>
                    <a:pt x="1722337" y="141727"/>
                    <a:pt x="1722004" y="91063"/>
                  </a:cubicBezTo>
                  <a:cubicBezTo>
                    <a:pt x="1721672" y="40399"/>
                    <a:pt x="1682774" y="-362"/>
                    <a:pt x="1627246" y="2"/>
                  </a:cubicBezTo>
                  <a:cubicBezTo>
                    <a:pt x="1574133" y="351"/>
                    <a:pt x="1533359" y="41635"/>
                    <a:pt x="1533675" y="89886"/>
                  </a:cubicBezTo>
                  <a:lnTo>
                    <a:pt x="1533691" y="92299"/>
                  </a:lnTo>
                  <a:cubicBezTo>
                    <a:pt x="1534024" y="142963"/>
                    <a:pt x="1572921" y="183722"/>
                    <a:pt x="1628450" y="183358"/>
                  </a:cubicBezTo>
                  <a:close/>
                  <a:moveTo>
                    <a:pt x="1862680" y="185946"/>
                  </a:moveTo>
                  <a:cubicBezTo>
                    <a:pt x="1865094" y="185930"/>
                    <a:pt x="1865094" y="185930"/>
                    <a:pt x="1867508" y="185914"/>
                  </a:cubicBezTo>
                  <a:lnTo>
                    <a:pt x="1867239" y="144901"/>
                  </a:lnTo>
                  <a:lnTo>
                    <a:pt x="1864825" y="144917"/>
                  </a:lnTo>
                  <a:cubicBezTo>
                    <a:pt x="1828611" y="145154"/>
                    <a:pt x="1804310" y="121187"/>
                    <a:pt x="1804009" y="75348"/>
                  </a:cubicBezTo>
                  <a:lnTo>
                    <a:pt x="1803565" y="7796"/>
                  </a:lnTo>
                  <a:lnTo>
                    <a:pt x="1762523" y="8065"/>
                  </a:lnTo>
                  <a:lnTo>
                    <a:pt x="1763680" y="184184"/>
                  </a:lnTo>
                  <a:lnTo>
                    <a:pt x="1804722" y="183914"/>
                  </a:lnTo>
                  <a:lnTo>
                    <a:pt x="1804452" y="142900"/>
                  </a:lnTo>
                  <a:cubicBezTo>
                    <a:pt x="1814284" y="169375"/>
                    <a:pt x="1833709" y="186136"/>
                    <a:pt x="1862680" y="185946"/>
                  </a:cubicBezTo>
                  <a:close/>
                  <a:moveTo>
                    <a:pt x="969276" y="186236"/>
                  </a:moveTo>
                  <a:cubicBezTo>
                    <a:pt x="995833" y="186062"/>
                    <a:pt x="1015099" y="178697"/>
                    <a:pt x="1027092" y="166555"/>
                  </a:cubicBezTo>
                  <a:cubicBezTo>
                    <a:pt x="1041498" y="154398"/>
                    <a:pt x="1046199" y="135065"/>
                    <a:pt x="1048456" y="110924"/>
                  </a:cubicBezTo>
                  <a:lnTo>
                    <a:pt x="1047775" y="7183"/>
                  </a:lnTo>
                  <a:lnTo>
                    <a:pt x="1006732" y="7452"/>
                  </a:lnTo>
                  <a:lnTo>
                    <a:pt x="1006874" y="29166"/>
                  </a:lnTo>
                  <a:cubicBezTo>
                    <a:pt x="994709" y="14770"/>
                    <a:pt x="977729" y="2818"/>
                    <a:pt x="951172" y="2992"/>
                  </a:cubicBezTo>
                  <a:cubicBezTo>
                    <a:pt x="917372" y="3214"/>
                    <a:pt x="886113" y="22721"/>
                    <a:pt x="886351" y="58909"/>
                  </a:cubicBezTo>
                  <a:cubicBezTo>
                    <a:pt x="886604" y="97510"/>
                    <a:pt x="918116" y="116605"/>
                    <a:pt x="961573" y="116319"/>
                  </a:cubicBezTo>
                  <a:cubicBezTo>
                    <a:pt x="980888" y="116193"/>
                    <a:pt x="995342" y="111273"/>
                    <a:pt x="1007397" y="108780"/>
                  </a:cubicBezTo>
                  <a:lnTo>
                    <a:pt x="1007429" y="113605"/>
                  </a:lnTo>
                  <a:cubicBezTo>
                    <a:pt x="1007587" y="137731"/>
                    <a:pt x="993180" y="149890"/>
                    <a:pt x="964209" y="150080"/>
                  </a:cubicBezTo>
                  <a:cubicBezTo>
                    <a:pt x="944896" y="150207"/>
                    <a:pt x="930378" y="145476"/>
                    <a:pt x="913447" y="140762"/>
                  </a:cubicBezTo>
                  <a:lnTo>
                    <a:pt x="901581" y="172204"/>
                  </a:lnTo>
                  <a:cubicBezTo>
                    <a:pt x="923357" y="179300"/>
                    <a:pt x="940304" y="186427"/>
                    <a:pt x="969276" y="186236"/>
                  </a:cubicBezTo>
                  <a:close/>
                  <a:moveTo>
                    <a:pt x="2108985" y="188389"/>
                  </a:moveTo>
                  <a:cubicBezTo>
                    <a:pt x="2147613" y="188135"/>
                    <a:pt x="2171598" y="163851"/>
                    <a:pt x="2171313" y="120424"/>
                  </a:cubicBezTo>
                  <a:lnTo>
                    <a:pt x="2170568" y="7034"/>
                  </a:lnTo>
                  <a:lnTo>
                    <a:pt x="2129525" y="7303"/>
                  </a:lnTo>
                  <a:lnTo>
                    <a:pt x="2130175" y="106219"/>
                  </a:lnTo>
                  <a:cubicBezTo>
                    <a:pt x="2130365" y="135170"/>
                    <a:pt x="2118389" y="149724"/>
                    <a:pt x="2094246" y="149883"/>
                  </a:cubicBezTo>
                  <a:cubicBezTo>
                    <a:pt x="2072518" y="150026"/>
                    <a:pt x="2055522" y="135661"/>
                    <a:pt x="2057747" y="106695"/>
                  </a:cubicBezTo>
                  <a:lnTo>
                    <a:pt x="2057098" y="7779"/>
                  </a:lnTo>
                  <a:lnTo>
                    <a:pt x="2016055" y="8048"/>
                  </a:lnTo>
                  <a:lnTo>
                    <a:pt x="2016704" y="106964"/>
                  </a:lnTo>
                  <a:cubicBezTo>
                    <a:pt x="2016894" y="135914"/>
                    <a:pt x="2002503" y="150485"/>
                    <a:pt x="1980775" y="150628"/>
                  </a:cubicBezTo>
                  <a:cubicBezTo>
                    <a:pt x="1956632" y="150786"/>
                    <a:pt x="1942036" y="133993"/>
                    <a:pt x="1941862" y="107455"/>
                  </a:cubicBezTo>
                  <a:lnTo>
                    <a:pt x="1941196" y="6126"/>
                  </a:lnTo>
                  <a:lnTo>
                    <a:pt x="1902568" y="6380"/>
                  </a:lnTo>
                  <a:lnTo>
                    <a:pt x="1901310" y="182514"/>
                  </a:lnTo>
                  <a:lnTo>
                    <a:pt x="1942368" y="184657"/>
                  </a:lnTo>
                  <a:lnTo>
                    <a:pt x="1942178" y="155706"/>
                  </a:lnTo>
                  <a:cubicBezTo>
                    <a:pt x="1954361" y="172515"/>
                    <a:pt x="1968942" y="186895"/>
                    <a:pt x="1995498" y="186721"/>
                  </a:cubicBezTo>
                  <a:cubicBezTo>
                    <a:pt x="2022056" y="186547"/>
                    <a:pt x="2038876" y="174373"/>
                    <a:pt x="2048422" y="157422"/>
                  </a:cubicBezTo>
                  <a:cubicBezTo>
                    <a:pt x="2063018" y="174214"/>
                    <a:pt x="2082428" y="188563"/>
                    <a:pt x="2108985" y="188389"/>
                  </a:cubicBezTo>
                  <a:close/>
                  <a:moveTo>
                    <a:pt x="641010" y="204129"/>
                  </a:moveTo>
                  <a:lnTo>
                    <a:pt x="640456" y="119688"/>
                  </a:lnTo>
                  <a:lnTo>
                    <a:pt x="688741" y="119371"/>
                  </a:lnTo>
                  <a:cubicBezTo>
                    <a:pt x="720126" y="119165"/>
                    <a:pt x="739552" y="135926"/>
                    <a:pt x="739726" y="162465"/>
                  </a:cubicBezTo>
                  <a:cubicBezTo>
                    <a:pt x="739900" y="189003"/>
                    <a:pt x="718267" y="203621"/>
                    <a:pt x="689295" y="203812"/>
                  </a:cubicBezTo>
                  <a:close/>
                  <a:moveTo>
                    <a:pt x="1102382" y="231616"/>
                  </a:moveTo>
                  <a:lnTo>
                    <a:pt x="1143424" y="231346"/>
                  </a:lnTo>
                  <a:lnTo>
                    <a:pt x="1143107" y="183094"/>
                  </a:lnTo>
                  <a:lnTo>
                    <a:pt x="1191392" y="182777"/>
                  </a:lnTo>
                  <a:lnTo>
                    <a:pt x="1191170" y="149001"/>
                  </a:lnTo>
                  <a:lnTo>
                    <a:pt x="1142885" y="149318"/>
                  </a:lnTo>
                  <a:lnTo>
                    <a:pt x="1142315" y="62466"/>
                  </a:lnTo>
                  <a:cubicBezTo>
                    <a:pt x="1142204" y="45578"/>
                    <a:pt x="1151830" y="40690"/>
                    <a:pt x="1163901" y="40611"/>
                  </a:cubicBezTo>
                  <a:cubicBezTo>
                    <a:pt x="1173558" y="40547"/>
                    <a:pt x="1183231" y="42896"/>
                    <a:pt x="1190489" y="45261"/>
                  </a:cubicBezTo>
                  <a:lnTo>
                    <a:pt x="1190284" y="13898"/>
                  </a:lnTo>
                  <a:cubicBezTo>
                    <a:pt x="1180579" y="6723"/>
                    <a:pt x="1168493" y="4389"/>
                    <a:pt x="1154007" y="4485"/>
                  </a:cubicBezTo>
                  <a:cubicBezTo>
                    <a:pt x="1122622" y="4691"/>
                    <a:pt x="1103386" y="16880"/>
                    <a:pt x="1103640" y="55481"/>
                  </a:cubicBezTo>
                  <a:lnTo>
                    <a:pt x="1101843" y="149587"/>
                  </a:lnTo>
                  <a:lnTo>
                    <a:pt x="1080115" y="149730"/>
                  </a:lnTo>
                  <a:lnTo>
                    <a:pt x="1080337" y="183506"/>
                  </a:lnTo>
                  <a:lnTo>
                    <a:pt x="1102065" y="183364"/>
                  </a:lnTo>
                  <a:close/>
                  <a:moveTo>
                    <a:pt x="811918" y="239862"/>
                  </a:moveTo>
                  <a:lnTo>
                    <a:pt x="852961" y="239862"/>
                  </a:lnTo>
                  <a:lnTo>
                    <a:pt x="852961" y="5838"/>
                  </a:lnTo>
                  <a:lnTo>
                    <a:pt x="811918" y="5838"/>
                  </a:lnTo>
                  <a:close/>
                  <a:moveTo>
                    <a:pt x="369054" y="240719"/>
                  </a:moveTo>
                  <a:lnTo>
                    <a:pt x="469810" y="240719"/>
                  </a:lnTo>
                  <a:cubicBezTo>
                    <a:pt x="483204" y="240719"/>
                    <a:pt x="495380" y="235548"/>
                    <a:pt x="504512" y="227183"/>
                  </a:cubicBezTo>
                  <a:cubicBezTo>
                    <a:pt x="514709" y="217753"/>
                    <a:pt x="521254" y="204217"/>
                    <a:pt x="521254" y="189312"/>
                  </a:cubicBezTo>
                  <a:cubicBezTo>
                    <a:pt x="521254" y="186118"/>
                    <a:pt x="520949" y="183076"/>
                    <a:pt x="520340" y="180187"/>
                  </a:cubicBezTo>
                  <a:lnTo>
                    <a:pt x="434043" y="180187"/>
                  </a:lnTo>
                  <a:cubicBezTo>
                    <a:pt x="404669" y="180187"/>
                    <a:pt x="380013" y="199350"/>
                    <a:pt x="371642" y="225814"/>
                  </a:cubicBezTo>
                  <a:cubicBezTo>
                    <a:pt x="371489" y="226118"/>
                    <a:pt x="371489" y="226575"/>
                    <a:pt x="371337" y="226879"/>
                  </a:cubicBezTo>
                  <a:cubicBezTo>
                    <a:pt x="371033" y="227639"/>
                    <a:pt x="370881" y="228552"/>
                    <a:pt x="370728" y="229312"/>
                  </a:cubicBezTo>
                  <a:cubicBezTo>
                    <a:pt x="369815" y="232963"/>
                    <a:pt x="369206" y="236765"/>
                    <a:pt x="369054" y="240719"/>
                  </a:cubicBezTo>
                  <a:close/>
                  <a:moveTo>
                    <a:pt x="1515336" y="241723"/>
                  </a:moveTo>
                  <a:lnTo>
                    <a:pt x="1515083" y="203123"/>
                  </a:lnTo>
                  <a:lnTo>
                    <a:pt x="1382299" y="203994"/>
                  </a:lnTo>
                  <a:lnTo>
                    <a:pt x="1381871" y="138855"/>
                  </a:lnTo>
                  <a:lnTo>
                    <a:pt x="1500186" y="140490"/>
                  </a:lnTo>
                  <a:lnTo>
                    <a:pt x="1499932" y="101889"/>
                  </a:lnTo>
                  <a:lnTo>
                    <a:pt x="1381634" y="102665"/>
                  </a:lnTo>
                  <a:lnTo>
                    <a:pt x="1381000" y="6163"/>
                  </a:lnTo>
                  <a:lnTo>
                    <a:pt x="1339957" y="6433"/>
                  </a:lnTo>
                  <a:lnTo>
                    <a:pt x="1341493" y="240452"/>
                  </a:lnTo>
                  <a:close/>
                  <a:moveTo>
                    <a:pt x="691963" y="242396"/>
                  </a:moveTo>
                  <a:cubicBezTo>
                    <a:pt x="747492" y="242031"/>
                    <a:pt x="781085" y="210446"/>
                    <a:pt x="780768" y="162195"/>
                  </a:cubicBezTo>
                  <a:cubicBezTo>
                    <a:pt x="780420" y="109118"/>
                    <a:pt x="739203" y="82849"/>
                    <a:pt x="686090" y="83198"/>
                  </a:cubicBezTo>
                  <a:lnTo>
                    <a:pt x="640203" y="81087"/>
                  </a:lnTo>
                  <a:lnTo>
                    <a:pt x="639712" y="6298"/>
                  </a:lnTo>
                  <a:lnTo>
                    <a:pt x="598669" y="6567"/>
                  </a:lnTo>
                  <a:lnTo>
                    <a:pt x="600205" y="240586"/>
                  </a:lnTo>
                  <a:close/>
                </a:path>
              </a:pathLst>
            </a:custGeom>
            <a:grpFill/>
            <a:ln w="2412604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0" i="0" dirty="0">
                <a:latin typeface="Gotham Book" pitchFamily="2" charset="0"/>
              </a:endParaRPr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b="0" i="0">
                <a:latin typeface="Gotham Book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Gotham Book" pitchFamily="2" charset="0"/>
              </a:defRPr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DA7C859-9358-D817-F07A-9D17EE15E383}"/>
              </a:ext>
            </a:extLst>
          </p:cNvPr>
          <p:cNvGrpSpPr/>
          <p:nvPr userDrawn="1"/>
        </p:nvGrpSpPr>
        <p:grpSpPr>
          <a:xfrm>
            <a:off x="777113" y="6464662"/>
            <a:ext cx="1187812" cy="132570"/>
            <a:chOff x="5697892" y="3934430"/>
            <a:chExt cx="2171836" cy="242396"/>
          </a:xfrm>
          <a:solidFill>
            <a:schemeClr val="tx2">
              <a:alpha val="65000"/>
            </a:schemeClr>
          </a:solidFill>
        </p:grpSpPr>
        <p:sp>
          <p:nvSpPr>
            <p:cNvPr id="12" name="Рисунок 543">
              <a:extLst>
                <a:ext uri="{FF2B5EF4-FFF2-40B4-BE49-F238E27FC236}">
                  <a16:creationId xmlns:a16="http://schemas.microsoft.com/office/drawing/2014/main" id="{97878DC0-F53E-ED24-E79E-1234FBE006D9}"/>
                </a:ext>
              </a:extLst>
            </p:cNvPr>
            <p:cNvSpPr/>
            <p:nvPr/>
          </p:nvSpPr>
          <p:spPr>
            <a:xfrm>
              <a:off x="6069557" y="4005669"/>
              <a:ext cx="147587" cy="76710"/>
            </a:xfrm>
            <a:custGeom>
              <a:avLst/>
              <a:gdLst>
                <a:gd name="connsiteX0" fmla="*/ 75 w 147587"/>
                <a:gd name="connsiteY0" fmla="*/ 153 h 76710"/>
                <a:gd name="connsiteX1" fmla="*/ 75 w 147587"/>
                <a:gd name="connsiteY1" fmla="*/ 76863 h 76710"/>
                <a:gd name="connsiteX2" fmla="*/ 46874 w 147587"/>
                <a:gd name="connsiteY2" fmla="*/ 76863 h 76710"/>
                <a:gd name="connsiteX3" fmla="*/ 46874 w 147587"/>
                <a:gd name="connsiteY3" fmla="*/ 33665 h 76710"/>
                <a:gd name="connsiteX4" fmla="*/ 93969 w 147587"/>
                <a:gd name="connsiteY4" fmla="*/ 33665 h 76710"/>
                <a:gd name="connsiteX5" fmla="*/ 147662 w 147587"/>
                <a:gd name="connsiteY5" fmla="*/ 153 h 76710"/>
                <a:gd name="connsiteX6" fmla="*/ 75 w 147587"/>
                <a:gd name="connsiteY6" fmla="*/ 153 h 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87" h="76710">
                  <a:moveTo>
                    <a:pt x="75" y="153"/>
                  </a:moveTo>
                  <a:lnTo>
                    <a:pt x="75" y="76863"/>
                  </a:lnTo>
                  <a:lnTo>
                    <a:pt x="46874" y="76863"/>
                  </a:lnTo>
                  <a:lnTo>
                    <a:pt x="46874" y="33665"/>
                  </a:lnTo>
                  <a:lnTo>
                    <a:pt x="93969" y="33665"/>
                  </a:lnTo>
                  <a:cubicBezTo>
                    <a:pt x="118573" y="33665"/>
                    <a:pt x="139550" y="19725"/>
                    <a:pt x="147662" y="153"/>
                  </a:cubicBezTo>
                  <a:lnTo>
                    <a:pt x="75" y="153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13" name="Рисунок 543">
              <a:extLst>
                <a:ext uri="{FF2B5EF4-FFF2-40B4-BE49-F238E27FC236}">
                  <a16:creationId xmlns:a16="http://schemas.microsoft.com/office/drawing/2014/main" id="{85ADEE74-61B2-A182-7844-D9182972657B}"/>
                </a:ext>
              </a:extLst>
            </p:cNvPr>
            <p:cNvSpPr/>
            <p:nvPr/>
          </p:nvSpPr>
          <p:spPr>
            <a:xfrm>
              <a:off x="5903993" y="3936228"/>
              <a:ext cx="146263" cy="146160"/>
            </a:xfrm>
            <a:custGeom>
              <a:avLst/>
              <a:gdLst>
                <a:gd name="connsiteX0" fmla="*/ 82686 w 146263"/>
                <a:gd name="connsiteY0" fmla="*/ 15594 h 146160"/>
                <a:gd name="connsiteX1" fmla="*/ 49922 w 146263"/>
                <a:gd name="connsiteY1" fmla="*/ 86529 h 146160"/>
                <a:gd name="connsiteX2" fmla="*/ 46609 w 146263"/>
                <a:gd name="connsiteY2" fmla="*/ 86529 h 146160"/>
                <a:gd name="connsiteX3" fmla="*/ 46609 w 146263"/>
                <a:gd name="connsiteY3" fmla="*/ 151 h 146160"/>
                <a:gd name="connsiteX4" fmla="*/ 66 w 146263"/>
                <a:gd name="connsiteY4" fmla="*/ 151 h 146160"/>
                <a:gd name="connsiteX5" fmla="*/ 66 w 146263"/>
                <a:gd name="connsiteY5" fmla="*/ 146312 h 146160"/>
                <a:gd name="connsiteX6" fmla="*/ 39563 w 146263"/>
                <a:gd name="connsiteY6" fmla="*/ 146312 h 146160"/>
                <a:gd name="connsiteX7" fmla="*/ 63710 w 146263"/>
                <a:gd name="connsiteY7" fmla="*/ 130878 h 146160"/>
                <a:gd name="connsiteX8" fmla="*/ 96474 w 146263"/>
                <a:gd name="connsiteY8" fmla="*/ 59953 h 146160"/>
                <a:gd name="connsiteX9" fmla="*/ 99797 w 146263"/>
                <a:gd name="connsiteY9" fmla="*/ 59953 h 146160"/>
                <a:gd name="connsiteX10" fmla="*/ 99797 w 146263"/>
                <a:gd name="connsiteY10" fmla="*/ 146312 h 146160"/>
                <a:gd name="connsiteX11" fmla="*/ 146330 w 146263"/>
                <a:gd name="connsiteY11" fmla="*/ 146312 h 146160"/>
                <a:gd name="connsiteX12" fmla="*/ 146330 w 146263"/>
                <a:gd name="connsiteY12" fmla="*/ 151 h 146160"/>
                <a:gd name="connsiteX13" fmla="*/ 106834 w 146263"/>
                <a:gd name="connsiteY13" fmla="*/ 151 h 146160"/>
                <a:gd name="connsiteX14" fmla="*/ 82686 w 146263"/>
                <a:gd name="connsiteY14" fmla="*/ 15594 h 14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263" h="146160">
                  <a:moveTo>
                    <a:pt x="82686" y="15594"/>
                  </a:moveTo>
                  <a:lnTo>
                    <a:pt x="49922" y="86529"/>
                  </a:lnTo>
                  <a:lnTo>
                    <a:pt x="46609" y="86529"/>
                  </a:lnTo>
                  <a:lnTo>
                    <a:pt x="46609" y="151"/>
                  </a:lnTo>
                  <a:lnTo>
                    <a:pt x="66" y="151"/>
                  </a:lnTo>
                  <a:lnTo>
                    <a:pt x="66" y="146312"/>
                  </a:lnTo>
                  <a:lnTo>
                    <a:pt x="39563" y="146312"/>
                  </a:lnTo>
                  <a:cubicBezTo>
                    <a:pt x="49932" y="146312"/>
                    <a:pt x="59358" y="140289"/>
                    <a:pt x="63710" y="130878"/>
                  </a:cubicBezTo>
                  <a:lnTo>
                    <a:pt x="96474" y="59953"/>
                  </a:lnTo>
                  <a:lnTo>
                    <a:pt x="99797" y="59953"/>
                  </a:lnTo>
                  <a:lnTo>
                    <a:pt x="99797" y="146312"/>
                  </a:lnTo>
                  <a:lnTo>
                    <a:pt x="146330" y="146312"/>
                  </a:lnTo>
                  <a:lnTo>
                    <a:pt x="146330" y="151"/>
                  </a:lnTo>
                  <a:lnTo>
                    <a:pt x="106834" y="151"/>
                  </a:lnTo>
                  <a:cubicBezTo>
                    <a:pt x="96464" y="151"/>
                    <a:pt x="87038" y="6184"/>
                    <a:pt x="82686" y="15594"/>
                  </a:cubicBezTo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14" name="Рисунок 543">
              <a:extLst>
                <a:ext uri="{FF2B5EF4-FFF2-40B4-BE49-F238E27FC236}">
                  <a16:creationId xmlns:a16="http://schemas.microsoft.com/office/drawing/2014/main" id="{4611CC1B-89AE-CAFB-5DB0-65A75E6569F8}"/>
                </a:ext>
              </a:extLst>
            </p:cNvPr>
            <p:cNvSpPr/>
            <p:nvPr/>
          </p:nvSpPr>
          <p:spPr>
            <a:xfrm>
              <a:off x="5697892" y="3936228"/>
              <a:ext cx="186150" cy="146160"/>
            </a:xfrm>
            <a:custGeom>
              <a:avLst/>
              <a:gdLst>
                <a:gd name="connsiteX0" fmla="*/ 72066 w 186150"/>
                <a:gd name="connsiteY0" fmla="*/ 19362 h 146160"/>
                <a:gd name="connsiteX1" fmla="*/ 91452 w 186150"/>
                <a:gd name="connsiteY1" fmla="*/ 86528 h 146160"/>
                <a:gd name="connsiteX2" fmla="*/ 94775 w 186150"/>
                <a:gd name="connsiteY2" fmla="*/ 86528 h 146160"/>
                <a:gd name="connsiteX3" fmla="*/ 114162 w 186150"/>
                <a:gd name="connsiteY3" fmla="*/ 19362 h 146160"/>
                <a:gd name="connsiteX4" fmla="*/ 139718 w 186150"/>
                <a:gd name="connsiteY4" fmla="*/ 151 h 146160"/>
                <a:gd name="connsiteX5" fmla="*/ 186194 w 186150"/>
                <a:gd name="connsiteY5" fmla="*/ 151 h 146160"/>
                <a:gd name="connsiteX6" fmla="*/ 186194 w 186150"/>
                <a:gd name="connsiteY6" fmla="*/ 146311 h 146160"/>
                <a:gd name="connsiteX7" fmla="*/ 139661 w 186150"/>
                <a:gd name="connsiteY7" fmla="*/ 146311 h 146160"/>
                <a:gd name="connsiteX8" fmla="*/ 139661 w 186150"/>
                <a:gd name="connsiteY8" fmla="*/ 59953 h 146160"/>
                <a:gd name="connsiteX9" fmla="*/ 136338 w 186150"/>
                <a:gd name="connsiteY9" fmla="*/ 59953 h 146160"/>
                <a:gd name="connsiteX10" fmla="*/ 109744 w 186150"/>
                <a:gd name="connsiteY10" fmla="*/ 146311 h 146160"/>
                <a:gd name="connsiteX11" fmla="*/ 76494 w 186150"/>
                <a:gd name="connsiteY11" fmla="*/ 146311 h 146160"/>
                <a:gd name="connsiteX12" fmla="*/ 49899 w 186150"/>
                <a:gd name="connsiteY12" fmla="*/ 59953 h 146160"/>
                <a:gd name="connsiteX13" fmla="*/ 46576 w 186150"/>
                <a:gd name="connsiteY13" fmla="*/ 59953 h 146160"/>
                <a:gd name="connsiteX14" fmla="*/ 46576 w 186150"/>
                <a:gd name="connsiteY14" fmla="*/ 146311 h 146160"/>
                <a:gd name="connsiteX15" fmla="*/ 44 w 186150"/>
                <a:gd name="connsiteY15" fmla="*/ 146311 h 146160"/>
                <a:gd name="connsiteX16" fmla="*/ 44 w 186150"/>
                <a:gd name="connsiteY16" fmla="*/ 151 h 146160"/>
                <a:gd name="connsiteX17" fmla="*/ 46519 w 186150"/>
                <a:gd name="connsiteY17" fmla="*/ 151 h 146160"/>
                <a:gd name="connsiteX18" fmla="*/ 72066 w 186150"/>
                <a:gd name="connsiteY18" fmla="*/ 19362 h 14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150" h="146160">
                  <a:moveTo>
                    <a:pt x="72066" y="19362"/>
                  </a:moveTo>
                  <a:lnTo>
                    <a:pt x="91452" y="86528"/>
                  </a:lnTo>
                  <a:lnTo>
                    <a:pt x="94775" y="86528"/>
                  </a:lnTo>
                  <a:lnTo>
                    <a:pt x="114162" y="19362"/>
                  </a:lnTo>
                  <a:cubicBezTo>
                    <a:pt x="117447" y="7982"/>
                    <a:pt x="127873" y="151"/>
                    <a:pt x="139718" y="151"/>
                  </a:cubicBezTo>
                  <a:lnTo>
                    <a:pt x="186194" y="151"/>
                  </a:lnTo>
                  <a:lnTo>
                    <a:pt x="186194" y="146311"/>
                  </a:lnTo>
                  <a:lnTo>
                    <a:pt x="139661" y="146311"/>
                  </a:lnTo>
                  <a:lnTo>
                    <a:pt x="139661" y="59953"/>
                  </a:lnTo>
                  <a:lnTo>
                    <a:pt x="136338" y="59953"/>
                  </a:lnTo>
                  <a:lnTo>
                    <a:pt x="109744" y="146311"/>
                  </a:lnTo>
                  <a:lnTo>
                    <a:pt x="76494" y="146311"/>
                  </a:lnTo>
                  <a:lnTo>
                    <a:pt x="49899" y="59953"/>
                  </a:lnTo>
                  <a:lnTo>
                    <a:pt x="46576" y="59953"/>
                  </a:lnTo>
                  <a:lnTo>
                    <a:pt x="46576" y="146311"/>
                  </a:lnTo>
                  <a:lnTo>
                    <a:pt x="44" y="146311"/>
                  </a:lnTo>
                  <a:lnTo>
                    <a:pt x="44" y="151"/>
                  </a:lnTo>
                  <a:lnTo>
                    <a:pt x="46519" y="151"/>
                  </a:lnTo>
                  <a:cubicBezTo>
                    <a:pt x="58364" y="151"/>
                    <a:pt x="68781" y="7982"/>
                    <a:pt x="72066" y="19362"/>
                  </a:cubicBezTo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8EE1AC18-5B40-A3F9-F072-54932F13D96B}"/>
                </a:ext>
              </a:extLst>
            </p:cNvPr>
            <p:cNvSpPr/>
            <p:nvPr/>
          </p:nvSpPr>
          <p:spPr>
            <a:xfrm flipV="1">
              <a:off x="5698413" y="3934430"/>
              <a:ext cx="2171315" cy="242396"/>
            </a:xfrm>
            <a:custGeom>
              <a:avLst/>
              <a:gdLst>
                <a:gd name="connsiteX0" fmla="*/ 1243499 w 2171315"/>
                <a:gd name="connsiteY0" fmla="*/ 49002 h 242396"/>
                <a:gd name="connsiteX1" fmla="*/ 1284543 w 2171315"/>
                <a:gd name="connsiteY1" fmla="*/ 49002 h 242396"/>
                <a:gd name="connsiteX2" fmla="*/ 1284543 w 2171315"/>
                <a:gd name="connsiteY2" fmla="*/ 7988 h 242396"/>
                <a:gd name="connsiteX3" fmla="*/ 1243499 w 2171315"/>
                <a:gd name="connsiteY3" fmla="*/ 7988 h 242396"/>
                <a:gd name="connsiteX4" fmla="*/ 0 w 2171315"/>
                <a:gd name="connsiteY4" fmla="*/ 49002 h 242396"/>
                <a:gd name="connsiteX5" fmla="*/ 521492 w 2171315"/>
                <a:gd name="connsiteY5" fmla="*/ 49002 h 242396"/>
                <a:gd name="connsiteX6" fmla="*/ 521492 w 2171315"/>
                <a:gd name="connsiteY6" fmla="*/ 7988 h 242396"/>
                <a:gd name="connsiteX7" fmla="*/ 0 w 2171315"/>
                <a:gd name="connsiteY7" fmla="*/ 7988 h 242396"/>
                <a:gd name="connsiteX8" fmla="*/ 968642 w 2171315"/>
                <a:gd name="connsiteY8" fmla="*/ 89733 h 242396"/>
                <a:gd name="connsiteX9" fmla="*/ 927410 w 2171315"/>
                <a:gd name="connsiteY9" fmla="*/ 61052 h 242396"/>
                <a:gd name="connsiteX10" fmla="*/ 927394 w 2171315"/>
                <a:gd name="connsiteY10" fmla="*/ 58639 h 242396"/>
                <a:gd name="connsiteX11" fmla="*/ 961019 w 2171315"/>
                <a:gd name="connsiteY11" fmla="*/ 31879 h 242396"/>
                <a:gd name="connsiteX12" fmla="*/ 1009557 w 2171315"/>
                <a:gd name="connsiteY12" fmla="*/ 70163 h 242396"/>
                <a:gd name="connsiteX13" fmla="*/ 1009637 w 2171315"/>
                <a:gd name="connsiteY13" fmla="*/ 82226 h 242396"/>
                <a:gd name="connsiteX14" fmla="*/ 968642 w 2171315"/>
                <a:gd name="connsiteY14" fmla="*/ 89733 h 242396"/>
                <a:gd name="connsiteX15" fmla="*/ 1628228 w 2171315"/>
                <a:gd name="connsiteY15" fmla="*/ 149583 h 242396"/>
                <a:gd name="connsiteX16" fmla="*/ 1574734 w 2171315"/>
                <a:gd name="connsiteY16" fmla="*/ 92029 h 242396"/>
                <a:gd name="connsiteX17" fmla="*/ 1627468 w 2171315"/>
                <a:gd name="connsiteY17" fmla="*/ 33779 h 242396"/>
                <a:gd name="connsiteX18" fmla="*/ 1680962 w 2171315"/>
                <a:gd name="connsiteY18" fmla="*/ 91332 h 242396"/>
                <a:gd name="connsiteX19" fmla="*/ 1628228 w 2171315"/>
                <a:gd name="connsiteY19" fmla="*/ 149583 h 242396"/>
                <a:gd name="connsiteX20" fmla="*/ 1628450 w 2171315"/>
                <a:gd name="connsiteY20" fmla="*/ 183358 h 242396"/>
                <a:gd name="connsiteX21" fmla="*/ 1722004 w 2171315"/>
                <a:gd name="connsiteY21" fmla="*/ 91063 h 242396"/>
                <a:gd name="connsiteX22" fmla="*/ 1627246 w 2171315"/>
                <a:gd name="connsiteY22" fmla="*/ 2 h 242396"/>
                <a:gd name="connsiteX23" fmla="*/ 1533675 w 2171315"/>
                <a:gd name="connsiteY23" fmla="*/ 89886 h 242396"/>
                <a:gd name="connsiteX24" fmla="*/ 1533691 w 2171315"/>
                <a:gd name="connsiteY24" fmla="*/ 92299 h 242396"/>
                <a:gd name="connsiteX25" fmla="*/ 1628450 w 2171315"/>
                <a:gd name="connsiteY25" fmla="*/ 183358 h 242396"/>
                <a:gd name="connsiteX26" fmla="*/ 1862680 w 2171315"/>
                <a:gd name="connsiteY26" fmla="*/ 185946 h 242396"/>
                <a:gd name="connsiteX27" fmla="*/ 1867508 w 2171315"/>
                <a:gd name="connsiteY27" fmla="*/ 185914 h 242396"/>
                <a:gd name="connsiteX28" fmla="*/ 1867239 w 2171315"/>
                <a:gd name="connsiteY28" fmla="*/ 144901 h 242396"/>
                <a:gd name="connsiteX29" fmla="*/ 1864825 w 2171315"/>
                <a:gd name="connsiteY29" fmla="*/ 144917 h 242396"/>
                <a:gd name="connsiteX30" fmla="*/ 1804009 w 2171315"/>
                <a:gd name="connsiteY30" fmla="*/ 75348 h 242396"/>
                <a:gd name="connsiteX31" fmla="*/ 1803565 w 2171315"/>
                <a:gd name="connsiteY31" fmla="*/ 7796 h 242396"/>
                <a:gd name="connsiteX32" fmla="*/ 1762523 w 2171315"/>
                <a:gd name="connsiteY32" fmla="*/ 8065 h 242396"/>
                <a:gd name="connsiteX33" fmla="*/ 1763680 w 2171315"/>
                <a:gd name="connsiteY33" fmla="*/ 184184 h 242396"/>
                <a:gd name="connsiteX34" fmla="*/ 1804722 w 2171315"/>
                <a:gd name="connsiteY34" fmla="*/ 183914 h 242396"/>
                <a:gd name="connsiteX35" fmla="*/ 1804452 w 2171315"/>
                <a:gd name="connsiteY35" fmla="*/ 142900 h 242396"/>
                <a:gd name="connsiteX36" fmla="*/ 1862680 w 2171315"/>
                <a:gd name="connsiteY36" fmla="*/ 185946 h 242396"/>
                <a:gd name="connsiteX37" fmla="*/ 969276 w 2171315"/>
                <a:gd name="connsiteY37" fmla="*/ 186236 h 242396"/>
                <a:gd name="connsiteX38" fmla="*/ 1027092 w 2171315"/>
                <a:gd name="connsiteY38" fmla="*/ 166555 h 242396"/>
                <a:gd name="connsiteX39" fmla="*/ 1048456 w 2171315"/>
                <a:gd name="connsiteY39" fmla="*/ 110924 h 242396"/>
                <a:gd name="connsiteX40" fmla="*/ 1047775 w 2171315"/>
                <a:gd name="connsiteY40" fmla="*/ 7183 h 242396"/>
                <a:gd name="connsiteX41" fmla="*/ 1006732 w 2171315"/>
                <a:gd name="connsiteY41" fmla="*/ 7452 h 242396"/>
                <a:gd name="connsiteX42" fmla="*/ 1006874 w 2171315"/>
                <a:gd name="connsiteY42" fmla="*/ 29166 h 242396"/>
                <a:gd name="connsiteX43" fmla="*/ 951172 w 2171315"/>
                <a:gd name="connsiteY43" fmla="*/ 2992 h 242396"/>
                <a:gd name="connsiteX44" fmla="*/ 886351 w 2171315"/>
                <a:gd name="connsiteY44" fmla="*/ 58909 h 242396"/>
                <a:gd name="connsiteX45" fmla="*/ 961573 w 2171315"/>
                <a:gd name="connsiteY45" fmla="*/ 116319 h 242396"/>
                <a:gd name="connsiteX46" fmla="*/ 1007397 w 2171315"/>
                <a:gd name="connsiteY46" fmla="*/ 108780 h 242396"/>
                <a:gd name="connsiteX47" fmla="*/ 1007429 w 2171315"/>
                <a:gd name="connsiteY47" fmla="*/ 113605 h 242396"/>
                <a:gd name="connsiteX48" fmla="*/ 964209 w 2171315"/>
                <a:gd name="connsiteY48" fmla="*/ 150080 h 242396"/>
                <a:gd name="connsiteX49" fmla="*/ 913447 w 2171315"/>
                <a:gd name="connsiteY49" fmla="*/ 140762 h 242396"/>
                <a:gd name="connsiteX50" fmla="*/ 901581 w 2171315"/>
                <a:gd name="connsiteY50" fmla="*/ 172204 h 242396"/>
                <a:gd name="connsiteX51" fmla="*/ 969276 w 2171315"/>
                <a:gd name="connsiteY51" fmla="*/ 186236 h 242396"/>
                <a:gd name="connsiteX52" fmla="*/ 2108985 w 2171315"/>
                <a:gd name="connsiteY52" fmla="*/ 188389 h 242396"/>
                <a:gd name="connsiteX53" fmla="*/ 2171313 w 2171315"/>
                <a:gd name="connsiteY53" fmla="*/ 120424 h 242396"/>
                <a:gd name="connsiteX54" fmla="*/ 2170568 w 2171315"/>
                <a:gd name="connsiteY54" fmla="*/ 7034 h 242396"/>
                <a:gd name="connsiteX55" fmla="*/ 2129525 w 2171315"/>
                <a:gd name="connsiteY55" fmla="*/ 7303 h 242396"/>
                <a:gd name="connsiteX56" fmla="*/ 2130175 w 2171315"/>
                <a:gd name="connsiteY56" fmla="*/ 106219 h 242396"/>
                <a:gd name="connsiteX57" fmla="*/ 2094246 w 2171315"/>
                <a:gd name="connsiteY57" fmla="*/ 149883 h 242396"/>
                <a:gd name="connsiteX58" fmla="*/ 2057747 w 2171315"/>
                <a:gd name="connsiteY58" fmla="*/ 106695 h 242396"/>
                <a:gd name="connsiteX59" fmla="*/ 2057098 w 2171315"/>
                <a:gd name="connsiteY59" fmla="*/ 7779 h 242396"/>
                <a:gd name="connsiteX60" fmla="*/ 2016055 w 2171315"/>
                <a:gd name="connsiteY60" fmla="*/ 8048 h 242396"/>
                <a:gd name="connsiteX61" fmla="*/ 2016704 w 2171315"/>
                <a:gd name="connsiteY61" fmla="*/ 106964 h 242396"/>
                <a:gd name="connsiteX62" fmla="*/ 1980775 w 2171315"/>
                <a:gd name="connsiteY62" fmla="*/ 150628 h 242396"/>
                <a:gd name="connsiteX63" fmla="*/ 1941862 w 2171315"/>
                <a:gd name="connsiteY63" fmla="*/ 107455 h 242396"/>
                <a:gd name="connsiteX64" fmla="*/ 1941196 w 2171315"/>
                <a:gd name="connsiteY64" fmla="*/ 6126 h 242396"/>
                <a:gd name="connsiteX65" fmla="*/ 1902568 w 2171315"/>
                <a:gd name="connsiteY65" fmla="*/ 6380 h 242396"/>
                <a:gd name="connsiteX66" fmla="*/ 1901310 w 2171315"/>
                <a:gd name="connsiteY66" fmla="*/ 182514 h 242396"/>
                <a:gd name="connsiteX67" fmla="*/ 1942368 w 2171315"/>
                <a:gd name="connsiteY67" fmla="*/ 184657 h 242396"/>
                <a:gd name="connsiteX68" fmla="*/ 1942178 w 2171315"/>
                <a:gd name="connsiteY68" fmla="*/ 155706 h 242396"/>
                <a:gd name="connsiteX69" fmla="*/ 1995498 w 2171315"/>
                <a:gd name="connsiteY69" fmla="*/ 186721 h 242396"/>
                <a:gd name="connsiteX70" fmla="*/ 2048422 w 2171315"/>
                <a:gd name="connsiteY70" fmla="*/ 157422 h 242396"/>
                <a:gd name="connsiteX71" fmla="*/ 2108985 w 2171315"/>
                <a:gd name="connsiteY71" fmla="*/ 188389 h 242396"/>
                <a:gd name="connsiteX72" fmla="*/ 641010 w 2171315"/>
                <a:gd name="connsiteY72" fmla="*/ 204129 h 242396"/>
                <a:gd name="connsiteX73" fmla="*/ 640456 w 2171315"/>
                <a:gd name="connsiteY73" fmla="*/ 119688 h 242396"/>
                <a:gd name="connsiteX74" fmla="*/ 688741 w 2171315"/>
                <a:gd name="connsiteY74" fmla="*/ 119371 h 242396"/>
                <a:gd name="connsiteX75" fmla="*/ 739726 w 2171315"/>
                <a:gd name="connsiteY75" fmla="*/ 162465 h 242396"/>
                <a:gd name="connsiteX76" fmla="*/ 689295 w 2171315"/>
                <a:gd name="connsiteY76" fmla="*/ 203812 h 242396"/>
                <a:gd name="connsiteX77" fmla="*/ 1102382 w 2171315"/>
                <a:gd name="connsiteY77" fmla="*/ 231616 h 242396"/>
                <a:gd name="connsiteX78" fmla="*/ 1143424 w 2171315"/>
                <a:gd name="connsiteY78" fmla="*/ 231346 h 242396"/>
                <a:gd name="connsiteX79" fmla="*/ 1143107 w 2171315"/>
                <a:gd name="connsiteY79" fmla="*/ 183094 h 242396"/>
                <a:gd name="connsiteX80" fmla="*/ 1191392 w 2171315"/>
                <a:gd name="connsiteY80" fmla="*/ 182777 h 242396"/>
                <a:gd name="connsiteX81" fmla="*/ 1191170 w 2171315"/>
                <a:gd name="connsiteY81" fmla="*/ 149001 h 242396"/>
                <a:gd name="connsiteX82" fmla="*/ 1142885 w 2171315"/>
                <a:gd name="connsiteY82" fmla="*/ 149318 h 242396"/>
                <a:gd name="connsiteX83" fmla="*/ 1142315 w 2171315"/>
                <a:gd name="connsiteY83" fmla="*/ 62466 h 242396"/>
                <a:gd name="connsiteX84" fmla="*/ 1163901 w 2171315"/>
                <a:gd name="connsiteY84" fmla="*/ 40611 h 242396"/>
                <a:gd name="connsiteX85" fmla="*/ 1190489 w 2171315"/>
                <a:gd name="connsiteY85" fmla="*/ 45261 h 242396"/>
                <a:gd name="connsiteX86" fmla="*/ 1190284 w 2171315"/>
                <a:gd name="connsiteY86" fmla="*/ 13898 h 242396"/>
                <a:gd name="connsiteX87" fmla="*/ 1154007 w 2171315"/>
                <a:gd name="connsiteY87" fmla="*/ 4485 h 242396"/>
                <a:gd name="connsiteX88" fmla="*/ 1103640 w 2171315"/>
                <a:gd name="connsiteY88" fmla="*/ 55481 h 242396"/>
                <a:gd name="connsiteX89" fmla="*/ 1101843 w 2171315"/>
                <a:gd name="connsiteY89" fmla="*/ 149587 h 242396"/>
                <a:gd name="connsiteX90" fmla="*/ 1080115 w 2171315"/>
                <a:gd name="connsiteY90" fmla="*/ 149730 h 242396"/>
                <a:gd name="connsiteX91" fmla="*/ 1080337 w 2171315"/>
                <a:gd name="connsiteY91" fmla="*/ 183506 h 242396"/>
                <a:gd name="connsiteX92" fmla="*/ 1102065 w 2171315"/>
                <a:gd name="connsiteY92" fmla="*/ 183364 h 242396"/>
                <a:gd name="connsiteX93" fmla="*/ 811918 w 2171315"/>
                <a:gd name="connsiteY93" fmla="*/ 239862 h 242396"/>
                <a:gd name="connsiteX94" fmla="*/ 852961 w 2171315"/>
                <a:gd name="connsiteY94" fmla="*/ 239862 h 242396"/>
                <a:gd name="connsiteX95" fmla="*/ 852961 w 2171315"/>
                <a:gd name="connsiteY95" fmla="*/ 5838 h 242396"/>
                <a:gd name="connsiteX96" fmla="*/ 811918 w 2171315"/>
                <a:gd name="connsiteY96" fmla="*/ 5838 h 242396"/>
                <a:gd name="connsiteX97" fmla="*/ 369054 w 2171315"/>
                <a:gd name="connsiteY97" fmla="*/ 240719 h 242396"/>
                <a:gd name="connsiteX98" fmla="*/ 469810 w 2171315"/>
                <a:gd name="connsiteY98" fmla="*/ 240719 h 242396"/>
                <a:gd name="connsiteX99" fmla="*/ 504512 w 2171315"/>
                <a:gd name="connsiteY99" fmla="*/ 227183 h 242396"/>
                <a:gd name="connsiteX100" fmla="*/ 521254 w 2171315"/>
                <a:gd name="connsiteY100" fmla="*/ 189312 h 242396"/>
                <a:gd name="connsiteX101" fmla="*/ 520340 w 2171315"/>
                <a:gd name="connsiteY101" fmla="*/ 180187 h 242396"/>
                <a:gd name="connsiteX102" fmla="*/ 434043 w 2171315"/>
                <a:gd name="connsiteY102" fmla="*/ 180187 h 242396"/>
                <a:gd name="connsiteX103" fmla="*/ 371642 w 2171315"/>
                <a:gd name="connsiteY103" fmla="*/ 225814 h 242396"/>
                <a:gd name="connsiteX104" fmla="*/ 371337 w 2171315"/>
                <a:gd name="connsiteY104" fmla="*/ 226879 h 242396"/>
                <a:gd name="connsiteX105" fmla="*/ 370728 w 2171315"/>
                <a:gd name="connsiteY105" fmla="*/ 229312 h 242396"/>
                <a:gd name="connsiteX106" fmla="*/ 369054 w 2171315"/>
                <a:gd name="connsiteY106" fmla="*/ 240719 h 242396"/>
                <a:gd name="connsiteX107" fmla="*/ 1515336 w 2171315"/>
                <a:gd name="connsiteY107" fmla="*/ 241723 h 242396"/>
                <a:gd name="connsiteX108" fmla="*/ 1515083 w 2171315"/>
                <a:gd name="connsiteY108" fmla="*/ 203123 h 242396"/>
                <a:gd name="connsiteX109" fmla="*/ 1382299 w 2171315"/>
                <a:gd name="connsiteY109" fmla="*/ 203994 h 242396"/>
                <a:gd name="connsiteX110" fmla="*/ 1381871 w 2171315"/>
                <a:gd name="connsiteY110" fmla="*/ 138855 h 242396"/>
                <a:gd name="connsiteX111" fmla="*/ 1500186 w 2171315"/>
                <a:gd name="connsiteY111" fmla="*/ 140490 h 242396"/>
                <a:gd name="connsiteX112" fmla="*/ 1499932 w 2171315"/>
                <a:gd name="connsiteY112" fmla="*/ 101889 h 242396"/>
                <a:gd name="connsiteX113" fmla="*/ 1381634 w 2171315"/>
                <a:gd name="connsiteY113" fmla="*/ 102665 h 242396"/>
                <a:gd name="connsiteX114" fmla="*/ 1381000 w 2171315"/>
                <a:gd name="connsiteY114" fmla="*/ 6163 h 242396"/>
                <a:gd name="connsiteX115" fmla="*/ 1339957 w 2171315"/>
                <a:gd name="connsiteY115" fmla="*/ 6433 h 242396"/>
                <a:gd name="connsiteX116" fmla="*/ 1341493 w 2171315"/>
                <a:gd name="connsiteY116" fmla="*/ 240452 h 242396"/>
                <a:gd name="connsiteX117" fmla="*/ 691963 w 2171315"/>
                <a:gd name="connsiteY117" fmla="*/ 242396 h 242396"/>
                <a:gd name="connsiteX118" fmla="*/ 780768 w 2171315"/>
                <a:gd name="connsiteY118" fmla="*/ 162195 h 242396"/>
                <a:gd name="connsiteX119" fmla="*/ 686090 w 2171315"/>
                <a:gd name="connsiteY119" fmla="*/ 83198 h 242396"/>
                <a:gd name="connsiteX120" fmla="*/ 640203 w 2171315"/>
                <a:gd name="connsiteY120" fmla="*/ 81087 h 242396"/>
                <a:gd name="connsiteX121" fmla="*/ 639712 w 2171315"/>
                <a:gd name="connsiteY121" fmla="*/ 6298 h 242396"/>
                <a:gd name="connsiteX122" fmla="*/ 598669 w 2171315"/>
                <a:gd name="connsiteY122" fmla="*/ 6567 h 242396"/>
                <a:gd name="connsiteX123" fmla="*/ 600205 w 2171315"/>
                <a:gd name="connsiteY123" fmla="*/ 240586 h 24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2171315" h="242396">
                  <a:moveTo>
                    <a:pt x="1243499" y="49002"/>
                  </a:moveTo>
                  <a:lnTo>
                    <a:pt x="1284543" y="49002"/>
                  </a:lnTo>
                  <a:lnTo>
                    <a:pt x="1284543" y="7988"/>
                  </a:lnTo>
                  <a:lnTo>
                    <a:pt x="1243499" y="7988"/>
                  </a:lnTo>
                  <a:close/>
                  <a:moveTo>
                    <a:pt x="0" y="49002"/>
                  </a:moveTo>
                  <a:lnTo>
                    <a:pt x="521492" y="49002"/>
                  </a:lnTo>
                  <a:lnTo>
                    <a:pt x="521492" y="7988"/>
                  </a:lnTo>
                  <a:lnTo>
                    <a:pt x="0" y="7988"/>
                  </a:lnTo>
                  <a:close/>
                  <a:moveTo>
                    <a:pt x="968642" y="89733"/>
                  </a:moveTo>
                  <a:cubicBezTo>
                    <a:pt x="942086" y="89908"/>
                    <a:pt x="927521" y="77940"/>
                    <a:pt x="927410" y="61052"/>
                  </a:cubicBezTo>
                  <a:lnTo>
                    <a:pt x="927394" y="58639"/>
                  </a:lnTo>
                  <a:cubicBezTo>
                    <a:pt x="927283" y="41752"/>
                    <a:pt x="941706" y="32006"/>
                    <a:pt x="961019" y="31879"/>
                  </a:cubicBezTo>
                  <a:cubicBezTo>
                    <a:pt x="987577" y="31705"/>
                    <a:pt x="1009415" y="48451"/>
                    <a:pt x="1009557" y="70163"/>
                  </a:cubicBezTo>
                  <a:lnTo>
                    <a:pt x="1009637" y="82226"/>
                  </a:lnTo>
                  <a:cubicBezTo>
                    <a:pt x="997598" y="87130"/>
                    <a:pt x="985542" y="89622"/>
                    <a:pt x="968642" y="89733"/>
                  </a:cubicBezTo>
                  <a:close/>
                  <a:moveTo>
                    <a:pt x="1628228" y="149583"/>
                  </a:moveTo>
                  <a:cubicBezTo>
                    <a:pt x="1594412" y="147391"/>
                    <a:pt x="1574940" y="123393"/>
                    <a:pt x="1574734" y="92029"/>
                  </a:cubicBezTo>
                  <a:cubicBezTo>
                    <a:pt x="1574529" y="60666"/>
                    <a:pt x="1596083" y="33985"/>
                    <a:pt x="1627468" y="33779"/>
                  </a:cubicBezTo>
                  <a:cubicBezTo>
                    <a:pt x="1661283" y="35969"/>
                    <a:pt x="1680756" y="59969"/>
                    <a:pt x="1680962" y="91332"/>
                  </a:cubicBezTo>
                  <a:cubicBezTo>
                    <a:pt x="1681168" y="122695"/>
                    <a:pt x="1659614" y="149376"/>
                    <a:pt x="1628228" y="149583"/>
                  </a:cubicBezTo>
                  <a:close/>
                  <a:moveTo>
                    <a:pt x="1628450" y="183358"/>
                  </a:moveTo>
                  <a:cubicBezTo>
                    <a:pt x="1681564" y="183009"/>
                    <a:pt x="1722337" y="141727"/>
                    <a:pt x="1722004" y="91063"/>
                  </a:cubicBezTo>
                  <a:cubicBezTo>
                    <a:pt x="1721672" y="40399"/>
                    <a:pt x="1682774" y="-362"/>
                    <a:pt x="1627246" y="2"/>
                  </a:cubicBezTo>
                  <a:cubicBezTo>
                    <a:pt x="1574133" y="351"/>
                    <a:pt x="1533359" y="41635"/>
                    <a:pt x="1533675" y="89886"/>
                  </a:cubicBezTo>
                  <a:lnTo>
                    <a:pt x="1533691" y="92299"/>
                  </a:lnTo>
                  <a:cubicBezTo>
                    <a:pt x="1534024" y="142963"/>
                    <a:pt x="1572921" y="183722"/>
                    <a:pt x="1628450" y="183358"/>
                  </a:cubicBezTo>
                  <a:close/>
                  <a:moveTo>
                    <a:pt x="1862680" y="185946"/>
                  </a:moveTo>
                  <a:cubicBezTo>
                    <a:pt x="1865094" y="185930"/>
                    <a:pt x="1865094" y="185930"/>
                    <a:pt x="1867508" y="185914"/>
                  </a:cubicBezTo>
                  <a:lnTo>
                    <a:pt x="1867239" y="144901"/>
                  </a:lnTo>
                  <a:lnTo>
                    <a:pt x="1864825" y="144917"/>
                  </a:lnTo>
                  <a:cubicBezTo>
                    <a:pt x="1828611" y="145154"/>
                    <a:pt x="1804310" y="121187"/>
                    <a:pt x="1804009" y="75348"/>
                  </a:cubicBezTo>
                  <a:lnTo>
                    <a:pt x="1803565" y="7796"/>
                  </a:lnTo>
                  <a:lnTo>
                    <a:pt x="1762523" y="8065"/>
                  </a:lnTo>
                  <a:lnTo>
                    <a:pt x="1763680" y="184184"/>
                  </a:lnTo>
                  <a:lnTo>
                    <a:pt x="1804722" y="183914"/>
                  </a:lnTo>
                  <a:lnTo>
                    <a:pt x="1804452" y="142900"/>
                  </a:lnTo>
                  <a:cubicBezTo>
                    <a:pt x="1814284" y="169375"/>
                    <a:pt x="1833709" y="186136"/>
                    <a:pt x="1862680" y="185946"/>
                  </a:cubicBezTo>
                  <a:close/>
                  <a:moveTo>
                    <a:pt x="969276" y="186236"/>
                  </a:moveTo>
                  <a:cubicBezTo>
                    <a:pt x="995833" y="186062"/>
                    <a:pt x="1015099" y="178697"/>
                    <a:pt x="1027092" y="166555"/>
                  </a:cubicBezTo>
                  <a:cubicBezTo>
                    <a:pt x="1041498" y="154398"/>
                    <a:pt x="1046199" y="135065"/>
                    <a:pt x="1048456" y="110924"/>
                  </a:cubicBezTo>
                  <a:lnTo>
                    <a:pt x="1047775" y="7183"/>
                  </a:lnTo>
                  <a:lnTo>
                    <a:pt x="1006732" y="7452"/>
                  </a:lnTo>
                  <a:lnTo>
                    <a:pt x="1006874" y="29166"/>
                  </a:lnTo>
                  <a:cubicBezTo>
                    <a:pt x="994709" y="14770"/>
                    <a:pt x="977729" y="2818"/>
                    <a:pt x="951172" y="2992"/>
                  </a:cubicBezTo>
                  <a:cubicBezTo>
                    <a:pt x="917372" y="3214"/>
                    <a:pt x="886113" y="22721"/>
                    <a:pt x="886351" y="58909"/>
                  </a:cubicBezTo>
                  <a:cubicBezTo>
                    <a:pt x="886604" y="97510"/>
                    <a:pt x="918116" y="116605"/>
                    <a:pt x="961573" y="116319"/>
                  </a:cubicBezTo>
                  <a:cubicBezTo>
                    <a:pt x="980888" y="116193"/>
                    <a:pt x="995342" y="111273"/>
                    <a:pt x="1007397" y="108780"/>
                  </a:cubicBezTo>
                  <a:lnTo>
                    <a:pt x="1007429" y="113605"/>
                  </a:lnTo>
                  <a:cubicBezTo>
                    <a:pt x="1007587" y="137731"/>
                    <a:pt x="993180" y="149890"/>
                    <a:pt x="964209" y="150080"/>
                  </a:cubicBezTo>
                  <a:cubicBezTo>
                    <a:pt x="944896" y="150207"/>
                    <a:pt x="930378" y="145476"/>
                    <a:pt x="913447" y="140762"/>
                  </a:cubicBezTo>
                  <a:lnTo>
                    <a:pt x="901581" y="172204"/>
                  </a:lnTo>
                  <a:cubicBezTo>
                    <a:pt x="923357" y="179300"/>
                    <a:pt x="940304" y="186427"/>
                    <a:pt x="969276" y="186236"/>
                  </a:cubicBezTo>
                  <a:close/>
                  <a:moveTo>
                    <a:pt x="2108985" y="188389"/>
                  </a:moveTo>
                  <a:cubicBezTo>
                    <a:pt x="2147613" y="188135"/>
                    <a:pt x="2171598" y="163851"/>
                    <a:pt x="2171313" y="120424"/>
                  </a:cubicBezTo>
                  <a:lnTo>
                    <a:pt x="2170568" y="7034"/>
                  </a:lnTo>
                  <a:lnTo>
                    <a:pt x="2129525" y="7303"/>
                  </a:lnTo>
                  <a:lnTo>
                    <a:pt x="2130175" y="106219"/>
                  </a:lnTo>
                  <a:cubicBezTo>
                    <a:pt x="2130365" y="135170"/>
                    <a:pt x="2118389" y="149724"/>
                    <a:pt x="2094246" y="149883"/>
                  </a:cubicBezTo>
                  <a:cubicBezTo>
                    <a:pt x="2072518" y="150026"/>
                    <a:pt x="2055522" y="135661"/>
                    <a:pt x="2057747" y="106695"/>
                  </a:cubicBezTo>
                  <a:lnTo>
                    <a:pt x="2057098" y="7779"/>
                  </a:lnTo>
                  <a:lnTo>
                    <a:pt x="2016055" y="8048"/>
                  </a:lnTo>
                  <a:lnTo>
                    <a:pt x="2016704" y="106964"/>
                  </a:lnTo>
                  <a:cubicBezTo>
                    <a:pt x="2016894" y="135914"/>
                    <a:pt x="2002503" y="150485"/>
                    <a:pt x="1980775" y="150628"/>
                  </a:cubicBezTo>
                  <a:cubicBezTo>
                    <a:pt x="1956632" y="150786"/>
                    <a:pt x="1942036" y="133993"/>
                    <a:pt x="1941862" y="107455"/>
                  </a:cubicBezTo>
                  <a:lnTo>
                    <a:pt x="1941196" y="6126"/>
                  </a:lnTo>
                  <a:lnTo>
                    <a:pt x="1902568" y="6380"/>
                  </a:lnTo>
                  <a:lnTo>
                    <a:pt x="1901310" y="182514"/>
                  </a:lnTo>
                  <a:lnTo>
                    <a:pt x="1942368" y="184657"/>
                  </a:lnTo>
                  <a:lnTo>
                    <a:pt x="1942178" y="155706"/>
                  </a:lnTo>
                  <a:cubicBezTo>
                    <a:pt x="1954361" y="172515"/>
                    <a:pt x="1968942" y="186895"/>
                    <a:pt x="1995498" y="186721"/>
                  </a:cubicBezTo>
                  <a:cubicBezTo>
                    <a:pt x="2022056" y="186547"/>
                    <a:pt x="2038876" y="174373"/>
                    <a:pt x="2048422" y="157422"/>
                  </a:cubicBezTo>
                  <a:cubicBezTo>
                    <a:pt x="2063018" y="174214"/>
                    <a:pt x="2082428" y="188563"/>
                    <a:pt x="2108985" y="188389"/>
                  </a:cubicBezTo>
                  <a:close/>
                  <a:moveTo>
                    <a:pt x="641010" y="204129"/>
                  </a:moveTo>
                  <a:lnTo>
                    <a:pt x="640456" y="119688"/>
                  </a:lnTo>
                  <a:lnTo>
                    <a:pt x="688741" y="119371"/>
                  </a:lnTo>
                  <a:cubicBezTo>
                    <a:pt x="720126" y="119165"/>
                    <a:pt x="739552" y="135926"/>
                    <a:pt x="739726" y="162465"/>
                  </a:cubicBezTo>
                  <a:cubicBezTo>
                    <a:pt x="739900" y="189003"/>
                    <a:pt x="718267" y="203621"/>
                    <a:pt x="689295" y="203812"/>
                  </a:cubicBezTo>
                  <a:close/>
                  <a:moveTo>
                    <a:pt x="1102382" y="231616"/>
                  </a:moveTo>
                  <a:lnTo>
                    <a:pt x="1143424" y="231346"/>
                  </a:lnTo>
                  <a:lnTo>
                    <a:pt x="1143107" y="183094"/>
                  </a:lnTo>
                  <a:lnTo>
                    <a:pt x="1191392" y="182777"/>
                  </a:lnTo>
                  <a:lnTo>
                    <a:pt x="1191170" y="149001"/>
                  </a:lnTo>
                  <a:lnTo>
                    <a:pt x="1142885" y="149318"/>
                  </a:lnTo>
                  <a:lnTo>
                    <a:pt x="1142315" y="62466"/>
                  </a:lnTo>
                  <a:cubicBezTo>
                    <a:pt x="1142204" y="45578"/>
                    <a:pt x="1151830" y="40690"/>
                    <a:pt x="1163901" y="40611"/>
                  </a:cubicBezTo>
                  <a:cubicBezTo>
                    <a:pt x="1173558" y="40547"/>
                    <a:pt x="1183231" y="42896"/>
                    <a:pt x="1190489" y="45261"/>
                  </a:cubicBezTo>
                  <a:lnTo>
                    <a:pt x="1190284" y="13898"/>
                  </a:lnTo>
                  <a:cubicBezTo>
                    <a:pt x="1180579" y="6723"/>
                    <a:pt x="1168493" y="4389"/>
                    <a:pt x="1154007" y="4485"/>
                  </a:cubicBezTo>
                  <a:cubicBezTo>
                    <a:pt x="1122622" y="4691"/>
                    <a:pt x="1103386" y="16880"/>
                    <a:pt x="1103640" y="55481"/>
                  </a:cubicBezTo>
                  <a:lnTo>
                    <a:pt x="1101843" y="149587"/>
                  </a:lnTo>
                  <a:lnTo>
                    <a:pt x="1080115" y="149730"/>
                  </a:lnTo>
                  <a:lnTo>
                    <a:pt x="1080337" y="183506"/>
                  </a:lnTo>
                  <a:lnTo>
                    <a:pt x="1102065" y="183364"/>
                  </a:lnTo>
                  <a:close/>
                  <a:moveTo>
                    <a:pt x="811918" y="239862"/>
                  </a:moveTo>
                  <a:lnTo>
                    <a:pt x="852961" y="239862"/>
                  </a:lnTo>
                  <a:lnTo>
                    <a:pt x="852961" y="5838"/>
                  </a:lnTo>
                  <a:lnTo>
                    <a:pt x="811918" y="5838"/>
                  </a:lnTo>
                  <a:close/>
                  <a:moveTo>
                    <a:pt x="369054" y="240719"/>
                  </a:moveTo>
                  <a:lnTo>
                    <a:pt x="469810" y="240719"/>
                  </a:lnTo>
                  <a:cubicBezTo>
                    <a:pt x="483204" y="240719"/>
                    <a:pt x="495380" y="235548"/>
                    <a:pt x="504512" y="227183"/>
                  </a:cubicBezTo>
                  <a:cubicBezTo>
                    <a:pt x="514709" y="217753"/>
                    <a:pt x="521254" y="204217"/>
                    <a:pt x="521254" y="189312"/>
                  </a:cubicBezTo>
                  <a:cubicBezTo>
                    <a:pt x="521254" y="186118"/>
                    <a:pt x="520949" y="183076"/>
                    <a:pt x="520340" y="180187"/>
                  </a:cubicBezTo>
                  <a:lnTo>
                    <a:pt x="434043" y="180187"/>
                  </a:lnTo>
                  <a:cubicBezTo>
                    <a:pt x="404669" y="180187"/>
                    <a:pt x="380013" y="199350"/>
                    <a:pt x="371642" y="225814"/>
                  </a:cubicBezTo>
                  <a:cubicBezTo>
                    <a:pt x="371489" y="226118"/>
                    <a:pt x="371489" y="226575"/>
                    <a:pt x="371337" y="226879"/>
                  </a:cubicBezTo>
                  <a:cubicBezTo>
                    <a:pt x="371033" y="227639"/>
                    <a:pt x="370881" y="228552"/>
                    <a:pt x="370728" y="229312"/>
                  </a:cubicBezTo>
                  <a:cubicBezTo>
                    <a:pt x="369815" y="232963"/>
                    <a:pt x="369206" y="236765"/>
                    <a:pt x="369054" y="240719"/>
                  </a:cubicBezTo>
                  <a:close/>
                  <a:moveTo>
                    <a:pt x="1515336" y="241723"/>
                  </a:moveTo>
                  <a:lnTo>
                    <a:pt x="1515083" y="203123"/>
                  </a:lnTo>
                  <a:lnTo>
                    <a:pt x="1382299" y="203994"/>
                  </a:lnTo>
                  <a:lnTo>
                    <a:pt x="1381871" y="138855"/>
                  </a:lnTo>
                  <a:lnTo>
                    <a:pt x="1500186" y="140490"/>
                  </a:lnTo>
                  <a:lnTo>
                    <a:pt x="1499932" y="101889"/>
                  </a:lnTo>
                  <a:lnTo>
                    <a:pt x="1381634" y="102665"/>
                  </a:lnTo>
                  <a:lnTo>
                    <a:pt x="1381000" y="6163"/>
                  </a:lnTo>
                  <a:lnTo>
                    <a:pt x="1339957" y="6433"/>
                  </a:lnTo>
                  <a:lnTo>
                    <a:pt x="1341493" y="240452"/>
                  </a:lnTo>
                  <a:close/>
                  <a:moveTo>
                    <a:pt x="691963" y="242396"/>
                  </a:moveTo>
                  <a:cubicBezTo>
                    <a:pt x="747492" y="242031"/>
                    <a:pt x="781085" y="210446"/>
                    <a:pt x="780768" y="162195"/>
                  </a:cubicBezTo>
                  <a:cubicBezTo>
                    <a:pt x="780420" y="109118"/>
                    <a:pt x="739203" y="82849"/>
                    <a:pt x="686090" y="83198"/>
                  </a:cubicBezTo>
                  <a:lnTo>
                    <a:pt x="640203" y="81087"/>
                  </a:lnTo>
                  <a:lnTo>
                    <a:pt x="639712" y="6298"/>
                  </a:lnTo>
                  <a:lnTo>
                    <a:pt x="598669" y="6567"/>
                  </a:lnTo>
                  <a:lnTo>
                    <a:pt x="600205" y="240586"/>
                  </a:lnTo>
                  <a:close/>
                </a:path>
              </a:pathLst>
            </a:custGeom>
            <a:grpFill/>
            <a:ln w="2412604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</p:grpSp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3CC0D451-338B-29B5-F319-E4B2182DDA00}"/>
              </a:ext>
            </a:extLst>
          </p:cNvPr>
          <p:cNvSpPr txBox="1">
            <a:spLocks/>
          </p:cNvSpPr>
          <p:nvPr userDrawn="1"/>
        </p:nvSpPr>
        <p:spPr>
          <a:xfrm>
            <a:off x="11078989" y="6386559"/>
            <a:ext cx="346249" cy="3180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en-RU"/>
            </a:defPPr>
            <a:lvl1pPr>
              <a:lnSpc>
                <a:spcPct val="100000"/>
              </a:lnSpc>
              <a:defRPr sz="1600" b="0" i="0">
                <a:solidFill>
                  <a:srgbClr val="8D8A9A"/>
                </a:solidFill>
                <a:latin typeface="SBPCirce Light" panose="020B0402020203020203" pitchFamily="34" charset="-5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fld id="{86CB4B4D-7CA3-9044-876B-883B54F8677D}" type="slidenum">
              <a:rPr lang="ru-RU" sz="1400" b="0" i="0" smtClean="0">
                <a:solidFill>
                  <a:schemeClr val="tx2">
                    <a:alpha val="65000"/>
                  </a:schemeClr>
                </a:solidFill>
                <a:latin typeface="Gotham Book" pitchFamily="2" charset="0"/>
              </a:rPr>
              <a:pPr lvl="0" algn="r"/>
              <a:t>‹#›</a:t>
            </a:fld>
            <a:endParaRPr lang="ru-RU" sz="1400" b="0" i="0" dirty="0">
              <a:solidFill>
                <a:schemeClr val="tx2">
                  <a:alpha val="65000"/>
                </a:schemeClr>
              </a:solidFill>
              <a:latin typeface="Gotham Book" pitchFamily="2" charset="0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B536B1DD-1AC1-2686-D85E-950969609F39}"/>
              </a:ext>
            </a:extLst>
          </p:cNvPr>
          <p:cNvSpPr/>
          <p:nvPr userDrawn="1"/>
        </p:nvSpPr>
        <p:spPr>
          <a:xfrm>
            <a:off x="11065455" y="6439744"/>
            <a:ext cx="0" cy="211667"/>
          </a:xfrm>
          <a:custGeom>
            <a:avLst/>
            <a:gdLst>
              <a:gd name="connsiteX0" fmla="*/ 0 w 0"/>
              <a:gd name="connsiteY0" fmla="*/ 0 h 211667"/>
              <a:gd name="connsiteX1" fmla="*/ 0 w 0"/>
              <a:gd name="connsiteY1" fmla="*/ 211667 h 21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1667">
                <a:moveTo>
                  <a:pt x="0" y="0"/>
                </a:moveTo>
                <a:lnTo>
                  <a:pt x="0" y="211667"/>
                </a:lnTo>
              </a:path>
            </a:pathLst>
          </a:custGeom>
          <a:noFill/>
          <a:ln w="9525">
            <a:solidFill>
              <a:schemeClr val="tx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solidFill>
                <a:schemeClr val="tx2">
                  <a:alpha val="65000"/>
                </a:schemeClr>
              </a:solidFill>
              <a:latin typeface="Gotham Book" pitchFamily="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117E16-B7C3-43DC-A7EC-36B6F8E76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BDFD1A-2C1F-47FC-B1A1-596DF409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5168-63CF-4FF9-9D48-8B4E22259E29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309C3-B76C-4515-83F5-D60F56B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00239-5464-42FE-96CD-83653EB7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658CF-19FA-4D9C-A45D-F14603928F06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0224DDA-8128-4882-9B4D-97B44746288C}"/>
              </a:ext>
            </a:extLst>
          </p:cNvPr>
          <p:cNvGrpSpPr/>
          <p:nvPr userDrawn="1"/>
        </p:nvGrpSpPr>
        <p:grpSpPr>
          <a:xfrm>
            <a:off x="777113" y="6464662"/>
            <a:ext cx="1187812" cy="132570"/>
            <a:chOff x="5697892" y="3934430"/>
            <a:chExt cx="2171836" cy="242396"/>
          </a:xfrm>
          <a:solidFill>
            <a:schemeClr val="tx2">
              <a:alpha val="65000"/>
            </a:schemeClr>
          </a:solidFill>
        </p:grpSpPr>
        <p:sp>
          <p:nvSpPr>
            <p:cNvPr id="8" name="Рисунок 543">
              <a:extLst>
                <a:ext uri="{FF2B5EF4-FFF2-40B4-BE49-F238E27FC236}">
                  <a16:creationId xmlns:a16="http://schemas.microsoft.com/office/drawing/2014/main" id="{AE3DB1C4-0348-9257-E8E1-52DA23012FA9}"/>
                </a:ext>
              </a:extLst>
            </p:cNvPr>
            <p:cNvSpPr/>
            <p:nvPr/>
          </p:nvSpPr>
          <p:spPr>
            <a:xfrm>
              <a:off x="6069557" y="4005669"/>
              <a:ext cx="147587" cy="76710"/>
            </a:xfrm>
            <a:custGeom>
              <a:avLst/>
              <a:gdLst>
                <a:gd name="connsiteX0" fmla="*/ 75 w 147587"/>
                <a:gd name="connsiteY0" fmla="*/ 153 h 76710"/>
                <a:gd name="connsiteX1" fmla="*/ 75 w 147587"/>
                <a:gd name="connsiteY1" fmla="*/ 76863 h 76710"/>
                <a:gd name="connsiteX2" fmla="*/ 46874 w 147587"/>
                <a:gd name="connsiteY2" fmla="*/ 76863 h 76710"/>
                <a:gd name="connsiteX3" fmla="*/ 46874 w 147587"/>
                <a:gd name="connsiteY3" fmla="*/ 33665 h 76710"/>
                <a:gd name="connsiteX4" fmla="*/ 93969 w 147587"/>
                <a:gd name="connsiteY4" fmla="*/ 33665 h 76710"/>
                <a:gd name="connsiteX5" fmla="*/ 147662 w 147587"/>
                <a:gd name="connsiteY5" fmla="*/ 153 h 76710"/>
                <a:gd name="connsiteX6" fmla="*/ 75 w 147587"/>
                <a:gd name="connsiteY6" fmla="*/ 153 h 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87" h="76710">
                  <a:moveTo>
                    <a:pt x="75" y="153"/>
                  </a:moveTo>
                  <a:lnTo>
                    <a:pt x="75" y="76863"/>
                  </a:lnTo>
                  <a:lnTo>
                    <a:pt x="46874" y="76863"/>
                  </a:lnTo>
                  <a:lnTo>
                    <a:pt x="46874" y="33665"/>
                  </a:lnTo>
                  <a:lnTo>
                    <a:pt x="93969" y="33665"/>
                  </a:lnTo>
                  <a:cubicBezTo>
                    <a:pt x="118573" y="33665"/>
                    <a:pt x="139550" y="19725"/>
                    <a:pt x="147662" y="153"/>
                  </a:cubicBezTo>
                  <a:lnTo>
                    <a:pt x="75" y="153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9" name="Рисунок 543">
              <a:extLst>
                <a:ext uri="{FF2B5EF4-FFF2-40B4-BE49-F238E27FC236}">
                  <a16:creationId xmlns:a16="http://schemas.microsoft.com/office/drawing/2014/main" id="{079C3083-F6AD-D90E-D231-9F4522251E73}"/>
                </a:ext>
              </a:extLst>
            </p:cNvPr>
            <p:cNvSpPr/>
            <p:nvPr/>
          </p:nvSpPr>
          <p:spPr>
            <a:xfrm>
              <a:off x="5903993" y="3936228"/>
              <a:ext cx="146263" cy="146160"/>
            </a:xfrm>
            <a:custGeom>
              <a:avLst/>
              <a:gdLst>
                <a:gd name="connsiteX0" fmla="*/ 82686 w 146263"/>
                <a:gd name="connsiteY0" fmla="*/ 15594 h 146160"/>
                <a:gd name="connsiteX1" fmla="*/ 49922 w 146263"/>
                <a:gd name="connsiteY1" fmla="*/ 86529 h 146160"/>
                <a:gd name="connsiteX2" fmla="*/ 46609 w 146263"/>
                <a:gd name="connsiteY2" fmla="*/ 86529 h 146160"/>
                <a:gd name="connsiteX3" fmla="*/ 46609 w 146263"/>
                <a:gd name="connsiteY3" fmla="*/ 151 h 146160"/>
                <a:gd name="connsiteX4" fmla="*/ 66 w 146263"/>
                <a:gd name="connsiteY4" fmla="*/ 151 h 146160"/>
                <a:gd name="connsiteX5" fmla="*/ 66 w 146263"/>
                <a:gd name="connsiteY5" fmla="*/ 146312 h 146160"/>
                <a:gd name="connsiteX6" fmla="*/ 39563 w 146263"/>
                <a:gd name="connsiteY6" fmla="*/ 146312 h 146160"/>
                <a:gd name="connsiteX7" fmla="*/ 63710 w 146263"/>
                <a:gd name="connsiteY7" fmla="*/ 130878 h 146160"/>
                <a:gd name="connsiteX8" fmla="*/ 96474 w 146263"/>
                <a:gd name="connsiteY8" fmla="*/ 59953 h 146160"/>
                <a:gd name="connsiteX9" fmla="*/ 99797 w 146263"/>
                <a:gd name="connsiteY9" fmla="*/ 59953 h 146160"/>
                <a:gd name="connsiteX10" fmla="*/ 99797 w 146263"/>
                <a:gd name="connsiteY10" fmla="*/ 146312 h 146160"/>
                <a:gd name="connsiteX11" fmla="*/ 146330 w 146263"/>
                <a:gd name="connsiteY11" fmla="*/ 146312 h 146160"/>
                <a:gd name="connsiteX12" fmla="*/ 146330 w 146263"/>
                <a:gd name="connsiteY12" fmla="*/ 151 h 146160"/>
                <a:gd name="connsiteX13" fmla="*/ 106834 w 146263"/>
                <a:gd name="connsiteY13" fmla="*/ 151 h 146160"/>
                <a:gd name="connsiteX14" fmla="*/ 82686 w 146263"/>
                <a:gd name="connsiteY14" fmla="*/ 15594 h 14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263" h="146160">
                  <a:moveTo>
                    <a:pt x="82686" y="15594"/>
                  </a:moveTo>
                  <a:lnTo>
                    <a:pt x="49922" y="86529"/>
                  </a:lnTo>
                  <a:lnTo>
                    <a:pt x="46609" y="86529"/>
                  </a:lnTo>
                  <a:lnTo>
                    <a:pt x="46609" y="151"/>
                  </a:lnTo>
                  <a:lnTo>
                    <a:pt x="66" y="151"/>
                  </a:lnTo>
                  <a:lnTo>
                    <a:pt x="66" y="146312"/>
                  </a:lnTo>
                  <a:lnTo>
                    <a:pt x="39563" y="146312"/>
                  </a:lnTo>
                  <a:cubicBezTo>
                    <a:pt x="49932" y="146312"/>
                    <a:pt x="59358" y="140289"/>
                    <a:pt x="63710" y="130878"/>
                  </a:cubicBezTo>
                  <a:lnTo>
                    <a:pt x="96474" y="59953"/>
                  </a:lnTo>
                  <a:lnTo>
                    <a:pt x="99797" y="59953"/>
                  </a:lnTo>
                  <a:lnTo>
                    <a:pt x="99797" y="146312"/>
                  </a:lnTo>
                  <a:lnTo>
                    <a:pt x="146330" y="146312"/>
                  </a:lnTo>
                  <a:lnTo>
                    <a:pt x="146330" y="151"/>
                  </a:lnTo>
                  <a:lnTo>
                    <a:pt x="106834" y="151"/>
                  </a:lnTo>
                  <a:cubicBezTo>
                    <a:pt x="96464" y="151"/>
                    <a:pt x="87038" y="6184"/>
                    <a:pt x="82686" y="15594"/>
                  </a:cubicBezTo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10" name="Рисунок 543">
              <a:extLst>
                <a:ext uri="{FF2B5EF4-FFF2-40B4-BE49-F238E27FC236}">
                  <a16:creationId xmlns:a16="http://schemas.microsoft.com/office/drawing/2014/main" id="{9BD44220-0BFB-E70D-E051-4DA81E4CEA4E}"/>
                </a:ext>
              </a:extLst>
            </p:cNvPr>
            <p:cNvSpPr/>
            <p:nvPr/>
          </p:nvSpPr>
          <p:spPr>
            <a:xfrm>
              <a:off x="5697892" y="3936228"/>
              <a:ext cx="186150" cy="146160"/>
            </a:xfrm>
            <a:custGeom>
              <a:avLst/>
              <a:gdLst>
                <a:gd name="connsiteX0" fmla="*/ 72066 w 186150"/>
                <a:gd name="connsiteY0" fmla="*/ 19362 h 146160"/>
                <a:gd name="connsiteX1" fmla="*/ 91452 w 186150"/>
                <a:gd name="connsiteY1" fmla="*/ 86528 h 146160"/>
                <a:gd name="connsiteX2" fmla="*/ 94775 w 186150"/>
                <a:gd name="connsiteY2" fmla="*/ 86528 h 146160"/>
                <a:gd name="connsiteX3" fmla="*/ 114162 w 186150"/>
                <a:gd name="connsiteY3" fmla="*/ 19362 h 146160"/>
                <a:gd name="connsiteX4" fmla="*/ 139718 w 186150"/>
                <a:gd name="connsiteY4" fmla="*/ 151 h 146160"/>
                <a:gd name="connsiteX5" fmla="*/ 186194 w 186150"/>
                <a:gd name="connsiteY5" fmla="*/ 151 h 146160"/>
                <a:gd name="connsiteX6" fmla="*/ 186194 w 186150"/>
                <a:gd name="connsiteY6" fmla="*/ 146311 h 146160"/>
                <a:gd name="connsiteX7" fmla="*/ 139661 w 186150"/>
                <a:gd name="connsiteY7" fmla="*/ 146311 h 146160"/>
                <a:gd name="connsiteX8" fmla="*/ 139661 w 186150"/>
                <a:gd name="connsiteY8" fmla="*/ 59953 h 146160"/>
                <a:gd name="connsiteX9" fmla="*/ 136338 w 186150"/>
                <a:gd name="connsiteY9" fmla="*/ 59953 h 146160"/>
                <a:gd name="connsiteX10" fmla="*/ 109744 w 186150"/>
                <a:gd name="connsiteY10" fmla="*/ 146311 h 146160"/>
                <a:gd name="connsiteX11" fmla="*/ 76494 w 186150"/>
                <a:gd name="connsiteY11" fmla="*/ 146311 h 146160"/>
                <a:gd name="connsiteX12" fmla="*/ 49899 w 186150"/>
                <a:gd name="connsiteY12" fmla="*/ 59953 h 146160"/>
                <a:gd name="connsiteX13" fmla="*/ 46576 w 186150"/>
                <a:gd name="connsiteY13" fmla="*/ 59953 h 146160"/>
                <a:gd name="connsiteX14" fmla="*/ 46576 w 186150"/>
                <a:gd name="connsiteY14" fmla="*/ 146311 h 146160"/>
                <a:gd name="connsiteX15" fmla="*/ 44 w 186150"/>
                <a:gd name="connsiteY15" fmla="*/ 146311 h 146160"/>
                <a:gd name="connsiteX16" fmla="*/ 44 w 186150"/>
                <a:gd name="connsiteY16" fmla="*/ 151 h 146160"/>
                <a:gd name="connsiteX17" fmla="*/ 46519 w 186150"/>
                <a:gd name="connsiteY17" fmla="*/ 151 h 146160"/>
                <a:gd name="connsiteX18" fmla="*/ 72066 w 186150"/>
                <a:gd name="connsiteY18" fmla="*/ 19362 h 14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150" h="146160">
                  <a:moveTo>
                    <a:pt x="72066" y="19362"/>
                  </a:moveTo>
                  <a:lnTo>
                    <a:pt x="91452" y="86528"/>
                  </a:lnTo>
                  <a:lnTo>
                    <a:pt x="94775" y="86528"/>
                  </a:lnTo>
                  <a:lnTo>
                    <a:pt x="114162" y="19362"/>
                  </a:lnTo>
                  <a:cubicBezTo>
                    <a:pt x="117447" y="7982"/>
                    <a:pt x="127873" y="151"/>
                    <a:pt x="139718" y="151"/>
                  </a:cubicBezTo>
                  <a:lnTo>
                    <a:pt x="186194" y="151"/>
                  </a:lnTo>
                  <a:lnTo>
                    <a:pt x="186194" y="146311"/>
                  </a:lnTo>
                  <a:lnTo>
                    <a:pt x="139661" y="146311"/>
                  </a:lnTo>
                  <a:lnTo>
                    <a:pt x="139661" y="59953"/>
                  </a:lnTo>
                  <a:lnTo>
                    <a:pt x="136338" y="59953"/>
                  </a:lnTo>
                  <a:lnTo>
                    <a:pt x="109744" y="146311"/>
                  </a:lnTo>
                  <a:lnTo>
                    <a:pt x="76494" y="146311"/>
                  </a:lnTo>
                  <a:lnTo>
                    <a:pt x="49899" y="59953"/>
                  </a:lnTo>
                  <a:lnTo>
                    <a:pt x="46576" y="59953"/>
                  </a:lnTo>
                  <a:lnTo>
                    <a:pt x="46576" y="146311"/>
                  </a:lnTo>
                  <a:lnTo>
                    <a:pt x="44" y="146311"/>
                  </a:lnTo>
                  <a:lnTo>
                    <a:pt x="44" y="151"/>
                  </a:lnTo>
                  <a:lnTo>
                    <a:pt x="46519" y="151"/>
                  </a:lnTo>
                  <a:cubicBezTo>
                    <a:pt x="58364" y="151"/>
                    <a:pt x="68781" y="7982"/>
                    <a:pt x="72066" y="19362"/>
                  </a:cubicBezTo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B3D4CFA2-5E4D-A219-C3BD-E3A4A28F3ACE}"/>
                </a:ext>
              </a:extLst>
            </p:cNvPr>
            <p:cNvSpPr/>
            <p:nvPr/>
          </p:nvSpPr>
          <p:spPr>
            <a:xfrm flipV="1">
              <a:off x="5698413" y="3934430"/>
              <a:ext cx="2171315" cy="242396"/>
            </a:xfrm>
            <a:custGeom>
              <a:avLst/>
              <a:gdLst>
                <a:gd name="connsiteX0" fmla="*/ 1243499 w 2171315"/>
                <a:gd name="connsiteY0" fmla="*/ 49002 h 242396"/>
                <a:gd name="connsiteX1" fmla="*/ 1284543 w 2171315"/>
                <a:gd name="connsiteY1" fmla="*/ 49002 h 242396"/>
                <a:gd name="connsiteX2" fmla="*/ 1284543 w 2171315"/>
                <a:gd name="connsiteY2" fmla="*/ 7988 h 242396"/>
                <a:gd name="connsiteX3" fmla="*/ 1243499 w 2171315"/>
                <a:gd name="connsiteY3" fmla="*/ 7988 h 242396"/>
                <a:gd name="connsiteX4" fmla="*/ 0 w 2171315"/>
                <a:gd name="connsiteY4" fmla="*/ 49002 h 242396"/>
                <a:gd name="connsiteX5" fmla="*/ 521492 w 2171315"/>
                <a:gd name="connsiteY5" fmla="*/ 49002 h 242396"/>
                <a:gd name="connsiteX6" fmla="*/ 521492 w 2171315"/>
                <a:gd name="connsiteY6" fmla="*/ 7988 h 242396"/>
                <a:gd name="connsiteX7" fmla="*/ 0 w 2171315"/>
                <a:gd name="connsiteY7" fmla="*/ 7988 h 242396"/>
                <a:gd name="connsiteX8" fmla="*/ 968642 w 2171315"/>
                <a:gd name="connsiteY8" fmla="*/ 89733 h 242396"/>
                <a:gd name="connsiteX9" fmla="*/ 927410 w 2171315"/>
                <a:gd name="connsiteY9" fmla="*/ 61052 h 242396"/>
                <a:gd name="connsiteX10" fmla="*/ 927394 w 2171315"/>
                <a:gd name="connsiteY10" fmla="*/ 58639 h 242396"/>
                <a:gd name="connsiteX11" fmla="*/ 961019 w 2171315"/>
                <a:gd name="connsiteY11" fmla="*/ 31879 h 242396"/>
                <a:gd name="connsiteX12" fmla="*/ 1009557 w 2171315"/>
                <a:gd name="connsiteY12" fmla="*/ 70163 h 242396"/>
                <a:gd name="connsiteX13" fmla="*/ 1009637 w 2171315"/>
                <a:gd name="connsiteY13" fmla="*/ 82226 h 242396"/>
                <a:gd name="connsiteX14" fmla="*/ 968642 w 2171315"/>
                <a:gd name="connsiteY14" fmla="*/ 89733 h 242396"/>
                <a:gd name="connsiteX15" fmla="*/ 1628228 w 2171315"/>
                <a:gd name="connsiteY15" fmla="*/ 149583 h 242396"/>
                <a:gd name="connsiteX16" fmla="*/ 1574734 w 2171315"/>
                <a:gd name="connsiteY16" fmla="*/ 92029 h 242396"/>
                <a:gd name="connsiteX17" fmla="*/ 1627468 w 2171315"/>
                <a:gd name="connsiteY17" fmla="*/ 33779 h 242396"/>
                <a:gd name="connsiteX18" fmla="*/ 1680962 w 2171315"/>
                <a:gd name="connsiteY18" fmla="*/ 91332 h 242396"/>
                <a:gd name="connsiteX19" fmla="*/ 1628228 w 2171315"/>
                <a:gd name="connsiteY19" fmla="*/ 149583 h 242396"/>
                <a:gd name="connsiteX20" fmla="*/ 1628450 w 2171315"/>
                <a:gd name="connsiteY20" fmla="*/ 183358 h 242396"/>
                <a:gd name="connsiteX21" fmla="*/ 1722004 w 2171315"/>
                <a:gd name="connsiteY21" fmla="*/ 91063 h 242396"/>
                <a:gd name="connsiteX22" fmla="*/ 1627246 w 2171315"/>
                <a:gd name="connsiteY22" fmla="*/ 2 h 242396"/>
                <a:gd name="connsiteX23" fmla="*/ 1533675 w 2171315"/>
                <a:gd name="connsiteY23" fmla="*/ 89886 h 242396"/>
                <a:gd name="connsiteX24" fmla="*/ 1533691 w 2171315"/>
                <a:gd name="connsiteY24" fmla="*/ 92299 h 242396"/>
                <a:gd name="connsiteX25" fmla="*/ 1628450 w 2171315"/>
                <a:gd name="connsiteY25" fmla="*/ 183358 h 242396"/>
                <a:gd name="connsiteX26" fmla="*/ 1862680 w 2171315"/>
                <a:gd name="connsiteY26" fmla="*/ 185946 h 242396"/>
                <a:gd name="connsiteX27" fmla="*/ 1867508 w 2171315"/>
                <a:gd name="connsiteY27" fmla="*/ 185914 h 242396"/>
                <a:gd name="connsiteX28" fmla="*/ 1867239 w 2171315"/>
                <a:gd name="connsiteY28" fmla="*/ 144901 h 242396"/>
                <a:gd name="connsiteX29" fmla="*/ 1864825 w 2171315"/>
                <a:gd name="connsiteY29" fmla="*/ 144917 h 242396"/>
                <a:gd name="connsiteX30" fmla="*/ 1804009 w 2171315"/>
                <a:gd name="connsiteY30" fmla="*/ 75348 h 242396"/>
                <a:gd name="connsiteX31" fmla="*/ 1803565 w 2171315"/>
                <a:gd name="connsiteY31" fmla="*/ 7796 h 242396"/>
                <a:gd name="connsiteX32" fmla="*/ 1762523 w 2171315"/>
                <a:gd name="connsiteY32" fmla="*/ 8065 h 242396"/>
                <a:gd name="connsiteX33" fmla="*/ 1763680 w 2171315"/>
                <a:gd name="connsiteY33" fmla="*/ 184184 h 242396"/>
                <a:gd name="connsiteX34" fmla="*/ 1804722 w 2171315"/>
                <a:gd name="connsiteY34" fmla="*/ 183914 h 242396"/>
                <a:gd name="connsiteX35" fmla="*/ 1804452 w 2171315"/>
                <a:gd name="connsiteY35" fmla="*/ 142900 h 242396"/>
                <a:gd name="connsiteX36" fmla="*/ 1862680 w 2171315"/>
                <a:gd name="connsiteY36" fmla="*/ 185946 h 242396"/>
                <a:gd name="connsiteX37" fmla="*/ 969276 w 2171315"/>
                <a:gd name="connsiteY37" fmla="*/ 186236 h 242396"/>
                <a:gd name="connsiteX38" fmla="*/ 1027092 w 2171315"/>
                <a:gd name="connsiteY38" fmla="*/ 166555 h 242396"/>
                <a:gd name="connsiteX39" fmla="*/ 1048456 w 2171315"/>
                <a:gd name="connsiteY39" fmla="*/ 110924 h 242396"/>
                <a:gd name="connsiteX40" fmla="*/ 1047775 w 2171315"/>
                <a:gd name="connsiteY40" fmla="*/ 7183 h 242396"/>
                <a:gd name="connsiteX41" fmla="*/ 1006732 w 2171315"/>
                <a:gd name="connsiteY41" fmla="*/ 7452 h 242396"/>
                <a:gd name="connsiteX42" fmla="*/ 1006874 w 2171315"/>
                <a:gd name="connsiteY42" fmla="*/ 29166 h 242396"/>
                <a:gd name="connsiteX43" fmla="*/ 951172 w 2171315"/>
                <a:gd name="connsiteY43" fmla="*/ 2992 h 242396"/>
                <a:gd name="connsiteX44" fmla="*/ 886351 w 2171315"/>
                <a:gd name="connsiteY44" fmla="*/ 58909 h 242396"/>
                <a:gd name="connsiteX45" fmla="*/ 961573 w 2171315"/>
                <a:gd name="connsiteY45" fmla="*/ 116319 h 242396"/>
                <a:gd name="connsiteX46" fmla="*/ 1007397 w 2171315"/>
                <a:gd name="connsiteY46" fmla="*/ 108780 h 242396"/>
                <a:gd name="connsiteX47" fmla="*/ 1007429 w 2171315"/>
                <a:gd name="connsiteY47" fmla="*/ 113605 h 242396"/>
                <a:gd name="connsiteX48" fmla="*/ 964209 w 2171315"/>
                <a:gd name="connsiteY48" fmla="*/ 150080 h 242396"/>
                <a:gd name="connsiteX49" fmla="*/ 913447 w 2171315"/>
                <a:gd name="connsiteY49" fmla="*/ 140762 h 242396"/>
                <a:gd name="connsiteX50" fmla="*/ 901581 w 2171315"/>
                <a:gd name="connsiteY50" fmla="*/ 172204 h 242396"/>
                <a:gd name="connsiteX51" fmla="*/ 969276 w 2171315"/>
                <a:gd name="connsiteY51" fmla="*/ 186236 h 242396"/>
                <a:gd name="connsiteX52" fmla="*/ 2108985 w 2171315"/>
                <a:gd name="connsiteY52" fmla="*/ 188389 h 242396"/>
                <a:gd name="connsiteX53" fmla="*/ 2171313 w 2171315"/>
                <a:gd name="connsiteY53" fmla="*/ 120424 h 242396"/>
                <a:gd name="connsiteX54" fmla="*/ 2170568 w 2171315"/>
                <a:gd name="connsiteY54" fmla="*/ 7034 h 242396"/>
                <a:gd name="connsiteX55" fmla="*/ 2129525 w 2171315"/>
                <a:gd name="connsiteY55" fmla="*/ 7303 h 242396"/>
                <a:gd name="connsiteX56" fmla="*/ 2130175 w 2171315"/>
                <a:gd name="connsiteY56" fmla="*/ 106219 h 242396"/>
                <a:gd name="connsiteX57" fmla="*/ 2094246 w 2171315"/>
                <a:gd name="connsiteY57" fmla="*/ 149883 h 242396"/>
                <a:gd name="connsiteX58" fmla="*/ 2057747 w 2171315"/>
                <a:gd name="connsiteY58" fmla="*/ 106695 h 242396"/>
                <a:gd name="connsiteX59" fmla="*/ 2057098 w 2171315"/>
                <a:gd name="connsiteY59" fmla="*/ 7779 h 242396"/>
                <a:gd name="connsiteX60" fmla="*/ 2016055 w 2171315"/>
                <a:gd name="connsiteY60" fmla="*/ 8048 h 242396"/>
                <a:gd name="connsiteX61" fmla="*/ 2016704 w 2171315"/>
                <a:gd name="connsiteY61" fmla="*/ 106964 h 242396"/>
                <a:gd name="connsiteX62" fmla="*/ 1980775 w 2171315"/>
                <a:gd name="connsiteY62" fmla="*/ 150628 h 242396"/>
                <a:gd name="connsiteX63" fmla="*/ 1941862 w 2171315"/>
                <a:gd name="connsiteY63" fmla="*/ 107455 h 242396"/>
                <a:gd name="connsiteX64" fmla="*/ 1941196 w 2171315"/>
                <a:gd name="connsiteY64" fmla="*/ 6126 h 242396"/>
                <a:gd name="connsiteX65" fmla="*/ 1902568 w 2171315"/>
                <a:gd name="connsiteY65" fmla="*/ 6380 h 242396"/>
                <a:gd name="connsiteX66" fmla="*/ 1901310 w 2171315"/>
                <a:gd name="connsiteY66" fmla="*/ 182514 h 242396"/>
                <a:gd name="connsiteX67" fmla="*/ 1942368 w 2171315"/>
                <a:gd name="connsiteY67" fmla="*/ 184657 h 242396"/>
                <a:gd name="connsiteX68" fmla="*/ 1942178 w 2171315"/>
                <a:gd name="connsiteY68" fmla="*/ 155706 h 242396"/>
                <a:gd name="connsiteX69" fmla="*/ 1995498 w 2171315"/>
                <a:gd name="connsiteY69" fmla="*/ 186721 h 242396"/>
                <a:gd name="connsiteX70" fmla="*/ 2048422 w 2171315"/>
                <a:gd name="connsiteY70" fmla="*/ 157422 h 242396"/>
                <a:gd name="connsiteX71" fmla="*/ 2108985 w 2171315"/>
                <a:gd name="connsiteY71" fmla="*/ 188389 h 242396"/>
                <a:gd name="connsiteX72" fmla="*/ 641010 w 2171315"/>
                <a:gd name="connsiteY72" fmla="*/ 204129 h 242396"/>
                <a:gd name="connsiteX73" fmla="*/ 640456 w 2171315"/>
                <a:gd name="connsiteY73" fmla="*/ 119688 h 242396"/>
                <a:gd name="connsiteX74" fmla="*/ 688741 w 2171315"/>
                <a:gd name="connsiteY74" fmla="*/ 119371 h 242396"/>
                <a:gd name="connsiteX75" fmla="*/ 739726 w 2171315"/>
                <a:gd name="connsiteY75" fmla="*/ 162465 h 242396"/>
                <a:gd name="connsiteX76" fmla="*/ 689295 w 2171315"/>
                <a:gd name="connsiteY76" fmla="*/ 203812 h 242396"/>
                <a:gd name="connsiteX77" fmla="*/ 1102382 w 2171315"/>
                <a:gd name="connsiteY77" fmla="*/ 231616 h 242396"/>
                <a:gd name="connsiteX78" fmla="*/ 1143424 w 2171315"/>
                <a:gd name="connsiteY78" fmla="*/ 231346 h 242396"/>
                <a:gd name="connsiteX79" fmla="*/ 1143107 w 2171315"/>
                <a:gd name="connsiteY79" fmla="*/ 183094 h 242396"/>
                <a:gd name="connsiteX80" fmla="*/ 1191392 w 2171315"/>
                <a:gd name="connsiteY80" fmla="*/ 182777 h 242396"/>
                <a:gd name="connsiteX81" fmla="*/ 1191170 w 2171315"/>
                <a:gd name="connsiteY81" fmla="*/ 149001 h 242396"/>
                <a:gd name="connsiteX82" fmla="*/ 1142885 w 2171315"/>
                <a:gd name="connsiteY82" fmla="*/ 149318 h 242396"/>
                <a:gd name="connsiteX83" fmla="*/ 1142315 w 2171315"/>
                <a:gd name="connsiteY83" fmla="*/ 62466 h 242396"/>
                <a:gd name="connsiteX84" fmla="*/ 1163901 w 2171315"/>
                <a:gd name="connsiteY84" fmla="*/ 40611 h 242396"/>
                <a:gd name="connsiteX85" fmla="*/ 1190489 w 2171315"/>
                <a:gd name="connsiteY85" fmla="*/ 45261 h 242396"/>
                <a:gd name="connsiteX86" fmla="*/ 1190284 w 2171315"/>
                <a:gd name="connsiteY86" fmla="*/ 13898 h 242396"/>
                <a:gd name="connsiteX87" fmla="*/ 1154007 w 2171315"/>
                <a:gd name="connsiteY87" fmla="*/ 4485 h 242396"/>
                <a:gd name="connsiteX88" fmla="*/ 1103640 w 2171315"/>
                <a:gd name="connsiteY88" fmla="*/ 55481 h 242396"/>
                <a:gd name="connsiteX89" fmla="*/ 1101843 w 2171315"/>
                <a:gd name="connsiteY89" fmla="*/ 149587 h 242396"/>
                <a:gd name="connsiteX90" fmla="*/ 1080115 w 2171315"/>
                <a:gd name="connsiteY90" fmla="*/ 149730 h 242396"/>
                <a:gd name="connsiteX91" fmla="*/ 1080337 w 2171315"/>
                <a:gd name="connsiteY91" fmla="*/ 183506 h 242396"/>
                <a:gd name="connsiteX92" fmla="*/ 1102065 w 2171315"/>
                <a:gd name="connsiteY92" fmla="*/ 183364 h 242396"/>
                <a:gd name="connsiteX93" fmla="*/ 811918 w 2171315"/>
                <a:gd name="connsiteY93" fmla="*/ 239862 h 242396"/>
                <a:gd name="connsiteX94" fmla="*/ 852961 w 2171315"/>
                <a:gd name="connsiteY94" fmla="*/ 239862 h 242396"/>
                <a:gd name="connsiteX95" fmla="*/ 852961 w 2171315"/>
                <a:gd name="connsiteY95" fmla="*/ 5838 h 242396"/>
                <a:gd name="connsiteX96" fmla="*/ 811918 w 2171315"/>
                <a:gd name="connsiteY96" fmla="*/ 5838 h 242396"/>
                <a:gd name="connsiteX97" fmla="*/ 369054 w 2171315"/>
                <a:gd name="connsiteY97" fmla="*/ 240719 h 242396"/>
                <a:gd name="connsiteX98" fmla="*/ 469810 w 2171315"/>
                <a:gd name="connsiteY98" fmla="*/ 240719 h 242396"/>
                <a:gd name="connsiteX99" fmla="*/ 504512 w 2171315"/>
                <a:gd name="connsiteY99" fmla="*/ 227183 h 242396"/>
                <a:gd name="connsiteX100" fmla="*/ 521254 w 2171315"/>
                <a:gd name="connsiteY100" fmla="*/ 189312 h 242396"/>
                <a:gd name="connsiteX101" fmla="*/ 520340 w 2171315"/>
                <a:gd name="connsiteY101" fmla="*/ 180187 h 242396"/>
                <a:gd name="connsiteX102" fmla="*/ 434043 w 2171315"/>
                <a:gd name="connsiteY102" fmla="*/ 180187 h 242396"/>
                <a:gd name="connsiteX103" fmla="*/ 371642 w 2171315"/>
                <a:gd name="connsiteY103" fmla="*/ 225814 h 242396"/>
                <a:gd name="connsiteX104" fmla="*/ 371337 w 2171315"/>
                <a:gd name="connsiteY104" fmla="*/ 226879 h 242396"/>
                <a:gd name="connsiteX105" fmla="*/ 370728 w 2171315"/>
                <a:gd name="connsiteY105" fmla="*/ 229312 h 242396"/>
                <a:gd name="connsiteX106" fmla="*/ 369054 w 2171315"/>
                <a:gd name="connsiteY106" fmla="*/ 240719 h 242396"/>
                <a:gd name="connsiteX107" fmla="*/ 1515336 w 2171315"/>
                <a:gd name="connsiteY107" fmla="*/ 241723 h 242396"/>
                <a:gd name="connsiteX108" fmla="*/ 1515083 w 2171315"/>
                <a:gd name="connsiteY108" fmla="*/ 203123 h 242396"/>
                <a:gd name="connsiteX109" fmla="*/ 1382299 w 2171315"/>
                <a:gd name="connsiteY109" fmla="*/ 203994 h 242396"/>
                <a:gd name="connsiteX110" fmla="*/ 1381871 w 2171315"/>
                <a:gd name="connsiteY110" fmla="*/ 138855 h 242396"/>
                <a:gd name="connsiteX111" fmla="*/ 1500186 w 2171315"/>
                <a:gd name="connsiteY111" fmla="*/ 140490 h 242396"/>
                <a:gd name="connsiteX112" fmla="*/ 1499932 w 2171315"/>
                <a:gd name="connsiteY112" fmla="*/ 101889 h 242396"/>
                <a:gd name="connsiteX113" fmla="*/ 1381634 w 2171315"/>
                <a:gd name="connsiteY113" fmla="*/ 102665 h 242396"/>
                <a:gd name="connsiteX114" fmla="*/ 1381000 w 2171315"/>
                <a:gd name="connsiteY114" fmla="*/ 6163 h 242396"/>
                <a:gd name="connsiteX115" fmla="*/ 1339957 w 2171315"/>
                <a:gd name="connsiteY115" fmla="*/ 6433 h 242396"/>
                <a:gd name="connsiteX116" fmla="*/ 1341493 w 2171315"/>
                <a:gd name="connsiteY116" fmla="*/ 240452 h 242396"/>
                <a:gd name="connsiteX117" fmla="*/ 691963 w 2171315"/>
                <a:gd name="connsiteY117" fmla="*/ 242396 h 242396"/>
                <a:gd name="connsiteX118" fmla="*/ 780768 w 2171315"/>
                <a:gd name="connsiteY118" fmla="*/ 162195 h 242396"/>
                <a:gd name="connsiteX119" fmla="*/ 686090 w 2171315"/>
                <a:gd name="connsiteY119" fmla="*/ 83198 h 242396"/>
                <a:gd name="connsiteX120" fmla="*/ 640203 w 2171315"/>
                <a:gd name="connsiteY120" fmla="*/ 81087 h 242396"/>
                <a:gd name="connsiteX121" fmla="*/ 639712 w 2171315"/>
                <a:gd name="connsiteY121" fmla="*/ 6298 h 242396"/>
                <a:gd name="connsiteX122" fmla="*/ 598669 w 2171315"/>
                <a:gd name="connsiteY122" fmla="*/ 6567 h 242396"/>
                <a:gd name="connsiteX123" fmla="*/ 600205 w 2171315"/>
                <a:gd name="connsiteY123" fmla="*/ 240586 h 24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2171315" h="242396">
                  <a:moveTo>
                    <a:pt x="1243499" y="49002"/>
                  </a:moveTo>
                  <a:lnTo>
                    <a:pt x="1284543" y="49002"/>
                  </a:lnTo>
                  <a:lnTo>
                    <a:pt x="1284543" y="7988"/>
                  </a:lnTo>
                  <a:lnTo>
                    <a:pt x="1243499" y="7988"/>
                  </a:lnTo>
                  <a:close/>
                  <a:moveTo>
                    <a:pt x="0" y="49002"/>
                  </a:moveTo>
                  <a:lnTo>
                    <a:pt x="521492" y="49002"/>
                  </a:lnTo>
                  <a:lnTo>
                    <a:pt x="521492" y="7988"/>
                  </a:lnTo>
                  <a:lnTo>
                    <a:pt x="0" y="7988"/>
                  </a:lnTo>
                  <a:close/>
                  <a:moveTo>
                    <a:pt x="968642" y="89733"/>
                  </a:moveTo>
                  <a:cubicBezTo>
                    <a:pt x="942086" y="89908"/>
                    <a:pt x="927521" y="77940"/>
                    <a:pt x="927410" y="61052"/>
                  </a:cubicBezTo>
                  <a:lnTo>
                    <a:pt x="927394" y="58639"/>
                  </a:lnTo>
                  <a:cubicBezTo>
                    <a:pt x="927283" y="41752"/>
                    <a:pt x="941706" y="32006"/>
                    <a:pt x="961019" y="31879"/>
                  </a:cubicBezTo>
                  <a:cubicBezTo>
                    <a:pt x="987577" y="31705"/>
                    <a:pt x="1009415" y="48451"/>
                    <a:pt x="1009557" y="70163"/>
                  </a:cubicBezTo>
                  <a:lnTo>
                    <a:pt x="1009637" y="82226"/>
                  </a:lnTo>
                  <a:cubicBezTo>
                    <a:pt x="997598" y="87130"/>
                    <a:pt x="985542" y="89622"/>
                    <a:pt x="968642" y="89733"/>
                  </a:cubicBezTo>
                  <a:close/>
                  <a:moveTo>
                    <a:pt x="1628228" y="149583"/>
                  </a:moveTo>
                  <a:cubicBezTo>
                    <a:pt x="1594412" y="147391"/>
                    <a:pt x="1574940" y="123393"/>
                    <a:pt x="1574734" y="92029"/>
                  </a:cubicBezTo>
                  <a:cubicBezTo>
                    <a:pt x="1574529" y="60666"/>
                    <a:pt x="1596083" y="33985"/>
                    <a:pt x="1627468" y="33779"/>
                  </a:cubicBezTo>
                  <a:cubicBezTo>
                    <a:pt x="1661283" y="35969"/>
                    <a:pt x="1680756" y="59969"/>
                    <a:pt x="1680962" y="91332"/>
                  </a:cubicBezTo>
                  <a:cubicBezTo>
                    <a:pt x="1681168" y="122695"/>
                    <a:pt x="1659614" y="149376"/>
                    <a:pt x="1628228" y="149583"/>
                  </a:cubicBezTo>
                  <a:close/>
                  <a:moveTo>
                    <a:pt x="1628450" y="183358"/>
                  </a:moveTo>
                  <a:cubicBezTo>
                    <a:pt x="1681564" y="183009"/>
                    <a:pt x="1722337" y="141727"/>
                    <a:pt x="1722004" y="91063"/>
                  </a:cubicBezTo>
                  <a:cubicBezTo>
                    <a:pt x="1721672" y="40399"/>
                    <a:pt x="1682774" y="-362"/>
                    <a:pt x="1627246" y="2"/>
                  </a:cubicBezTo>
                  <a:cubicBezTo>
                    <a:pt x="1574133" y="351"/>
                    <a:pt x="1533359" y="41635"/>
                    <a:pt x="1533675" y="89886"/>
                  </a:cubicBezTo>
                  <a:lnTo>
                    <a:pt x="1533691" y="92299"/>
                  </a:lnTo>
                  <a:cubicBezTo>
                    <a:pt x="1534024" y="142963"/>
                    <a:pt x="1572921" y="183722"/>
                    <a:pt x="1628450" y="183358"/>
                  </a:cubicBezTo>
                  <a:close/>
                  <a:moveTo>
                    <a:pt x="1862680" y="185946"/>
                  </a:moveTo>
                  <a:cubicBezTo>
                    <a:pt x="1865094" y="185930"/>
                    <a:pt x="1865094" y="185930"/>
                    <a:pt x="1867508" y="185914"/>
                  </a:cubicBezTo>
                  <a:lnTo>
                    <a:pt x="1867239" y="144901"/>
                  </a:lnTo>
                  <a:lnTo>
                    <a:pt x="1864825" y="144917"/>
                  </a:lnTo>
                  <a:cubicBezTo>
                    <a:pt x="1828611" y="145154"/>
                    <a:pt x="1804310" y="121187"/>
                    <a:pt x="1804009" y="75348"/>
                  </a:cubicBezTo>
                  <a:lnTo>
                    <a:pt x="1803565" y="7796"/>
                  </a:lnTo>
                  <a:lnTo>
                    <a:pt x="1762523" y="8065"/>
                  </a:lnTo>
                  <a:lnTo>
                    <a:pt x="1763680" y="184184"/>
                  </a:lnTo>
                  <a:lnTo>
                    <a:pt x="1804722" y="183914"/>
                  </a:lnTo>
                  <a:lnTo>
                    <a:pt x="1804452" y="142900"/>
                  </a:lnTo>
                  <a:cubicBezTo>
                    <a:pt x="1814284" y="169375"/>
                    <a:pt x="1833709" y="186136"/>
                    <a:pt x="1862680" y="185946"/>
                  </a:cubicBezTo>
                  <a:close/>
                  <a:moveTo>
                    <a:pt x="969276" y="186236"/>
                  </a:moveTo>
                  <a:cubicBezTo>
                    <a:pt x="995833" y="186062"/>
                    <a:pt x="1015099" y="178697"/>
                    <a:pt x="1027092" y="166555"/>
                  </a:cubicBezTo>
                  <a:cubicBezTo>
                    <a:pt x="1041498" y="154398"/>
                    <a:pt x="1046199" y="135065"/>
                    <a:pt x="1048456" y="110924"/>
                  </a:cubicBezTo>
                  <a:lnTo>
                    <a:pt x="1047775" y="7183"/>
                  </a:lnTo>
                  <a:lnTo>
                    <a:pt x="1006732" y="7452"/>
                  </a:lnTo>
                  <a:lnTo>
                    <a:pt x="1006874" y="29166"/>
                  </a:lnTo>
                  <a:cubicBezTo>
                    <a:pt x="994709" y="14770"/>
                    <a:pt x="977729" y="2818"/>
                    <a:pt x="951172" y="2992"/>
                  </a:cubicBezTo>
                  <a:cubicBezTo>
                    <a:pt x="917372" y="3214"/>
                    <a:pt x="886113" y="22721"/>
                    <a:pt x="886351" y="58909"/>
                  </a:cubicBezTo>
                  <a:cubicBezTo>
                    <a:pt x="886604" y="97510"/>
                    <a:pt x="918116" y="116605"/>
                    <a:pt x="961573" y="116319"/>
                  </a:cubicBezTo>
                  <a:cubicBezTo>
                    <a:pt x="980888" y="116193"/>
                    <a:pt x="995342" y="111273"/>
                    <a:pt x="1007397" y="108780"/>
                  </a:cubicBezTo>
                  <a:lnTo>
                    <a:pt x="1007429" y="113605"/>
                  </a:lnTo>
                  <a:cubicBezTo>
                    <a:pt x="1007587" y="137731"/>
                    <a:pt x="993180" y="149890"/>
                    <a:pt x="964209" y="150080"/>
                  </a:cubicBezTo>
                  <a:cubicBezTo>
                    <a:pt x="944896" y="150207"/>
                    <a:pt x="930378" y="145476"/>
                    <a:pt x="913447" y="140762"/>
                  </a:cubicBezTo>
                  <a:lnTo>
                    <a:pt x="901581" y="172204"/>
                  </a:lnTo>
                  <a:cubicBezTo>
                    <a:pt x="923357" y="179300"/>
                    <a:pt x="940304" y="186427"/>
                    <a:pt x="969276" y="186236"/>
                  </a:cubicBezTo>
                  <a:close/>
                  <a:moveTo>
                    <a:pt x="2108985" y="188389"/>
                  </a:moveTo>
                  <a:cubicBezTo>
                    <a:pt x="2147613" y="188135"/>
                    <a:pt x="2171598" y="163851"/>
                    <a:pt x="2171313" y="120424"/>
                  </a:cubicBezTo>
                  <a:lnTo>
                    <a:pt x="2170568" y="7034"/>
                  </a:lnTo>
                  <a:lnTo>
                    <a:pt x="2129525" y="7303"/>
                  </a:lnTo>
                  <a:lnTo>
                    <a:pt x="2130175" y="106219"/>
                  </a:lnTo>
                  <a:cubicBezTo>
                    <a:pt x="2130365" y="135170"/>
                    <a:pt x="2118389" y="149724"/>
                    <a:pt x="2094246" y="149883"/>
                  </a:cubicBezTo>
                  <a:cubicBezTo>
                    <a:pt x="2072518" y="150026"/>
                    <a:pt x="2055522" y="135661"/>
                    <a:pt x="2057747" y="106695"/>
                  </a:cubicBezTo>
                  <a:lnTo>
                    <a:pt x="2057098" y="7779"/>
                  </a:lnTo>
                  <a:lnTo>
                    <a:pt x="2016055" y="8048"/>
                  </a:lnTo>
                  <a:lnTo>
                    <a:pt x="2016704" y="106964"/>
                  </a:lnTo>
                  <a:cubicBezTo>
                    <a:pt x="2016894" y="135914"/>
                    <a:pt x="2002503" y="150485"/>
                    <a:pt x="1980775" y="150628"/>
                  </a:cubicBezTo>
                  <a:cubicBezTo>
                    <a:pt x="1956632" y="150786"/>
                    <a:pt x="1942036" y="133993"/>
                    <a:pt x="1941862" y="107455"/>
                  </a:cubicBezTo>
                  <a:lnTo>
                    <a:pt x="1941196" y="6126"/>
                  </a:lnTo>
                  <a:lnTo>
                    <a:pt x="1902568" y="6380"/>
                  </a:lnTo>
                  <a:lnTo>
                    <a:pt x="1901310" y="182514"/>
                  </a:lnTo>
                  <a:lnTo>
                    <a:pt x="1942368" y="184657"/>
                  </a:lnTo>
                  <a:lnTo>
                    <a:pt x="1942178" y="155706"/>
                  </a:lnTo>
                  <a:cubicBezTo>
                    <a:pt x="1954361" y="172515"/>
                    <a:pt x="1968942" y="186895"/>
                    <a:pt x="1995498" y="186721"/>
                  </a:cubicBezTo>
                  <a:cubicBezTo>
                    <a:pt x="2022056" y="186547"/>
                    <a:pt x="2038876" y="174373"/>
                    <a:pt x="2048422" y="157422"/>
                  </a:cubicBezTo>
                  <a:cubicBezTo>
                    <a:pt x="2063018" y="174214"/>
                    <a:pt x="2082428" y="188563"/>
                    <a:pt x="2108985" y="188389"/>
                  </a:cubicBezTo>
                  <a:close/>
                  <a:moveTo>
                    <a:pt x="641010" y="204129"/>
                  </a:moveTo>
                  <a:lnTo>
                    <a:pt x="640456" y="119688"/>
                  </a:lnTo>
                  <a:lnTo>
                    <a:pt x="688741" y="119371"/>
                  </a:lnTo>
                  <a:cubicBezTo>
                    <a:pt x="720126" y="119165"/>
                    <a:pt x="739552" y="135926"/>
                    <a:pt x="739726" y="162465"/>
                  </a:cubicBezTo>
                  <a:cubicBezTo>
                    <a:pt x="739900" y="189003"/>
                    <a:pt x="718267" y="203621"/>
                    <a:pt x="689295" y="203812"/>
                  </a:cubicBezTo>
                  <a:close/>
                  <a:moveTo>
                    <a:pt x="1102382" y="231616"/>
                  </a:moveTo>
                  <a:lnTo>
                    <a:pt x="1143424" y="231346"/>
                  </a:lnTo>
                  <a:lnTo>
                    <a:pt x="1143107" y="183094"/>
                  </a:lnTo>
                  <a:lnTo>
                    <a:pt x="1191392" y="182777"/>
                  </a:lnTo>
                  <a:lnTo>
                    <a:pt x="1191170" y="149001"/>
                  </a:lnTo>
                  <a:lnTo>
                    <a:pt x="1142885" y="149318"/>
                  </a:lnTo>
                  <a:lnTo>
                    <a:pt x="1142315" y="62466"/>
                  </a:lnTo>
                  <a:cubicBezTo>
                    <a:pt x="1142204" y="45578"/>
                    <a:pt x="1151830" y="40690"/>
                    <a:pt x="1163901" y="40611"/>
                  </a:cubicBezTo>
                  <a:cubicBezTo>
                    <a:pt x="1173558" y="40547"/>
                    <a:pt x="1183231" y="42896"/>
                    <a:pt x="1190489" y="45261"/>
                  </a:cubicBezTo>
                  <a:lnTo>
                    <a:pt x="1190284" y="13898"/>
                  </a:lnTo>
                  <a:cubicBezTo>
                    <a:pt x="1180579" y="6723"/>
                    <a:pt x="1168493" y="4389"/>
                    <a:pt x="1154007" y="4485"/>
                  </a:cubicBezTo>
                  <a:cubicBezTo>
                    <a:pt x="1122622" y="4691"/>
                    <a:pt x="1103386" y="16880"/>
                    <a:pt x="1103640" y="55481"/>
                  </a:cubicBezTo>
                  <a:lnTo>
                    <a:pt x="1101843" y="149587"/>
                  </a:lnTo>
                  <a:lnTo>
                    <a:pt x="1080115" y="149730"/>
                  </a:lnTo>
                  <a:lnTo>
                    <a:pt x="1080337" y="183506"/>
                  </a:lnTo>
                  <a:lnTo>
                    <a:pt x="1102065" y="183364"/>
                  </a:lnTo>
                  <a:close/>
                  <a:moveTo>
                    <a:pt x="811918" y="239862"/>
                  </a:moveTo>
                  <a:lnTo>
                    <a:pt x="852961" y="239862"/>
                  </a:lnTo>
                  <a:lnTo>
                    <a:pt x="852961" y="5838"/>
                  </a:lnTo>
                  <a:lnTo>
                    <a:pt x="811918" y="5838"/>
                  </a:lnTo>
                  <a:close/>
                  <a:moveTo>
                    <a:pt x="369054" y="240719"/>
                  </a:moveTo>
                  <a:lnTo>
                    <a:pt x="469810" y="240719"/>
                  </a:lnTo>
                  <a:cubicBezTo>
                    <a:pt x="483204" y="240719"/>
                    <a:pt x="495380" y="235548"/>
                    <a:pt x="504512" y="227183"/>
                  </a:cubicBezTo>
                  <a:cubicBezTo>
                    <a:pt x="514709" y="217753"/>
                    <a:pt x="521254" y="204217"/>
                    <a:pt x="521254" y="189312"/>
                  </a:cubicBezTo>
                  <a:cubicBezTo>
                    <a:pt x="521254" y="186118"/>
                    <a:pt x="520949" y="183076"/>
                    <a:pt x="520340" y="180187"/>
                  </a:cubicBezTo>
                  <a:lnTo>
                    <a:pt x="434043" y="180187"/>
                  </a:lnTo>
                  <a:cubicBezTo>
                    <a:pt x="404669" y="180187"/>
                    <a:pt x="380013" y="199350"/>
                    <a:pt x="371642" y="225814"/>
                  </a:cubicBezTo>
                  <a:cubicBezTo>
                    <a:pt x="371489" y="226118"/>
                    <a:pt x="371489" y="226575"/>
                    <a:pt x="371337" y="226879"/>
                  </a:cubicBezTo>
                  <a:cubicBezTo>
                    <a:pt x="371033" y="227639"/>
                    <a:pt x="370881" y="228552"/>
                    <a:pt x="370728" y="229312"/>
                  </a:cubicBezTo>
                  <a:cubicBezTo>
                    <a:pt x="369815" y="232963"/>
                    <a:pt x="369206" y="236765"/>
                    <a:pt x="369054" y="240719"/>
                  </a:cubicBezTo>
                  <a:close/>
                  <a:moveTo>
                    <a:pt x="1515336" y="241723"/>
                  </a:moveTo>
                  <a:lnTo>
                    <a:pt x="1515083" y="203123"/>
                  </a:lnTo>
                  <a:lnTo>
                    <a:pt x="1382299" y="203994"/>
                  </a:lnTo>
                  <a:lnTo>
                    <a:pt x="1381871" y="138855"/>
                  </a:lnTo>
                  <a:lnTo>
                    <a:pt x="1500186" y="140490"/>
                  </a:lnTo>
                  <a:lnTo>
                    <a:pt x="1499932" y="101889"/>
                  </a:lnTo>
                  <a:lnTo>
                    <a:pt x="1381634" y="102665"/>
                  </a:lnTo>
                  <a:lnTo>
                    <a:pt x="1381000" y="6163"/>
                  </a:lnTo>
                  <a:lnTo>
                    <a:pt x="1339957" y="6433"/>
                  </a:lnTo>
                  <a:lnTo>
                    <a:pt x="1341493" y="240452"/>
                  </a:lnTo>
                  <a:close/>
                  <a:moveTo>
                    <a:pt x="691963" y="242396"/>
                  </a:moveTo>
                  <a:cubicBezTo>
                    <a:pt x="747492" y="242031"/>
                    <a:pt x="781085" y="210446"/>
                    <a:pt x="780768" y="162195"/>
                  </a:cubicBezTo>
                  <a:cubicBezTo>
                    <a:pt x="780420" y="109118"/>
                    <a:pt x="739203" y="82849"/>
                    <a:pt x="686090" y="83198"/>
                  </a:cubicBezTo>
                  <a:lnTo>
                    <a:pt x="640203" y="81087"/>
                  </a:lnTo>
                  <a:lnTo>
                    <a:pt x="639712" y="6298"/>
                  </a:lnTo>
                  <a:lnTo>
                    <a:pt x="598669" y="6567"/>
                  </a:lnTo>
                  <a:lnTo>
                    <a:pt x="600205" y="240586"/>
                  </a:lnTo>
                  <a:close/>
                </a:path>
              </a:pathLst>
            </a:custGeom>
            <a:grpFill/>
            <a:ln w="2412604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</p:grp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EED849F8-BFF6-0026-BDE0-27A96ED28BF7}"/>
              </a:ext>
            </a:extLst>
          </p:cNvPr>
          <p:cNvSpPr txBox="1">
            <a:spLocks/>
          </p:cNvSpPr>
          <p:nvPr userDrawn="1"/>
        </p:nvSpPr>
        <p:spPr>
          <a:xfrm>
            <a:off x="11078989" y="6386559"/>
            <a:ext cx="346249" cy="3180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en-RU"/>
            </a:defPPr>
            <a:lvl1pPr>
              <a:lnSpc>
                <a:spcPct val="100000"/>
              </a:lnSpc>
              <a:defRPr sz="1600" b="0" i="0">
                <a:solidFill>
                  <a:srgbClr val="8D8A9A"/>
                </a:solidFill>
                <a:latin typeface="SBPCirce Light" panose="020B0402020203020203" pitchFamily="34" charset="-5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fld id="{86CB4B4D-7CA3-9044-876B-883B54F8677D}" type="slidenum">
              <a:rPr lang="ru-RU" sz="1400" b="0" i="0" smtClean="0">
                <a:solidFill>
                  <a:schemeClr val="tx2">
                    <a:alpha val="65000"/>
                  </a:schemeClr>
                </a:solidFill>
                <a:latin typeface="Gotham Book" pitchFamily="2" charset="0"/>
              </a:rPr>
              <a:pPr lvl="0" algn="r"/>
              <a:t>‹#›</a:t>
            </a:fld>
            <a:endParaRPr lang="ru-RU" sz="1400" b="0" i="0" dirty="0">
              <a:solidFill>
                <a:schemeClr val="tx2">
                  <a:alpha val="65000"/>
                </a:schemeClr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5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6984D5-36CE-FAE9-88DC-E466D95CDE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Gotham Book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00CDAF-B780-02B7-4A19-444EF7278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10" t="24924" r="3739" b="2834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92" r:id="rId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3" pos="7197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9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BFE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6C0F76-6E81-F652-B47E-65430940F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9514">
            <a:off x="4068677" y="-2377062"/>
            <a:ext cx="11612125" cy="1161212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833518A-7878-1526-764E-E07AFC4D1F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6444">
            <a:off x="2481058" y="-284607"/>
            <a:ext cx="5246656" cy="5246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32D168-470E-4836-93FA-563EEB8CCD27}"/>
              </a:ext>
            </a:extLst>
          </p:cNvPr>
          <p:cNvSpPr txBox="1"/>
          <p:nvPr/>
        </p:nvSpPr>
        <p:spPr>
          <a:xfrm>
            <a:off x="633512" y="4640395"/>
            <a:ext cx="77561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Gotham Bold" pitchFamily="2" charset="0"/>
              </a:rPr>
              <a:t>Shift</a:t>
            </a:r>
            <a:r>
              <a:rPr lang="ru-RU" sz="6000" dirty="0">
                <a:solidFill>
                  <a:srgbClr val="FFFFFF"/>
                </a:solidFill>
                <a:latin typeface="Gotham Bold" pitchFamily="2" charset="0"/>
              </a:rPr>
              <a:t>-</a:t>
            </a:r>
            <a:r>
              <a:rPr lang="en-US" sz="6000" dirty="0">
                <a:solidFill>
                  <a:srgbClr val="FFFFFF"/>
                </a:solidFill>
                <a:latin typeface="Gotham Bold" pitchFamily="2" charset="0"/>
              </a:rPr>
              <a:t>Left Testing</a:t>
            </a:r>
            <a:endParaRPr lang="ru-RU" sz="6000" dirty="0">
              <a:solidFill>
                <a:srgbClr val="FFFFFF"/>
              </a:solidFill>
              <a:latin typeface="Gotham 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BB38ED-3942-4B0A-B9C0-F1B6B7253DFC}"/>
              </a:ext>
            </a:extLst>
          </p:cNvPr>
          <p:cNvSpPr txBox="1"/>
          <p:nvPr/>
        </p:nvSpPr>
        <p:spPr>
          <a:xfrm>
            <a:off x="664444" y="5452192"/>
            <a:ext cx="7440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ru-RU" sz="2400" dirty="0">
                <a:solidFill>
                  <a:srgbClr val="00B0F0"/>
                </a:solidFill>
                <a:latin typeface="Gotham Bold" pitchFamily="2" charset="0"/>
              </a:rPr>
              <a:t>Как улучшить качество тестирования</a:t>
            </a:r>
            <a:br>
              <a:rPr lang="ru-RU" sz="2400" dirty="0">
                <a:solidFill>
                  <a:srgbClr val="00B0F0"/>
                </a:solidFill>
                <a:latin typeface="Gotham Bold" pitchFamily="2" charset="0"/>
              </a:rPr>
            </a:br>
            <a:r>
              <a:rPr lang="ru-RU" sz="2400" dirty="0">
                <a:solidFill>
                  <a:srgbClr val="00B0F0"/>
                </a:solidFill>
                <a:latin typeface="Gotham Bold" pitchFamily="2" charset="0"/>
              </a:rPr>
              <a:t>и сэкономить ресурсы команды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520321-1B5B-405D-9F1E-FCAC9570B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97233" y="2227058"/>
            <a:ext cx="9291187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085C0E-98A8-443B-9294-692157A98B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448"/>
          <a:stretch/>
        </p:blipFill>
        <p:spPr>
          <a:xfrm>
            <a:off x="-5508436" y="2690073"/>
            <a:ext cx="6858000" cy="5524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184B25-6BDE-D591-778F-FBEC46BF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00000">
            <a:off x="-806508" y="2806985"/>
            <a:ext cx="4419005" cy="4419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C1AFF4-EA57-77F6-5489-F2CD3BF8C2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2051">
            <a:off x="7253462" y="-1601685"/>
            <a:ext cx="7770334" cy="777033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A61AB3F-0397-4DF7-9AD9-73AA1B00BBFC}"/>
              </a:ext>
            </a:extLst>
          </p:cNvPr>
          <p:cNvGrpSpPr/>
          <p:nvPr/>
        </p:nvGrpSpPr>
        <p:grpSpPr>
          <a:xfrm>
            <a:off x="-15846078" y="1184503"/>
            <a:ext cx="12196519" cy="901973"/>
            <a:chOff x="-4543185" y="1184503"/>
            <a:chExt cx="12196519" cy="901973"/>
          </a:xfrm>
        </p:grpSpPr>
        <p:sp>
          <p:nvSpPr>
            <p:cNvPr id="10" name="Шеврон 4">
              <a:extLst>
                <a:ext uri="{FF2B5EF4-FFF2-40B4-BE49-F238E27FC236}">
                  <a16:creationId xmlns:a16="http://schemas.microsoft.com/office/drawing/2014/main" id="{3A160E94-28E7-7D9E-6FFC-E9AEA804F0DA}"/>
                </a:ext>
              </a:extLst>
            </p:cNvPr>
            <p:cNvSpPr txBox="1"/>
            <p:nvPr/>
          </p:nvSpPr>
          <p:spPr>
            <a:xfrm flipH="1">
              <a:off x="1939577" y="1184503"/>
              <a:ext cx="5713757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Authorization Code Flow</a:t>
              </a:r>
              <a:endParaRPr lang="ru-RU" sz="2000" b="1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431FC4E1-8840-F40D-2D94-8FCEE6F4063B}"/>
                </a:ext>
              </a:extLst>
            </p:cNvPr>
            <p:cNvCxnSpPr>
              <a:cxnSpLocks/>
            </p:cNvCxnSpPr>
            <p:nvPr/>
          </p:nvCxnSpPr>
          <p:spPr>
            <a:xfrm>
              <a:off x="-4543185" y="1951383"/>
              <a:ext cx="9984123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F44FBE0-08B8-AF78-9FBF-1BCE133CCA64}"/>
              </a:ext>
            </a:extLst>
          </p:cNvPr>
          <p:cNvGrpSpPr/>
          <p:nvPr/>
        </p:nvGrpSpPr>
        <p:grpSpPr>
          <a:xfrm>
            <a:off x="-17211784" y="2193743"/>
            <a:ext cx="9984123" cy="901973"/>
            <a:chOff x="-3268422" y="2193743"/>
            <a:chExt cx="9984123" cy="901973"/>
          </a:xfrm>
        </p:grpSpPr>
        <p:sp>
          <p:nvSpPr>
            <p:cNvPr id="13" name="Шеврон 4">
              <a:extLst>
                <a:ext uri="{FF2B5EF4-FFF2-40B4-BE49-F238E27FC236}">
                  <a16:creationId xmlns:a16="http://schemas.microsoft.com/office/drawing/2014/main" id="{00916FB4-2DAD-5ABC-B910-7EC61B291F30}"/>
                </a:ext>
              </a:extLst>
            </p:cNvPr>
            <p:cNvSpPr txBox="1"/>
            <p:nvPr/>
          </p:nvSpPr>
          <p:spPr>
            <a:xfrm flipH="1">
              <a:off x="229310" y="2193743"/>
              <a:ext cx="6412256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Implicit Grant Flow</a:t>
              </a:r>
              <a:endParaRPr lang="ru-RU" sz="2000" b="1" kern="1200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79F1DC03-FF16-7DF2-5E9A-921AD51EEF09}"/>
                </a:ext>
              </a:extLst>
            </p:cNvPr>
            <p:cNvCxnSpPr>
              <a:cxnSpLocks/>
            </p:cNvCxnSpPr>
            <p:nvPr/>
          </p:nvCxnSpPr>
          <p:spPr>
            <a:xfrm>
              <a:off x="-3268422" y="2950450"/>
              <a:ext cx="9984123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112C30E-87B7-3EA0-140A-F5832BADAA86}"/>
              </a:ext>
            </a:extLst>
          </p:cNvPr>
          <p:cNvGrpSpPr/>
          <p:nvPr/>
        </p:nvGrpSpPr>
        <p:grpSpPr>
          <a:xfrm>
            <a:off x="-18593485" y="3158514"/>
            <a:ext cx="10614040" cy="901973"/>
            <a:chOff x="-1836845" y="3158514"/>
            <a:chExt cx="10614040" cy="901973"/>
          </a:xfrm>
        </p:grpSpPr>
        <p:sp>
          <p:nvSpPr>
            <p:cNvPr id="16" name="Шеврон 4">
              <a:extLst>
                <a:ext uri="{FF2B5EF4-FFF2-40B4-BE49-F238E27FC236}">
                  <a16:creationId xmlns:a16="http://schemas.microsoft.com/office/drawing/2014/main" id="{2D124D8A-CDAC-58D8-342C-F1DF3746E9C5}"/>
                </a:ext>
              </a:extLst>
            </p:cNvPr>
            <p:cNvSpPr txBox="1"/>
            <p:nvPr/>
          </p:nvSpPr>
          <p:spPr>
            <a:xfrm flipH="1">
              <a:off x="2364939" y="3158514"/>
              <a:ext cx="6412256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Resource Owner Password Credentials Flow</a:t>
              </a:r>
              <a:endParaRPr lang="ru-RU" sz="2000" b="1" kern="1200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285CAE9-561F-0156-F29B-312C118879CD}"/>
                </a:ext>
              </a:extLst>
            </p:cNvPr>
            <p:cNvCxnSpPr>
              <a:cxnSpLocks/>
            </p:cNvCxnSpPr>
            <p:nvPr/>
          </p:nvCxnSpPr>
          <p:spPr>
            <a:xfrm>
              <a:off x="-1836845" y="3915649"/>
              <a:ext cx="9984123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6227425-98E1-56A3-08AF-C5F68DE4D176}"/>
              </a:ext>
            </a:extLst>
          </p:cNvPr>
          <p:cNvGrpSpPr/>
          <p:nvPr/>
        </p:nvGrpSpPr>
        <p:grpSpPr>
          <a:xfrm>
            <a:off x="-19802736" y="4088517"/>
            <a:ext cx="10879530" cy="901973"/>
            <a:chOff x="-617645" y="4088517"/>
            <a:chExt cx="10879530" cy="901973"/>
          </a:xfrm>
        </p:grpSpPr>
        <p:sp>
          <p:nvSpPr>
            <p:cNvPr id="19" name="Шеврон 4">
              <a:extLst>
                <a:ext uri="{FF2B5EF4-FFF2-40B4-BE49-F238E27FC236}">
                  <a16:creationId xmlns:a16="http://schemas.microsoft.com/office/drawing/2014/main" id="{0886414F-9D13-24DD-F695-FB1F0B7E5436}"/>
                </a:ext>
              </a:extLst>
            </p:cNvPr>
            <p:cNvSpPr txBox="1"/>
            <p:nvPr/>
          </p:nvSpPr>
          <p:spPr>
            <a:xfrm flipH="1">
              <a:off x="3849629" y="4088517"/>
              <a:ext cx="6412256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Refreshing an Expired Access Token Flow</a:t>
              </a:r>
              <a:endParaRPr lang="ru-RU" sz="2000" b="1" kern="1200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71BFA729-7973-9D44-651C-8C10C0C9EFF1}"/>
                </a:ext>
              </a:extLst>
            </p:cNvPr>
            <p:cNvCxnSpPr>
              <a:cxnSpLocks/>
            </p:cNvCxnSpPr>
            <p:nvPr/>
          </p:nvCxnSpPr>
          <p:spPr>
            <a:xfrm>
              <a:off x="-617645" y="4830049"/>
              <a:ext cx="9984123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5DA20DC-C736-72AA-CF35-A0C4B810C2FF}"/>
              </a:ext>
            </a:extLst>
          </p:cNvPr>
          <p:cNvGrpSpPr/>
          <p:nvPr/>
        </p:nvGrpSpPr>
        <p:grpSpPr>
          <a:xfrm>
            <a:off x="-22339718" y="5148973"/>
            <a:ext cx="14591457" cy="901973"/>
            <a:chOff x="-916829" y="5148973"/>
            <a:chExt cx="14591457" cy="901973"/>
          </a:xfrm>
        </p:grpSpPr>
        <p:sp>
          <p:nvSpPr>
            <p:cNvPr id="22" name="Шеврон 4">
              <a:extLst>
                <a:ext uri="{FF2B5EF4-FFF2-40B4-BE49-F238E27FC236}">
                  <a16:creationId xmlns:a16="http://schemas.microsoft.com/office/drawing/2014/main" id="{B2831CDD-665F-3E85-DD2C-EB073D7813F5}"/>
                </a:ext>
              </a:extLst>
            </p:cNvPr>
            <p:cNvSpPr txBox="1"/>
            <p:nvPr/>
          </p:nvSpPr>
          <p:spPr>
            <a:xfrm flipH="1">
              <a:off x="7262372" y="5148973"/>
              <a:ext cx="6412256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Client Credentials Flow</a:t>
              </a:r>
              <a:endParaRPr lang="ru-RU" sz="2000" b="1" kern="1200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BDED9B74-D478-1A37-C3D2-B8464D6B6550}"/>
                </a:ext>
              </a:extLst>
            </p:cNvPr>
            <p:cNvCxnSpPr>
              <a:cxnSpLocks/>
            </p:cNvCxnSpPr>
            <p:nvPr/>
          </p:nvCxnSpPr>
          <p:spPr>
            <a:xfrm>
              <a:off x="-916829" y="5829116"/>
              <a:ext cx="11178714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6" name="Google Shape;296;p41">
            <a:extLst>
              <a:ext uri="{FF2B5EF4-FFF2-40B4-BE49-F238E27FC236}">
                <a16:creationId xmlns:a16="http://schemas.microsoft.com/office/drawing/2014/main" id="{6502B39D-746F-47F8-9B07-65A80ACC5B27}"/>
              </a:ext>
            </a:extLst>
          </p:cNvPr>
          <p:cNvSpPr txBox="1">
            <a:spLocks/>
          </p:cNvSpPr>
          <p:nvPr/>
        </p:nvSpPr>
        <p:spPr>
          <a:xfrm>
            <a:off x="646113" y="139700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4800" b="0" dirty="0">
                <a:solidFill>
                  <a:schemeClr val="tx2">
                    <a:lumMod val="50000"/>
                  </a:schemeClr>
                </a:solidFill>
              </a:rPr>
              <a:t>Кейс </a:t>
            </a:r>
            <a:r>
              <a:rPr lang="en-US" sz="4800" b="0" dirty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sz="4800" b="0" dirty="0">
                <a:solidFill>
                  <a:schemeClr val="tx2">
                    <a:lumMod val="50000"/>
                  </a:schemeClr>
                </a:solidFill>
              </a:rPr>
              <a:t>2</a:t>
            </a:r>
            <a:br>
              <a:rPr lang="ru-RU" sz="4800" b="0" dirty="0">
                <a:solidFill>
                  <a:schemeClr val="bg1"/>
                </a:solidFill>
              </a:rPr>
            </a:br>
            <a:r>
              <a:rPr lang="ru-RU" sz="4800" b="0" dirty="0">
                <a:solidFill>
                  <a:srgbClr val="FFFFFF"/>
                </a:solidFill>
              </a:rPr>
              <a:t>Тест-кейсы к поставке</a:t>
            </a:r>
          </a:p>
          <a:p>
            <a:pPr>
              <a:buSzPts val="990"/>
            </a:pPr>
            <a:endParaRPr lang="ru-RU" sz="8000" b="0" dirty="0">
              <a:solidFill>
                <a:schemeClr val="bg1"/>
              </a:solidFill>
            </a:endParaRPr>
          </a:p>
        </p:txBody>
      </p:sp>
      <p:sp>
        <p:nvSpPr>
          <p:cNvPr id="31" name="Google Shape;328;p45">
            <a:extLst>
              <a:ext uri="{FF2B5EF4-FFF2-40B4-BE49-F238E27FC236}">
                <a16:creationId xmlns:a16="http://schemas.microsoft.com/office/drawing/2014/main" id="{6DAC534B-362E-4B41-B0C2-DCF4820FF347}"/>
              </a:ext>
            </a:extLst>
          </p:cNvPr>
          <p:cNvSpPr txBox="1">
            <a:spLocks/>
          </p:cNvSpPr>
          <p:nvPr/>
        </p:nvSpPr>
        <p:spPr>
          <a:xfrm>
            <a:off x="642938" y="2094850"/>
            <a:ext cx="10728325" cy="3978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  <a:buClr>
                <a:srgbClr val="E83945"/>
              </a:buClr>
            </a:pPr>
            <a:r>
              <a:rPr lang="ru-RU" sz="32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  <a:t>Не всегда успеваете написать </a:t>
            </a:r>
            <a:br>
              <a:rPr lang="ru-RU" sz="32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</a:br>
            <a:r>
              <a:rPr lang="ru-RU" sz="32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  <a:t>тест-кейсы к ПСИ</a:t>
            </a:r>
            <a:br>
              <a:rPr lang="ru-RU" sz="3200" dirty="0">
                <a:solidFill>
                  <a:srgbClr val="E83945"/>
                </a:solidFill>
                <a:ea typeface="Roboto Mono"/>
                <a:cs typeface="Roboto Mono"/>
                <a:sym typeface="Roboto Mono"/>
              </a:rPr>
            </a:br>
            <a:r>
              <a:rPr lang="ru-RU" sz="3200" dirty="0">
                <a:solidFill>
                  <a:srgbClr val="E83945"/>
                </a:solidFill>
                <a:ea typeface="Roboto Mono"/>
                <a:cs typeface="Roboto Mono"/>
                <a:sym typeface="Roboto Mono"/>
              </a:rPr>
              <a:t>                             </a:t>
            </a:r>
          </a:p>
          <a:p>
            <a:pPr>
              <a:spcAft>
                <a:spcPts val="1800"/>
              </a:spcAft>
              <a:buClr>
                <a:srgbClr val="E83945"/>
              </a:buClr>
            </a:pPr>
            <a:r>
              <a:rPr lang="ru-RU" sz="3200" dirty="0">
                <a:solidFill>
                  <a:srgbClr val="E83945"/>
                </a:solidFill>
                <a:ea typeface="Roboto Mono"/>
                <a:cs typeface="Roboto Mono"/>
                <a:sym typeface="Roboto Mono"/>
              </a:rPr>
              <a:t>                  </a:t>
            </a:r>
            <a:r>
              <a:rPr lang="ru-RU" sz="3200" dirty="0">
                <a:solidFill>
                  <a:srgbClr val="FFFFFF"/>
                </a:solidFill>
                <a:latin typeface="Gotham Bold" pitchFamily="50" charset="0"/>
                <a:ea typeface="Roboto Mono"/>
                <a:cs typeface="Roboto Mono"/>
                <a:sym typeface="Roboto Mono"/>
              </a:rPr>
              <a:t>Как можно решить?</a:t>
            </a:r>
            <a:endParaRPr lang="ru-RU" sz="3200" b="0" dirty="0">
              <a:solidFill>
                <a:srgbClr val="FFFFFF"/>
              </a:solidFill>
              <a:latin typeface="Gotham Book" pitchFamily="50" charset="0"/>
              <a:ea typeface="Roboto Mono"/>
              <a:cs typeface="Roboto Mono"/>
              <a:sym typeface="Roboto Mono"/>
            </a:endParaRPr>
          </a:p>
          <a:p>
            <a:pPr>
              <a:spcAft>
                <a:spcPts val="1800"/>
              </a:spcAft>
              <a:buClr>
                <a:srgbClr val="E83945"/>
              </a:buClr>
            </a:pPr>
            <a:r>
              <a:rPr lang="ru-RU" sz="2400" b="0" dirty="0">
                <a:solidFill>
                  <a:schemeClr val="bg1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                          </a:t>
            </a: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Выделить больше ресурсов на написание</a:t>
            </a:r>
            <a:b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                          Увеличить время</a:t>
            </a:r>
            <a:b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                          Начинать писать тест-кейсы после</a:t>
            </a:r>
            <a:b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                          формирования БТ/ТЗ</a:t>
            </a:r>
            <a:br>
              <a:rPr lang="ru-RU" sz="28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8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</a:t>
            </a:r>
            <a:endParaRPr lang="ru-RU" sz="2400" b="0" dirty="0">
              <a:solidFill>
                <a:srgbClr val="FFFFFF"/>
              </a:solidFill>
              <a:latin typeface="Gotham Book" pitchFamily="50" charset="0"/>
              <a:ea typeface="Roboto Mono"/>
              <a:cs typeface="Roboto Mono"/>
              <a:sym typeface="Roboto Mono"/>
            </a:endParaRPr>
          </a:p>
        </p:txBody>
      </p:sp>
      <p:pic>
        <p:nvPicPr>
          <p:cNvPr id="32" name="Рисунок 31" descr="Маркеры-галочки">
            <a:extLst>
              <a:ext uri="{FF2B5EF4-FFF2-40B4-BE49-F238E27FC236}">
                <a16:creationId xmlns:a16="http://schemas.microsoft.com/office/drawing/2014/main" id="{0111848E-9627-43A4-A2A9-5CD27EB5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5324" y="5349678"/>
            <a:ext cx="363636" cy="363636"/>
          </a:xfrm>
          <a:prstGeom prst="rect">
            <a:avLst/>
          </a:prstGeom>
        </p:spPr>
      </p:pic>
      <p:pic>
        <p:nvPicPr>
          <p:cNvPr id="33" name="Рисунок 32" descr="Закрыть">
            <a:extLst>
              <a:ext uri="{FF2B5EF4-FFF2-40B4-BE49-F238E27FC236}">
                <a16:creationId xmlns:a16="http://schemas.microsoft.com/office/drawing/2014/main" id="{915AB196-1944-4A84-BF1E-5DB6B1AF3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5324" y="5005092"/>
            <a:ext cx="363636" cy="363636"/>
          </a:xfrm>
          <a:prstGeom prst="rect">
            <a:avLst/>
          </a:prstGeom>
        </p:spPr>
      </p:pic>
      <p:pic>
        <p:nvPicPr>
          <p:cNvPr id="34" name="Рисунок 33" descr="Закрыть">
            <a:extLst>
              <a:ext uri="{FF2B5EF4-FFF2-40B4-BE49-F238E27FC236}">
                <a16:creationId xmlns:a16="http://schemas.microsoft.com/office/drawing/2014/main" id="{D2223903-4F1C-4299-B187-1EC819C53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5324" y="4652851"/>
            <a:ext cx="363636" cy="363636"/>
          </a:xfrm>
          <a:prstGeom prst="rect">
            <a:avLst/>
          </a:prstGeom>
        </p:spPr>
      </p:pic>
      <p:pic>
        <p:nvPicPr>
          <p:cNvPr id="36" name="Рисунок 35" descr="Маркеры-галочки">
            <a:extLst>
              <a:ext uri="{FF2B5EF4-FFF2-40B4-BE49-F238E27FC236}">
                <a16:creationId xmlns:a16="http://schemas.microsoft.com/office/drawing/2014/main" id="{BE99ECEF-51A1-4EA9-AE93-0C9A4CC2A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22784" y="5354758"/>
            <a:ext cx="363636" cy="3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27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184B25-6BDE-D591-778F-FBEC46BF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69096">
            <a:off x="8754394" y="1283607"/>
            <a:ext cx="4419005" cy="4419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C1AFF4-EA57-77F6-5489-F2CD3BF8C2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2051">
            <a:off x="13731274" y="3748363"/>
            <a:ext cx="7770334" cy="777033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A61AB3F-0397-4DF7-9AD9-73AA1B00BBFC}"/>
              </a:ext>
            </a:extLst>
          </p:cNvPr>
          <p:cNvGrpSpPr/>
          <p:nvPr/>
        </p:nvGrpSpPr>
        <p:grpSpPr>
          <a:xfrm>
            <a:off x="-15846078" y="1184503"/>
            <a:ext cx="12196519" cy="901973"/>
            <a:chOff x="-4543185" y="1184503"/>
            <a:chExt cx="12196519" cy="901973"/>
          </a:xfrm>
        </p:grpSpPr>
        <p:sp>
          <p:nvSpPr>
            <p:cNvPr id="10" name="Шеврон 4">
              <a:extLst>
                <a:ext uri="{FF2B5EF4-FFF2-40B4-BE49-F238E27FC236}">
                  <a16:creationId xmlns:a16="http://schemas.microsoft.com/office/drawing/2014/main" id="{3A160E94-28E7-7D9E-6FFC-E9AEA804F0DA}"/>
                </a:ext>
              </a:extLst>
            </p:cNvPr>
            <p:cNvSpPr txBox="1"/>
            <p:nvPr/>
          </p:nvSpPr>
          <p:spPr>
            <a:xfrm flipH="1">
              <a:off x="1939577" y="1184503"/>
              <a:ext cx="5713757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Authorization Code Flow</a:t>
              </a:r>
              <a:endParaRPr lang="ru-RU" sz="2000" b="1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431FC4E1-8840-F40D-2D94-8FCEE6F4063B}"/>
                </a:ext>
              </a:extLst>
            </p:cNvPr>
            <p:cNvCxnSpPr>
              <a:cxnSpLocks/>
            </p:cNvCxnSpPr>
            <p:nvPr/>
          </p:nvCxnSpPr>
          <p:spPr>
            <a:xfrm>
              <a:off x="-4543185" y="1951383"/>
              <a:ext cx="9984123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F44FBE0-08B8-AF78-9FBF-1BCE133CCA64}"/>
              </a:ext>
            </a:extLst>
          </p:cNvPr>
          <p:cNvGrpSpPr/>
          <p:nvPr/>
        </p:nvGrpSpPr>
        <p:grpSpPr>
          <a:xfrm>
            <a:off x="-17211784" y="2193743"/>
            <a:ext cx="9984123" cy="901973"/>
            <a:chOff x="-3268422" y="2193743"/>
            <a:chExt cx="9984123" cy="901973"/>
          </a:xfrm>
        </p:grpSpPr>
        <p:sp>
          <p:nvSpPr>
            <p:cNvPr id="13" name="Шеврон 4">
              <a:extLst>
                <a:ext uri="{FF2B5EF4-FFF2-40B4-BE49-F238E27FC236}">
                  <a16:creationId xmlns:a16="http://schemas.microsoft.com/office/drawing/2014/main" id="{00916FB4-2DAD-5ABC-B910-7EC61B291F30}"/>
                </a:ext>
              </a:extLst>
            </p:cNvPr>
            <p:cNvSpPr txBox="1"/>
            <p:nvPr/>
          </p:nvSpPr>
          <p:spPr>
            <a:xfrm flipH="1">
              <a:off x="229310" y="2193743"/>
              <a:ext cx="6412256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Implicit Grant Flow</a:t>
              </a:r>
              <a:endParaRPr lang="ru-RU" sz="2000" b="1" kern="1200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79F1DC03-FF16-7DF2-5E9A-921AD51EEF09}"/>
                </a:ext>
              </a:extLst>
            </p:cNvPr>
            <p:cNvCxnSpPr>
              <a:cxnSpLocks/>
            </p:cNvCxnSpPr>
            <p:nvPr/>
          </p:nvCxnSpPr>
          <p:spPr>
            <a:xfrm>
              <a:off x="-3268422" y="2950450"/>
              <a:ext cx="9984123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112C30E-87B7-3EA0-140A-F5832BADAA86}"/>
              </a:ext>
            </a:extLst>
          </p:cNvPr>
          <p:cNvGrpSpPr/>
          <p:nvPr/>
        </p:nvGrpSpPr>
        <p:grpSpPr>
          <a:xfrm>
            <a:off x="-18593485" y="3158514"/>
            <a:ext cx="10614040" cy="901973"/>
            <a:chOff x="-1836845" y="3158514"/>
            <a:chExt cx="10614040" cy="901973"/>
          </a:xfrm>
        </p:grpSpPr>
        <p:sp>
          <p:nvSpPr>
            <p:cNvPr id="16" name="Шеврон 4">
              <a:extLst>
                <a:ext uri="{FF2B5EF4-FFF2-40B4-BE49-F238E27FC236}">
                  <a16:creationId xmlns:a16="http://schemas.microsoft.com/office/drawing/2014/main" id="{2D124D8A-CDAC-58D8-342C-F1DF3746E9C5}"/>
                </a:ext>
              </a:extLst>
            </p:cNvPr>
            <p:cNvSpPr txBox="1"/>
            <p:nvPr/>
          </p:nvSpPr>
          <p:spPr>
            <a:xfrm flipH="1">
              <a:off x="2364939" y="3158514"/>
              <a:ext cx="6412256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Resource Owner Password Credentials Flow</a:t>
              </a:r>
              <a:endParaRPr lang="ru-RU" sz="2000" b="1" kern="1200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285CAE9-561F-0156-F29B-312C118879CD}"/>
                </a:ext>
              </a:extLst>
            </p:cNvPr>
            <p:cNvCxnSpPr>
              <a:cxnSpLocks/>
            </p:cNvCxnSpPr>
            <p:nvPr/>
          </p:nvCxnSpPr>
          <p:spPr>
            <a:xfrm>
              <a:off x="-1836845" y="3915649"/>
              <a:ext cx="9984123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6227425-98E1-56A3-08AF-C5F68DE4D176}"/>
              </a:ext>
            </a:extLst>
          </p:cNvPr>
          <p:cNvGrpSpPr/>
          <p:nvPr/>
        </p:nvGrpSpPr>
        <p:grpSpPr>
          <a:xfrm>
            <a:off x="-19802736" y="4088517"/>
            <a:ext cx="10879530" cy="901973"/>
            <a:chOff x="-617645" y="4088517"/>
            <a:chExt cx="10879530" cy="901973"/>
          </a:xfrm>
        </p:grpSpPr>
        <p:sp>
          <p:nvSpPr>
            <p:cNvPr id="19" name="Шеврон 4">
              <a:extLst>
                <a:ext uri="{FF2B5EF4-FFF2-40B4-BE49-F238E27FC236}">
                  <a16:creationId xmlns:a16="http://schemas.microsoft.com/office/drawing/2014/main" id="{0886414F-9D13-24DD-F695-FB1F0B7E5436}"/>
                </a:ext>
              </a:extLst>
            </p:cNvPr>
            <p:cNvSpPr txBox="1"/>
            <p:nvPr/>
          </p:nvSpPr>
          <p:spPr>
            <a:xfrm flipH="1">
              <a:off x="3849629" y="4088517"/>
              <a:ext cx="6412256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Refreshing an Expired Access Token Flow</a:t>
              </a:r>
              <a:endParaRPr lang="ru-RU" sz="2000" b="1" kern="1200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71BFA729-7973-9D44-651C-8C10C0C9EFF1}"/>
                </a:ext>
              </a:extLst>
            </p:cNvPr>
            <p:cNvCxnSpPr>
              <a:cxnSpLocks/>
            </p:cNvCxnSpPr>
            <p:nvPr/>
          </p:nvCxnSpPr>
          <p:spPr>
            <a:xfrm>
              <a:off x="-617645" y="4830049"/>
              <a:ext cx="9984123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5DA20DC-C736-72AA-CF35-A0C4B810C2FF}"/>
              </a:ext>
            </a:extLst>
          </p:cNvPr>
          <p:cNvGrpSpPr/>
          <p:nvPr/>
        </p:nvGrpSpPr>
        <p:grpSpPr>
          <a:xfrm>
            <a:off x="-22339718" y="5148973"/>
            <a:ext cx="14591457" cy="901973"/>
            <a:chOff x="-916829" y="5148973"/>
            <a:chExt cx="14591457" cy="901973"/>
          </a:xfrm>
        </p:grpSpPr>
        <p:sp>
          <p:nvSpPr>
            <p:cNvPr id="22" name="Шеврон 4">
              <a:extLst>
                <a:ext uri="{FF2B5EF4-FFF2-40B4-BE49-F238E27FC236}">
                  <a16:creationId xmlns:a16="http://schemas.microsoft.com/office/drawing/2014/main" id="{B2831CDD-665F-3E85-DD2C-EB073D7813F5}"/>
                </a:ext>
              </a:extLst>
            </p:cNvPr>
            <p:cNvSpPr txBox="1"/>
            <p:nvPr/>
          </p:nvSpPr>
          <p:spPr>
            <a:xfrm flipH="1">
              <a:off x="7262372" y="5148973"/>
              <a:ext cx="6412256" cy="9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2"/>
                  </a:solidFill>
                  <a:latin typeface="Gotham Bold" pitchFamily="2" charset="0"/>
                </a:rPr>
                <a:t>Client Credentials Flow</a:t>
              </a:r>
              <a:endParaRPr lang="ru-RU" sz="2000" b="1" kern="1200" dirty="0">
                <a:solidFill>
                  <a:schemeClr val="tx2"/>
                </a:solidFill>
                <a:latin typeface="Gotham Bold" pitchFamily="2" charset="0"/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BDED9B74-D478-1A37-C3D2-B8464D6B6550}"/>
                </a:ext>
              </a:extLst>
            </p:cNvPr>
            <p:cNvCxnSpPr>
              <a:cxnSpLocks/>
            </p:cNvCxnSpPr>
            <p:nvPr/>
          </p:nvCxnSpPr>
          <p:spPr>
            <a:xfrm>
              <a:off x="-916829" y="5829116"/>
              <a:ext cx="11178714" cy="0"/>
            </a:xfrm>
            <a:prstGeom prst="line">
              <a:avLst/>
            </a:prstGeom>
            <a:noFill/>
            <a:ln>
              <a:solidFill>
                <a:schemeClr val="tx2"/>
              </a:solidFill>
            </a:ln>
            <a:effectLst>
              <a:glow rad="154955">
                <a:schemeClr val="accent2">
                  <a:alpha val="6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7" name="Google Shape;296;p41">
            <a:extLst>
              <a:ext uri="{FF2B5EF4-FFF2-40B4-BE49-F238E27FC236}">
                <a16:creationId xmlns:a16="http://schemas.microsoft.com/office/drawing/2014/main" id="{9402CCD2-CC90-4EDD-9485-E77B44EBDB5E}"/>
              </a:ext>
            </a:extLst>
          </p:cNvPr>
          <p:cNvSpPr txBox="1">
            <a:spLocks/>
          </p:cNvSpPr>
          <p:nvPr/>
        </p:nvSpPr>
        <p:spPr>
          <a:xfrm>
            <a:off x="646113" y="139699"/>
            <a:ext cx="11360800" cy="160687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4800" b="0" dirty="0">
                <a:solidFill>
                  <a:schemeClr val="tx2">
                    <a:lumMod val="50000"/>
                  </a:schemeClr>
                </a:solidFill>
              </a:rPr>
              <a:t>Кейс </a:t>
            </a:r>
            <a:r>
              <a:rPr lang="en-US" sz="4800" b="0" dirty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sz="4800" b="0" dirty="0">
                <a:solidFill>
                  <a:schemeClr val="tx2">
                    <a:lumMod val="50000"/>
                  </a:schemeClr>
                </a:solidFill>
              </a:rPr>
              <a:t>3</a:t>
            </a:r>
            <a:br>
              <a:rPr lang="ru-RU" sz="4800" b="0" dirty="0">
                <a:solidFill>
                  <a:schemeClr val="bg1"/>
                </a:solidFill>
              </a:rPr>
            </a:br>
            <a:r>
              <a:rPr lang="ru-RU" sz="3600" b="0" dirty="0">
                <a:solidFill>
                  <a:srgbClr val="FFFFFF"/>
                </a:solidFill>
              </a:rPr>
              <a:t>Не предусмотрели логику для </a:t>
            </a:r>
            <a:r>
              <a:rPr lang="en-US" sz="3600" b="0" dirty="0">
                <a:solidFill>
                  <a:srgbClr val="FFFFFF"/>
                </a:solidFill>
              </a:rPr>
              <a:t>corner-</a:t>
            </a:r>
            <a:r>
              <a:rPr lang="ru-RU" sz="3600" b="0" dirty="0">
                <a:solidFill>
                  <a:srgbClr val="FFFFFF"/>
                </a:solidFill>
              </a:rPr>
              <a:t>кейса</a:t>
            </a:r>
          </a:p>
          <a:p>
            <a:pPr>
              <a:buSzPts val="990"/>
            </a:pPr>
            <a:endParaRPr lang="ru-RU" sz="8000" b="0" dirty="0">
              <a:solidFill>
                <a:schemeClr val="bg1"/>
              </a:solidFill>
            </a:endParaRPr>
          </a:p>
        </p:txBody>
      </p:sp>
      <p:sp>
        <p:nvSpPr>
          <p:cNvPr id="38" name="Google Shape;328;p45">
            <a:extLst>
              <a:ext uri="{FF2B5EF4-FFF2-40B4-BE49-F238E27FC236}">
                <a16:creationId xmlns:a16="http://schemas.microsoft.com/office/drawing/2014/main" id="{544FFA7A-4450-44F4-9250-02109C939066}"/>
              </a:ext>
            </a:extLst>
          </p:cNvPr>
          <p:cNvSpPr txBox="1">
            <a:spLocks/>
          </p:cNvSpPr>
          <p:nvPr/>
        </p:nvSpPr>
        <p:spPr>
          <a:xfrm>
            <a:off x="646112" y="1532875"/>
            <a:ext cx="11069637" cy="3978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  <a:buClr>
                <a:srgbClr val="E83945"/>
              </a:buClr>
            </a:pPr>
            <a:r>
              <a:rPr lang="ru-RU" sz="24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  <a:t>Во время ПСИ нашли сценарий/</a:t>
            </a:r>
            <a:r>
              <a:rPr lang="ru-RU" sz="2400" dirty="0" err="1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  <a:t>флоу</a:t>
            </a:r>
            <a:r>
              <a:rPr lang="ru-RU" sz="24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  <a:t> не предусмотренный </a:t>
            </a:r>
            <a:br>
              <a:rPr lang="ru-RU" sz="24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</a:br>
            <a:r>
              <a:rPr lang="ru-RU" sz="24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  <a:t>в ТЗ. Теряете ресурсы на срочную доработку и сдвиг релиза.</a:t>
            </a:r>
            <a:br>
              <a:rPr lang="ru-RU" sz="32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</a:br>
            <a:br>
              <a:rPr lang="ru-RU" sz="32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</a:br>
            <a:r>
              <a:rPr lang="ru-RU" sz="3200" dirty="0">
                <a:solidFill>
                  <a:srgbClr val="FFFFFF"/>
                </a:solidFill>
                <a:latin typeface="Gotham Bold" pitchFamily="50" charset="0"/>
                <a:ea typeface="Roboto Mono"/>
                <a:cs typeface="Roboto Mono"/>
                <a:sym typeface="Roboto Mono"/>
              </a:rPr>
              <a:t>Как можно решить?</a:t>
            </a:r>
            <a:endParaRPr lang="ru-RU" sz="3200" b="0" dirty="0">
              <a:solidFill>
                <a:srgbClr val="FFFFFF"/>
              </a:solidFill>
              <a:latin typeface="Gotham Book" pitchFamily="50" charset="0"/>
              <a:ea typeface="Roboto Mono"/>
              <a:cs typeface="Roboto Mono"/>
              <a:sym typeface="Roboto Mono"/>
            </a:endParaRPr>
          </a:p>
          <a:p>
            <a:pPr>
              <a:spcAft>
                <a:spcPts val="1800"/>
              </a:spcAft>
              <a:buClr>
                <a:srgbClr val="E83945"/>
              </a:buClr>
            </a:pPr>
            <a:r>
              <a:rPr lang="ru-RU" sz="2400" b="0" dirty="0">
                <a:solidFill>
                  <a:schemeClr val="bg1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</a:t>
            </a: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Лучше прорабатывать сценарии</a:t>
            </a:r>
            <a:b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Увеличить время на формирование аналитики</a:t>
            </a:r>
            <a:b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Начинать писать тест-кейсы после формирования БТ/ТЗ</a:t>
            </a:r>
            <a:b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</a:t>
            </a:r>
            <a:r>
              <a:rPr lang="en-US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QA-</a:t>
            </a: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инженер анализирует документацию до начала разработки</a:t>
            </a:r>
          </a:p>
        </p:txBody>
      </p:sp>
      <p:pic>
        <p:nvPicPr>
          <p:cNvPr id="39" name="Рисунок 38" descr="Маркеры-галочки">
            <a:extLst>
              <a:ext uri="{FF2B5EF4-FFF2-40B4-BE49-F238E27FC236}">
                <a16:creationId xmlns:a16="http://schemas.microsoft.com/office/drawing/2014/main" id="{F3D317DA-BEB0-4A19-B21F-2B957EC92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838" y="4301928"/>
            <a:ext cx="363636" cy="363636"/>
          </a:xfrm>
          <a:prstGeom prst="rect">
            <a:avLst/>
          </a:prstGeom>
        </p:spPr>
      </p:pic>
      <p:pic>
        <p:nvPicPr>
          <p:cNvPr id="40" name="Рисунок 39" descr="Закрыть">
            <a:extLst>
              <a:ext uri="{FF2B5EF4-FFF2-40B4-BE49-F238E27FC236}">
                <a16:creationId xmlns:a16="http://schemas.microsoft.com/office/drawing/2014/main" id="{2C04F83C-F20B-4C87-A52E-B259CD62B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838" y="3957342"/>
            <a:ext cx="363636" cy="363636"/>
          </a:xfrm>
          <a:prstGeom prst="rect">
            <a:avLst/>
          </a:prstGeom>
        </p:spPr>
      </p:pic>
      <p:pic>
        <p:nvPicPr>
          <p:cNvPr id="41" name="Рисунок 40" descr="Закрыть">
            <a:extLst>
              <a:ext uri="{FF2B5EF4-FFF2-40B4-BE49-F238E27FC236}">
                <a16:creationId xmlns:a16="http://schemas.microsoft.com/office/drawing/2014/main" id="{DCB385EA-E552-4823-8ABC-0E74D5EFF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838" y="3605101"/>
            <a:ext cx="363636" cy="363636"/>
          </a:xfrm>
          <a:prstGeom prst="rect">
            <a:avLst/>
          </a:prstGeom>
        </p:spPr>
      </p:pic>
      <p:pic>
        <p:nvPicPr>
          <p:cNvPr id="42" name="Рисунок 41" descr="Маркеры-галочки">
            <a:extLst>
              <a:ext uri="{FF2B5EF4-FFF2-40B4-BE49-F238E27FC236}">
                <a16:creationId xmlns:a16="http://schemas.microsoft.com/office/drawing/2014/main" id="{EBA2FAF7-CDCE-4B1E-98E5-7C2CBADC8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838" y="4673219"/>
            <a:ext cx="363636" cy="3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04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C466799-1D6A-B8F2-9CBA-BDFE7E6916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88245">
            <a:off x="6042707" y="2451304"/>
            <a:ext cx="4649460" cy="46494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D8ED53A-9A67-679A-9E8B-FDE721CF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10096">
            <a:off x="7180885" y="-1324065"/>
            <a:ext cx="7456695" cy="7456695"/>
          </a:xfrm>
          <a:prstGeom prst="rect">
            <a:avLst/>
          </a:prstGeom>
        </p:spPr>
      </p:pic>
      <p:sp>
        <p:nvSpPr>
          <p:cNvPr id="20" name="Google Shape;490;p65">
            <a:extLst>
              <a:ext uri="{FF2B5EF4-FFF2-40B4-BE49-F238E27FC236}">
                <a16:creationId xmlns:a16="http://schemas.microsoft.com/office/drawing/2014/main" id="{3CB3A203-BBA3-4AA7-945C-B99F6FB196DC}"/>
              </a:ext>
            </a:extLst>
          </p:cNvPr>
          <p:cNvSpPr txBox="1">
            <a:spLocks/>
          </p:cNvSpPr>
          <p:nvPr/>
        </p:nvSpPr>
        <p:spPr>
          <a:xfrm>
            <a:off x="573088" y="81307"/>
            <a:ext cx="11360800" cy="183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6600" b="0" dirty="0">
                <a:solidFill>
                  <a:srgbClr val="FFFFFF"/>
                </a:solidFill>
              </a:rPr>
              <a:t>Результаты внедрения</a:t>
            </a:r>
            <a:br>
              <a:rPr lang="ru-RU" sz="4000" b="0" dirty="0">
                <a:solidFill>
                  <a:schemeClr val="bg1"/>
                </a:solidFill>
              </a:rPr>
            </a:br>
            <a:r>
              <a:rPr lang="ru-RU" sz="1400" b="0" dirty="0">
                <a:solidFill>
                  <a:schemeClr val="bg1"/>
                </a:solidFill>
              </a:rPr>
              <a:t> </a:t>
            </a:r>
            <a:r>
              <a:rPr lang="ru-RU" sz="4000" b="0" dirty="0">
                <a:solidFill>
                  <a:srgbClr val="00B0F0"/>
                </a:solidFill>
              </a:rPr>
              <a:t>и немного цифр</a:t>
            </a:r>
          </a:p>
        </p:txBody>
      </p:sp>
      <p:sp>
        <p:nvSpPr>
          <p:cNvPr id="21" name="Google Shape;503;p67">
            <a:extLst>
              <a:ext uri="{FF2B5EF4-FFF2-40B4-BE49-F238E27FC236}">
                <a16:creationId xmlns:a16="http://schemas.microsoft.com/office/drawing/2014/main" id="{462C8BEF-AF58-423E-909A-32317285D284}"/>
              </a:ext>
            </a:extLst>
          </p:cNvPr>
          <p:cNvSpPr txBox="1">
            <a:spLocks/>
          </p:cNvSpPr>
          <p:nvPr/>
        </p:nvSpPr>
        <p:spPr>
          <a:xfrm>
            <a:off x="1222090" y="1876907"/>
            <a:ext cx="6340224" cy="39377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Сократили на 90% количество срочных доработок на финальных этапах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Зафиксировали время на ПСИ. Сроки могли сдвигаться вплоть до х3 от запланированного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Снизили общие затраты на 2-5%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Количество рекламаций на ПСИ с 8-14 до 2-5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Уменьшили стресс команды (бесценно)</a:t>
            </a:r>
          </a:p>
        </p:txBody>
      </p:sp>
    </p:spTree>
    <p:extLst>
      <p:ext uri="{BB962C8B-B14F-4D97-AF65-F5344CB8AC3E}">
        <p14:creationId xmlns:p14="http://schemas.microsoft.com/office/powerpoint/2010/main" val="227543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CCCA6C-F2F3-DD1F-3AA5-036A90BA5E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9102">
            <a:off x="7373939" y="-2980375"/>
            <a:ext cx="9025640" cy="90256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FA138F4-96AF-5285-9444-036B077CC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70680">
            <a:off x="9910051" y="-6175041"/>
            <a:ext cx="6559197" cy="65591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81CFC7-A25C-CAAB-EEB7-DE5A8C275B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94662">
            <a:off x="1570395" y="-6567627"/>
            <a:ext cx="6377114" cy="6377114"/>
          </a:xfrm>
          <a:prstGeom prst="rect">
            <a:avLst/>
          </a:prstGeom>
        </p:spPr>
      </p:pic>
      <p:sp>
        <p:nvSpPr>
          <p:cNvPr id="18" name="Google Shape;777;p67">
            <a:extLst>
              <a:ext uri="{FF2B5EF4-FFF2-40B4-BE49-F238E27FC236}">
                <a16:creationId xmlns:a16="http://schemas.microsoft.com/office/drawing/2014/main" id="{CF52E624-E20C-435E-8DFE-CD562C1EB723}"/>
              </a:ext>
            </a:extLst>
          </p:cNvPr>
          <p:cNvSpPr txBox="1"/>
          <p:nvPr/>
        </p:nvSpPr>
        <p:spPr>
          <a:xfrm>
            <a:off x="1836409" y="3375077"/>
            <a:ext cx="2127190" cy="44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Выше нагрузка на</a:t>
            </a:r>
            <a:r>
              <a:rPr lang="en-US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 QA-</a:t>
            </a:r>
            <a: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инженера </a:t>
            </a:r>
            <a:endParaRPr sz="1600" dirty="0">
              <a:solidFill>
                <a:srgbClr val="FFFFFF"/>
              </a:solidFill>
              <a:latin typeface="Gotham Bold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1A3B77A-B14F-4D25-88E4-AB064BC5995A}"/>
              </a:ext>
            </a:extLst>
          </p:cNvPr>
          <p:cNvSpPr/>
          <p:nvPr/>
        </p:nvSpPr>
        <p:spPr>
          <a:xfrm>
            <a:off x="2261453" y="2069433"/>
            <a:ext cx="1277102" cy="12771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E10C824-A822-4D50-A419-60647670B530}"/>
              </a:ext>
            </a:extLst>
          </p:cNvPr>
          <p:cNvSpPr/>
          <p:nvPr/>
        </p:nvSpPr>
        <p:spPr>
          <a:xfrm>
            <a:off x="8693654" y="2065252"/>
            <a:ext cx="1277102" cy="12771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1C34103-8155-402D-A3D1-52D6D9D70718}"/>
              </a:ext>
            </a:extLst>
          </p:cNvPr>
          <p:cNvSpPr/>
          <p:nvPr/>
        </p:nvSpPr>
        <p:spPr>
          <a:xfrm>
            <a:off x="5464699" y="2065252"/>
            <a:ext cx="1277102" cy="12771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Google Shape;490;p65">
            <a:extLst>
              <a:ext uri="{FF2B5EF4-FFF2-40B4-BE49-F238E27FC236}">
                <a16:creationId xmlns:a16="http://schemas.microsoft.com/office/drawing/2014/main" id="{D7BBBA1C-5B15-41B3-B862-D9F89478F6D9}"/>
              </a:ext>
            </a:extLst>
          </p:cNvPr>
          <p:cNvSpPr txBox="1">
            <a:spLocks/>
          </p:cNvSpPr>
          <p:nvPr/>
        </p:nvSpPr>
        <p:spPr>
          <a:xfrm>
            <a:off x="598488" y="94006"/>
            <a:ext cx="11360800" cy="189817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6600" b="0" dirty="0">
                <a:solidFill>
                  <a:srgbClr val="FFFFFF"/>
                </a:solidFill>
              </a:rPr>
              <a:t>Ограничения</a:t>
            </a:r>
            <a:br>
              <a:rPr lang="ru-RU" sz="4000" b="0" dirty="0">
                <a:solidFill>
                  <a:schemeClr val="bg1"/>
                </a:solidFill>
              </a:rPr>
            </a:br>
            <a:r>
              <a:rPr lang="ru-RU" sz="1600" b="0" dirty="0">
                <a:solidFill>
                  <a:schemeClr val="bg1"/>
                </a:solidFill>
              </a:rPr>
              <a:t> </a:t>
            </a:r>
            <a:r>
              <a:rPr lang="ru-RU" sz="4000" b="0" dirty="0">
                <a:solidFill>
                  <a:srgbClr val="00B0F0"/>
                </a:solidFill>
              </a:rPr>
              <a:t>для использования</a:t>
            </a:r>
            <a:r>
              <a:rPr lang="en-US" sz="4000" b="0" dirty="0">
                <a:solidFill>
                  <a:srgbClr val="00B0F0"/>
                </a:solidFill>
              </a:rPr>
              <a:t> Shift</a:t>
            </a:r>
            <a:r>
              <a:rPr lang="ru-RU" sz="4000" b="0" dirty="0">
                <a:solidFill>
                  <a:srgbClr val="00B0F0"/>
                </a:solidFill>
              </a:rPr>
              <a:t>-</a:t>
            </a:r>
            <a:r>
              <a:rPr lang="en-US" sz="4000" b="0" dirty="0">
                <a:solidFill>
                  <a:srgbClr val="00B0F0"/>
                </a:solidFill>
              </a:rPr>
              <a:t>Left</a:t>
            </a:r>
            <a:endParaRPr lang="ru-RU" sz="4000" b="0" dirty="0">
              <a:solidFill>
                <a:srgbClr val="00B0F0"/>
              </a:solidFill>
            </a:endParaRPr>
          </a:p>
        </p:txBody>
      </p:sp>
      <p:sp>
        <p:nvSpPr>
          <p:cNvPr id="23" name="Google Shape;777;p67">
            <a:extLst>
              <a:ext uri="{FF2B5EF4-FFF2-40B4-BE49-F238E27FC236}">
                <a16:creationId xmlns:a16="http://schemas.microsoft.com/office/drawing/2014/main" id="{17904D6B-A71E-4D86-AADD-6C6ACB04DC86}"/>
              </a:ext>
            </a:extLst>
          </p:cNvPr>
          <p:cNvSpPr txBox="1"/>
          <p:nvPr/>
        </p:nvSpPr>
        <p:spPr>
          <a:xfrm>
            <a:off x="4558613" y="3370896"/>
            <a:ext cx="3089273" cy="44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Удлинение времени цикла согласования задач</a:t>
            </a:r>
            <a:endParaRPr sz="1600" dirty="0">
              <a:solidFill>
                <a:srgbClr val="FFFFFF"/>
              </a:solidFill>
              <a:latin typeface="Gotham Bold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Google Shape;777;p67">
            <a:extLst>
              <a:ext uri="{FF2B5EF4-FFF2-40B4-BE49-F238E27FC236}">
                <a16:creationId xmlns:a16="http://schemas.microsoft.com/office/drawing/2014/main" id="{9EEC4295-453E-4901-ADC7-970F1B2B2BDE}"/>
              </a:ext>
            </a:extLst>
          </p:cNvPr>
          <p:cNvSpPr txBox="1"/>
          <p:nvPr/>
        </p:nvSpPr>
        <p:spPr>
          <a:xfrm>
            <a:off x="7787568" y="3370896"/>
            <a:ext cx="3089273" cy="44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Проще сказать, чем сделать на практике</a:t>
            </a:r>
            <a:endParaRPr sz="1600" dirty="0">
              <a:solidFill>
                <a:srgbClr val="FFFFFF"/>
              </a:solidFill>
              <a:latin typeface="Gotham Bold" pitchFamily="2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" name="Рисунок 24" descr="Голова с шестеренками">
            <a:extLst>
              <a:ext uri="{FF2B5EF4-FFF2-40B4-BE49-F238E27FC236}">
                <a16:creationId xmlns:a16="http://schemas.microsoft.com/office/drawing/2014/main" id="{32ECE1BA-7A98-445C-88B7-27C56050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2804" y="2300162"/>
            <a:ext cx="914400" cy="914400"/>
          </a:xfrm>
          <a:prstGeom prst="rect">
            <a:avLst/>
          </a:prstGeom>
        </p:spPr>
      </p:pic>
      <p:pic>
        <p:nvPicPr>
          <p:cNvPr id="26" name="Рисунок 25" descr="Секундомер">
            <a:extLst>
              <a:ext uri="{FF2B5EF4-FFF2-40B4-BE49-F238E27FC236}">
                <a16:creationId xmlns:a16="http://schemas.microsoft.com/office/drawing/2014/main" id="{C269F011-8F5D-4806-BACA-E0DDCE763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6049" y="2309611"/>
            <a:ext cx="914400" cy="914400"/>
          </a:xfrm>
          <a:prstGeom prst="rect">
            <a:avLst/>
          </a:prstGeom>
        </p:spPr>
      </p:pic>
      <p:pic>
        <p:nvPicPr>
          <p:cNvPr id="27" name="Рисунок 26" descr="Иерархия">
            <a:extLst>
              <a:ext uri="{FF2B5EF4-FFF2-40B4-BE49-F238E27FC236}">
                <a16:creationId xmlns:a16="http://schemas.microsoft.com/office/drawing/2014/main" id="{E5791A57-E740-4C39-851D-6B291F2DCB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75004" y="2300162"/>
            <a:ext cx="914400" cy="914400"/>
          </a:xfrm>
          <a:prstGeom prst="rect">
            <a:avLst/>
          </a:prstGeom>
        </p:spPr>
      </p:pic>
      <p:sp>
        <p:nvSpPr>
          <p:cNvPr id="28" name="Google Shape;777;p67">
            <a:extLst>
              <a:ext uri="{FF2B5EF4-FFF2-40B4-BE49-F238E27FC236}">
                <a16:creationId xmlns:a16="http://schemas.microsoft.com/office/drawing/2014/main" id="{8738DEFD-DFEF-4F2B-BB4F-A43E8F4109F7}"/>
              </a:ext>
            </a:extLst>
          </p:cNvPr>
          <p:cNvSpPr txBox="1"/>
          <p:nvPr/>
        </p:nvSpPr>
        <p:spPr>
          <a:xfrm>
            <a:off x="2680931" y="5474890"/>
            <a:ext cx="3624062" cy="69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Высокие требования</a:t>
            </a:r>
            <a:b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к квалификации</a:t>
            </a:r>
            <a:r>
              <a:rPr lang="en-US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 QA-</a:t>
            </a:r>
            <a: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инженера </a:t>
            </a:r>
            <a:endParaRPr sz="1600" dirty="0">
              <a:solidFill>
                <a:srgbClr val="FFFFFF"/>
              </a:solidFill>
              <a:latin typeface="Gotham Bold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B549E7D-63EA-4CCD-9873-76D528F9ABD3}"/>
              </a:ext>
            </a:extLst>
          </p:cNvPr>
          <p:cNvSpPr/>
          <p:nvPr/>
        </p:nvSpPr>
        <p:spPr>
          <a:xfrm>
            <a:off x="3854411" y="4173757"/>
            <a:ext cx="1277102" cy="12771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Google Shape;777;p67">
            <a:extLst>
              <a:ext uri="{FF2B5EF4-FFF2-40B4-BE49-F238E27FC236}">
                <a16:creationId xmlns:a16="http://schemas.microsoft.com/office/drawing/2014/main" id="{CE48BF29-9A5F-484E-A61B-4367A288B62D}"/>
              </a:ext>
            </a:extLst>
          </p:cNvPr>
          <p:cNvSpPr txBox="1"/>
          <p:nvPr/>
        </p:nvSpPr>
        <p:spPr>
          <a:xfrm>
            <a:off x="6661982" y="5479401"/>
            <a:ext cx="2127190" cy="44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Риски</a:t>
            </a:r>
            <a:br>
              <a:rPr lang="ru-RU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en-US" sz="1600" dirty="0">
                <a:solidFill>
                  <a:srgbClr val="FFFFFF"/>
                </a:solidFill>
                <a:latin typeface="Gotham Bold" pitchFamily="2" charset="0"/>
                <a:ea typeface="Montserrat Medium"/>
                <a:cs typeface="Montserrat Medium"/>
                <a:sym typeface="Montserrat Medium"/>
              </a:rPr>
              <a:t>bottleneck-a</a:t>
            </a:r>
            <a:endParaRPr sz="1600" dirty="0">
              <a:solidFill>
                <a:srgbClr val="FFFFFF"/>
              </a:solidFill>
              <a:latin typeface="Gotham Bold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5326A11-609E-41CF-9BB2-9CF3B9363CA0}"/>
              </a:ext>
            </a:extLst>
          </p:cNvPr>
          <p:cNvSpPr/>
          <p:nvPr/>
        </p:nvSpPr>
        <p:spPr>
          <a:xfrm>
            <a:off x="7087026" y="4173757"/>
            <a:ext cx="1277102" cy="12771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Предупреждение">
            <a:extLst>
              <a:ext uri="{FF2B5EF4-FFF2-40B4-BE49-F238E27FC236}">
                <a16:creationId xmlns:a16="http://schemas.microsoft.com/office/drawing/2014/main" id="{87B86087-6EA8-4C05-9E85-E71BB012AA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68027" y="4379233"/>
            <a:ext cx="914400" cy="914400"/>
          </a:xfrm>
          <a:prstGeom prst="rect">
            <a:avLst/>
          </a:prstGeom>
        </p:spPr>
      </p:pic>
      <p:pic>
        <p:nvPicPr>
          <p:cNvPr id="37" name="Рисунок 36" descr="Книги">
            <a:extLst>
              <a:ext uri="{FF2B5EF4-FFF2-40B4-BE49-F238E27FC236}">
                <a16:creationId xmlns:a16="http://schemas.microsoft.com/office/drawing/2014/main" id="{AB33978C-AA73-4F19-913C-95239328F2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35762" y="4379233"/>
            <a:ext cx="914400" cy="914400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1F729A5B-284F-4558-B7A0-E7C0026FE69F}"/>
              </a:ext>
            </a:extLst>
          </p:cNvPr>
          <p:cNvCxnSpPr>
            <a:cxnSpLocks/>
          </p:cNvCxnSpPr>
          <p:nvPr/>
        </p:nvCxnSpPr>
        <p:spPr>
          <a:xfrm>
            <a:off x="3402330" y="6172200"/>
            <a:ext cx="0" cy="619125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17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C466799-1D6A-B8F2-9CBA-BDFE7E6916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88245">
            <a:off x="4211046" y="-34221"/>
            <a:ext cx="9025640" cy="902564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D8ED53A-9A67-679A-9E8B-FDE721CF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17988">
            <a:off x="8112084" y="-412071"/>
            <a:ext cx="3814896" cy="38148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5D9CF17-6EA2-04EA-0897-5114E5450D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37211">
            <a:off x="708359" y="3307807"/>
            <a:ext cx="3723735" cy="3723735"/>
          </a:xfrm>
          <a:prstGeom prst="rect">
            <a:avLst/>
          </a:prstGeom>
        </p:spPr>
      </p:pic>
      <p:sp>
        <p:nvSpPr>
          <p:cNvPr id="20" name="Google Shape;503;p67">
            <a:extLst>
              <a:ext uri="{FF2B5EF4-FFF2-40B4-BE49-F238E27FC236}">
                <a16:creationId xmlns:a16="http://schemas.microsoft.com/office/drawing/2014/main" id="{384F9147-BDDA-45B0-891D-189533068FC7}"/>
              </a:ext>
            </a:extLst>
          </p:cNvPr>
          <p:cNvSpPr txBox="1">
            <a:spLocks/>
          </p:cNvSpPr>
          <p:nvPr/>
        </p:nvSpPr>
        <p:spPr>
          <a:xfrm>
            <a:off x="998151" y="1893712"/>
            <a:ext cx="6451365" cy="37948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Старайтесь коммуницировать со всеми</a:t>
            </a:r>
            <a:br>
              <a:rPr lang="ru-RU" sz="2000" dirty="0">
                <a:solidFill>
                  <a:srgbClr val="FFFFFF"/>
                </a:solidFill>
                <a:latin typeface="Gotham Bold" pitchFamily="2" charset="0"/>
              </a:rPr>
            </a:b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членами команды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Фиксируйте договоренности и замечания</a:t>
            </a:r>
            <a:br>
              <a:rPr lang="ru-RU" sz="2000" dirty="0">
                <a:solidFill>
                  <a:srgbClr val="FFFFFF"/>
                </a:solidFill>
                <a:latin typeface="Gotham Bold" pitchFamily="2" charset="0"/>
              </a:rPr>
            </a:b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в письменном виде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Уточняйте детали реализации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Берите ответственность за продукт</a:t>
            </a:r>
          </a:p>
        </p:txBody>
      </p:sp>
      <p:sp>
        <p:nvSpPr>
          <p:cNvPr id="21" name="Google Shape;490;p65">
            <a:extLst>
              <a:ext uri="{FF2B5EF4-FFF2-40B4-BE49-F238E27FC236}">
                <a16:creationId xmlns:a16="http://schemas.microsoft.com/office/drawing/2014/main" id="{0BBFE949-8200-417B-8F82-B0BBC9BBFA43}"/>
              </a:ext>
            </a:extLst>
          </p:cNvPr>
          <p:cNvSpPr txBox="1">
            <a:spLocks/>
          </p:cNvSpPr>
          <p:nvPr/>
        </p:nvSpPr>
        <p:spPr>
          <a:xfrm>
            <a:off x="598488" y="94006"/>
            <a:ext cx="11360800" cy="185050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6600" b="0" dirty="0">
                <a:solidFill>
                  <a:srgbClr val="FFFFFF"/>
                </a:solidFill>
              </a:rPr>
              <a:t>Общие</a:t>
            </a:r>
            <a:br>
              <a:rPr lang="ru-RU" sz="4000" b="0" dirty="0">
                <a:solidFill>
                  <a:schemeClr val="bg1"/>
                </a:solidFill>
              </a:rPr>
            </a:br>
            <a:r>
              <a:rPr lang="ru-RU" sz="4000" b="0" dirty="0">
                <a:solidFill>
                  <a:srgbClr val="00B0F0"/>
                </a:solidFill>
              </a:rPr>
              <a:t>рекомендации </a:t>
            </a:r>
            <a:r>
              <a:rPr lang="en-US" sz="4000" b="0" dirty="0">
                <a:solidFill>
                  <a:srgbClr val="00B0F0"/>
                </a:solidFill>
              </a:rPr>
              <a:t>QA</a:t>
            </a:r>
            <a:endParaRPr lang="ru-RU" sz="4000" b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8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D793DF-50E7-443E-66F5-A5EA7C6F06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9102">
            <a:off x="5348109" y="-3483247"/>
            <a:ext cx="11368881" cy="113688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2BB8AC-7312-3A83-FFCE-BC09616F4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70680">
            <a:off x="4230922" y="1093362"/>
            <a:ext cx="6559197" cy="65591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72810A-02C5-81BD-48A0-A51A20798C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94662">
            <a:off x="3118327" y="2602934"/>
            <a:ext cx="2826200" cy="282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82A0F8-A554-4EE7-A8E2-0FEF337B0144}"/>
              </a:ext>
            </a:extLst>
          </p:cNvPr>
          <p:cNvSpPr txBox="1"/>
          <p:nvPr/>
        </p:nvSpPr>
        <p:spPr>
          <a:xfrm>
            <a:off x="653374" y="877755"/>
            <a:ext cx="77561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dirty="0">
                <a:solidFill>
                  <a:srgbClr val="FFFFFF"/>
                </a:solidFill>
                <a:latin typeface="Gotham Bold" pitchFamily="2" charset="0"/>
              </a:rPr>
              <a:t>Удачной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010A99-3FC5-4734-8C0C-B6818C687840}"/>
              </a:ext>
            </a:extLst>
          </p:cNvPr>
          <p:cNvSpPr txBox="1"/>
          <p:nvPr/>
        </p:nvSpPr>
        <p:spPr>
          <a:xfrm>
            <a:off x="713334" y="2079687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ru-RU" sz="3200" dirty="0">
                <a:solidFill>
                  <a:srgbClr val="00B0F0"/>
                </a:solidFill>
                <a:latin typeface="Gotham Bold" pitchFamily="2" charset="0"/>
              </a:rPr>
              <a:t>реализации!</a:t>
            </a:r>
          </a:p>
        </p:txBody>
      </p:sp>
    </p:spTree>
    <p:extLst>
      <p:ext uri="{BB962C8B-B14F-4D97-AF65-F5344CB8AC3E}">
        <p14:creationId xmlns:p14="http://schemas.microsoft.com/office/powerpoint/2010/main" val="155761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630207-1414-7EA4-5B03-BE58BF59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70097">
            <a:off x="6266545" y="-4239161"/>
            <a:ext cx="9890144" cy="989014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33DB096-4865-5EFC-4535-97436426FD50}"/>
              </a:ext>
            </a:extLst>
          </p:cNvPr>
          <p:cNvGrpSpPr/>
          <p:nvPr/>
        </p:nvGrpSpPr>
        <p:grpSpPr>
          <a:xfrm>
            <a:off x="777113" y="6464662"/>
            <a:ext cx="1187812" cy="132570"/>
            <a:chOff x="5697892" y="3934430"/>
            <a:chExt cx="2171836" cy="242396"/>
          </a:xfrm>
          <a:solidFill>
            <a:schemeClr val="tx2">
              <a:alpha val="65000"/>
            </a:schemeClr>
          </a:solidFill>
        </p:grpSpPr>
        <p:sp>
          <p:nvSpPr>
            <p:cNvPr id="12" name="Рисунок 543">
              <a:extLst>
                <a:ext uri="{FF2B5EF4-FFF2-40B4-BE49-F238E27FC236}">
                  <a16:creationId xmlns:a16="http://schemas.microsoft.com/office/drawing/2014/main" id="{845EEBD4-692B-E0E4-8AD6-5B6EE31DF9D1}"/>
                </a:ext>
              </a:extLst>
            </p:cNvPr>
            <p:cNvSpPr/>
            <p:nvPr/>
          </p:nvSpPr>
          <p:spPr>
            <a:xfrm>
              <a:off x="6069557" y="4005669"/>
              <a:ext cx="147587" cy="76710"/>
            </a:xfrm>
            <a:custGeom>
              <a:avLst/>
              <a:gdLst>
                <a:gd name="connsiteX0" fmla="*/ 75 w 147587"/>
                <a:gd name="connsiteY0" fmla="*/ 153 h 76710"/>
                <a:gd name="connsiteX1" fmla="*/ 75 w 147587"/>
                <a:gd name="connsiteY1" fmla="*/ 76863 h 76710"/>
                <a:gd name="connsiteX2" fmla="*/ 46874 w 147587"/>
                <a:gd name="connsiteY2" fmla="*/ 76863 h 76710"/>
                <a:gd name="connsiteX3" fmla="*/ 46874 w 147587"/>
                <a:gd name="connsiteY3" fmla="*/ 33665 h 76710"/>
                <a:gd name="connsiteX4" fmla="*/ 93969 w 147587"/>
                <a:gd name="connsiteY4" fmla="*/ 33665 h 76710"/>
                <a:gd name="connsiteX5" fmla="*/ 147662 w 147587"/>
                <a:gd name="connsiteY5" fmla="*/ 153 h 76710"/>
                <a:gd name="connsiteX6" fmla="*/ 75 w 147587"/>
                <a:gd name="connsiteY6" fmla="*/ 153 h 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87" h="76710">
                  <a:moveTo>
                    <a:pt x="75" y="153"/>
                  </a:moveTo>
                  <a:lnTo>
                    <a:pt x="75" y="76863"/>
                  </a:lnTo>
                  <a:lnTo>
                    <a:pt x="46874" y="76863"/>
                  </a:lnTo>
                  <a:lnTo>
                    <a:pt x="46874" y="33665"/>
                  </a:lnTo>
                  <a:lnTo>
                    <a:pt x="93969" y="33665"/>
                  </a:lnTo>
                  <a:cubicBezTo>
                    <a:pt x="118573" y="33665"/>
                    <a:pt x="139550" y="19725"/>
                    <a:pt x="147662" y="153"/>
                  </a:cubicBezTo>
                  <a:lnTo>
                    <a:pt x="75" y="153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13" name="Рисунок 543">
              <a:extLst>
                <a:ext uri="{FF2B5EF4-FFF2-40B4-BE49-F238E27FC236}">
                  <a16:creationId xmlns:a16="http://schemas.microsoft.com/office/drawing/2014/main" id="{2A9EC2BD-D418-09DF-C0F3-004C1B111E57}"/>
                </a:ext>
              </a:extLst>
            </p:cNvPr>
            <p:cNvSpPr/>
            <p:nvPr/>
          </p:nvSpPr>
          <p:spPr>
            <a:xfrm>
              <a:off x="5903993" y="3936228"/>
              <a:ext cx="146263" cy="146160"/>
            </a:xfrm>
            <a:custGeom>
              <a:avLst/>
              <a:gdLst>
                <a:gd name="connsiteX0" fmla="*/ 82686 w 146263"/>
                <a:gd name="connsiteY0" fmla="*/ 15594 h 146160"/>
                <a:gd name="connsiteX1" fmla="*/ 49922 w 146263"/>
                <a:gd name="connsiteY1" fmla="*/ 86529 h 146160"/>
                <a:gd name="connsiteX2" fmla="*/ 46609 w 146263"/>
                <a:gd name="connsiteY2" fmla="*/ 86529 h 146160"/>
                <a:gd name="connsiteX3" fmla="*/ 46609 w 146263"/>
                <a:gd name="connsiteY3" fmla="*/ 151 h 146160"/>
                <a:gd name="connsiteX4" fmla="*/ 66 w 146263"/>
                <a:gd name="connsiteY4" fmla="*/ 151 h 146160"/>
                <a:gd name="connsiteX5" fmla="*/ 66 w 146263"/>
                <a:gd name="connsiteY5" fmla="*/ 146312 h 146160"/>
                <a:gd name="connsiteX6" fmla="*/ 39563 w 146263"/>
                <a:gd name="connsiteY6" fmla="*/ 146312 h 146160"/>
                <a:gd name="connsiteX7" fmla="*/ 63710 w 146263"/>
                <a:gd name="connsiteY7" fmla="*/ 130878 h 146160"/>
                <a:gd name="connsiteX8" fmla="*/ 96474 w 146263"/>
                <a:gd name="connsiteY8" fmla="*/ 59953 h 146160"/>
                <a:gd name="connsiteX9" fmla="*/ 99797 w 146263"/>
                <a:gd name="connsiteY9" fmla="*/ 59953 h 146160"/>
                <a:gd name="connsiteX10" fmla="*/ 99797 w 146263"/>
                <a:gd name="connsiteY10" fmla="*/ 146312 h 146160"/>
                <a:gd name="connsiteX11" fmla="*/ 146330 w 146263"/>
                <a:gd name="connsiteY11" fmla="*/ 146312 h 146160"/>
                <a:gd name="connsiteX12" fmla="*/ 146330 w 146263"/>
                <a:gd name="connsiteY12" fmla="*/ 151 h 146160"/>
                <a:gd name="connsiteX13" fmla="*/ 106834 w 146263"/>
                <a:gd name="connsiteY13" fmla="*/ 151 h 146160"/>
                <a:gd name="connsiteX14" fmla="*/ 82686 w 146263"/>
                <a:gd name="connsiteY14" fmla="*/ 15594 h 14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263" h="146160">
                  <a:moveTo>
                    <a:pt x="82686" y="15594"/>
                  </a:moveTo>
                  <a:lnTo>
                    <a:pt x="49922" y="86529"/>
                  </a:lnTo>
                  <a:lnTo>
                    <a:pt x="46609" y="86529"/>
                  </a:lnTo>
                  <a:lnTo>
                    <a:pt x="46609" y="151"/>
                  </a:lnTo>
                  <a:lnTo>
                    <a:pt x="66" y="151"/>
                  </a:lnTo>
                  <a:lnTo>
                    <a:pt x="66" y="146312"/>
                  </a:lnTo>
                  <a:lnTo>
                    <a:pt x="39563" y="146312"/>
                  </a:lnTo>
                  <a:cubicBezTo>
                    <a:pt x="49932" y="146312"/>
                    <a:pt x="59358" y="140289"/>
                    <a:pt x="63710" y="130878"/>
                  </a:cubicBezTo>
                  <a:lnTo>
                    <a:pt x="96474" y="59953"/>
                  </a:lnTo>
                  <a:lnTo>
                    <a:pt x="99797" y="59953"/>
                  </a:lnTo>
                  <a:lnTo>
                    <a:pt x="99797" y="146312"/>
                  </a:lnTo>
                  <a:lnTo>
                    <a:pt x="146330" y="146312"/>
                  </a:lnTo>
                  <a:lnTo>
                    <a:pt x="146330" y="151"/>
                  </a:lnTo>
                  <a:lnTo>
                    <a:pt x="106834" y="151"/>
                  </a:lnTo>
                  <a:cubicBezTo>
                    <a:pt x="96464" y="151"/>
                    <a:pt x="87038" y="6184"/>
                    <a:pt x="82686" y="15594"/>
                  </a:cubicBezTo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14" name="Рисунок 543">
              <a:extLst>
                <a:ext uri="{FF2B5EF4-FFF2-40B4-BE49-F238E27FC236}">
                  <a16:creationId xmlns:a16="http://schemas.microsoft.com/office/drawing/2014/main" id="{86EBD995-08DE-EB03-7A38-43925C95FF44}"/>
                </a:ext>
              </a:extLst>
            </p:cNvPr>
            <p:cNvSpPr/>
            <p:nvPr/>
          </p:nvSpPr>
          <p:spPr>
            <a:xfrm>
              <a:off x="5697892" y="3936228"/>
              <a:ext cx="186150" cy="146160"/>
            </a:xfrm>
            <a:custGeom>
              <a:avLst/>
              <a:gdLst>
                <a:gd name="connsiteX0" fmla="*/ 72066 w 186150"/>
                <a:gd name="connsiteY0" fmla="*/ 19362 h 146160"/>
                <a:gd name="connsiteX1" fmla="*/ 91452 w 186150"/>
                <a:gd name="connsiteY1" fmla="*/ 86528 h 146160"/>
                <a:gd name="connsiteX2" fmla="*/ 94775 w 186150"/>
                <a:gd name="connsiteY2" fmla="*/ 86528 h 146160"/>
                <a:gd name="connsiteX3" fmla="*/ 114162 w 186150"/>
                <a:gd name="connsiteY3" fmla="*/ 19362 h 146160"/>
                <a:gd name="connsiteX4" fmla="*/ 139718 w 186150"/>
                <a:gd name="connsiteY4" fmla="*/ 151 h 146160"/>
                <a:gd name="connsiteX5" fmla="*/ 186194 w 186150"/>
                <a:gd name="connsiteY5" fmla="*/ 151 h 146160"/>
                <a:gd name="connsiteX6" fmla="*/ 186194 w 186150"/>
                <a:gd name="connsiteY6" fmla="*/ 146311 h 146160"/>
                <a:gd name="connsiteX7" fmla="*/ 139661 w 186150"/>
                <a:gd name="connsiteY7" fmla="*/ 146311 h 146160"/>
                <a:gd name="connsiteX8" fmla="*/ 139661 w 186150"/>
                <a:gd name="connsiteY8" fmla="*/ 59953 h 146160"/>
                <a:gd name="connsiteX9" fmla="*/ 136338 w 186150"/>
                <a:gd name="connsiteY9" fmla="*/ 59953 h 146160"/>
                <a:gd name="connsiteX10" fmla="*/ 109744 w 186150"/>
                <a:gd name="connsiteY10" fmla="*/ 146311 h 146160"/>
                <a:gd name="connsiteX11" fmla="*/ 76494 w 186150"/>
                <a:gd name="connsiteY11" fmla="*/ 146311 h 146160"/>
                <a:gd name="connsiteX12" fmla="*/ 49899 w 186150"/>
                <a:gd name="connsiteY12" fmla="*/ 59953 h 146160"/>
                <a:gd name="connsiteX13" fmla="*/ 46576 w 186150"/>
                <a:gd name="connsiteY13" fmla="*/ 59953 h 146160"/>
                <a:gd name="connsiteX14" fmla="*/ 46576 w 186150"/>
                <a:gd name="connsiteY14" fmla="*/ 146311 h 146160"/>
                <a:gd name="connsiteX15" fmla="*/ 44 w 186150"/>
                <a:gd name="connsiteY15" fmla="*/ 146311 h 146160"/>
                <a:gd name="connsiteX16" fmla="*/ 44 w 186150"/>
                <a:gd name="connsiteY16" fmla="*/ 151 h 146160"/>
                <a:gd name="connsiteX17" fmla="*/ 46519 w 186150"/>
                <a:gd name="connsiteY17" fmla="*/ 151 h 146160"/>
                <a:gd name="connsiteX18" fmla="*/ 72066 w 186150"/>
                <a:gd name="connsiteY18" fmla="*/ 19362 h 14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150" h="146160">
                  <a:moveTo>
                    <a:pt x="72066" y="19362"/>
                  </a:moveTo>
                  <a:lnTo>
                    <a:pt x="91452" y="86528"/>
                  </a:lnTo>
                  <a:lnTo>
                    <a:pt x="94775" y="86528"/>
                  </a:lnTo>
                  <a:lnTo>
                    <a:pt x="114162" y="19362"/>
                  </a:lnTo>
                  <a:cubicBezTo>
                    <a:pt x="117447" y="7982"/>
                    <a:pt x="127873" y="151"/>
                    <a:pt x="139718" y="151"/>
                  </a:cubicBezTo>
                  <a:lnTo>
                    <a:pt x="186194" y="151"/>
                  </a:lnTo>
                  <a:lnTo>
                    <a:pt x="186194" y="146311"/>
                  </a:lnTo>
                  <a:lnTo>
                    <a:pt x="139661" y="146311"/>
                  </a:lnTo>
                  <a:lnTo>
                    <a:pt x="139661" y="59953"/>
                  </a:lnTo>
                  <a:lnTo>
                    <a:pt x="136338" y="59953"/>
                  </a:lnTo>
                  <a:lnTo>
                    <a:pt x="109744" y="146311"/>
                  </a:lnTo>
                  <a:lnTo>
                    <a:pt x="76494" y="146311"/>
                  </a:lnTo>
                  <a:lnTo>
                    <a:pt x="49899" y="59953"/>
                  </a:lnTo>
                  <a:lnTo>
                    <a:pt x="46576" y="59953"/>
                  </a:lnTo>
                  <a:lnTo>
                    <a:pt x="46576" y="146311"/>
                  </a:lnTo>
                  <a:lnTo>
                    <a:pt x="44" y="146311"/>
                  </a:lnTo>
                  <a:lnTo>
                    <a:pt x="44" y="151"/>
                  </a:lnTo>
                  <a:lnTo>
                    <a:pt x="46519" y="151"/>
                  </a:lnTo>
                  <a:cubicBezTo>
                    <a:pt x="58364" y="151"/>
                    <a:pt x="68781" y="7982"/>
                    <a:pt x="72066" y="19362"/>
                  </a:cubicBezTo>
                </a:path>
              </a:pathLst>
            </a:custGeom>
            <a:grpFill/>
            <a:ln w="951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1D556E5D-BBB3-F968-7F54-5D21AC00699E}"/>
                </a:ext>
              </a:extLst>
            </p:cNvPr>
            <p:cNvSpPr/>
            <p:nvPr/>
          </p:nvSpPr>
          <p:spPr>
            <a:xfrm flipV="1">
              <a:off x="5698413" y="3934430"/>
              <a:ext cx="2171315" cy="242396"/>
            </a:xfrm>
            <a:custGeom>
              <a:avLst/>
              <a:gdLst>
                <a:gd name="connsiteX0" fmla="*/ 1243499 w 2171315"/>
                <a:gd name="connsiteY0" fmla="*/ 49002 h 242396"/>
                <a:gd name="connsiteX1" fmla="*/ 1284543 w 2171315"/>
                <a:gd name="connsiteY1" fmla="*/ 49002 h 242396"/>
                <a:gd name="connsiteX2" fmla="*/ 1284543 w 2171315"/>
                <a:gd name="connsiteY2" fmla="*/ 7988 h 242396"/>
                <a:gd name="connsiteX3" fmla="*/ 1243499 w 2171315"/>
                <a:gd name="connsiteY3" fmla="*/ 7988 h 242396"/>
                <a:gd name="connsiteX4" fmla="*/ 0 w 2171315"/>
                <a:gd name="connsiteY4" fmla="*/ 49002 h 242396"/>
                <a:gd name="connsiteX5" fmla="*/ 521492 w 2171315"/>
                <a:gd name="connsiteY5" fmla="*/ 49002 h 242396"/>
                <a:gd name="connsiteX6" fmla="*/ 521492 w 2171315"/>
                <a:gd name="connsiteY6" fmla="*/ 7988 h 242396"/>
                <a:gd name="connsiteX7" fmla="*/ 0 w 2171315"/>
                <a:gd name="connsiteY7" fmla="*/ 7988 h 242396"/>
                <a:gd name="connsiteX8" fmla="*/ 968642 w 2171315"/>
                <a:gd name="connsiteY8" fmla="*/ 89733 h 242396"/>
                <a:gd name="connsiteX9" fmla="*/ 927410 w 2171315"/>
                <a:gd name="connsiteY9" fmla="*/ 61052 h 242396"/>
                <a:gd name="connsiteX10" fmla="*/ 927394 w 2171315"/>
                <a:gd name="connsiteY10" fmla="*/ 58639 h 242396"/>
                <a:gd name="connsiteX11" fmla="*/ 961019 w 2171315"/>
                <a:gd name="connsiteY11" fmla="*/ 31879 h 242396"/>
                <a:gd name="connsiteX12" fmla="*/ 1009557 w 2171315"/>
                <a:gd name="connsiteY12" fmla="*/ 70163 h 242396"/>
                <a:gd name="connsiteX13" fmla="*/ 1009637 w 2171315"/>
                <a:gd name="connsiteY13" fmla="*/ 82226 h 242396"/>
                <a:gd name="connsiteX14" fmla="*/ 968642 w 2171315"/>
                <a:gd name="connsiteY14" fmla="*/ 89733 h 242396"/>
                <a:gd name="connsiteX15" fmla="*/ 1628228 w 2171315"/>
                <a:gd name="connsiteY15" fmla="*/ 149583 h 242396"/>
                <a:gd name="connsiteX16" fmla="*/ 1574734 w 2171315"/>
                <a:gd name="connsiteY16" fmla="*/ 92029 h 242396"/>
                <a:gd name="connsiteX17" fmla="*/ 1627468 w 2171315"/>
                <a:gd name="connsiteY17" fmla="*/ 33779 h 242396"/>
                <a:gd name="connsiteX18" fmla="*/ 1680962 w 2171315"/>
                <a:gd name="connsiteY18" fmla="*/ 91332 h 242396"/>
                <a:gd name="connsiteX19" fmla="*/ 1628228 w 2171315"/>
                <a:gd name="connsiteY19" fmla="*/ 149583 h 242396"/>
                <a:gd name="connsiteX20" fmla="*/ 1628450 w 2171315"/>
                <a:gd name="connsiteY20" fmla="*/ 183358 h 242396"/>
                <a:gd name="connsiteX21" fmla="*/ 1722004 w 2171315"/>
                <a:gd name="connsiteY21" fmla="*/ 91063 h 242396"/>
                <a:gd name="connsiteX22" fmla="*/ 1627246 w 2171315"/>
                <a:gd name="connsiteY22" fmla="*/ 2 h 242396"/>
                <a:gd name="connsiteX23" fmla="*/ 1533675 w 2171315"/>
                <a:gd name="connsiteY23" fmla="*/ 89886 h 242396"/>
                <a:gd name="connsiteX24" fmla="*/ 1533691 w 2171315"/>
                <a:gd name="connsiteY24" fmla="*/ 92299 h 242396"/>
                <a:gd name="connsiteX25" fmla="*/ 1628450 w 2171315"/>
                <a:gd name="connsiteY25" fmla="*/ 183358 h 242396"/>
                <a:gd name="connsiteX26" fmla="*/ 1862680 w 2171315"/>
                <a:gd name="connsiteY26" fmla="*/ 185946 h 242396"/>
                <a:gd name="connsiteX27" fmla="*/ 1867508 w 2171315"/>
                <a:gd name="connsiteY27" fmla="*/ 185914 h 242396"/>
                <a:gd name="connsiteX28" fmla="*/ 1867239 w 2171315"/>
                <a:gd name="connsiteY28" fmla="*/ 144901 h 242396"/>
                <a:gd name="connsiteX29" fmla="*/ 1864825 w 2171315"/>
                <a:gd name="connsiteY29" fmla="*/ 144917 h 242396"/>
                <a:gd name="connsiteX30" fmla="*/ 1804009 w 2171315"/>
                <a:gd name="connsiteY30" fmla="*/ 75348 h 242396"/>
                <a:gd name="connsiteX31" fmla="*/ 1803565 w 2171315"/>
                <a:gd name="connsiteY31" fmla="*/ 7796 h 242396"/>
                <a:gd name="connsiteX32" fmla="*/ 1762523 w 2171315"/>
                <a:gd name="connsiteY32" fmla="*/ 8065 h 242396"/>
                <a:gd name="connsiteX33" fmla="*/ 1763680 w 2171315"/>
                <a:gd name="connsiteY33" fmla="*/ 184184 h 242396"/>
                <a:gd name="connsiteX34" fmla="*/ 1804722 w 2171315"/>
                <a:gd name="connsiteY34" fmla="*/ 183914 h 242396"/>
                <a:gd name="connsiteX35" fmla="*/ 1804452 w 2171315"/>
                <a:gd name="connsiteY35" fmla="*/ 142900 h 242396"/>
                <a:gd name="connsiteX36" fmla="*/ 1862680 w 2171315"/>
                <a:gd name="connsiteY36" fmla="*/ 185946 h 242396"/>
                <a:gd name="connsiteX37" fmla="*/ 969276 w 2171315"/>
                <a:gd name="connsiteY37" fmla="*/ 186236 h 242396"/>
                <a:gd name="connsiteX38" fmla="*/ 1027092 w 2171315"/>
                <a:gd name="connsiteY38" fmla="*/ 166555 h 242396"/>
                <a:gd name="connsiteX39" fmla="*/ 1048456 w 2171315"/>
                <a:gd name="connsiteY39" fmla="*/ 110924 h 242396"/>
                <a:gd name="connsiteX40" fmla="*/ 1047775 w 2171315"/>
                <a:gd name="connsiteY40" fmla="*/ 7183 h 242396"/>
                <a:gd name="connsiteX41" fmla="*/ 1006732 w 2171315"/>
                <a:gd name="connsiteY41" fmla="*/ 7452 h 242396"/>
                <a:gd name="connsiteX42" fmla="*/ 1006874 w 2171315"/>
                <a:gd name="connsiteY42" fmla="*/ 29166 h 242396"/>
                <a:gd name="connsiteX43" fmla="*/ 951172 w 2171315"/>
                <a:gd name="connsiteY43" fmla="*/ 2992 h 242396"/>
                <a:gd name="connsiteX44" fmla="*/ 886351 w 2171315"/>
                <a:gd name="connsiteY44" fmla="*/ 58909 h 242396"/>
                <a:gd name="connsiteX45" fmla="*/ 961573 w 2171315"/>
                <a:gd name="connsiteY45" fmla="*/ 116319 h 242396"/>
                <a:gd name="connsiteX46" fmla="*/ 1007397 w 2171315"/>
                <a:gd name="connsiteY46" fmla="*/ 108780 h 242396"/>
                <a:gd name="connsiteX47" fmla="*/ 1007429 w 2171315"/>
                <a:gd name="connsiteY47" fmla="*/ 113605 h 242396"/>
                <a:gd name="connsiteX48" fmla="*/ 964209 w 2171315"/>
                <a:gd name="connsiteY48" fmla="*/ 150080 h 242396"/>
                <a:gd name="connsiteX49" fmla="*/ 913447 w 2171315"/>
                <a:gd name="connsiteY49" fmla="*/ 140762 h 242396"/>
                <a:gd name="connsiteX50" fmla="*/ 901581 w 2171315"/>
                <a:gd name="connsiteY50" fmla="*/ 172204 h 242396"/>
                <a:gd name="connsiteX51" fmla="*/ 969276 w 2171315"/>
                <a:gd name="connsiteY51" fmla="*/ 186236 h 242396"/>
                <a:gd name="connsiteX52" fmla="*/ 2108985 w 2171315"/>
                <a:gd name="connsiteY52" fmla="*/ 188389 h 242396"/>
                <a:gd name="connsiteX53" fmla="*/ 2171313 w 2171315"/>
                <a:gd name="connsiteY53" fmla="*/ 120424 h 242396"/>
                <a:gd name="connsiteX54" fmla="*/ 2170568 w 2171315"/>
                <a:gd name="connsiteY54" fmla="*/ 7034 h 242396"/>
                <a:gd name="connsiteX55" fmla="*/ 2129525 w 2171315"/>
                <a:gd name="connsiteY55" fmla="*/ 7303 h 242396"/>
                <a:gd name="connsiteX56" fmla="*/ 2130175 w 2171315"/>
                <a:gd name="connsiteY56" fmla="*/ 106219 h 242396"/>
                <a:gd name="connsiteX57" fmla="*/ 2094246 w 2171315"/>
                <a:gd name="connsiteY57" fmla="*/ 149883 h 242396"/>
                <a:gd name="connsiteX58" fmla="*/ 2057747 w 2171315"/>
                <a:gd name="connsiteY58" fmla="*/ 106695 h 242396"/>
                <a:gd name="connsiteX59" fmla="*/ 2057098 w 2171315"/>
                <a:gd name="connsiteY59" fmla="*/ 7779 h 242396"/>
                <a:gd name="connsiteX60" fmla="*/ 2016055 w 2171315"/>
                <a:gd name="connsiteY60" fmla="*/ 8048 h 242396"/>
                <a:gd name="connsiteX61" fmla="*/ 2016704 w 2171315"/>
                <a:gd name="connsiteY61" fmla="*/ 106964 h 242396"/>
                <a:gd name="connsiteX62" fmla="*/ 1980775 w 2171315"/>
                <a:gd name="connsiteY62" fmla="*/ 150628 h 242396"/>
                <a:gd name="connsiteX63" fmla="*/ 1941862 w 2171315"/>
                <a:gd name="connsiteY63" fmla="*/ 107455 h 242396"/>
                <a:gd name="connsiteX64" fmla="*/ 1941196 w 2171315"/>
                <a:gd name="connsiteY64" fmla="*/ 6126 h 242396"/>
                <a:gd name="connsiteX65" fmla="*/ 1902568 w 2171315"/>
                <a:gd name="connsiteY65" fmla="*/ 6380 h 242396"/>
                <a:gd name="connsiteX66" fmla="*/ 1901310 w 2171315"/>
                <a:gd name="connsiteY66" fmla="*/ 182514 h 242396"/>
                <a:gd name="connsiteX67" fmla="*/ 1942368 w 2171315"/>
                <a:gd name="connsiteY67" fmla="*/ 184657 h 242396"/>
                <a:gd name="connsiteX68" fmla="*/ 1942178 w 2171315"/>
                <a:gd name="connsiteY68" fmla="*/ 155706 h 242396"/>
                <a:gd name="connsiteX69" fmla="*/ 1995498 w 2171315"/>
                <a:gd name="connsiteY69" fmla="*/ 186721 h 242396"/>
                <a:gd name="connsiteX70" fmla="*/ 2048422 w 2171315"/>
                <a:gd name="connsiteY70" fmla="*/ 157422 h 242396"/>
                <a:gd name="connsiteX71" fmla="*/ 2108985 w 2171315"/>
                <a:gd name="connsiteY71" fmla="*/ 188389 h 242396"/>
                <a:gd name="connsiteX72" fmla="*/ 641010 w 2171315"/>
                <a:gd name="connsiteY72" fmla="*/ 204129 h 242396"/>
                <a:gd name="connsiteX73" fmla="*/ 640456 w 2171315"/>
                <a:gd name="connsiteY73" fmla="*/ 119688 h 242396"/>
                <a:gd name="connsiteX74" fmla="*/ 688741 w 2171315"/>
                <a:gd name="connsiteY74" fmla="*/ 119371 h 242396"/>
                <a:gd name="connsiteX75" fmla="*/ 739726 w 2171315"/>
                <a:gd name="connsiteY75" fmla="*/ 162465 h 242396"/>
                <a:gd name="connsiteX76" fmla="*/ 689295 w 2171315"/>
                <a:gd name="connsiteY76" fmla="*/ 203812 h 242396"/>
                <a:gd name="connsiteX77" fmla="*/ 1102382 w 2171315"/>
                <a:gd name="connsiteY77" fmla="*/ 231616 h 242396"/>
                <a:gd name="connsiteX78" fmla="*/ 1143424 w 2171315"/>
                <a:gd name="connsiteY78" fmla="*/ 231346 h 242396"/>
                <a:gd name="connsiteX79" fmla="*/ 1143107 w 2171315"/>
                <a:gd name="connsiteY79" fmla="*/ 183094 h 242396"/>
                <a:gd name="connsiteX80" fmla="*/ 1191392 w 2171315"/>
                <a:gd name="connsiteY80" fmla="*/ 182777 h 242396"/>
                <a:gd name="connsiteX81" fmla="*/ 1191170 w 2171315"/>
                <a:gd name="connsiteY81" fmla="*/ 149001 h 242396"/>
                <a:gd name="connsiteX82" fmla="*/ 1142885 w 2171315"/>
                <a:gd name="connsiteY82" fmla="*/ 149318 h 242396"/>
                <a:gd name="connsiteX83" fmla="*/ 1142315 w 2171315"/>
                <a:gd name="connsiteY83" fmla="*/ 62466 h 242396"/>
                <a:gd name="connsiteX84" fmla="*/ 1163901 w 2171315"/>
                <a:gd name="connsiteY84" fmla="*/ 40611 h 242396"/>
                <a:gd name="connsiteX85" fmla="*/ 1190489 w 2171315"/>
                <a:gd name="connsiteY85" fmla="*/ 45261 h 242396"/>
                <a:gd name="connsiteX86" fmla="*/ 1190284 w 2171315"/>
                <a:gd name="connsiteY86" fmla="*/ 13898 h 242396"/>
                <a:gd name="connsiteX87" fmla="*/ 1154007 w 2171315"/>
                <a:gd name="connsiteY87" fmla="*/ 4485 h 242396"/>
                <a:gd name="connsiteX88" fmla="*/ 1103640 w 2171315"/>
                <a:gd name="connsiteY88" fmla="*/ 55481 h 242396"/>
                <a:gd name="connsiteX89" fmla="*/ 1101843 w 2171315"/>
                <a:gd name="connsiteY89" fmla="*/ 149587 h 242396"/>
                <a:gd name="connsiteX90" fmla="*/ 1080115 w 2171315"/>
                <a:gd name="connsiteY90" fmla="*/ 149730 h 242396"/>
                <a:gd name="connsiteX91" fmla="*/ 1080337 w 2171315"/>
                <a:gd name="connsiteY91" fmla="*/ 183506 h 242396"/>
                <a:gd name="connsiteX92" fmla="*/ 1102065 w 2171315"/>
                <a:gd name="connsiteY92" fmla="*/ 183364 h 242396"/>
                <a:gd name="connsiteX93" fmla="*/ 811918 w 2171315"/>
                <a:gd name="connsiteY93" fmla="*/ 239862 h 242396"/>
                <a:gd name="connsiteX94" fmla="*/ 852961 w 2171315"/>
                <a:gd name="connsiteY94" fmla="*/ 239862 h 242396"/>
                <a:gd name="connsiteX95" fmla="*/ 852961 w 2171315"/>
                <a:gd name="connsiteY95" fmla="*/ 5838 h 242396"/>
                <a:gd name="connsiteX96" fmla="*/ 811918 w 2171315"/>
                <a:gd name="connsiteY96" fmla="*/ 5838 h 242396"/>
                <a:gd name="connsiteX97" fmla="*/ 369054 w 2171315"/>
                <a:gd name="connsiteY97" fmla="*/ 240719 h 242396"/>
                <a:gd name="connsiteX98" fmla="*/ 469810 w 2171315"/>
                <a:gd name="connsiteY98" fmla="*/ 240719 h 242396"/>
                <a:gd name="connsiteX99" fmla="*/ 504512 w 2171315"/>
                <a:gd name="connsiteY99" fmla="*/ 227183 h 242396"/>
                <a:gd name="connsiteX100" fmla="*/ 521254 w 2171315"/>
                <a:gd name="connsiteY100" fmla="*/ 189312 h 242396"/>
                <a:gd name="connsiteX101" fmla="*/ 520340 w 2171315"/>
                <a:gd name="connsiteY101" fmla="*/ 180187 h 242396"/>
                <a:gd name="connsiteX102" fmla="*/ 434043 w 2171315"/>
                <a:gd name="connsiteY102" fmla="*/ 180187 h 242396"/>
                <a:gd name="connsiteX103" fmla="*/ 371642 w 2171315"/>
                <a:gd name="connsiteY103" fmla="*/ 225814 h 242396"/>
                <a:gd name="connsiteX104" fmla="*/ 371337 w 2171315"/>
                <a:gd name="connsiteY104" fmla="*/ 226879 h 242396"/>
                <a:gd name="connsiteX105" fmla="*/ 370728 w 2171315"/>
                <a:gd name="connsiteY105" fmla="*/ 229312 h 242396"/>
                <a:gd name="connsiteX106" fmla="*/ 369054 w 2171315"/>
                <a:gd name="connsiteY106" fmla="*/ 240719 h 242396"/>
                <a:gd name="connsiteX107" fmla="*/ 1515336 w 2171315"/>
                <a:gd name="connsiteY107" fmla="*/ 241723 h 242396"/>
                <a:gd name="connsiteX108" fmla="*/ 1515083 w 2171315"/>
                <a:gd name="connsiteY108" fmla="*/ 203123 h 242396"/>
                <a:gd name="connsiteX109" fmla="*/ 1382299 w 2171315"/>
                <a:gd name="connsiteY109" fmla="*/ 203994 h 242396"/>
                <a:gd name="connsiteX110" fmla="*/ 1381871 w 2171315"/>
                <a:gd name="connsiteY110" fmla="*/ 138855 h 242396"/>
                <a:gd name="connsiteX111" fmla="*/ 1500186 w 2171315"/>
                <a:gd name="connsiteY111" fmla="*/ 140490 h 242396"/>
                <a:gd name="connsiteX112" fmla="*/ 1499932 w 2171315"/>
                <a:gd name="connsiteY112" fmla="*/ 101889 h 242396"/>
                <a:gd name="connsiteX113" fmla="*/ 1381634 w 2171315"/>
                <a:gd name="connsiteY113" fmla="*/ 102665 h 242396"/>
                <a:gd name="connsiteX114" fmla="*/ 1381000 w 2171315"/>
                <a:gd name="connsiteY114" fmla="*/ 6163 h 242396"/>
                <a:gd name="connsiteX115" fmla="*/ 1339957 w 2171315"/>
                <a:gd name="connsiteY115" fmla="*/ 6433 h 242396"/>
                <a:gd name="connsiteX116" fmla="*/ 1341493 w 2171315"/>
                <a:gd name="connsiteY116" fmla="*/ 240452 h 242396"/>
                <a:gd name="connsiteX117" fmla="*/ 691963 w 2171315"/>
                <a:gd name="connsiteY117" fmla="*/ 242396 h 242396"/>
                <a:gd name="connsiteX118" fmla="*/ 780768 w 2171315"/>
                <a:gd name="connsiteY118" fmla="*/ 162195 h 242396"/>
                <a:gd name="connsiteX119" fmla="*/ 686090 w 2171315"/>
                <a:gd name="connsiteY119" fmla="*/ 83198 h 242396"/>
                <a:gd name="connsiteX120" fmla="*/ 640203 w 2171315"/>
                <a:gd name="connsiteY120" fmla="*/ 81087 h 242396"/>
                <a:gd name="connsiteX121" fmla="*/ 639712 w 2171315"/>
                <a:gd name="connsiteY121" fmla="*/ 6298 h 242396"/>
                <a:gd name="connsiteX122" fmla="*/ 598669 w 2171315"/>
                <a:gd name="connsiteY122" fmla="*/ 6567 h 242396"/>
                <a:gd name="connsiteX123" fmla="*/ 600205 w 2171315"/>
                <a:gd name="connsiteY123" fmla="*/ 240586 h 24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2171315" h="242396">
                  <a:moveTo>
                    <a:pt x="1243499" y="49002"/>
                  </a:moveTo>
                  <a:lnTo>
                    <a:pt x="1284543" y="49002"/>
                  </a:lnTo>
                  <a:lnTo>
                    <a:pt x="1284543" y="7988"/>
                  </a:lnTo>
                  <a:lnTo>
                    <a:pt x="1243499" y="7988"/>
                  </a:lnTo>
                  <a:close/>
                  <a:moveTo>
                    <a:pt x="0" y="49002"/>
                  </a:moveTo>
                  <a:lnTo>
                    <a:pt x="521492" y="49002"/>
                  </a:lnTo>
                  <a:lnTo>
                    <a:pt x="521492" y="7988"/>
                  </a:lnTo>
                  <a:lnTo>
                    <a:pt x="0" y="7988"/>
                  </a:lnTo>
                  <a:close/>
                  <a:moveTo>
                    <a:pt x="968642" y="89733"/>
                  </a:moveTo>
                  <a:cubicBezTo>
                    <a:pt x="942086" y="89908"/>
                    <a:pt x="927521" y="77940"/>
                    <a:pt x="927410" y="61052"/>
                  </a:cubicBezTo>
                  <a:lnTo>
                    <a:pt x="927394" y="58639"/>
                  </a:lnTo>
                  <a:cubicBezTo>
                    <a:pt x="927283" y="41752"/>
                    <a:pt x="941706" y="32006"/>
                    <a:pt x="961019" y="31879"/>
                  </a:cubicBezTo>
                  <a:cubicBezTo>
                    <a:pt x="987577" y="31705"/>
                    <a:pt x="1009415" y="48451"/>
                    <a:pt x="1009557" y="70163"/>
                  </a:cubicBezTo>
                  <a:lnTo>
                    <a:pt x="1009637" y="82226"/>
                  </a:lnTo>
                  <a:cubicBezTo>
                    <a:pt x="997598" y="87130"/>
                    <a:pt x="985542" y="89622"/>
                    <a:pt x="968642" y="89733"/>
                  </a:cubicBezTo>
                  <a:close/>
                  <a:moveTo>
                    <a:pt x="1628228" y="149583"/>
                  </a:moveTo>
                  <a:cubicBezTo>
                    <a:pt x="1594412" y="147391"/>
                    <a:pt x="1574940" y="123393"/>
                    <a:pt x="1574734" y="92029"/>
                  </a:cubicBezTo>
                  <a:cubicBezTo>
                    <a:pt x="1574529" y="60666"/>
                    <a:pt x="1596083" y="33985"/>
                    <a:pt x="1627468" y="33779"/>
                  </a:cubicBezTo>
                  <a:cubicBezTo>
                    <a:pt x="1661283" y="35969"/>
                    <a:pt x="1680756" y="59969"/>
                    <a:pt x="1680962" y="91332"/>
                  </a:cubicBezTo>
                  <a:cubicBezTo>
                    <a:pt x="1681168" y="122695"/>
                    <a:pt x="1659614" y="149376"/>
                    <a:pt x="1628228" y="149583"/>
                  </a:cubicBezTo>
                  <a:close/>
                  <a:moveTo>
                    <a:pt x="1628450" y="183358"/>
                  </a:moveTo>
                  <a:cubicBezTo>
                    <a:pt x="1681564" y="183009"/>
                    <a:pt x="1722337" y="141727"/>
                    <a:pt x="1722004" y="91063"/>
                  </a:cubicBezTo>
                  <a:cubicBezTo>
                    <a:pt x="1721672" y="40399"/>
                    <a:pt x="1682774" y="-362"/>
                    <a:pt x="1627246" y="2"/>
                  </a:cubicBezTo>
                  <a:cubicBezTo>
                    <a:pt x="1574133" y="351"/>
                    <a:pt x="1533359" y="41635"/>
                    <a:pt x="1533675" y="89886"/>
                  </a:cubicBezTo>
                  <a:lnTo>
                    <a:pt x="1533691" y="92299"/>
                  </a:lnTo>
                  <a:cubicBezTo>
                    <a:pt x="1534024" y="142963"/>
                    <a:pt x="1572921" y="183722"/>
                    <a:pt x="1628450" y="183358"/>
                  </a:cubicBezTo>
                  <a:close/>
                  <a:moveTo>
                    <a:pt x="1862680" y="185946"/>
                  </a:moveTo>
                  <a:cubicBezTo>
                    <a:pt x="1865094" y="185930"/>
                    <a:pt x="1865094" y="185930"/>
                    <a:pt x="1867508" y="185914"/>
                  </a:cubicBezTo>
                  <a:lnTo>
                    <a:pt x="1867239" y="144901"/>
                  </a:lnTo>
                  <a:lnTo>
                    <a:pt x="1864825" y="144917"/>
                  </a:lnTo>
                  <a:cubicBezTo>
                    <a:pt x="1828611" y="145154"/>
                    <a:pt x="1804310" y="121187"/>
                    <a:pt x="1804009" y="75348"/>
                  </a:cubicBezTo>
                  <a:lnTo>
                    <a:pt x="1803565" y="7796"/>
                  </a:lnTo>
                  <a:lnTo>
                    <a:pt x="1762523" y="8065"/>
                  </a:lnTo>
                  <a:lnTo>
                    <a:pt x="1763680" y="184184"/>
                  </a:lnTo>
                  <a:lnTo>
                    <a:pt x="1804722" y="183914"/>
                  </a:lnTo>
                  <a:lnTo>
                    <a:pt x="1804452" y="142900"/>
                  </a:lnTo>
                  <a:cubicBezTo>
                    <a:pt x="1814284" y="169375"/>
                    <a:pt x="1833709" y="186136"/>
                    <a:pt x="1862680" y="185946"/>
                  </a:cubicBezTo>
                  <a:close/>
                  <a:moveTo>
                    <a:pt x="969276" y="186236"/>
                  </a:moveTo>
                  <a:cubicBezTo>
                    <a:pt x="995833" y="186062"/>
                    <a:pt x="1015099" y="178697"/>
                    <a:pt x="1027092" y="166555"/>
                  </a:cubicBezTo>
                  <a:cubicBezTo>
                    <a:pt x="1041498" y="154398"/>
                    <a:pt x="1046199" y="135065"/>
                    <a:pt x="1048456" y="110924"/>
                  </a:cubicBezTo>
                  <a:lnTo>
                    <a:pt x="1047775" y="7183"/>
                  </a:lnTo>
                  <a:lnTo>
                    <a:pt x="1006732" y="7452"/>
                  </a:lnTo>
                  <a:lnTo>
                    <a:pt x="1006874" y="29166"/>
                  </a:lnTo>
                  <a:cubicBezTo>
                    <a:pt x="994709" y="14770"/>
                    <a:pt x="977729" y="2818"/>
                    <a:pt x="951172" y="2992"/>
                  </a:cubicBezTo>
                  <a:cubicBezTo>
                    <a:pt x="917372" y="3214"/>
                    <a:pt x="886113" y="22721"/>
                    <a:pt x="886351" y="58909"/>
                  </a:cubicBezTo>
                  <a:cubicBezTo>
                    <a:pt x="886604" y="97510"/>
                    <a:pt x="918116" y="116605"/>
                    <a:pt x="961573" y="116319"/>
                  </a:cubicBezTo>
                  <a:cubicBezTo>
                    <a:pt x="980888" y="116193"/>
                    <a:pt x="995342" y="111273"/>
                    <a:pt x="1007397" y="108780"/>
                  </a:cubicBezTo>
                  <a:lnTo>
                    <a:pt x="1007429" y="113605"/>
                  </a:lnTo>
                  <a:cubicBezTo>
                    <a:pt x="1007587" y="137731"/>
                    <a:pt x="993180" y="149890"/>
                    <a:pt x="964209" y="150080"/>
                  </a:cubicBezTo>
                  <a:cubicBezTo>
                    <a:pt x="944896" y="150207"/>
                    <a:pt x="930378" y="145476"/>
                    <a:pt x="913447" y="140762"/>
                  </a:cubicBezTo>
                  <a:lnTo>
                    <a:pt x="901581" y="172204"/>
                  </a:lnTo>
                  <a:cubicBezTo>
                    <a:pt x="923357" y="179300"/>
                    <a:pt x="940304" y="186427"/>
                    <a:pt x="969276" y="186236"/>
                  </a:cubicBezTo>
                  <a:close/>
                  <a:moveTo>
                    <a:pt x="2108985" y="188389"/>
                  </a:moveTo>
                  <a:cubicBezTo>
                    <a:pt x="2147613" y="188135"/>
                    <a:pt x="2171598" y="163851"/>
                    <a:pt x="2171313" y="120424"/>
                  </a:cubicBezTo>
                  <a:lnTo>
                    <a:pt x="2170568" y="7034"/>
                  </a:lnTo>
                  <a:lnTo>
                    <a:pt x="2129525" y="7303"/>
                  </a:lnTo>
                  <a:lnTo>
                    <a:pt x="2130175" y="106219"/>
                  </a:lnTo>
                  <a:cubicBezTo>
                    <a:pt x="2130365" y="135170"/>
                    <a:pt x="2118389" y="149724"/>
                    <a:pt x="2094246" y="149883"/>
                  </a:cubicBezTo>
                  <a:cubicBezTo>
                    <a:pt x="2072518" y="150026"/>
                    <a:pt x="2055522" y="135661"/>
                    <a:pt x="2057747" y="106695"/>
                  </a:cubicBezTo>
                  <a:lnTo>
                    <a:pt x="2057098" y="7779"/>
                  </a:lnTo>
                  <a:lnTo>
                    <a:pt x="2016055" y="8048"/>
                  </a:lnTo>
                  <a:lnTo>
                    <a:pt x="2016704" y="106964"/>
                  </a:lnTo>
                  <a:cubicBezTo>
                    <a:pt x="2016894" y="135914"/>
                    <a:pt x="2002503" y="150485"/>
                    <a:pt x="1980775" y="150628"/>
                  </a:cubicBezTo>
                  <a:cubicBezTo>
                    <a:pt x="1956632" y="150786"/>
                    <a:pt x="1942036" y="133993"/>
                    <a:pt x="1941862" y="107455"/>
                  </a:cubicBezTo>
                  <a:lnTo>
                    <a:pt x="1941196" y="6126"/>
                  </a:lnTo>
                  <a:lnTo>
                    <a:pt x="1902568" y="6380"/>
                  </a:lnTo>
                  <a:lnTo>
                    <a:pt x="1901310" y="182514"/>
                  </a:lnTo>
                  <a:lnTo>
                    <a:pt x="1942368" y="184657"/>
                  </a:lnTo>
                  <a:lnTo>
                    <a:pt x="1942178" y="155706"/>
                  </a:lnTo>
                  <a:cubicBezTo>
                    <a:pt x="1954361" y="172515"/>
                    <a:pt x="1968942" y="186895"/>
                    <a:pt x="1995498" y="186721"/>
                  </a:cubicBezTo>
                  <a:cubicBezTo>
                    <a:pt x="2022056" y="186547"/>
                    <a:pt x="2038876" y="174373"/>
                    <a:pt x="2048422" y="157422"/>
                  </a:cubicBezTo>
                  <a:cubicBezTo>
                    <a:pt x="2063018" y="174214"/>
                    <a:pt x="2082428" y="188563"/>
                    <a:pt x="2108985" y="188389"/>
                  </a:cubicBezTo>
                  <a:close/>
                  <a:moveTo>
                    <a:pt x="641010" y="204129"/>
                  </a:moveTo>
                  <a:lnTo>
                    <a:pt x="640456" y="119688"/>
                  </a:lnTo>
                  <a:lnTo>
                    <a:pt x="688741" y="119371"/>
                  </a:lnTo>
                  <a:cubicBezTo>
                    <a:pt x="720126" y="119165"/>
                    <a:pt x="739552" y="135926"/>
                    <a:pt x="739726" y="162465"/>
                  </a:cubicBezTo>
                  <a:cubicBezTo>
                    <a:pt x="739900" y="189003"/>
                    <a:pt x="718267" y="203621"/>
                    <a:pt x="689295" y="203812"/>
                  </a:cubicBezTo>
                  <a:close/>
                  <a:moveTo>
                    <a:pt x="1102382" y="231616"/>
                  </a:moveTo>
                  <a:lnTo>
                    <a:pt x="1143424" y="231346"/>
                  </a:lnTo>
                  <a:lnTo>
                    <a:pt x="1143107" y="183094"/>
                  </a:lnTo>
                  <a:lnTo>
                    <a:pt x="1191392" y="182777"/>
                  </a:lnTo>
                  <a:lnTo>
                    <a:pt x="1191170" y="149001"/>
                  </a:lnTo>
                  <a:lnTo>
                    <a:pt x="1142885" y="149318"/>
                  </a:lnTo>
                  <a:lnTo>
                    <a:pt x="1142315" y="62466"/>
                  </a:lnTo>
                  <a:cubicBezTo>
                    <a:pt x="1142204" y="45578"/>
                    <a:pt x="1151830" y="40690"/>
                    <a:pt x="1163901" y="40611"/>
                  </a:cubicBezTo>
                  <a:cubicBezTo>
                    <a:pt x="1173558" y="40547"/>
                    <a:pt x="1183231" y="42896"/>
                    <a:pt x="1190489" y="45261"/>
                  </a:cubicBezTo>
                  <a:lnTo>
                    <a:pt x="1190284" y="13898"/>
                  </a:lnTo>
                  <a:cubicBezTo>
                    <a:pt x="1180579" y="6723"/>
                    <a:pt x="1168493" y="4389"/>
                    <a:pt x="1154007" y="4485"/>
                  </a:cubicBezTo>
                  <a:cubicBezTo>
                    <a:pt x="1122622" y="4691"/>
                    <a:pt x="1103386" y="16880"/>
                    <a:pt x="1103640" y="55481"/>
                  </a:cubicBezTo>
                  <a:lnTo>
                    <a:pt x="1101843" y="149587"/>
                  </a:lnTo>
                  <a:lnTo>
                    <a:pt x="1080115" y="149730"/>
                  </a:lnTo>
                  <a:lnTo>
                    <a:pt x="1080337" y="183506"/>
                  </a:lnTo>
                  <a:lnTo>
                    <a:pt x="1102065" y="183364"/>
                  </a:lnTo>
                  <a:close/>
                  <a:moveTo>
                    <a:pt x="811918" y="239862"/>
                  </a:moveTo>
                  <a:lnTo>
                    <a:pt x="852961" y="239862"/>
                  </a:lnTo>
                  <a:lnTo>
                    <a:pt x="852961" y="5838"/>
                  </a:lnTo>
                  <a:lnTo>
                    <a:pt x="811918" y="5838"/>
                  </a:lnTo>
                  <a:close/>
                  <a:moveTo>
                    <a:pt x="369054" y="240719"/>
                  </a:moveTo>
                  <a:lnTo>
                    <a:pt x="469810" y="240719"/>
                  </a:lnTo>
                  <a:cubicBezTo>
                    <a:pt x="483204" y="240719"/>
                    <a:pt x="495380" y="235548"/>
                    <a:pt x="504512" y="227183"/>
                  </a:cubicBezTo>
                  <a:cubicBezTo>
                    <a:pt x="514709" y="217753"/>
                    <a:pt x="521254" y="204217"/>
                    <a:pt x="521254" y="189312"/>
                  </a:cubicBezTo>
                  <a:cubicBezTo>
                    <a:pt x="521254" y="186118"/>
                    <a:pt x="520949" y="183076"/>
                    <a:pt x="520340" y="180187"/>
                  </a:cubicBezTo>
                  <a:lnTo>
                    <a:pt x="434043" y="180187"/>
                  </a:lnTo>
                  <a:cubicBezTo>
                    <a:pt x="404669" y="180187"/>
                    <a:pt x="380013" y="199350"/>
                    <a:pt x="371642" y="225814"/>
                  </a:cubicBezTo>
                  <a:cubicBezTo>
                    <a:pt x="371489" y="226118"/>
                    <a:pt x="371489" y="226575"/>
                    <a:pt x="371337" y="226879"/>
                  </a:cubicBezTo>
                  <a:cubicBezTo>
                    <a:pt x="371033" y="227639"/>
                    <a:pt x="370881" y="228552"/>
                    <a:pt x="370728" y="229312"/>
                  </a:cubicBezTo>
                  <a:cubicBezTo>
                    <a:pt x="369815" y="232963"/>
                    <a:pt x="369206" y="236765"/>
                    <a:pt x="369054" y="240719"/>
                  </a:cubicBezTo>
                  <a:close/>
                  <a:moveTo>
                    <a:pt x="1515336" y="241723"/>
                  </a:moveTo>
                  <a:lnTo>
                    <a:pt x="1515083" y="203123"/>
                  </a:lnTo>
                  <a:lnTo>
                    <a:pt x="1382299" y="203994"/>
                  </a:lnTo>
                  <a:lnTo>
                    <a:pt x="1381871" y="138855"/>
                  </a:lnTo>
                  <a:lnTo>
                    <a:pt x="1500186" y="140490"/>
                  </a:lnTo>
                  <a:lnTo>
                    <a:pt x="1499932" y="101889"/>
                  </a:lnTo>
                  <a:lnTo>
                    <a:pt x="1381634" y="102665"/>
                  </a:lnTo>
                  <a:lnTo>
                    <a:pt x="1381000" y="6163"/>
                  </a:lnTo>
                  <a:lnTo>
                    <a:pt x="1339957" y="6433"/>
                  </a:lnTo>
                  <a:lnTo>
                    <a:pt x="1341493" y="240452"/>
                  </a:lnTo>
                  <a:close/>
                  <a:moveTo>
                    <a:pt x="691963" y="242396"/>
                  </a:moveTo>
                  <a:cubicBezTo>
                    <a:pt x="747492" y="242031"/>
                    <a:pt x="781085" y="210446"/>
                    <a:pt x="780768" y="162195"/>
                  </a:cubicBezTo>
                  <a:cubicBezTo>
                    <a:pt x="780420" y="109118"/>
                    <a:pt x="739203" y="82849"/>
                    <a:pt x="686090" y="83198"/>
                  </a:cubicBezTo>
                  <a:lnTo>
                    <a:pt x="640203" y="81087"/>
                  </a:lnTo>
                  <a:lnTo>
                    <a:pt x="639712" y="6298"/>
                  </a:lnTo>
                  <a:lnTo>
                    <a:pt x="598669" y="6567"/>
                  </a:lnTo>
                  <a:lnTo>
                    <a:pt x="600205" y="240586"/>
                  </a:lnTo>
                  <a:close/>
                </a:path>
              </a:pathLst>
            </a:custGeom>
            <a:grpFill/>
            <a:ln w="2412604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b="1" i="0" dirty="0">
                <a:solidFill>
                  <a:srgbClr val="00B0F0"/>
                </a:solidFill>
                <a:latin typeface="Gotham Bold" pitchFamily="2" charset="0"/>
              </a:endParaRPr>
            </a:p>
          </p:txBody>
        </p: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EFD03E-BBB5-0DCD-AC38-A783DC4AE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221C879-7460-2F74-D98A-C6E3C4CE1A26}"/>
              </a:ext>
            </a:extLst>
          </p:cNvPr>
          <p:cNvSpPr txBox="1">
            <a:spLocks/>
          </p:cNvSpPr>
          <p:nvPr/>
        </p:nvSpPr>
        <p:spPr>
          <a:xfrm>
            <a:off x="4652189" y="43921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chemeClr val="tx2"/>
                </a:solidFill>
                <a:latin typeface="Gotham Bold" pitchFamily="2" charset="0"/>
              </a:rPr>
              <a:t>Давайте</a:t>
            </a:r>
            <a:br>
              <a:rPr lang="ru-RU" sz="6000" dirty="0">
                <a:solidFill>
                  <a:schemeClr val="tx2"/>
                </a:solidFill>
                <a:latin typeface="Gotham Bold" pitchFamily="2" charset="0"/>
              </a:rPr>
            </a:br>
            <a:r>
              <a:rPr lang="ru-RU" sz="6000" dirty="0">
                <a:solidFill>
                  <a:schemeClr val="tx2"/>
                </a:solidFill>
                <a:latin typeface="Gotham Bold" pitchFamily="2" charset="0"/>
              </a:rPr>
              <a:t>знакомиться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A1AAF-6E23-1CF2-00F8-64C8321FD3BA}"/>
              </a:ext>
            </a:extLst>
          </p:cNvPr>
          <p:cNvSpPr txBox="1"/>
          <p:nvPr/>
        </p:nvSpPr>
        <p:spPr>
          <a:xfrm>
            <a:off x="4652189" y="2274240"/>
            <a:ext cx="5299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B0F0"/>
                </a:solidFill>
                <a:latin typeface="Gotham Bold" pitchFamily="2" charset="0"/>
              </a:rPr>
              <a:t>Меня зовут </a:t>
            </a:r>
            <a:br>
              <a:rPr lang="ru-RU" sz="3200" dirty="0">
                <a:solidFill>
                  <a:srgbClr val="00B0F0"/>
                </a:solidFill>
                <a:latin typeface="Gotham Bold" pitchFamily="2" charset="0"/>
              </a:rPr>
            </a:br>
            <a:r>
              <a:rPr lang="ru-RU" sz="3200" dirty="0">
                <a:solidFill>
                  <a:srgbClr val="00B0F0"/>
                </a:solidFill>
                <a:latin typeface="Gotham Bold" pitchFamily="2" charset="0"/>
              </a:rPr>
              <a:t>Урманчеев Станислав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D1A54-FD0B-E7B5-ECA2-EB756E528080}"/>
              </a:ext>
            </a:extLst>
          </p:cNvPr>
          <p:cNvSpPr txBox="1"/>
          <p:nvPr/>
        </p:nvSpPr>
        <p:spPr>
          <a:xfrm>
            <a:off x="4652189" y="3534446"/>
            <a:ext cx="639939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Blip>
                <a:blip r:embed="rId3"/>
              </a:buBlip>
            </a:pPr>
            <a:r>
              <a:rPr lang="ru-RU" sz="2000" dirty="0">
                <a:solidFill>
                  <a:schemeClr val="tx2"/>
                </a:solidFill>
                <a:latin typeface="Gotham Book" pitchFamily="2" charset="0"/>
              </a:rPr>
              <a:t>Ведущий разработчик по автоматизации тестирования Мир </a:t>
            </a:r>
            <a:r>
              <a:rPr lang="en-US" sz="2000" dirty="0">
                <a:solidFill>
                  <a:schemeClr val="tx2"/>
                </a:solidFill>
                <a:latin typeface="Gotham Book" pitchFamily="2" charset="0"/>
              </a:rPr>
              <a:t>Plat.Form</a:t>
            </a:r>
            <a:endParaRPr lang="ru-RU" sz="2000" dirty="0">
              <a:solidFill>
                <a:schemeClr val="tx2"/>
              </a:solidFill>
              <a:effectLst/>
              <a:latin typeface="Gotham Book" pitchFamily="2" charset="0"/>
            </a:endParaRP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Blip>
                <a:blip r:embed="rId3"/>
              </a:buBlip>
            </a:pPr>
            <a:r>
              <a:rPr lang="ru-RU" sz="2000" dirty="0">
                <a:solidFill>
                  <a:schemeClr val="tx2"/>
                </a:solidFill>
                <a:effectLst/>
                <a:latin typeface="Gotham Book" pitchFamily="2" charset="0"/>
              </a:rPr>
              <a:t>Команда п</a:t>
            </a:r>
            <a:r>
              <a:rPr lang="ru-RU" sz="2000" dirty="0">
                <a:solidFill>
                  <a:schemeClr val="tx2"/>
                </a:solidFill>
                <a:latin typeface="Gotham Book" pitchFamily="2" charset="0"/>
              </a:rPr>
              <a:t>родукта «Лояльность»</a:t>
            </a:r>
            <a:endParaRPr lang="ru-RU" sz="2000" dirty="0">
              <a:solidFill>
                <a:schemeClr val="tx2"/>
              </a:solidFill>
              <a:effectLst/>
              <a:latin typeface="Gotham Book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FBBA7AE-A67A-889F-6490-F18294C6E5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82710">
            <a:off x="8762876" y="2634472"/>
            <a:ext cx="5246656" cy="52466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515251D-DAAF-4E0E-A5F6-47F722A0FC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448"/>
          <a:stretch/>
        </p:blipFill>
        <p:spPr>
          <a:xfrm>
            <a:off x="-1403396" y="493267"/>
            <a:ext cx="8659975" cy="69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37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184B25-6BDE-D591-778F-FBEC46BF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130876">
            <a:off x="-2953899" y="-613385"/>
            <a:ext cx="8701081" cy="87010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83035-585E-B2AE-13CA-E68E3122BC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71167">
            <a:off x="579079" y="226974"/>
            <a:ext cx="912629" cy="912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0CE637-8363-8094-0F77-B36BD833FE70}"/>
              </a:ext>
            </a:extLst>
          </p:cNvPr>
          <p:cNvSpPr txBox="1"/>
          <p:nvPr/>
        </p:nvSpPr>
        <p:spPr>
          <a:xfrm>
            <a:off x="1149038" y="368301"/>
            <a:ext cx="3494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tx2"/>
              </a:buClr>
            </a:pPr>
            <a:r>
              <a:rPr lang="ru-RU" sz="4000" dirty="0">
                <a:solidFill>
                  <a:schemeClr val="tx2"/>
                </a:solidFill>
                <a:latin typeface="Gotham Bold" pitchFamily="2" charset="0"/>
              </a:rPr>
              <a:t>Что тестируем?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C1AFF4-EA57-77F6-5489-F2CD3BF8C2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06349">
            <a:off x="8960946" y="-2419445"/>
            <a:ext cx="5873472" cy="587347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793515A-E601-4DD9-8102-BC529FD3CAA9}"/>
              </a:ext>
            </a:extLst>
          </p:cNvPr>
          <p:cNvGrpSpPr/>
          <p:nvPr/>
        </p:nvGrpSpPr>
        <p:grpSpPr>
          <a:xfrm>
            <a:off x="4048688" y="368301"/>
            <a:ext cx="6750977" cy="6489700"/>
            <a:chOff x="4048688" y="368301"/>
            <a:chExt cx="6750977" cy="64897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E4D8202-2B62-4E31-ACE6-608953E3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8984" y="461915"/>
              <a:ext cx="2473387" cy="5571234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AEB581-0149-4CDE-A4CD-1129C2FCC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8688" y="368301"/>
              <a:ext cx="6750977" cy="6489700"/>
            </a:xfrm>
            <a:prstGeom prst="rect">
              <a:avLst/>
            </a:prstGeom>
          </p:spPr>
        </p:pic>
      </p:grp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AF7FCF3-868C-45DC-A236-510FB220817B}"/>
              </a:ext>
            </a:extLst>
          </p:cNvPr>
          <p:cNvCxnSpPr>
            <a:cxnSpLocks/>
          </p:cNvCxnSpPr>
          <p:nvPr/>
        </p:nvCxnSpPr>
        <p:spPr>
          <a:xfrm flipH="1">
            <a:off x="7197090" y="1764064"/>
            <a:ext cx="1100304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8A1BBFB-B04A-42E4-ABE3-69422F9695A5}"/>
              </a:ext>
            </a:extLst>
          </p:cNvPr>
          <p:cNvSpPr/>
          <p:nvPr/>
        </p:nvSpPr>
        <p:spPr>
          <a:xfrm>
            <a:off x="7002227" y="368301"/>
            <a:ext cx="208198" cy="1650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7CA9C8-7CA8-4197-91CB-AFD340AA14DC}"/>
              </a:ext>
            </a:extLst>
          </p:cNvPr>
          <p:cNvSpPr txBox="1"/>
          <p:nvPr/>
        </p:nvSpPr>
        <p:spPr>
          <a:xfrm>
            <a:off x="8307704" y="1502030"/>
            <a:ext cx="31175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  <a:effectLst/>
                <a:latin typeface="Gotham Bold" pitchFamily="2" charset="0"/>
              </a:rPr>
              <a:t>Мобильное</a:t>
            </a:r>
            <a:br>
              <a:rPr lang="ru-RU" sz="2800" dirty="0">
                <a:solidFill>
                  <a:srgbClr val="00B0F0"/>
                </a:solidFill>
                <a:effectLst/>
                <a:latin typeface="Gotham Bold" pitchFamily="2" charset="0"/>
              </a:rPr>
            </a:br>
            <a:r>
              <a:rPr lang="ru-RU" sz="2800" dirty="0">
                <a:solidFill>
                  <a:srgbClr val="00B0F0"/>
                </a:solidFill>
                <a:effectLst/>
                <a:latin typeface="Gotham Bold" pitchFamily="2" charset="0"/>
              </a:rPr>
              <a:t>приложение </a:t>
            </a:r>
            <a:br>
              <a:rPr lang="ru-RU" sz="2800" dirty="0">
                <a:solidFill>
                  <a:srgbClr val="00B0F0"/>
                </a:solidFill>
                <a:effectLst/>
                <a:latin typeface="Gotham Bold" pitchFamily="2" charset="0"/>
              </a:rPr>
            </a:br>
            <a:r>
              <a:rPr lang="en" dirty="0">
                <a:solidFill>
                  <a:srgbClr val="00B0F0"/>
                </a:solidFill>
                <a:effectLst/>
                <a:latin typeface="Gotham Book" pitchFamily="2" charset="0"/>
              </a:rPr>
              <a:t>A</a:t>
            </a:r>
            <a:r>
              <a:rPr lang="en-US" dirty="0" err="1">
                <a:solidFill>
                  <a:srgbClr val="00B0F0"/>
                </a:solidFill>
                <a:effectLst/>
                <a:latin typeface="Gotham Book" pitchFamily="2" charset="0"/>
              </a:rPr>
              <a:t>ndroid</a:t>
            </a:r>
            <a:r>
              <a:rPr lang="ru-RU" dirty="0">
                <a:solidFill>
                  <a:srgbClr val="00B0F0"/>
                </a:solidFill>
                <a:latin typeface="Gotham Book" pitchFamily="2" charset="0"/>
              </a:rPr>
              <a:t>/</a:t>
            </a:r>
            <a:r>
              <a:rPr lang="en-US" dirty="0">
                <a:solidFill>
                  <a:srgbClr val="00B0F0"/>
                </a:solidFill>
                <a:latin typeface="Gotham Book" pitchFamily="2" charset="0"/>
              </a:rPr>
              <a:t>iOS</a:t>
            </a:r>
            <a:r>
              <a:rPr lang="en" dirty="0">
                <a:solidFill>
                  <a:srgbClr val="00B0F0"/>
                </a:solidFill>
                <a:latin typeface="Gotham Book" pitchFamily="2" charset="0"/>
              </a:rPr>
              <a:t> </a:t>
            </a:r>
            <a:br>
              <a:rPr lang="ru-RU" dirty="0">
                <a:solidFill>
                  <a:srgbClr val="00B0F0"/>
                </a:solidFill>
                <a:latin typeface="Gotham Book" pitchFamily="2" charset="0"/>
              </a:rPr>
            </a:br>
            <a:r>
              <a:rPr lang="ru-RU" dirty="0">
                <a:solidFill>
                  <a:srgbClr val="00B0F0"/>
                </a:solidFill>
                <a:latin typeface="Gotham Book" pitchFamily="2" charset="0"/>
              </a:rPr>
              <a:t>с регулярными </a:t>
            </a:r>
            <a:br>
              <a:rPr lang="ru-RU" dirty="0">
                <a:solidFill>
                  <a:srgbClr val="00B0F0"/>
                </a:solidFill>
                <a:latin typeface="Gotham Book" pitchFamily="2" charset="0"/>
              </a:rPr>
            </a:br>
            <a:r>
              <a:rPr lang="ru-RU" dirty="0">
                <a:solidFill>
                  <a:srgbClr val="00B0F0"/>
                </a:solidFill>
                <a:latin typeface="Gotham Book" pitchFamily="2" charset="0"/>
              </a:rPr>
              <a:t>релизами раз</a:t>
            </a:r>
            <a:br>
              <a:rPr lang="ru-RU" dirty="0">
                <a:solidFill>
                  <a:srgbClr val="00B0F0"/>
                </a:solidFill>
                <a:latin typeface="Gotham Book" pitchFamily="2" charset="0"/>
              </a:rPr>
            </a:br>
            <a:r>
              <a:rPr lang="ru-RU" dirty="0">
                <a:solidFill>
                  <a:srgbClr val="00B0F0"/>
                </a:solidFill>
                <a:latin typeface="Gotham Book" pitchFamily="2" charset="0"/>
              </a:rPr>
              <a:t>в 4 недели</a:t>
            </a:r>
            <a:endParaRPr lang="en-US" dirty="0">
              <a:solidFill>
                <a:srgbClr val="00B0F0"/>
              </a:solidFill>
              <a:latin typeface="Gotham Book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BEDF9-E340-49D8-BB84-89955C6E6139}"/>
              </a:ext>
            </a:extLst>
          </p:cNvPr>
          <p:cNvSpPr txBox="1"/>
          <p:nvPr/>
        </p:nvSpPr>
        <p:spPr>
          <a:xfrm>
            <a:off x="8307704" y="4021127"/>
            <a:ext cx="31977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  <a:latin typeface="Gotham Bold" pitchFamily="2" charset="0"/>
              </a:rPr>
              <a:t>10 человек</a:t>
            </a:r>
            <a:endParaRPr lang="ru-RU" sz="2800" dirty="0">
              <a:solidFill>
                <a:srgbClr val="FFFFFF"/>
              </a:solidFill>
              <a:latin typeface="Gotham Book" pitchFamily="2" charset="0"/>
            </a:endParaRPr>
          </a:p>
          <a:p>
            <a:r>
              <a:rPr lang="ru-RU" dirty="0">
                <a:solidFill>
                  <a:srgbClr val="FFFFFF"/>
                </a:solidFill>
                <a:latin typeface="Gotham Book" pitchFamily="2" charset="0"/>
              </a:rPr>
              <a:t>Распределенная</a:t>
            </a:r>
            <a:br>
              <a:rPr lang="ru-RU" dirty="0">
                <a:solidFill>
                  <a:srgbClr val="FFFFFF"/>
                </a:solidFill>
                <a:latin typeface="Gotham Book" pitchFamily="2" charset="0"/>
              </a:rPr>
            </a:br>
            <a:r>
              <a:rPr lang="ru-RU" dirty="0">
                <a:solidFill>
                  <a:srgbClr val="FFFFFF"/>
                </a:solidFill>
                <a:latin typeface="Gotham Book" pitchFamily="2" charset="0"/>
              </a:rPr>
              <a:t>команда</a:t>
            </a:r>
          </a:p>
        </p:txBody>
      </p:sp>
    </p:spTree>
    <p:extLst>
      <p:ext uri="{BB962C8B-B14F-4D97-AF65-F5344CB8AC3E}">
        <p14:creationId xmlns:p14="http://schemas.microsoft.com/office/powerpoint/2010/main" val="4078149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F9C892-D385-5F3E-DCF6-C17DC8E7F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76920">
            <a:off x="-5704780" y="-937359"/>
            <a:ext cx="9890144" cy="9890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E9B0A3D-BF35-466F-A712-850925E0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96505">
            <a:off x="5927845" y="3577970"/>
            <a:ext cx="5930786" cy="59307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A70CFA-5965-5174-4378-DBD95CA2F9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98420">
            <a:off x="9251328" y="91598"/>
            <a:ext cx="4428988" cy="4428988"/>
          </a:xfrm>
          <a:prstGeom prst="rect">
            <a:avLst/>
          </a:prstGeom>
        </p:spPr>
      </p:pic>
      <p:sp>
        <p:nvSpPr>
          <p:cNvPr id="8" name="Google Shape;262;p36">
            <a:extLst>
              <a:ext uri="{FF2B5EF4-FFF2-40B4-BE49-F238E27FC236}">
                <a16:creationId xmlns:a16="http://schemas.microsoft.com/office/drawing/2014/main" id="{492DF427-A3EF-4412-8835-DD3B0BC35711}"/>
              </a:ext>
            </a:extLst>
          </p:cNvPr>
          <p:cNvSpPr txBox="1">
            <a:spLocks/>
          </p:cNvSpPr>
          <p:nvPr/>
        </p:nvSpPr>
        <p:spPr>
          <a:xfrm>
            <a:off x="632958" y="116672"/>
            <a:ext cx="11360800" cy="12186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ru-RU" sz="6600" b="0" dirty="0">
                <a:solidFill>
                  <a:srgbClr val="FFFFFF"/>
                </a:solidFill>
              </a:rPr>
              <a:t>Тебе будет интересно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CC916-52F0-4E9C-9FAA-33BEA596679D}"/>
              </a:ext>
            </a:extLst>
          </p:cNvPr>
          <p:cNvSpPr txBox="1"/>
          <p:nvPr/>
        </p:nvSpPr>
        <p:spPr>
          <a:xfrm>
            <a:off x="731838" y="1128842"/>
            <a:ext cx="6800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B0F0"/>
                </a:solidFill>
                <a:latin typeface="Gotham Bold" pitchFamily="2" charset="0"/>
              </a:rPr>
              <a:t>Если ты хочешь…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69A28B6-4C19-46E6-B785-65AB73A2E2BD}"/>
              </a:ext>
            </a:extLst>
          </p:cNvPr>
          <p:cNvGrpSpPr/>
          <p:nvPr/>
        </p:nvGrpSpPr>
        <p:grpSpPr>
          <a:xfrm>
            <a:off x="4307191" y="2536883"/>
            <a:ext cx="4106862" cy="2574520"/>
            <a:chOff x="989013" y="2693193"/>
            <a:chExt cx="4106862" cy="25745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769ED2-21D7-463F-B70B-9523D1C49F24}"/>
                </a:ext>
              </a:extLst>
            </p:cNvPr>
            <p:cNvSpPr txBox="1"/>
            <p:nvPr/>
          </p:nvSpPr>
          <p:spPr>
            <a:xfrm>
              <a:off x="989013" y="4682938"/>
              <a:ext cx="41068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507987" algn="ctr">
                <a:spcBef>
                  <a:spcPts val="1600"/>
                </a:spcBef>
                <a:buClr>
                  <a:schemeClr val="dk1"/>
                </a:buClr>
                <a:buSzPts val="2400"/>
              </a:pPr>
              <a:r>
                <a:rPr lang="ru-RU" sz="1600" dirty="0">
                  <a:solidFill>
                    <a:srgbClr val="FFFFFF"/>
                  </a:solidFill>
                  <a:latin typeface="Gotham Bold" pitchFamily="2" charset="0"/>
                </a:rPr>
                <a:t>Сократить время </a:t>
              </a:r>
              <a:br>
                <a:rPr lang="ru-RU" sz="1600" dirty="0">
                  <a:solidFill>
                    <a:srgbClr val="FFFFFF"/>
                  </a:solidFill>
                  <a:latin typeface="Gotham Bold" pitchFamily="2" charset="0"/>
                </a:rPr>
              </a:br>
              <a:r>
                <a:rPr lang="ru-RU" sz="1600" dirty="0">
                  <a:solidFill>
                    <a:srgbClr val="FFFFFF"/>
                  </a:solidFill>
                  <a:latin typeface="Gotham Bold" pitchFamily="2" charset="0"/>
                </a:rPr>
                <a:t>на доставку приложения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593FA8B-0E9A-4138-937D-77886EF2A31F}"/>
                </a:ext>
              </a:extLst>
            </p:cNvPr>
            <p:cNvSpPr/>
            <p:nvPr/>
          </p:nvSpPr>
          <p:spPr>
            <a:xfrm rot="878393">
              <a:off x="2257425" y="2693193"/>
              <a:ext cx="1485900" cy="14859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B1C15A7-1BB6-456D-90F6-34ABD4780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3336" y="2753670"/>
              <a:ext cx="1410352" cy="141035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064B167-AE3D-483D-B5AD-F50D28914CDB}"/>
              </a:ext>
            </a:extLst>
          </p:cNvPr>
          <p:cNvGrpSpPr/>
          <p:nvPr/>
        </p:nvGrpSpPr>
        <p:grpSpPr>
          <a:xfrm>
            <a:off x="7688571" y="2536883"/>
            <a:ext cx="4106862" cy="2820742"/>
            <a:chOff x="7688571" y="2536883"/>
            <a:chExt cx="4106862" cy="28207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7AA91A-8BCA-4227-92D0-9CC739B14ADA}"/>
                </a:ext>
              </a:extLst>
            </p:cNvPr>
            <p:cNvSpPr txBox="1"/>
            <p:nvPr/>
          </p:nvSpPr>
          <p:spPr>
            <a:xfrm>
              <a:off x="7688571" y="4526628"/>
              <a:ext cx="41068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507987" algn="ctr">
                <a:spcBef>
                  <a:spcPts val="1600"/>
                </a:spcBef>
                <a:buClr>
                  <a:schemeClr val="dk1"/>
                </a:buClr>
                <a:buSzPts val="2400"/>
              </a:pPr>
              <a:r>
                <a:rPr lang="ru-RU" sz="1600" dirty="0">
                  <a:solidFill>
                    <a:srgbClr val="FFFFFF"/>
                  </a:solidFill>
                  <a:latin typeface="Gotham Bold" pitchFamily="2" charset="0"/>
                </a:rPr>
                <a:t>Сократить количество</a:t>
              </a:r>
              <a:br>
                <a:rPr lang="ru-RU" sz="1600" dirty="0">
                  <a:solidFill>
                    <a:srgbClr val="FFFFFF"/>
                  </a:solidFill>
                  <a:latin typeface="Gotham Bold" pitchFamily="2" charset="0"/>
                </a:rPr>
              </a:br>
              <a:r>
                <a:rPr lang="ru-RU" sz="1600" dirty="0">
                  <a:solidFill>
                    <a:srgbClr val="FFFFFF"/>
                  </a:solidFill>
                  <a:latin typeface="Gotham Bold" pitchFamily="2" charset="0"/>
                </a:rPr>
                <a:t>дефектов при приемочном тестировании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D6174512-2691-435A-866F-42C341455AFE}"/>
                </a:ext>
              </a:extLst>
            </p:cNvPr>
            <p:cNvSpPr/>
            <p:nvPr/>
          </p:nvSpPr>
          <p:spPr>
            <a:xfrm rot="878393">
              <a:off x="8956983" y="2536883"/>
              <a:ext cx="1485900" cy="14859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8B4B90A-754C-4749-9804-46DF9D5CD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98522" y="2773011"/>
              <a:ext cx="1008863" cy="1008863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82A9690-41FB-4BE7-98C1-739BF40563D2}"/>
              </a:ext>
            </a:extLst>
          </p:cNvPr>
          <p:cNvGrpSpPr/>
          <p:nvPr/>
        </p:nvGrpSpPr>
        <p:grpSpPr>
          <a:xfrm>
            <a:off x="12133" y="2534493"/>
            <a:ext cx="5307950" cy="2820742"/>
            <a:chOff x="12133" y="2534493"/>
            <a:chExt cx="5307950" cy="2820742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DCE40FE-C987-47F1-8EA0-CBA70DD28B9F}"/>
                </a:ext>
              </a:extLst>
            </p:cNvPr>
            <p:cNvGrpSpPr/>
            <p:nvPr/>
          </p:nvGrpSpPr>
          <p:grpSpPr>
            <a:xfrm>
              <a:off x="12133" y="2534493"/>
              <a:ext cx="5307950" cy="2820742"/>
              <a:chOff x="5864875" y="2693193"/>
              <a:chExt cx="5307950" cy="2820742"/>
            </a:xfrm>
          </p:grpSpPr>
          <p:sp>
            <p:nvSpPr>
              <p:cNvPr id="15" name="Google Shape;264;p36">
                <a:extLst>
                  <a:ext uri="{FF2B5EF4-FFF2-40B4-BE49-F238E27FC236}">
                    <a16:creationId xmlns:a16="http://schemas.microsoft.com/office/drawing/2014/main" id="{E4423054-B2C8-41E3-8620-0521CFCED2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4875" y="4682938"/>
                <a:ext cx="530795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indent="-507987" algn="ctr">
                  <a:spcBef>
                    <a:spcPts val="1600"/>
                  </a:spcBef>
                  <a:buClr>
                    <a:schemeClr val="dk1"/>
                  </a:buClr>
                  <a:buSzPts val="2400"/>
                  <a:defRPr sz="3600" b="1">
                    <a:solidFill>
                      <a:schemeClr val="bg1"/>
                    </a:solidFill>
                    <a:latin typeface="Gotham Bold" pitchFamily="2" charset="0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ru-RU" sz="1600" dirty="0">
                    <a:solidFill>
                      <a:srgbClr val="FFFFFF"/>
                    </a:solidFill>
                  </a:rPr>
                  <a:t>Повысить уровень контроля</a:t>
                </a:r>
                <a:br>
                  <a:rPr lang="ru-RU" sz="1600" dirty="0">
                    <a:solidFill>
                      <a:srgbClr val="FFFFFF"/>
                    </a:solidFill>
                  </a:rPr>
                </a:br>
                <a:r>
                  <a:rPr lang="ru-RU" sz="1600" dirty="0">
                    <a:solidFill>
                      <a:srgbClr val="FFFFFF"/>
                    </a:solidFill>
                  </a:rPr>
                  <a:t>над процессом разработки</a:t>
                </a:r>
                <a:br>
                  <a:rPr lang="ru-RU" sz="1600" dirty="0">
                    <a:solidFill>
                      <a:srgbClr val="FFFFFF"/>
                    </a:solidFill>
                  </a:rPr>
                </a:br>
                <a:r>
                  <a:rPr lang="ru-RU" sz="1600" dirty="0">
                    <a:solidFill>
                      <a:srgbClr val="FFFFFF"/>
                    </a:solidFill>
                  </a:rPr>
                  <a:t>и тестирования</a:t>
                </a: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63CCC4D9-BEA9-4986-8ED7-1EE744173194}"/>
                  </a:ext>
                </a:extLst>
              </p:cNvPr>
              <p:cNvSpPr/>
              <p:nvPr/>
            </p:nvSpPr>
            <p:spPr>
              <a:xfrm rot="878393">
                <a:off x="7775900" y="2693193"/>
                <a:ext cx="1485900" cy="14859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0" name="Рисунок 19" descr="Контрольный список">
              <a:extLst>
                <a:ext uri="{FF2B5EF4-FFF2-40B4-BE49-F238E27FC236}">
                  <a16:creationId xmlns:a16="http://schemas.microsoft.com/office/drawing/2014/main" id="{A441C2CD-1523-446B-8FF7-5939DC8A4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18463" y="2692505"/>
              <a:ext cx="1089369" cy="1089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280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BEBB95C-AFD9-00AD-6609-7431CBA8A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37797">
            <a:off x="-2419363" y="60648"/>
            <a:ext cx="4588278" cy="458827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8C5A567-1EAF-EAB5-35EB-1BA27C3AC8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0920">
            <a:off x="7011999" y="70203"/>
            <a:ext cx="9585437" cy="9585437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A889FD06-AB28-4A00-9B10-A03EFC5A0501}"/>
              </a:ext>
            </a:extLst>
          </p:cNvPr>
          <p:cNvSpPr/>
          <p:nvPr/>
        </p:nvSpPr>
        <p:spPr>
          <a:xfrm>
            <a:off x="1784671" y="1659354"/>
            <a:ext cx="2064774" cy="20647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88A71A71-AA61-4330-A804-44914038F753}"/>
              </a:ext>
            </a:extLst>
          </p:cNvPr>
          <p:cNvSpPr/>
          <p:nvPr/>
        </p:nvSpPr>
        <p:spPr>
          <a:xfrm>
            <a:off x="8308374" y="1659354"/>
            <a:ext cx="2064774" cy="2064774"/>
          </a:xfrm>
          <a:prstGeom prst="rect">
            <a:avLst/>
          </a:prstGeom>
          <a:noFill/>
          <a:ln w="476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146592-6CB8-4406-862D-7EB6DE1D1C44}"/>
              </a:ext>
            </a:extLst>
          </p:cNvPr>
          <p:cNvSpPr txBox="1"/>
          <p:nvPr/>
        </p:nvSpPr>
        <p:spPr>
          <a:xfrm>
            <a:off x="1281372" y="4231754"/>
            <a:ext cx="307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Что такое </a:t>
            </a:r>
            <a:r>
              <a:rPr lang="en-US" sz="1600" dirty="0">
                <a:solidFill>
                  <a:srgbClr val="FFFFFF"/>
                </a:solidFill>
                <a:effectLst/>
                <a:latin typeface="Gotham Bold" pitchFamily="2" charset="0"/>
              </a:rPr>
              <a:t>Shift</a:t>
            </a:r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-</a:t>
            </a:r>
            <a:r>
              <a:rPr lang="en-US" sz="1600" dirty="0">
                <a:solidFill>
                  <a:srgbClr val="FFFFFF"/>
                </a:solidFill>
                <a:effectLst/>
                <a:latin typeface="Gotham Bold" pitchFamily="2" charset="0"/>
              </a:rPr>
              <a:t>Left Testing</a:t>
            </a:r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 </a:t>
            </a:r>
            <a:endParaRPr lang="en" sz="16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E3E51B3-DA55-4EEC-9752-E76F7C67533A}"/>
              </a:ext>
            </a:extLst>
          </p:cNvPr>
          <p:cNvSpPr txBox="1"/>
          <p:nvPr/>
        </p:nvSpPr>
        <p:spPr>
          <a:xfrm>
            <a:off x="4462902" y="4231754"/>
            <a:ext cx="3498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latin typeface="Gotham Bold" pitchFamily="2" charset="0"/>
              </a:rPr>
              <a:t>Роль QA-инженера на проекте в парадигме </a:t>
            </a:r>
            <a:r>
              <a:rPr lang="ru-RU" sz="1600" dirty="0" err="1">
                <a:solidFill>
                  <a:srgbClr val="FFFFFF"/>
                </a:solidFill>
                <a:latin typeface="Gotham Bold" pitchFamily="2" charset="0"/>
              </a:rPr>
              <a:t>shift-left</a:t>
            </a:r>
            <a:endParaRPr lang="ru-RU" sz="1600" dirty="0">
              <a:solidFill>
                <a:srgbClr val="FFFFFF"/>
              </a:solidFill>
              <a:latin typeface="Gotham Bold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A38814-6DDA-47B0-8B09-00565F244148}"/>
              </a:ext>
            </a:extLst>
          </p:cNvPr>
          <p:cNvSpPr txBox="1"/>
          <p:nvPr/>
        </p:nvSpPr>
        <p:spPr>
          <a:xfrm>
            <a:off x="8334062" y="4231754"/>
            <a:ext cx="2152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Ограничения</a:t>
            </a:r>
            <a:b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</a:br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использования</a:t>
            </a:r>
            <a:endParaRPr lang="en" sz="16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FAB366-9B08-42BA-8D91-4F4046CEE9A5}"/>
              </a:ext>
            </a:extLst>
          </p:cNvPr>
          <p:cNvSpPr txBox="1"/>
          <p:nvPr/>
        </p:nvSpPr>
        <p:spPr>
          <a:xfrm>
            <a:off x="1922843" y="1936722"/>
            <a:ext cx="17815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dirty="0">
                <a:solidFill>
                  <a:schemeClr val="tx1"/>
                </a:solidFill>
                <a:latin typeface="Gotham Bold" pitchFamily="2" charset="0"/>
              </a:rPr>
              <a:t>?</a:t>
            </a:r>
            <a:endParaRPr lang="en" sz="9600" dirty="0">
              <a:solidFill>
                <a:schemeClr val="tx1"/>
              </a:solidFill>
              <a:effectLst/>
              <a:latin typeface="Gotham Bold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55C4D07-4384-4B4F-B53C-9162CD72F79A}"/>
              </a:ext>
            </a:extLst>
          </p:cNvPr>
          <p:cNvSpPr txBox="1"/>
          <p:nvPr/>
        </p:nvSpPr>
        <p:spPr>
          <a:xfrm>
            <a:off x="8449999" y="1936722"/>
            <a:ext cx="17815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solidFill>
                  <a:srgbClr val="00B0F0"/>
                </a:solidFill>
                <a:effectLst/>
                <a:latin typeface="Gotham Bold" pitchFamily="2" charset="0"/>
              </a:rPr>
              <a:t>X</a:t>
            </a:r>
            <a:endParaRPr lang="en" sz="9600" dirty="0">
              <a:solidFill>
                <a:srgbClr val="00B0F0"/>
              </a:solidFill>
              <a:effectLst/>
              <a:latin typeface="Gotham Bold" pitchFamily="2" charset="0"/>
            </a:endParaRPr>
          </a:p>
        </p:txBody>
      </p:sp>
      <p:sp>
        <p:nvSpPr>
          <p:cNvPr id="74" name="Стрелка вправо 20">
            <a:extLst>
              <a:ext uri="{FF2B5EF4-FFF2-40B4-BE49-F238E27FC236}">
                <a16:creationId xmlns:a16="http://schemas.microsoft.com/office/drawing/2014/main" id="{D1068601-2DE3-4C1E-906B-5279D12D9089}"/>
              </a:ext>
            </a:extLst>
          </p:cNvPr>
          <p:cNvSpPr/>
          <p:nvPr/>
        </p:nvSpPr>
        <p:spPr>
          <a:xfrm>
            <a:off x="4174201" y="2386175"/>
            <a:ext cx="572658" cy="611133"/>
          </a:xfrm>
          <a:prstGeom prst="rightArrow">
            <a:avLst>
              <a:gd name="adj1" fmla="val 40813"/>
              <a:gd name="adj2" fmla="val 61703"/>
            </a:avLst>
          </a:prstGeom>
          <a:noFill/>
          <a:ln w="412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трелка вправо 21">
            <a:extLst>
              <a:ext uri="{FF2B5EF4-FFF2-40B4-BE49-F238E27FC236}">
                <a16:creationId xmlns:a16="http://schemas.microsoft.com/office/drawing/2014/main" id="{70F4F0AE-92DD-47ED-B57F-E8BD276B9D06}"/>
              </a:ext>
            </a:extLst>
          </p:cNvPr>
          <p:cNvSpPr/>
          <p:nvPr/>
        </p:nvSpPr>
        <p:spPr>
          <a:xfrm>
            <a:off x="7419538" y="2386175"/>
            <a:ext cx="572658" cy="611133"/>
          </a:xfrm>
          <a:prstGeom prst="rightArrow">
            <a:avLst>
              <a:gd name="adj1" fmla="val 40813"/>
              <a:gd name="adj2" fmla="val 61703"/>
            </a:avLst>
          </a:prstGeom>
          <a:noFill/>
          <a:ln w="412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AA4A0C-BC01-4FD6-83E6-64E3EC920336}"/>
              </a:ext>
            </a:extLst>
          </p:cNvPr>
          <p:cNvGrpSpPr>
            <a:grpSpLocks noChangeAspect="1"/>
          </p:cNvGrpSpPr>
          <p:nvPr/>
        </p:nvGrpSpPr>
        <p:grpSpPr>
          <a:xfrm>
            <a:off x="5396570" y="1879827"/>
            <a:ext cx="1439497" cy="1623829"/>
            <a:chOff x="1868678" y="5405371"/>
            <a:chExt cx="523647" cy="590702"/>
          </a:xfrm>
          <a:solidFill>
            <a:srgbClr val="00B0F0"/>
          </a:solidFill>
        </p:grpSpPr>
        <p:sp>
          <p:nvSpPr>
            <p:cNvPr id="77" name="Полилиния 23">
              <a:extLst>
                <a:ext uri="{FF2B5EF4-FFF2-40B4-BE49-F238E27FC236}">
                  <a16:creationId xmlns:a16="http://schemas.microsoft.com/office/drawing/2014/main" id="{66900BEE-B23B-4210-AF2F-CAEF03714684}"/>
                </a:ext>
              </a:extLst>
            </p:cNvPr>
            <p:cNvSpPr/>
            <p:nvPr/>
          </p:nvSpPr>
          <p:spPr>
            <a:xfrm>
              <a:off x="2019860" y="5405371"/>
              <a:ext cx="242621" cy="245669"/>
            </a:xfrm>
            <a:custGeom>
              <a:avLst/>
              <a:gdLst/>
              <a:ahLst/>
              <a:cxnLst/>
              <a:rect l="l" t="t" r="r" b="b"/>
              <a:pathLst>
                <a:path w="242621" h="245669">
                  <a:moveTo>
                    <a:pt x="139599" y="0"/>
                  </a:moveTo>
                  <a:cubicBezTo>
                    <a:pt x="140818" y="0"/>
                    <a:pt x="143053" y="610"/>
                    <a:pt x="146304" y="1829"/>
                  </a:cubicBezTo>
                  <a:cubicBezTo>
                    <a:pt x="149555" y="3048"/>
                    <a:pt x="152400" y="3861"/>
                    <a:pt x="154839" y="4267"/>
                  </a:cubicBezTo>
                  <a:lnTo>
                    <a:pt x="163373" y="6096"/>
                  </a:lnTo>
                  <a:lnTo>
                    <a:pt x="165202" y="21336"/>
                  </a:lnTo>
                  <a:cubicBezTo>
                    <a:pt x="166015" y="28245"/>
                    <a:pt x="166828" y="32817"/>
                    <a:pt x="167640" y="35052"/>
                  </a:cubicBezTo>
                  <a:cubicBezTo>
                    <a:pt x="168453" y="37287"/>
                    <a:pt x="170688" y="39421"/>
                    <a:pt x="174346" y="41453"/>
                  </a:cubicBezTo>
                  <a:cubicBezTo>
                    <a:pt x="178004" y="43485"/>
                    <a:pt x="180848" y="45314"/>
                    <a:pt x="182880" y="46939"/>
                  </a:cubicBezTo>
                  <a:lnTo>
                    <a:pt x="189586" y="52426"/>
                  </a:lnTo>
                  <a:lnTo>
                    <a:pt x="203606" y="48768"/>
                  </a:lnTo>
                  <a:cubicBezTo>
                    <a:pt x="212954" y="46736"/>
                    <a:pt x="217831" y="45923"/>
                    <a:pt x="218237" y="46330"/>
                  </a:cubicBezTo>
                  <a:cubicBezTo>
                    <a:pt x="219456" y="47549"/>
                    <a:pt x="222199" y="51714"/>
                    <a:pt x="226467" y="58826"/>
                  </a:cubicBezTo>
                  <a:cubicBezTo>
                    <a:pt x="230734" y="65938"/>
                    <a:pt x="232868" y="69901"/>
                    <a:pt x="232868" y="70714"/>
                  </a:cubicBezTo>
                  <a:cubicBezTo>
                    <a:pt x="232868" y="71526"/>
                    <a:pt x="229819" y="75387"/>
                    <a:pt x="223723" y="82296"/>
                  </a:cubicBezTo>
                  <a:lnTo>
                    <a:pt x="215189" y="92659"/>
                  </a:lnTo>
                  <a:lnTo>
                    <a:pt x="217018" y="106680"/>
                  </a:lnTo>
                  <a:cubicBezTo>
                    <a:pt x="217424" y="108306"/>
                    <a:pt x="217831" y="110439"/>
                    <a:pt x="218237" y="113081"/>
                  </a:cubicBezTo>
                  <a:cubicBezTo>
                    <a:pt x="218644" y="115722"/>
                    <a:pt x="218847" y="117856"/>
                    <a:pt x="218847" y="119482"/>
                  </a:cubicBezTo>
                  <a:lnTo>
                    <a:pt x="219456" y="121310"/>
                  </a:lnTo>
                  <a:cubicBezTo>
                    <a:pt x="219456" y="122530"/>
                    <a:pt x="223317" y="125171"/>
                    <a:pt x="231038" y="129235"/>
                  </a:cubicBezTo>
                  <a:cubicBezTo>
                    <a:pt x="238760" y="133299"/>
                    <a:pt x="242621" y="136550"/>
                    <a:pt x="242621" y="138989"/>
                  </a:cubicBezTo>
                  <a:cubicBezTo>
                    <a:pt x="242621" y="141427"/>
                    <a:pt x="241808" y="146101"/>
                    <a:pt x="240183" y="153010"/>
                  </a:cubicBezTo>
                  <a:cubicBezTo>
                    <a:pt x="238557" y="159918"/>
                    <a:pt x="237338" y="163779"/>
                    <a:pt x="236525" y="164592"/>
                  </a:cubicBezTo>
                  <a:cubicBezTo>
                    <a:pt x="235306" y="165811"/>
                    <a:pt x="230023" y="166827"/>
                    <a:pt x="220676" y="167640"/>
                  </a:cubicBezTo>
                  <a:lnTo>
                    <a:pt x="206655" y="168859"/>
                  </a:lnTo>
                  <a:lnTo>
                    <a:pt x="201168" y="178613"/>
                  </a:lnTo>
                  <a:cubicBezTo>
                    <a:pt x="196698" y="186334"/>
                    <a:pt x="194463" y="190398"/>
                    <a:pt x="194463" y="190805"/>
                  </a:cubicBezTo>
                  <a:lnTo>
                    <a:pt x="194463" y="191414"/>
                  </a:lnTo>
                  <a:cubicBezTo>
                    <a:pt x="194056" y="192227"/>
                    <a:pt x="193853" y="192837"/>
                    <a:pt x="193853" y="193243"/>
                  </a:cubicBezTo>
                  <a:cubicBezTo>
                    <a:pt x="193853" y="200965"/>
                    <a:pt x="195479" y="208890"/>
                    <a:pt x="198730" y="217018"/>
                  </a:cubicBezTo>
                  <a:cubicBezTo>
                    <a:pt x="199136" y="218237"/>
                    <a:pt x="198628" y="219558"/>
                    <a:pt x="197206" y="220980"/>
                  </a:cubicBezTo>
                  <a:cubicBezTo>
                    <a:pt x="195784" y="222402"/>
                    <a:pt x="192634" y="224536"/>
                    <a:pt x="187757" y="227381"/>
                  </a:cubicBezTo>
                  <a:cubicBezTo>
                    <a:pt x="179629" y="231851"/>
                    <a:pt x="174956" y="234086"/>
                    <a:pt x="173736" y="234086"/>
                  </a:cubicBezTo>
                  <a:cubicBezTo>
                    <a:pt x="172924" y="234086"/>
                    <a:pt x="169063" y="231343"/>
                    <a:pt x="162154" y="225857"/>
                  </a:cubicBezTo>
                  <a:cubicBezTo>
                    <a:pt x="155245" y="220370"/>
                    <a:pt x="150978" y="217627"/>
                    <a:pt x="149352" y="217627"/>
                  </a:cubicBezTo>
                  <a:lnTo>
                    <a:pt x="148743" y="217627"/>
                  </a:lnTo>
                  <a:cubicBezTo>
                    <a:pt x="145898" y="218440"/>
                    <a:pt x="141224" y="219253"/>
                    <a:pt x="134722" y="220066"/>
                  </a:cubicBezTo>
                  <a:lnTo>
                    <a:pt x="123139" y="221285"/>
                  </a:lnTo>
                  <a:cubicBezTo>
                    <a:pt x="118263" y="228600"/>
                    <a:pt x="113183" y="236728"/>
                    <a:pt x="107900" y="245669"/>
                  </a:cubicBezTo>
                  <a:lnTo>
                    <a:pt x="95098" y="242621"/>
                  </a:lnTo>
                  <a:cubicBezTo>
                    <a:pt x="93066" y="242214"/>
                    <a:pt x="90830" y="241808"/>
                    <a:pt x="88392" y="241402"/>
                  </a:cubicBezTo>
                  <a:cubicBezTo>
                    <a:pt x="85954" y="240995"/>
                    <a:pt x="84328" y="240589"/>
                    <a:pt x="83516" y="240182"/>
                  </a:cubicBezTo>
                  <a:cubicBezTo>
                    <a:pt x="82702" y="239776"/>
                    <a:pt x="81788" y="239370"/>
                    <a:pt x="80772" y="238963"/>
                  </a:cubicBezTo>
                  <a:cubicBezTo>
                    <a:pt x="79756" y="238557"/>
                    <a:pt x="79147" y="237744"/>
                    <a:pt x="78943" y="236525"/>
                  </a:cubicBezTo>
                  <a:cubicBezTo>
                    <a:pt x="78740" y="235306"/>
                    <a:pt x="78537" y="233883"/>
                    <a:pt x="78334" y="232258"/>
                  </a:cubicBezTo>
                  <a:cubicBezTo>
                    <a:pt x="78131" y="230632"/>
                    <a:pt x="77826" y="227990"/>
                    <a:pt x="77420" y="224333"/>
                  </a:cubicBezTo>
                  <a:cubicBezTo>
                    <a:pt x="77013" y="214986"/>
                    <a:pt x="75388" y="209296"/>
                    <a:pt x="72543" y="207264"/>
                  </a:cubicBezTo>
                  <a:cubicBezTo>
                    <a:pt x="72136" y="206858"/>
                    <a:pt x="70612" y="205638"/>
                    <a:pt x="67971" y="203606"/>
                  </a:cubicBezTo>
                  <a:cubicBezTo>
                    <a:pt x="65329" y="201574"/>
                    <a:pt x="63195" y="199949"/>
                    <a:pt x="61570" y="198730"/>
                  </a:cubicBezTo>
                  <a:lnTo>
                    <a:pt x="53035" y="193243"/>
                  </a:lnTo>
                  <a:lnTo>
                    <a:pt x="40234" y="196291"/>
                  </a:lnTo>
                  <a:cubicBezTo>
                    <a:pt x="31699" y="198323"/>
                    <a:pt x="26619" y="198933"/>
                    <a:pt x="24994" y="198120"/>
                  </a:cubicBezTo>
                  <a:cubicBezTo>
                    <a:pt x="23368" y="197307"/>
                    <a:pt x="20523" y="193040"/>
                    <a:pt x="16459" y="185318"/>
                  </a:cubicBezTo>
                  <a:lnTo>
                    <a:pt x="9144" y="173736"/>
                  </a:lnTo>
                  <a:lnTo>
                    <a:pt x="18898" y="162763"/>
                  </a:lnTo>
                  <a:cubicBezTo>
                    <a:pt x="24587" y="156667"/>
                    <a:pt x="27432" y="151994"/>
                    <a:pt x="27432" y="148742"/>
                  </a:cubicBezTo>
                  <a:cubicBezTo>
                    <a:pt x="27432" y="147930"/>
                    <a:pt x="27026" y="145796"/>
                    <a:pt x="26213" y="142342"/>
                  </a:cubicBezTo>
                  <a:cubicBezTo>
                    <a:pt x="25400" y="138887"/>
                    <a:pt x="24994" y="135331"/>
                    <a:pt x="24994" y="131674"/>
                  </a:cubicBezTo>
                  <a:cubicBezTo>
                    <a:pt x="24994" y="128016"/>
                    <a:pt x="24486" y="125578"/>
                    <a:pt x="23470" y="124358"/>
                  </a:cubicBezTo>
                  <a:cubicBezTo>
                    <a:pt x="22454" y="123139"/>
                    <a:pt x="18695" y="120498"/>
                    <a:pt x="12192" y="116434"/>
                  </a:cubicBezTo>
                  <a:cubicBezTo>
                    <a:pt x="4064" y="111557"/>
                    <a:pt x="0" y="108102"/>
                    <a:pt x="0" y="106070"/>
                  </a:cubicBezTo>
                  <a:cubicBezTo>
                    <a:pt x="0" y="103632"/>
                    <a:pt x="1118" y="98654"/>
                    <a:pt x="3353" y="91135"/>
                  </a:cubicBezTo>
                  <a:cubicBezTo>
                    <a:pt x="5588" y="83617"/>
                    <a:pt x="7112" y="79654"/>
                    <a:pt x="7925" y="79248"/>
                  </a:cubicBezTo>
                  <a:cubicBezTo>
                    <a:pt x="10363" y="78029"/>
                    <a:pt x="15240" y="77419"/>
                    <a:pt x="22555" y="77419"/>
                  </a:cubicBezTo>
                  <a:lnTo>
                    <a:pt x="34747" y="77419"/>
                  </a:lnTo>
                  <a:lnTo>
                    <a:pt x="42063" y="67056"/>
                  </a:lnTo>
                  <a:cubicBezTo>
                    <a:pt x="47752" y="59741"/>
                    <a:pt x="50800" y="55677"/>
                    <a:pt x="51207" y="54864"/>
                  </a:cubicBezTo>
                  <a:cubicBezTo>
                    <a:pt x="51613" y="54458"/>
                    <a:pt x="51714" y="52934"/>
                    <a:pt x="51511" y="50292"/>
                  </a:cubicBezTo>
                  <a:cubicBezTo>
                    <a:pt x="51308" y="47650"/>
                    <a:pt x="50800" y="44907"/>
                    <a:pt x="49987" y="42062"/>
                  </a:cubicBezTo>
                  <a:cubicBezTo>
                    <a:pt x="48362" y="36779"/>
                    <a:pt x="47549" y="32512"/>
                    <a:pt x="47549" y="29261"/>
                  </a:cubicBezTo>
                  <a:cubicBezTo>
                    <a:pt x="47549" y="26010"/>
                    <a:pt x="50800" y="22149"/>
                    <a:pt x="57303" y="17678"/>
                  </a:cubicBezTo>
                  <a:cubicBezTo>
                    <a:pt x="58522" y="16866"/>
                    <a:pt x="59944" y="16053"/>
                    <a:pt x="61570" y="15240"/>
                  </a:cubicBezTo>
                  <a:cubicBezTo>
                    <a:pt x="63195" y="14427"/>
                    <a:pt x="64618" y="13716"/>
                    <a:pt x="65837" y="13106"/>
                  </a:cubicBezTo>
                  <a:cubicBezTo>
                    <a:pt x="67056" y="12497"/>
                    <a:pt x="68072" y="11786"/>
                    <a:pt x="68885" y="10973"/>
                  </a:cubicBezTo>
                  <a:lnTo>
                    <a:pt x="70104" y="10363"/>
                  </a:lnTo>
                  <a:cubicBezTo>
                    <a:pt x="70917" y="10363"/>
                    <a:pt x="75184" y="13411"/>
                    <a:pt x="82906" y="19507"/>
                  </a:cubicBezTo>
                  <a:cubicBezTo>
                    <a:pt x="89815" y="25197"/>
                    <a:pt x="94082" y="28042"/>
                    <a:pt x="95708" y="28042"/>
                  </a:cubicBezTo>
                  <a:cubicBezTo>
                    <a:pt x="96114" y="28042"/>
                    <a:pt x="97943" y="27635"/>
                    <a:pt x="101194" y="26822"/>
                  </a:cubicBezTo>
                  <a:cubicBezTo>
                    <a:pt x="106884" y="25197"/>
                    <a:pt x="111151" y="24384"/>
                    <a:pt x="113996" y="24384"/>
                  </a:cubicBezTo>
                  <a:cubicBezTo>
                    <a:pt x="117653" y="24384"/>
                    <a:pt x="122124" y="20117"/>
                    <a:pt x="127407" y="11582"/>
                  </a:cubicBezTo>
                  <a:cubicBezTo>
                    <a:pt x="131877" y="3861"/>
                    <a:pt x="135941" y="0"/>
                    <a:pt x="139599" y="0"/>
                  </a:cubicBezTo>
                  <a:close/>
                  <a:moveTo>
                    <a:pt x="122530" y="58522"/>
                  </a:moveTo>
                  <a:cubicBezTo>
                    <a:pt x="118872" y="58522"/>
                    <a:pt x="113386" y="59334"/>
                    <a:pt x="106071" y="60960"/>
                  </a:cubicBezTo>
                  <a:cubicBezTo>
                    <a:pt x="86970" y="65837"/>
                    <a:pt x="72746" y="77826"/>
                    <a:pt x="63398" y="96926"/>
                  </a:cubicBezTo>
                  <a:cubicBezTo>
                    <a:pt x="60554" y="103022"/>
                    <a:pt x="59131" y="111354"/>
                    <a:pt x="59131" y="121920"/>
                  </a:cubicBezTo>
                  <a:cubicBezTo>
                    <a:pt x="59131" y="134112"/>
                    <a:pt x="60960" y="143866"/>
                    <a:pt x="64618" y="151181"/>
                  </a:cubicBezTo>
                  <a:cubicBezTo>
                    <a:pt x="77623" y="174752"/>
                    <a:pt x="96926" y="186538"/>
                    <a:pt x="122530" y="186538"/>
                  </a:cubicBezTo>
                  <a:cubicBezTo>
                    <a:pt x="133096" y="186538"/>
                    <a:pt x="142850" y="184099"/>
                    <a:pt x="151791" y="179222"/>
                  </a:cubicBezTo>
                  <a:cubicBezTo>
                    <a:pt x="173330" y="168656"/>
                    <a:pt x="184100" y="149149"/>
                    <a:pt x="184100" y="120701"/>
                  </a:cubicBezTo>
                  <a:cubicBezTo>
                    <a:pt x="184100" y="104851"/>
                    <a:pt x="178207" y="90526"/>
                    <a:pt x="166421" y="77724"/>
                  </a:cubicBezTo>
                  <a:cubicBezTo>
                    <a:pt x="154635" y="64922"/>
                    <a:pt x="140005" y="58522"/>
                    <a:pt x="122530" y="5852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" sz="4800" b="1" dirty="0">
                <a:solidFill>
                  <a:srgbClr val="000000"/>
                </a:solidFill>
                <a:effectLst/>
                <a:latin typeface="Gotham Bold" pitchFamily="2" charset="0"/>
              </a:endParaRPr>
            </a:p>
          </p:txBody>
        </p:sp>
        <p:sp>
          <p:nvSpPr>
            <p:cNvPr id="78" name="Полилиния 24">
              <a:extLst>
                <a:ext uri="{FF2B5EF4-FFF2-40B4-BE49-F238E27FC236}">
                  <a16:creationId xmlns:a16="http://schemas.microsoft.com/office/drawing/2014/main" id="{AE3066AC-34C4-4B1E-9951-2909D1AC4233}"/>
                </a:ext>
              </a:extLst>
            </p:cNvPr>
            <p:cNvSpPr/>
            <p:nvPr/>
          </p:nvSpPr>
          <p:spPr>
            <a:xfrm>
              <a:off x="2196643" y="5573010"/>
              <a:ext cx="195682" cy="195682"/>
            </a:xfrm>
            <a:custGeom>
              <a:avLst/>
              <a:gdLst/>
              <a:ahLst/>
              <a:cxnLst/>
              <a:rect l="l" t="t" r="r" b="b"/>
              <a:pathLst>
                <a:path w="195682" h="195682">
                  <a:moveTo>
                    <a:pt x="101803" y="0"/>
                  </a:moveTo>
                  <a:cubicBezTo>
                    <a:pt x="105054" y="0"/>
                    <a:pt x="108102" y="203"/>
                    <a:pt x="110948" y="610"/>
                  </a:cubicBezTo>
                  <a:cubicBezTo>
                    <a:pt x="116637" y="1422"/>
                    <a:pt x="120092" y="2134"/>
                    <a:pt x="121311" y="2743"/>
                  </a:cubicBezTo>
                  <a:cubicBezTo>
                    <a:pt x="122530" y="3353"/>
                    <a:pt x="123343" y="5080"/>
                    <a:pt x="123749" y="7925"/>
                  </a:cubicBezTo>
                  <a:cubicBezTo>
                    <a:pt x="124562" y="11989"/>
                    <a:pt x="124968" y="15850"/>
                    <a:pt x="124968" y="19507"/>
                  </a:cubicBezTo>
                  <a:cubicBezTo>
                    <a:pt x="124968" y="23165"/>
                    <a:pt x="128423" y="27026"/>
                    <a:pt x="135331" y="31090"/>
                  </a:cubicBezTo>
                  <a:lnTo>
                    <a:pt x="146304" y="37186"/>
                  </a:lnTo>
                  <a:lnTo>
                    <a:pt x="156668" y="32918"/>
                  </a:lnTo>
                  <a:cubicBezTo>
                    <a:pt x="160325" y="31293"/>
                    <a:pt x="163373" y="30480"/>
                    <a:pt x="165811" y="30480"/>
                  </a:cubicBezTo>
                  <a:cubicBezTo>
                    <a:pt x="168250" y="30480"/>
                    <a:pt x="171907" y="33934"/>
                    <a:pt x="176784" y="40843"/>
                  </a:cubicBezTo>
                  <a:lnTo>
                    <a:pt x="182271" y="48768"/>
                  </a:lnTo>
                  <a:lnTo>
                    <a:pt x="175565" y="57912"/>
                  </a:lnTo>
                  <a:cubicBezTo>
                    <a:pt x="172314" y="62789"/>
                    <a:pt x="170688" y="66446"/>
                    <a:pt x="170688" y="68885"/>
                  </a:cubicBezTo>
                  <a:cubicBezTo>
                    <a:pt x="170688" y="72136"/>
                    <a:pt x="171095" y="75184"/>
                    <a:pt x="171907" y="78029"/>
                  </a:cubicBezTo>
                  <a:cubicBezTo>
                    <a:pt x="173127" y="83718"/>
                    <a:pt x="174346" y="87274"/>
                    <a:pt x="175565" y="88697"/>
                  </a:cubicBezTo>
                  <a:cubicBezTo>
                    <a:pt x="176784" y="90119"/>
                    <a:pt x="179832" y="92253"/>
                    <a:pt x="184709" y="95098"/>
                  </a:cubicBezTo>
                  <a:lnTo>
                    <a:pt x="195682" y="99974"/>
                  </a:lnTo>
                  <a:lnTo>
                    <a:pt x="194462" y="110338"/>
                  </a:lnTo>
                  <a:cubicBezTo>
                    <a:pt x="193650" y="116840"/>
                    <a:pt x="192532" y="121006"/>
                    <a:pt x="191110" y="122834"/>
                  </a:cubicBezTo>
                  <a:cubicBezTo>
                    <a:pt x="189688" y="124663"/>
                    <a:pt x="185725" y="125781"/>
                    <a:pt x="179223" y="126187"/>
                  </a:cubicBezTo>
                  <a:cubicBezTo>
                    <a:pt x="175565" y="126594"/>
                    <a:pt x="173025" y="127000"/>
                    <a:pt x="171603" y="127406"/>
                  </a:cubicBezTo>
                  <a:cubicBezTo>
                    <a:pt x="170180" y="127813"/>
                    <a:pt x="168961" y="128727"/>
                    <a:pt x="167945" y="130150"/>
                  </a:cubicBezTo>
                  <a:cubicBezTo>
                    <a:pt x="166929" y="131572"/>
                    <a:pt x="165405" y="134112"/>
                    <a:pt x="163373" y="137770"/>
                  </a:cubicBezTo>
                  <a:cubicBezTo>
                    <a:pt x="160528" y="143459"/>
                    <a:pt x="159106" y="147117"/>
                    <a:pt x="159106" y="148742"/>
                  </a:cubicBezTo>
                  <a:cubicBezTo>
                    <a:pt x="159106" y="150774"/>
                    <a:pt x="159716" y="153619"/>
                    <a:pt x="160935" y="157277"/>
                  </a:cubicBezTo>
                  <a:cubicBezTo>
                    <a:pt x="162560" y="160934"/>
                    <a:pt x="163373" y="163982"/>
                    <a:pt x="163373" y="166421"/>
                  </a:cubicBezTo>
                  <a:cubicBezTo>
                    <a:pt x="163373" y="169672"/>
                    <a:pt x="160528" y="173330"/>
                    <a:pt x="154839" y="177394"/>
                  </a:cubicBezTo>
                  <a:lnTo>
                    <a:pt x="146304" y="182880"/>
                  </a:lnTo>
                  <a:cubicBezTo>
                    <a:pt x="138989" y="177190"/>
                    <a:pt x="133299" y="172923"/>
                    <a:pt x="129236" y="170078"/>
                  </a:cubicBezTo>
                  <a:lnTo>
                    <a:pt x="117043" y="173736"/>
                  </a:lnTo>
                  <a:cubicBezTo>
                    <a:pt x="111760" y="175362"/>
                    <a:pt x="108408" y="176682"/>
                    <a:pt x="106985" y="177698"/>
                  </a:cubicBezTo>
                  <a:cubicBezTo>
                    <a:pt x="105563" y="178714"/>
                    <a:pt x="104039" y="181254"/>
                    <a:pt x="102413" y="185318"/>
                  </a:cubicBezTo>
                  <a:cubicBezTo>
                    <a:pt x="100787" y="189789"/>
                    <a:pt x="99467" y="192634"/>
                    <a:pt x="98451" y="193853"/>
                  </a:cubicBezTo>
                  <a:cubicBezTo>
                    <a:pt x="97435" y="195072"/>
                    <a:pt x="95504" y="195682"/>
                    <a:pt x="92659" y="195682"/>
                  </a:cubicBezTo>
                  <a:cubicBezTo>
                    <a:pt x="89002" y="195682"/>
                    <a:pt x="85954" y="195478"/>
                    <a:pt x="83515" y="195072"/>
                  </a:cubicBezTo>
                  <a:lnTo>
                    <a:pt x="72543" y="193853"/>
                  </a:lnTo>
                  <a:lnTo>
                    <a:pt x="71324" y="182880"/>
                  </a:lnTo>
                  <a:cubicBezTo>
                    <a:pt x="70917" y="177597"/>
                    <a:pt x="70104" y="174142"/>
                    <a:pt x="68885" y="172517"/>
                  </a:cubicBezTo>
                  <a:cubicBezTo>
                    <a:pt x="67666" y="170891"/>
                    <a:pt x="64415" y="168453"/>
                    <a:pt x="59132" y="165202"/>
                  </a:cubicBezTo>
                  <a:lnTo>
                    <a:pt x="48768" y="159715"/>
                  </a:lnTo>
                  <a:lnTo>
                    <a:pt x="38405" y="162763"/>
                  </a:lnTo>
                  <a:lnTo>
                    <a:pt x="27432" y="166421"/>
                  </a:lnTo>
                  <a:cubicBezTo>
                    <a:pt x="24994" y="163576"/>
                    <a:pt x="22555" y="160325"/>
                    <a:pt x="20117" y="156667"/>
                  </a:cubicBezTo>
                  <a:lnTo>
                    <a:pt x="12802" y="146914"/>
                  </a:lnTo>
                  <a:cubicBezTo>
                    <a:pt x="18491" y="138786"/>
                    <a:pt x="22962" y="132893"/>
                    <a:pt x="26213" y="129235"/>
                  </a:cubicBezTo>
                  <a:lnTo>
                    <a:pt x="23165" y="117653"/>
                  </a:lnTo>
                  <a:cubicBezTo>
                    <a:pt x="21540" y="112370"/>
                    <a:pt x="20117" y="108915"/>
                    <a:pt x="18898" y="107290"/>
                  </a:cubicBezTo>
                  <a:cubicBezTo>
                    <a:pt x="17679" y="105664"/>
                    <a:pt x="14834" y="103632"/>
                    <a:pt x="10364" y="101194"/>
                  </a:cubicBezTo>
                  <a:lnTo>
                    <a:pt x="0" y="96317"/>
                  </a:lnTo>
                  <a:lnTo>
                    <a:pt x="1220" y="85344"/>
                  </a:lnTo>
                  <a:cubicBezTo>
                    <a:pt x="1626" y="78842"/>
                    <a:pt x="2743" y="74778"/>
                    <a:pt x="4572" y="73152"/>
                  </a:cubicBezTo>
                  <a:cubicBezTo>
                    <a:pt x="6401" y="71526"/>
                    <a:pt x="10567" y="70307"/>
                    <a:pt x="17069" y="69494"/>
                  </a:cubicBezTo>
                  <a:cubicBezTo>
                    <a:pt x="21133" y="69088"/>
                    <a:pt x="23876" y="68275"/>
                    <a:pt x="25299" y="67056"/>
                  </a:cubicBezTo>
                  <a:cubicBezTo>
                    <a:pt x="26721" y="65837"/>
                    <a:pt x="28855" y="62789"/>
                    <a:pt x="31699" y="57912"/>
                  </a:cubicBezTo>
                  <a:cubicBezTo>
                    <a:pt x="34544" y="52222"/>
                    <a:pt x="35967" y="48565"/>
                    <a:pt x="35967" y="46939"/>
                  </a:cubicBezTo>
                  <a:cubicBezTo>
                    <a:pt x="35967" y="44907"/>
                    <a:pt x="35357" y="42062"/>
                    <a:pt x="34138" y="38405"/>
                  </a:cubicBezTo>
                  <a:cubicBezTo>
                    <a:pt x="32106" y="32309"/>
                    <a:pt x="31090" y="28651"/>
                    <a:pt x="31090" y="27432"/>
                  </a:cubicBezTo>
                  <a:cubicBezTo>
                    <a:pt x="31090" y="25806"/>
                    <a:pt x="32715" y="23571"/>
                    <a:pt x="35967" y="20726"/>
                  </a:cubicBezTo>
                  <a:cubicBezTo>
                    <a:pt x="40031" y="16662"/>
                    <a:pt x="43485" y="14630"/>
                    <a:pt x="46330" y="14630"/>
                  </a:cubicBezTo>
                  <a:cubicBezTo>
                    <a:pt x="48362" y="14630"/>
                    <a:pt x="52020" y="16256"/>
                    <a:pt x="57303" y="19507"/>
                  </a:cubicBezTo>
                  <a:cubicBezTo>
                    <a:pt x="63399" y="23571"/>
                    <a:pt x="68478" y="24994"/>
                    <a:pt x="72543" y="23774"/>
                  </a:cubicBezTo>
                  <a:cubicBezTo>
                    <a:pt x="76607" y="22149"/>
                    <a:pt x="80061" y="21336"/>
                    <a:pt x="82906" y="21336"/>
                  </a:cubicBezTo>
                  <a:cubicBezTo>
                    <a:pt x="86564" y="21336"/>
                    <a:pt x="89612" y="18288"/>
                    <a:pt x="92050" y="12192"/>
                  </a:cubicBezTo>
                  <a:cubicBezTo>
                    <a:pt x="92863" y="10566"/>
                    <a:pt x="93574" y="8738"/>
                    <a:pt x="94184" y="6706"/>
                  </a:cubicBezTo>
                  <a:cubicBezTo>
                    <a:pt x="94793" y="4674"/>
                    <a:pt x="95301" y="3353"/>
                    <a:pt x="95707" y="2743"/>
                  </a:cubicBezTo>
                  <a:cubicBezTo>
                    <a:pt x="96114" y="2134"/>
                    <a:pt x="96825" y="1524"/>
                    <a:pt x="97841" y="914"/>
                  </a:cubicBezTo>
                  <a:cubicBezTo>
                    <a:pt x="98857" y="305"/>
                    <a:pt x="100178" y="0"/>
                    <a:pt x="101803" y="0"/>
                  </a:cubicBezTo>
                  <a:close/>
                  <a:moveTo>
                    <a:pt x="96926" y="47549"/>
                  </a:moveTo>
                  <a:cubicBezTo>
                    <a:pt x="88799" y="47549"/>
                    <a:pt x="81280" y="49378"/>
                    <a:pt x="74372" y="53035"/>
                  </a:cubicBezTo>
                  <a:cubicBezTo>
                    <a:pt x="69088" y="55880"/>
                    <a:pt x="65329" y="58318"/>
                    <a:pt x="63094" y="60350"/>
                  </a:cubicBezTo>
                  <a:cubicBezTo>
                    <a:pt x="60859" y="62382"/>
                    <a:pt x="58319" y="66040"/>
                    <a:pt x="55474" y="71323"/>
                  </a:cubicBezTo>
                  <a:cubicBezTo>
                    <a:pt x="50597" y="80264"/>
                    <a:pt x="48159" y="89002"/>
                    <a:pt x="48159" y="97536"/>
                  </a:cubicBezTo>
                  <a:cubicBezTo>
                    <a:pt x="48159" y="111760"/>
                    <a:pt x="52528" y="123749"/>
                    <a:pt x="61265" y="133502"/>
                  </a:cubicBezTo>
                  <a:cubicBezTo>
                    <a:pt x="70003" y="143256"/>
                    <a:pt x="82296" y="148133"/>
                    <a:pt x="98146" y="148133"/>
                  </a:cubicBezTo>
                  <a:cubicBezTo>
                    <a:pt x="108712" y="148133"/>
                    <a:pt x="117247" y="145694"/>
                    <a:pt x="123749" y="140818"/>
                  </a:cubicBezTo>
                  <a:cubicBezTo>
                    <a:pt x="130658" y="136347"/>
                    <a:pt x="136144" y="130658"/>
                    <a:pt x="140208" y="123749"/>
                  </a:cubicBezTo>
                  <a:cubicBezTo>
                    <a:pt x="144272" y="116840"/>
                    <a:pt x="146304" y="108306"/>
                    <a:pt x="146304" y="98146"/>
                  </a:cubicBezTo>
                  <a:cubicBezTo>
                    <a:pt x="146304" y="87986"/>
                    <a:pt x="144476" y="79654"/>
                    <a:pt x="140818" y="73152"/>
                  </a:cubicBezTo>
                  <a:cubicBezTo>
                    <a:pt x="131064" y="56083"/>
                    <a:pt x="116434" y="47549"/>
                    <a:pt x="96926" y="475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" sz="4800" b="1" dirty="0">
                <a:solidFill>
                  <a:srgbClr val="000000"/>
                </a:solidFill>
                <a:effectLst/>
                <a:latin typeface="Gotham Bold" pitchFamily="2" charset="0"/>
              </a:endParaRPr>
            </a:p>
          </p:txBody>
        </p:sp>
        <p:sp>
          <p:nvSpPr>
            <p:cNvPr id="79" name="Полилиния 25">
              <a:extLst>
                <a:ext uri="{FF2B5EF4-FFF2-40B4-BE49-F238E27FC236}">
                  <a16:creationId xmlns:a16="http://schemas.microsoft.com/office/drawing/2014/main" id="{AC0857CC-7F56-468E-902C-39B2EA5216D6}"/>
                </a:ext>
              </a:extLst>
            </p:cNvPr>
            <p:cNvSpPr/>
            <p:nvPr/>
          </p:nvSpPr>
          <p:spPr>
            <a:xfrm>
              <a:off x="1868678" y="5619950"/>
              <a:ext cx="375514" cy="376123"/>
            </a:xfrm>
            <a:custGeom>
              <a:avLst/>
              <a:gdLst/>
              <a:ahLst/>
              <a:cxnLst/>
              <a:rect l="l" t="t" r="r" b="b"/>
              <a:pathLst>
                <a:path w="375514" h="376123">
                  <a:moveTo>
                    <a:pt x="165202" y="0"/>
                  </a:moveTo>
                  <a:lnTo>
                    <a:pt x="187148" y="0"/>
                  </a:lnTo>
                  <a:lnTo>
                    <a:pt x="196292" y="0"/>
                  </a:lnTo>
                  <a:cubicBezTo>
                    <a:pt x="203200" y="0"/>
                    <a:pt x="207468" y="915"/>
                    <a:pt x="209093" y="2743"/>
                  </a:cubicBezTo>
                  <a:cubicBezTo>
                    <a:pt x="210719" y="4572"/>
                    <a:pt x="213157" y="10363"/>
                    <a:pt x="216408" y="20117"/>
                  </a:cubicBezTo>
                  <a:cubicBezTo>
                    <a:pt x="217628" y="22962"/>
                    <a:pt x="218441" y="25197"/>
                    <a:pt x="218847" y="26823"/>
                  </a:cubicBezTo>
                  <a:cubicBezTo>
                    <a:pt x="222098" y="37795"/>
                    <a:pt x="225349" y="43688"/>
                    <a:pt x="228601" y="44501"/>
                  </a:cubicBezTo>
                  <a:cubicBezTo>
                    <a:pt x="229007" y="44501"/>
                    <a:pt x="235712" y="47143"/>
                    <a:pt x="248717" y="52426"/>
                  </a:cubicBezTo>
                  <a:lnTo>
                    <a:pt x="265177" y="59741"/>
                  </a:lnTo>
                  <a:lnTo>
                    <a:pt x="283464" y="50597"/>
                  </a:lnTo>
                  <a:cubicBezTo>
                    <a:pt x="296469" y="44501"/>
                    <a:pt x="303378" y="41453"/>
                    <a:pt x="304191" y="41453"/>
                  </a:cubicBezTo>
                  <a:cubicBezTo>
                    <a:pt x="305816" y="41453"/>
                    <a:pt x="311404" y="46228"/>
                    <a:pt x="320955" y="55779"/>
                  </a:cubicBezTo>
                  <a:cubicBezTo>
                    <a:pt x="330505" y="65329"/>
                    <a:pt x="335281" y="70917"/>
                    <a:pt x="335281" y="72543"/>
                  </a:cubicBezTo>
                  <a:cubicBezTo>
                    <a:pt x="335281" y="74981"/>
                    <a:pt x="332029" y="81890"/>
                    <a:pt x="325527" y="93269"/>
                  </a:cubicBezTo>
                  <a:lnTo>
                    <a:pt x="315773" y="111557"/>
                  </a:lnTo>
                  <a:lnTo>
                    <a:pt x="320650" y="120701"/>
                  </a:lnTo>
                  <a:cubicBezTo>
                    <a:pt x="323901" y="125984"/>
                    <a:pt x="326746" y="132690"/>
                    <a:pt x="329185" y="140818"/>
                  </a:cubicBezTo>
                  <a:lnTo>
                    <a:pt x="332842" y="151791"/>
                  </a:lnTo>
                  <a:cubicBezTo>
                    <a:pt x="351536" y="158293"/>
                    <a:pt x="365761" y="162967"/>
                    <a:pt x="375514" y="165811"/>
                  </a:cubicBezTo>
                  <a:lnTo>
                    <a:pt x="375514" y="210922"/>
                  </a:lnTo>
                  <a:cubicBezTo>
                    <a:pt x="371043" y="212547"/>
                    <a:pt x="364135" y="214884"/>
                    <a:pt x="354787" y="217932"/>
                  </a:cubicBezTo>
                  <a:cubicBezTo>
                    <a:pt x="345440" y="220980"/>
                    <a:pt x="338329" y="223114"/>
                    <a:pt x="333452" y="224333"/>
                  </a:cubicBezTo>
                  <a:lnTo>
                    <a:pt x="329794" y="234087"/>
                  </a:lnTo>
                  <a:cubicBezTo>
                    <a:pt x="326543" y="243840"/>
                    <a:pt x="324105" y="250343"/>
                    <a:pt x="322479" y="253594"/>
                  </a:cubicBezTo>
                  <a:cubicBezTo>
                    <a:pt x="319228" y="260096"/>
                    <a:pt x="317602" y="263957"/>
                    <a:pt x="317602" y="265176"/>
                  </a:cubicBezTo>
                  <a:cubicBezTo>
                    <a:pt x="317602" y="267208"/>
                    <a:pt x="320853" y="274320"/>
                    <a:pt x="327356" y="286512"/>
                  </a:cubicBezTo>
                  <a:lnTo>
                    <a:pt x="337109" y="305410"/>
                  </a:lnTo>
                  <a:cubicBezTo>
                    <a:pt x="329794" y="312319"/>
                    <a:pt x="318821" y="323088"/>
                    <a:pt x="304191" y="337718"/>
                  </a:cubicBezTo>
                  <a:cubicBezTo>
                    <a:pt x="295657" y="332842"/>
                    <a:pt x="282448" y="325933"/>
                    <a:pt x="264567" y="316992"/>
                  </a:cubicBezTo>
                  <a:lnTo>
                    <a:pt x="255423" y="321869"/>
                  </a:lnTo>
                  <a:cubicBezTo>
                    <a:pt x="250546" y="324714"/>
                    <a:pt x="243637" y="327558"/>
                    <a:pt x="234697" y="330403"/>
                  </a:cubicBezTo>
                  <a:lnTo>
                    <a:pt x="223724" y="334061"/>
                  </a:lnTo>
                  <a:lnTo>
                    <a:pt x="210922" y="376123"/>
                  </a:lnTo>
                  <a:lnTo>
                    <a:pt x="164593" y="376123"/>
                  </a:lnTo>
                  <a:cubicBezTo>
                    <a:pt x="158903" y="357429"/>
                    <a:pt x="154636" y="343611"/>
                    <a:pt x="151791" y="334671"/>
                  </a:cubicBezTo>
                  <a:lnTo>
                    <a:pt x="135941" y="328575"/>
                  </a:lnTo>
                  <a:cubicBezTo>
                    <a:pt x="130251" y="326136"/>
                    <a:pt x="123343" y="323291"/>
                    <a:pt x="115215" y="320040"/>
                  </a:cubicBezTo>
                  <a:cubicBezTo>
                    <a:pt x="113589" y="319227"/>
                    <a:pt x="112167" y="318821"/>
                    <a:pt x="110947" y="318821"/>
                  </a:cubicBezTo>
                  <a:cubicBezTo>
                    <a:pt x="108916" y="318821"/>
                    <a:pt x="102210" y="321666"/>
                    <a:pt x="90831" y="327355"/>
                  </a:cubicBezTo>
                  <a:lnTo>
                    <a:pt x="71324" y="337109"/>
                  </a:lnTo>
                  <a:cubicBezTo>
                    <a:pt x="56693" y="322479"/>
                    <a:pt x="45924" y="311506"/>
                    <a:pt x="39015" y="304191"/>
                  </a:cubicBezTo>
                  <a:lnTo>
                    <a:pt x="59132" y="265786"/>
                  </a:lnTo>
                  <a:lnTo>
                    <a:pt x="54255" y="254813"/>
                  </a:lnTo>
                  <a:cubicBezTo>
                    <a:pt x="51004" y="248311"/>
                    <a:pt x="48159" y="241402"/>
                    <a:pt x="45720" y="234087"/>
                  </a:cubicBezTo>
                  <a:lnTo>
                    <a:pt x="42063" y="224943"/>
                  </a:lnTo>
                  <a:cubicBezTo>
                    <a:pt x="37592" y="223723"/>
                    <a:pt x="30684" y="221590"/>
                    <a:pt x="21336" y="218542"/>
                  </a:cubicBezTo>
                  <a:cubicBezTo>
                    <a:pt x="11989" y="215494"/>
                    <a:pt x="4877" y="213157"/>
                    <a:pt x="0" y="211531"/>
                  </a:cubicBezTo>
                  <a:lnTo>
                    <a:pt x="0" y="165202"/>
                  </a:lnTo>
                  <a:lnTo>
                    <a:pt x="17069" y="159715"/>
                  </a:lnTo>
                  <a:cubicBezTo>
                    <a:pt x="29668" y="156058"/>
                    <a:pt x="37186" y="153518"/>
                    <a:pt x="39624" y="152095"/>
                  </a:cubicBezTo>
                  <a:cubicBezTo>
                    <a:pt x="42063" y="150673"/>
                    <a:pt x="43891" y="147930"/>
                    <a:pt x="45111" y="143866"/>
                  </a:cubicBezTo>
                  <a:cubicBezTo>
                    <a:pt x="45924" y="141427"/>
                    <a:pt x="48565" y="134722"/>
                    <a:pt x="53036" y="123749"/>
                  </a:cubicBezTo>
                  <a:lnTo>
                    <a:pt x="59132" y="110947"/>
                  </a:lnTo>
                  <a:cubicBezTo>
                    <a:pt x="50191" y="93879"/>
                    <a:pt x="43485" y="80874"/>
                    <a:pt x="39015" y="71933"/>
                  </a:cubicBezTo>
                  <a:cubicBezTo>
                    <a:pt x="49581" y="60960"/>
                    <a:pt x="60351" y="50191"/>
                    <a:pt x="71324" y="39624"/>
                  </a:cubicBezTo>
                  <a:cubicBezTo>
                    <a:pt x="85548" y="46127"/>
                    <a:pt x="98756" y="52832"/>
                    <a:pt x="110947" y="59741"/>
                  </a:cubicBezTo>
                  <a:lnTo>
                    <a:pt x="126797" y="52426"/>
                  </a:lnTo>
                  <a:cubicBezTo>
                    <a:pt x="136551" y="47549"/>
                    <a:pt x="143053" y="45111"/>
                    <a:pt x="146304" y="45111"/>
                  </a:cubicBezTo>
                  <a:cubicBezTo>
                    <a:pt x="149149" y="45111"/>
                    <a:pt x="153010" y="37592"/>
                    <a:pt x="157887" y="22555"/>
                  </a:cubicBezTo>
                  <a:lnTo>
                    <a:pt x="165202" y="0"/>
                  </a:lnTo>
                  <a:close/>
                  <a:moveTo>
                    <a:pt x="188367" y="90221"/>
                  </a:moveTo>
                  <a:cubicBezTo>
                    <a:pt x="173330" y="90221"/>
                    <a:pt x="158496" y="93879"/>
                    <a:pt x="143866" y="101194"/>
                  </a:cubicBezTo>
                  <a:cubicBezTo>
                    <a:pt x="127204" y="109322"/>
                    <a:pt x="114097" y="121209"/>
                    <a:pt x="104547" y="136855"/>
                  </a:cubicBezTo>
                  <a:cubicBezTo>
                    <a:pt x="94996" y="152502"/>
                    <a:pt x="90221" y="169875"/>
                    <a:pt x="90221" y="188976"/>
                  </a:cubicBezTo>
                  <a:cubicBezTo>
                    <a:pt x="90221" y="215799"/>
                    <a:pt x="99365" y="238354"/>
                    <a:pt x="117653" y="256642"/>
                  </a:cubicBezTo>
                  <a:cubicBezTo>
                    <a:pt x="137567" y="276555"/>
                    <a:pt x="160731" y="286512"/>
                    <a:pt x="187148" y="286512"/>
                  </a:cubicBezTo>
                  <a:cubicBezTo>
                    <a:pt x="216002" y="286512"/>
                    <a:pt x="239777" y="276657"/>
                    <a:pt x="258471" y="256947"/>
                  </a:cubicBezTo>
                  <a:cubicBezTo>
                    <a:pt x="277165" y="237236"/>
                    <a:pt x="286512" y="214173"/>
                    <a:pt x="286512" y="187757"/>
                  </a:cubicBezTo>
                  <a:cubicBezTo>
                    <a:pt x="286512" y="161747"/>
                    <a:pt x="276759" y="138989"/>
                    <a:pt x="257252" y="119482"/>
                  </a:cubicBezTo>
                  <a:cubicBezTo>
                    <a:pt x="237745" y="99975"/>
                    <a:pt x="214783" y="90221"/>
                    <a:pt x="188367" y="9022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" sz="4800" b="1" dirty="0">
                <a:solidFill>
                  <a:srgbClr val="000000"/>
                </a:solidFill>
                <a:effectLst/>
                <a:latin typeface="Gotham Bold" pitchFamily="2" charset="0"/>
              </a:endParaRPr>
            </a:p>
          </p:txBody>
        </p:sp>
      </p:grpSp>
      <p:sp>
        <p:nvSpPr>
          <p:cNvPr id="80" name="Google Shape;429;p55">
            <a:extLst>
              <a:ext uri="{FF2B5EF4-FFF2-40B4-BE49-F238E27FC236}">
                <a16:creationId xmlns:a16="http://schemas.microsoft.com/office/drawing/2014/main" id="{DE5F629D-B2C5-4C46-A33A-E58D19A4695B}"/>
              </a:ext>
            </a:extLst>
          </p:cNvPr>
          <p:cNvSpPr/>
          <p:nvPr/>
        </p:nvSpPr>
        <p:spPr>
          <a:xfrm>
            <a:off x="573800" y="118115"/>
            <a:ext cx="11044400" cy="11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Gotham Bold" pitchFamily="2" charset="0"/>
              </a:rPr>
              <a:t>Какие вопросы обсудим</a:t>
            </a:r>
            <a:endParaRPr sz="5400" dirty="0">
              <a:solidFill>
                <a:srgbClr val="FFFFFF"/>
              </a:solidFill>
              <a:latin typeface="Gotham Bold" pitchFamily="2" charset="0"/>
            </a:endParaRPr>
          </a:p>
        </p:txBody>
      </p:sp>
      <p:sp>
        <p:nvSpPr>
          <p:cNvPr id="81" name="Google Shape;429;p55">
            <a:extLst>
              <a:ext uri="{FF2B5EF4-FFF2-40B4-BE49-F238E27FC236}">
                <a16:creationId xmlns:a16="http://schemas.microsoft.com/office/drawing/2014/main" id="{C9130317-0872-4393-8629-4EBE9C854307}"/>
              </a:ext>
            </a:extLst>
          </p:cNvPr>
          <p:cNvSpPr/>
          <p:nvPr/>
        </p:nvSpPr>
        <p:spPr>
          <a:xfrm>
            <a:off x="1497725" y="5270935"/>
            <a:ext cx="11044400" cy="11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400" dirty="0">
                <a:solidFill>
                  <a:srgbClr val="00B0F0"/>
                </a:solidFill>
                <a:latin typeface="Gotham Bold" pitchFamily="2" charset="0"/>
              </a:rPr>
              <a:t>А еще разберем несколько кейсов, и как мы их решали</a:t>
            </a:r>
            <a:endParaRPr sz="2400" dirty="0">
              <a:solidFill>
                <a:srgbClr val="00B0F0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4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16D4B65-72CD-8684-6ADF-B8E3DAF179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89400">
            <a:off x="8609811" y="2642958"/>
            <a:ext cx="5630853" cy="563085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3A275C1-7ABE-7EB6-FE36-E1FE03CD6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10222">
            <a:off x="6978149" y="-3156442"/>
            <a:ext cx="7982786" cy="7982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89F0A8-9F57-B001-6A7A-77DA74D646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37212">
            <a:off x="-3248223" y="1268146"/>
            <a:ext cx="1785070" cy="1785070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7DE68F3-E190-48E2-94BB-2EED3A49C96E}"/>
              </a:ext>
            </a:extLst>
          </p:cNvPr>
          <p:cNvSpPr/>
          <p:nvPr/>
        </p:nvSpPr>
        <p:spPr>
          <a:xfrm>
            <a:off x="1780165" y="2298170"/>
            <a:ext cx="8631669" cy="2407381"/>
          </a:xfrm>
          <a:prstGeom prst="rect">
            <a:avLst/>
          </a:prstGeom>
          <a:noFill/>
          <a:ln w="476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3629B67-DC98-4433-B119-2C2E68EE4FD9}"/>
              </a:ext>
            </a:extLst>
          </p:cNvPr>
          <p:cNvSpPr/>
          <p:nvPr/>
        </p:nvSpPr>
        <p:spPr>
          <a:xfrm>
            <a:off x="1906581" y="2147224"/>
            <a:ext cx="8631669" cy="2407380"/>
          </a:xfrm>
          <a:prstGeom prst="rect">
            <a:avLst/>
          </a:prstGeom>
          <a:noFill/>
          <a:ln w="4762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E83B775-50B6-4C45-A79E-1D4C1B5DC3F3}"/>
              </a:ext>
            </a:extLst>
          </p:cNvPr>
          <p:cNvSpPr txBox="1"/>
          <p:nvPr/>
        </p:nvSpPr>
        <p:spPr>
          <a:xfrm>
            <a:off x="2120361" y="2519211"/>
            <a:ext cx="3775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Gotham Bold" pitchFamily="2" charset="0"/>
              </a:rPr>
              <a:t>Shift</a:t>
            </a:r>
            <a:r>
              <a:rPr lang="ru-RU" sz="2800" dirty="0">
                <a:solidFill>
                  <a:srgbClr val="FFFFFF"/>
                </a:solidFill>
                <a:latin typeface="Gotham Bold" pitchFamily="2" charset="0"/>
              </a:rPr>
              <a:t>-</a:t>
            </a:r>
            <a:r>
              <a:rPr lang="en-US" sz="2800" dirty="0">
                <a:solidFill>
                  <a:srgbClr val="FFFFFF"/>
                </a:solidFill>
                <a:latin typeface="Gotham Bold" pitchFamily="2" charset="0"/>
              </a:rPr>
              <a:t>Left Testing</a:t>
            </a:r>
            <a:endParaRPr lang="en" sz="28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FCA17C9-6644-4279-9A2D-59278640CB09}"/>
              </a:ext>
            </a:extLst>
          </p:cNvPr>
          <p:cNvSpPr txBox="1"/>
          <p:nvPr/>
        </p:nvSpPr>
        <p:spPr>
          <a:xfrm>
            <a:off x="2111165" y="3157713"/>
            <a:ext cx="80856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>
                <a:solidFill>
                  <a:srgbClr val="FFFFFF"/>
                </a:solidFill>
                <a:latin typeface="Gotham Bold" pitchFamily="2" charset="0"/>
              </a:rPr>
              <a:t>Смещение влево — это техника, при которой мы смещаем тестирование влево по жизненному циклу продукта, то есть привносим его на этапы разработки требований, проектирования продукта, дизайна, разработки и написания кода</a:t>
            </a:r>
            <a:r>
              <a:rPr lang="en-US" sz="1700" dirty="0">
                <a:solidFill>
                  <a:srgbClr val="FFFFFF"/>
                </a:solidFill>
                <a:latin typeface="Gotham Bold" pitchFamily="2" charset="0"/>
              </a:rPr>
              <a:t>.</a:t>
            </a:r>
            <a:endParaRPr lang="ru-RU" sz="1700" dirty="0">
              <a:solidFill>
                <a:srgbClr val="FFFFFF"/>
              </a:solidFill>
              <a:latin typeface="Gotham Bold" pitchFamily="2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F92E598-B68D-4B58-BC7F-44721B1620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89400">
            <a:off x="-867241" y="-445690"/>
            <a:ext cx="3021064" cy="30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95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1A6BB0B-71BB-4A67-9A26-E9257EA1D8DB}"/>
              </a:ext>
            </a:extLst>
          </p:cNvPr>
          <p:cNvSpPr/>
          <p:nvPr/>
        </p:nvSpPr>
        <p:spPr>
          <a:xfrm>
            <a:off x="836973" y="838200"/>
            <a:ext cx="10518054" cy="4738254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550473-2272-E55D-7098-9E490C149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264449">
            <a:off x="1285149" y="5610996"/>
            <a:ext cx="8344594" cy="834459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37D827B-358B-43EE-873D-E50579F96657}"/>
              </a:ext>
            </a:extLst>
          </p:cNvPr>
          <p:cNvSpPr txBox="1"/>
          <p:nvPr/>
        </p:nvSpPr>
        <p:spPr>
          <a:xfrm>
            <a:off x="1781175" y="422762"/>
            <a:ext cx="8635165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FFFF"/>
                </a:solidFill>
                <a:latin typeface="Gotham Bold" pitchFamily="2" charset="0"/>
              </a:rPr>
              <a:t>Роль </a:t>
            </a:r>
            <a:r>
              <a:rPr lang="en-US" sz="2800" dirty="0">
                <a:solidFill>
                  <a:srgbClr val="FFFFFF"/>
                </a:solidFill>
                <a:latin typeface="Gotham Bold" pitchFamily="2" charset="0"/>
              </a:rPr>
              <a:t>QA</a:t>
            </a:r>
            <a:r>
              <a:rPr lang="ru-RU" sz="2800" dirty="0">
                <a:solidFill>
                  <a:srgbClr val="FFFFFF"/>
                </a:solidFill>
                <a:latin typeface="Gotham Bold" pitchFamily="2" charset="0"/>
              </a:rPr>
              <a:t>-инженера на каждом из этапов жизненного цикла ПО</a:t>
            </a:r>
            <a:endParaRPr lang="en" sz="28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FF0518-C2C1-4B65-A1CA-D9B19A2AB259}"/>
              </a:ext>
            </a:extLst>
          </p:cNvPr>
          <p:cNvSpPr txBox="1"/>
          <p:nvPr/>
        </p:nvSpPr>
        <p:spPr>
          <a:xfrm>
            <a:off x="1394604" y="4232615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Анализ </a:t>
            </a:r>
            <a:b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</a:br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требований</a:t>
            </a:r>
            <a:endParaRPr lang="en" sz="16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72BF97-D6C4-413F-8BC2-DE0758F32931}"/>
              </a:ext>
            </a:extLst>
          </p:cNvPr>
          <p:cNvSpPr txBox="1"/>
          <p:nvPr/>
        </p:nvSpPr>
        <p:spPr>
          <a:xfrm>
            <a:off x="3298727" y="4227152"/>
            <a:ext cx="2016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Проектирование</a:t>
            </a:r>
            <a:endParaRPr lang="en" sz="16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7F179D9-60D8-461B-B3D0-9FCC3BE3EED1}"/>
              </a:ext>
            </a:extLst>
          </p:cNvPr>
          <p:cNvSpPr txBox="1"/>
          <p:nvPr/>
        </p:nvSpPr>
        <p:spPr>
          <a:xfrm>
            <a:off x="5457446" y="4234586"/>
            <a:ext cx="1452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Разработка</a:t>
            </a:r>
            <a:endParaRPr lang="en" sz="16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61B7C0-4399-429C-B81D-BDEAE3238FDB}"/>
              </a:ext>
            </a:extLst>
          </p:cNvPr>
          <p:cNvSpPr txBox="1"/>
          <p:nvPr/>
        </p:nvSpPr>
        <p:spPr>
          <a:xfrm>
            <a:off x="7120401" y="4232615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Тестирование</a:t>
            </a:r>
            <a:endParaRPr lang="en" sz="16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3E8FEF-5804-453C-B639-A31416D5C171}"/>
              </a:ext>
            </a:extLst>
          </p:cNvPr>
          <p:cNvSpPr txBox="1"/>
          <p:nvPr/>
        </p:nvSpPr>
        <p:spPr>
          <a:xfrm>
            <a:off x="9150489" y="4227152"/>
            <a:ext cx="1558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Техническая</a:t>
            </a:r>
            <a:b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</a:br>
            <a:r>
              <a:rPr lang="ru-RU" sz="1600" dirty="0">
                <a:solidFill>
                  <a:srgbClr val="FFFFFF"/>
                </a:solidFill>
                <a:effectLst/>
                <a:latin typeface="Gotham Bold" pitchFamily="2" charset="0"/>
              </a:rPr>
              <a:t>поддержка</a:t>
            </a:r>
            <a:endParaRPr lang="en" sz="1600" dirty="0">
              <a:solidFill>
                <a:srgbClr val="FFFFFF"/>
              </a:solidFill>
              <a:effectLst/>
              <a:latin typeface="Gotham Bold" pitchFamily="2" charset="0"/>
            </a:endParaRPr>
          </a:p>
          <a:p>
            <a:pPr algn="ctr"/>
            <a:endParaRPr lang="en" sz="1600" dirty="0">
              <a:solidFill>
                <a:srgbClr val="FFFFFF"/>
              </a:solidFill>
              <a:effectLst/>
              <a:latin typeface="Gotham Bold" pitchFamily="2" charset="0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0C5C83D-F99D-4940-85FA-FE36E7217EA5}"/>
              </a:ext>
            </a:extLst>
          </p:cNvPr>
          <p:cNvGrpSpPr/>
          <p:nvPr/>
        </p:nvGrpSpPr>
        <p:grpSpPr>
          <a:xfrm>
            <a:off x="5520681" y="1864530"/>
            <a:ext cx="1371664" cy="2003232"/>
            <a:chOff x="5520681" y="1607355"/>
            <a:chExt cx="1371664" cy="2003232"/>
          </a:xfrm>
          <a:solidFill>
            <a:srgbClr val="00B0F0"/>
          </a:solidFill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E5F290D5-EE2A-4F60-8F7E-055F43408E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1578" y="2154533"/>
              <a:ext cx="1290767" cy="1456054"/>
              <a:chOff x="1868678" y="5405371"/>
              <a:chExt cx="523647" cy="590702"/>
            </a:xfrm>
            <a:grpFill/>
          </p:grpSpPr>
          <p:sp>
            <p:nvSpPr>
              <p:cNvPr id="60" name="Полилиния 23">
                <a:extLst>
                  <a:ext uri="{FF2B5EF4-FFF2-40B4-BE49-F238E27FC236}">
                    <a16:creationId xmlns:a16="http://schemas.microsoft.com/office/drawing/2014/main" id="{827BD8E0-EE31-4E45-A1BC-B1B5185DCC8F}"/>
                  </a:ext>
                </a:extLst>
              </p:cNvPr>
              <p:cNvSpPr/>
              <p:nvPr/>
            </p:nvSpPr>
            <p:spPr>
              <a:xfrm>
                <a:off x="2019860" y="5405371"/>
                <a:ext cx="242621" cy="245669"/>
              </a:xfrm>
              <a:custGeom>
                <a:avLst/>
                <a:gdLst/>
                <a:ahLst/>
                <a:cxnLst/>
                <a:rect l="l" t="t" r="r" b="b"/>
                <a:pathLst>
                  <a:path w="242621" h="245669">
                    <a:moveTo>
                      <a:pt x="139599" y="0"/>
                    </a:moveTo>
                    <a:cubicBezTo>
                      <a:pt x="140818" y="0"/>
                      <a:pt x="143053" y="610"/>
                      <a:pt x="146304" y="1829"/>
                    </a:cubicBezTo>
                    <a:cubicBezTo>
                      <a:pt x="149555" y="3048"/>
                      <a:pt x="152400" y="3861"/>
                      <a:pt x="154839" y="4267"/>
                    </a:cubicBezTo>
                    <a:lnTo>
                      <a:pt x="163373" y="6096"/>
                    </a:lnTo>
                    <a:lnTo>
                      <a:pt x="165202" y="21336"/>
                    </a:lnTo>
                    <a:cubicBezTo>
                      <a:pt x="166015" y="28245"/>
                      <a:pt x="166828" y="32817"/>
                      <a:pt x="167640" y="35052"/>
                    </a:cubicBezTo>
                    <a:cubicBezTo>
                      <a:pt x="168453" y="37287"/>
                      <a:pt x="170688" y="39421"/>
                      <a:pt x="174346" y="41453"/>
                    </a:cubicBezTo>
                    <a:cubicBezTo>
                      <a:pt x="178004" y="43485"/>
                      <a:pt x="180848" y="45314"/>
                      <a:pt x="182880" y="46939"/>
                    </a:cubicBezTo>
                    <a:lnTo>
                      <a:pt x="189586" y="52426"/>
                    </a:lnTo>
                    <a:lnTo>
                      <a:pt x="203606" y="48768"/>
                    </a:lnTo>
                    <a:cubicBezTo>
                      <a:pt x="212954" y="46736"/>
                      <a:pt x="217831" y="45923"/>
                      <a:pt x="218237" y="46330"/>
                    </a:cubicBezTo>
                    <a:cubicBezTo>
                      <a:pt x="219456" y="47549"/>
                      <a:pt x="222199" y="51714"/>
                      <a:pt x="226467" y="58826"/>
                    </a:cubicBezTo>
                    <a:cubicBezTo>
                      <a:pt x="230734" y="65938"/>
                      <a:pt x="232868" y="69901"/>
                      <a:pt x="232868" y="70714"/>
                    </a:cubicBezTo>
                    <a:cubicBezTo>
                      <a:pt x="232868" y="71526"/>
                      <a:pt x="229819" y="75387"/>
                      <a:pt x="223723" y="82296"/>
                    </a:cubicBezTo>
                    <a:lnTo>
                      <a:pt x="215189" y="92659"/>
                    </a:lnTo>
                    <a:lnTo>
                      <a:pt x="217018" y="106680"/>
                    </a:lnTo>
                    <a:cubicBezTo>
                      <a:pt x="217424" y="108306"/>
                      <a:pt x="217831" y="110439"/>
                      <a:pt x="218237" y="113081"/>
                    </a:cubicBezTo>
                    <a:cubicBezTo>
                      <a:pt x="218644" y="115722"/>
                      <a:pt x="218847" y="117856"/>
                      <a:pt x="218847" y="119482"/>
                    </a:cubicBezTo>
                    <a:lnTo>
                      <a:pt x="219456" y="121310"/>
                    </a:lnTo>
                    <a:cubicBezTo>
                      <a:pt x="219456" y="122530"/>
                      <a:pt x="223317" y="125171"/>
                      <a:pt x="231038" y="129235"/>
                    </a:cubicBezTo>
                    <a:cubicBezTo>
                      <a:pt x="238760" y="133299"/>
                      <a:pt x="242621" y="136550"/>
                      <a:pt x="242621" y="138989"/>
                    </a:cubicBezTo>
                    <a:cubicBezTo>
                      <a:pt x="242621" y="141427"/>
                      <a:pt x="241808" y="146101"/>
                      <a:pt x="240183" y="153010"/>
                    </a:cubicBezTo>
                    <a:cubicBezTo>
                      <a:pt x="238557" y="159918"/>
                      <a:pt x="237338" y="163779"/>
                      <a:pt x="236525" y="164592"/>
                    </a:cubicBezTo>
                    <a:cubicBezTo>
                      <a:pt x="235306" y="165811"/>
                      <a:pt x="230023" y="166827"/>
                      <a:pt x="220676" y="167640"/>
                    </a:cubicBezTo>
                    <a:lnTo>
                      <a:pt x="206655" y="168859"/>
                    </a:lnTo>
                    <a:lnTo>
                      <a:pt x="201168" y="178613"/>
                    </a:lnTo>
                    <a:cubicBezTo>
                      <a:pt x="196698" y="186334"/>
                      <a:pt x="194463" y="190398"/>
                      <a:pt x="194463" y="190805"/>
                    </a:cubicBezTo>
                    <a:lnTo>
                      <a:pt x="194463" y="191414"/>
                    </a:lnTo>
                    <a:cubicBezTo>
                      <a:pt x="194056" y="192227"/>
                      <a:pt x="193853" y="192837"/>
                      <a:pt x="193853" y="193243"/>
                    </a:cubicBezTo>
                    <a:cubicBezTo>
                      <a:pt x="193853" y="200965"/>
                      <a:pt x="195479" y="208890"/>
                      <a:pt x="198730" y="217018"/>
                    </a:cubicBezTo>
                    <a:cubicBezTo>
                      <a:pt x="199136" y="218237"/>
                      <a:pt x="198628" y="219558"/>
                      <a:pt x="197206" y="220980"/>
                    </a:cubicBezTo>
                    <a:cubicBezTo>
                      <a:pt x="195784" y="222402"/>
                      <a:pt x="192634" y="224536"/>
                      <a:pt x="187757" y="227381"/>
                    </a:cubicBezTo>
                    <a:cubicBezTo>
                      <a:pt x="179629" y="231851"/>
                      <a:pt x="174956" y="234086"/>
                      <a:pt x="173736" y="234086"/>
                    </a:cubicBezTo>
                    <a:cubicBezTo>
                      <a:pt x="172924" y="234086"/>
                      <a:pt x="169063" y="231343"/>
                      <a:pt x="162154" y="225857"/>
                    </a:cubicBezTo>
                    <a:cubicBezTo>
                      <a:pt x="155245" y="220370"/>
                      <a:pt x="150978" y="217627"/>
                      <a:pt x="149352" y="217627"/>
                    </a:cubicBezTo>
                    <a:lnTo>
                      <a:pt x="148743" y="217627"/>
                    </a:lnTo>
                    <a:cubicBezTo>
                      <a:pt x="145898" y="218440"/>
                      <a:pt x="141224" y="219253"/>
                      <a:pt x="134722" y="220066"/>
                    </a:cubicBezTo>
                    <a:lnTo>
                      <a:pt x="123139" y="221285"/>
                    </a:lnTo>
                    <a:cubicBezTo>
                      <a:pt x="118263" y="228600"/>
                      <a:pt x="113183" y="236728"/>
                      <a:pt x="107900" y="245669"/>
                    </a:cubicBezTo>
                    <a:lnTo>
                      <a:pt x="95098" y="242621"/>
                    </a:lnTo>
                    <a:cubicBezTo>
                      <a:pt x="93066" y="242214"/>
                      <a:pt x="90830" y="241808"/>
                      <a:pt x="88392" y="241402"/>
                    </a:cubicBezTo>
                    <a:cubicBezTo>
                      <a:pt x="85954" y="240995"/>
                      <a:pt x="84328" y="240589"/>
                      <a:pt x="83516" y="240182"/>
                    </a:cubicBezTo>
                    <a:cubicBezTo>
                      <a:pt x="82702" y="239776"/>
                      <a:pt x="81788" y="239370"/>
                      <a:pt x="80772" y="238963"/>
                    </a:cubicBezTo>
                    <a:cubicBezTo>
                      <a:pt x="79756" y="238557"/>
                      <a:pt x="79147" y="237744"/>
                      <a:pt x="78943" y="236525"/>
                    </a:cubicBezTo>
                    <a:cubicBezTo>
                      <a:pt x="78740" y="235306"/>
                      <a:pt x="78537" y="233883"/>
                      <a:pt x="78334" y="232258"/>
                    </a:cubicBezTo>
                    <a:cubicBezTo>
                      <a:pt x="78131" y="230632"/>
                      <a:pt x="77826" y="227990"/>
                      <a:pt x="77420" y="224333"/>
                    </a:cubicBezTo>
                    <a:cubicBezTo>
                      <a:pt x="77013" y="214986"/>
                      <a:pt x="75388" y="209296"/>
                      <a:pt x="72543" y="207264"/>
                    </a:cubicBezTo>
                    <a:cubicBezTo>
                      <a:pt x="72136" y="206858"/>
                      <a:pt x="70612" y="205638"/>
                      <a:pt x="67971" y="203606"/>
                    </a:cubicBezTo>
                    <a:cubicBezTo>
                      <a:pt x="65329" y="201574"/>
                      <a:pt x="63195" y="199949"/>
                      <a:pt x="61570" y="198730"/>
                    </a:cubicBezTo>
                    <a:lnTo>
                      <a:pt x="53035" y="193243"/>
                    </a:lnTo>
                    <a:lnTo>
                      <a:pt x="40234" y="196291"/>
                    </a:lnTo>
                    <a:cubicBezTo>
                      <a:pt x="31699" y="198323"/>
                      <a:pt x="26619" y="198933"/>
                      <a:pt x="24994" y="198120"/>
                    </a:cubicBezTo>
                    <a:cubicBezTo>
                      <a:pt x="23368" y="197307"/>
                      <a:pt x="20523" y="193040"/>
                      <a:pt x="16459" y="185318"/>
                    </a:cubicBezTo>
                    <a:lnTo>
                      <a:pt x="9144" y="173736"/>
                    </a:lnTo>
                    <a:lnTo>
                      <a:pt x="18898" y="162763"/>
                    </a:lnTo>
                    <a:cubicBezTo>
                      <a:pt x="24587" y="156667"/>
                      <a:pt x="27432" y="151994"/>
                      <a:pt x="27432" y="148742"/>
                    </a:cubicBezTo>
                    <a:cubicBezTo>
                      <a:pt x="27432" y="147930"/>
                      <a:pt x="27026" y="145796"/>
                      <a:pt x="26213" y="142342"/>
                    </a:cubicBezTo>
                    <a:cubicBezTo>
                      <a:pt x="25400" y="138887"/>
                      <a:pt x="24994" y="135331"/>
                      <a:pt x="24994" y="131674"/>
                    </a:cubicBezTo>
                    <a:cubicBezTo>
                      <a:pt x="24994" y="128016"/>
                      <a:pt x="24486" y="125578"/>
                      <a:pt x="23470" y="124358"/>
                    </a:cubicBezTo>
                    <a:cubicBezTo>
                      <a:pt x="22454" y="123139"/>
                      <a:pt x="18695" y="120498"/>
                      <a:pt x="12192" y="116434"/>
                    </a:cubicBezTo>
                    <a:cubicBezTo>
                      <a:pt x="4064" y="111557"/>
                      <a:pt x="0" y="108102"/>
                      <a:pt x="0" y="106070"/>
                    </a:cubicBezTo>
                    <a:cubicBezTo>
                      <a:pt x="0" y="103632"/>
                      <a:pt x="1118" y="98654"/>
                      <a:pt x="3353" y="91135"/>
                    </a:cubicBezTo>
                    <a:cubicBezTo>
                      <a:pt x="5588" y="83617"/>
                      <a:pt x="7112" y="79654"/>
                      <a:pt x="7925" y="79248"/>
                    </a:cubicBezTo>
                    <a:cubicBezTo>
                      <a:pt x="10363" y="78029"/>
                      <a:pt x="15240" y="77419"/>
                      <a:pt x="22555" y="77419"/>
                    </a:cubicBezTo>
                    <a:lnTo>
                      <a:pt x="34747" y="77419"/>
                    </a:lnTo>
                    <a:lnTo>
                      <a:pt x="42063" y="67056"/>
                    </a:lnTo>
                    <a:cubicBezTo>
                      <a:pt x="47752" y="59741"/>
                      <a:pt x="50800" y="55677"/>
                      <a:pt x="51207" y="54864"/>
                    </a:cubicBezTo>
                    <a:cubicBezTo>
                      <a:pt x="51613" y="54458"/>
                      <a:pt x="51714" y="52934"/>
                      <a:pt x="51511" y="50292"/>
                    </a:cubicBezTo>
                    <a:cubicBezTo>
                      <a:pt x="51308" y="47650"/>
                      <a:pt x="50800" y="44907"/>
                      <a:pt x="49987" y="42062"/>
                    </a:cubicBezTo>
                    <a:cubicBezTo>
                      <a:pt x="48362" y="36779"/>
                      <a:pt x="47549" y="32512"/>
                      <a:pt x="47549" y="29261"/>
                    </a:cubicBezTo>
                    <a:cubicBezTo>
                      <a:pt x="47549" y="26010"/>
                      <a:pt x="50800" y="22149"/>
                      <a:pt x="57303" y="17678"/>
                    </a:cubicBezTo>
                    <a:cubicBezTo>
                      <a:pt x="58522" y="16866"/>
                      <a:pt x="59944" y="16053"/>
                      <a:pt x="61570" y="15240"/>
                    </a:cubicBezTo>
                    <a:cubicBezTo>
                      <a:pt x="63195" y="14427"/>
                      <a:pt x="64618" y="13716"/>
                      <a:pt x="65837" y="13106"/>
                    </a:cubicBezTo>
                    <a:cubicBezTo>
                      <a:pt x="67056" y="12497"/>
                      <a:pt x="68072" y="11786"/>
                      <a:pt x="68885" y="10973"/>
                    </a:cubicBezTo>
                    <a:lnTo>
                      <a:pt x="70104" y="10363"/>
                    </a:lnTo>
                    <a:cubicBezTo>
                      <a:pt x="70917" y="10363"/>
                      <a:pt x="75184" y="13411"/>
                      <a:pt x="82906" y="19507"/>
                    </a:cubicBezTo>
                    <a:cubicBezTo>
                      <a:pt x="89815" y="25197"/>
                      <a:pt x="94082" y="28042"/>
                      <a:pt x="95708" y="28042"/>
                    </a:cubicBezTo>
                    <a:cubicBezTo>
                      <a:pt x="96114" y="28042"/>
                      <a:pt x="97943" y="27635"/>
                      <a:pt x="101194" y="26822"/>
                    </a:cubicBezTo>
                    <a:cubicBezTo>
                      <a:pt x="106884" y="25197"/>
                      <a:pt x="111151" y="24384"/>
                      <a:pt x="113996" y="24384"/>
                    </a:cubicBezTo>
                    <a:cubicBezTo>
                      <a:pt x="117653" y="24384"/>
                      <a:pt x="122124" y="20117"/>
                      <a:pt x="127407" y="11582"/>
                    </a:cubicBezTo>
                    <a:cubicBezTo>
                      <a:pt x="131877" y="3861"/>
                      <a:pt x="135941" y="0"/>
                      <a:pt x="139599" y="0"/>
                    </a:cubicBezTo>
                    <a:close/>
                    <a:moveTo>
                      <a:pt x="122530" y="58522"/>
                    </a:moveTo>
                    <a:cubicBezTo>
                      <a:pt x="118872" y="58522"/>
                      <a:pt x="113386" y="59334"/>
                      <a:pt x="106071" y="60960"/>
                    </a:cubicBezTo>
                    <a:cubicBezTo>
                      <a:pt x="86970" y="65837"/>
                      <a:pt x="72746" y="77826"/>
                      <a:pt x="63398" y="96926"/>
                    </a:cubicBezTo>
                    <a:cubicBezTo>
                      <a:pt x="60554" y="103022"/>
                      <a:pt x="59131" y="111354"/>
                      <a:pt x="59131" y="121920"/>
                    </a:cubicBezTo>
                    <a:cubicBezTo>
                      <a:pt x="59131" y="134112"/>
                      <a:pt x="60960" y="143866"/>
                      <a:pt x="64618" y="151181"/>
                    </a:cubicBezTo>
                    <a:cubicBezTo>
                      <a:pt x="77623" y="174752"/>
                      <a:pt x="96926" y="186538"/>
                      <a:pt x="122530" y="186538"/>
                    </a:cubicBezTo>
                    <a:cubicBezTo>
                      <a:pt x="133096" y="186538"/>
                      <a:pt x="142850" y="184099"/>
                      <a:pt x="151791" y="179222"/>
                    </a:cubicBezTo>
                    <a:cubicBezTo>
                      <a:pt x="173330" y="168656"/>
                      <a:pt x="184100" y="149149"/>
                      <a:pt x="184100" y="120701"/>
                    </a:cubicBezTo>
                    <a:cubicBezTo>
                      <a:pt x="184100" y="104851"/>
                      <a:pt x="178207" y="90526"/>
                      <a:pt x="166421" y="77724"/>
                    </a:cubicBezTo>
                    <a:cubicBezTo>
                      <a:pt x="154635" y="64922"/>
                      <a:pt x="140005" y="58522"/>
                      <a:pt x="122530" y="585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" sz="4800" b="1" dirty="0">
                  <a:solidFill>
                    <a:srgbClr val="000000"/>
                  </a:solidFill>
                  <a:effectLst/>
                  <a:latin typeface="Gotham Bold" pitchFamily="2" charset="0"/>
                </a:endParaRPr>
              </a:p>
            </p:txBody>
          </p:sp>
          <p:sp>
            <p:nvSpPr>
              <p:cNvPr id="61" name="Полилиния 24">
                <a:extLst>
                  <a:ext uri="{FF2B5EF4-FFF2-40B4-BE49-F238E27FC236}">
                    <a16:creationId xmlns:a16="http://schemas.microsoft.com/office/drawing/2014/main" id="{B6F74705-379E-4765-BA06-175F5879A754}"/>
                  </a:ext>
                </a:extLst>
              </p:cNvPr>
              <p:cNvSpPr/>
              <p:nvPr/>
            </p:nvSpPr>
            <p:spPr>
              <a:xfrm>
                <a:off x="2196643" y="5573010"/>
                <a:ext cx="195682" cy="195682"/>
              </a:xfrm>
              <a:custGeom>
                <a:avLst/>
                <a:gdLst/>
                <a:ahLst/>
                <a:cxnLst/>
                <a:rect l="l" t="t" r="r" b="b"/>
                <a:pathLst>
                  <a:path w="195682" h="195682">
                    <a:moveTo>
                      <a:pt x="101803" y="0"/>
                    </a:moveTo>
                    <a:cubicBezTo>
                      <a:pt x="105054" y="0"/>
                      <a:pt x="108102" y="203"/>
                      <a:pt x="110948" y="610"/>
                    </a:cubicBezTo>
                    <a:cubicBezTo>
                      <a:pt x="116637" y="1422"/>
                      <a:pt x="120092" y="2134"/>
                      <a:pt x="121311" y="2743"/>
                    </a:cubicBezTo>
                    <a:cubicBezTo>
                      <a:pt x="122530" y="3353"/>
                      <a:pt x="123343" y="5080"/>
                      <a:pt x="123749" y="7925"/>
                    </a:cubicBezTo>
                    <a:cubicBezTo>
                      <a:pt x="124562" y="11989"/>
                      <a:pt x="124968" y="15850"/>
                      <a:pt x="124968" y="19507"/>
                    </a:cubicBezTo>
                    <a:cubicBezTo>
                      <a:pt x="124968" y="23165"/>
                      <a:pt x="128423" y="27026"/>
                      <a:pt x="135331" y="31090"/>
                    </a:cubicBezTo>
                    <a:lnTo>
                      <a:pt x="146304" y="37186"/>
                    </a:lnTo>
                    <a:lnTo>
                      <a:pt x="156668" y="32918"/>
                    </a:lnTo>
                    <a:cubicBezTo>
                      <a:pt x="160325" y="31293"/>
                      <a:pt x="163373" y="30480"/>
                      <a:pt x="165811" y="30480"/>
                    </a:cubicBezTo>
                    <a:cubicBezTo>
                      <a:pt x="168250" y="30480"/>
                      <a:pt x="171907" y="33934"/>
                      <a:pt x="176784" y="40843"/>
                    </a:cubicBezTo>
                    <a:lnTo>
                      <a:pt x="182271" y="48768"/>
                    </a:lnTo>
                    <a:lnTo>
                      <a:pt x="175565" y="57912"/>
                    </a:lnTo>
                    <a:cubicBezTo>
                      <a:pt x="172314" y="62789"/>
                      <a:pt x="170688" y="66446"/>
                      <a:pt x="170688" y="68885"/>
                    </a:cubicBezTo>
                    <a:cubicBezTo>
                      <a:pt x="170688" y="72136"/>
                      <a:pt x="171095" y="75184"/>
                      <a:pt x="171907" y="78029"/>
                    </a:cubicBezTo>
                    <a:cubicBezTo>
                      <a:pt x="173127" y="83718"/>
                      <a:pt x="174346" y="87274"/>
                      <a:pt x="175565" y="88697"/>
                    </a:cubicBezTo>
                    <a:cubicBezTo>
                      <a:pt x="176784" y="90119"/>
                      <a:pt x="179832" y="92253"/>
                      <a:pt x="184709" y="95098"/>
                    </a:cubicBezTo>
                    <a:lnTo>
                      <a:pt x="195682" y="99974"/>
                    </a:lnTo>
                    <a:lnTo>
                      <a:pt x="194462" y="110338"/>
                    </a:lnTo>
                    <a:cubicBezTo>
                      <a:pt x="193650" y="116840"/>
                      <a:pt x="192532" y="121006"/>
                      <a:pt x="191110" y="122834"/>
                    </a:cubicBezTo>
                    <a:cubicBezTo>
                      <a:pt x="189688" y="124663"/>
                      <a:pt x="185725" y="125781"/>
                      <a:pt x="179223" y="126187"/>
                    </a:cubicBezTo>
                    <a:cubicBezTo>
                      <a:pt x="175565" y="126594"/>
                      <a:pt x="173025" y="127000"/>
                      <a:pt x="171603" y="127406"/>
                    </a:cubicBezTo>
                    <a:cubicBezTo>
                      <a:pt x="170180" y="127813"/>
                      <a:pt x="168961" y="128727"/>
                      <a:pt x="167945" y="130150"/>
                    </a:cubicBezTo>
                    <a:cubicBezTo>
                      <a:pt x="166929" y="131572"/>
                      <a:pt x="165405" y="134112"/>
                      <a:pt x="163373" y="137770"/>
                    </a:cubicBezTo>
                    <a:cubicBezTo>
                      <a:pt x="160528" y="143459"/>
                      <a:pt x="159106" y="147117"/>
                      <a:pt x="159106" y="148742"/>
                    </a:cubicBezTo>
                    <a:cubicBezTo>
                      <a:pt x="159106" y="150774"/>
                      <a:pt x="159716" y="153619"/>
                      <a:pt x="160935" y="157277"/>
                    </a:cubicBezTo>
                    <a:cubicBezTo>
                      <a:pt x="162560" y="160934"/>
                      <a:pt x="163373" y="163982"/>
                      <a:pt x="163373" y="166421"/>
                    </a:cubicBezTo>
                    <a:cubicBezTo>
                      <a:pt x="163373" y="169672"/>
                      <a:pt x="160528" y="173330"/>
                      <a:pt x="154839" y="177394"/>
                    </a:cubicBezTo>
                    <a:lnTo>
                      <a:pt x="146304" y="182880"/>
                    </a:lnTo>
                    <a:cubicBezTo>
                      <a:pt x="138989" y="177190"/>
                      <a:pt x="133299" y="172923"/>
                      <a:pt x="129236" y="170078"/>
                    </a:cubicBezTo>
                    <a:lnTo>
                      <a:pt x="117043" y="173736"/>
                    </a:lnTo>
                    <a:cubicBezTo>
                      <a:pt x="111760" y="175362"/>
                      <a:pt x="108408" y="176682"/>
                      <a:pt x="106985" y="177698"/>
                    </a:cubicBezTo>
                    <a:cubicBezTo>
                      <a:pt x="105563" y="178714"/>
                      <a:pt x="104039" y="181254"/>
                      <a:pt x="102413" y="185318"/>
                    </a:cubicBezTo>
                    <a:cubicBezTo>
                      <a:pt x="100787" y="189789"/>
                      <a:pt x="99467" y="192634"/>
                      <a:pt x="98451" y="193853"/>
                    </a:cubicBezTo>
                    <a:cubicBezTo>
                      <a:pt x="97435" y="195072"/>
                      <a:pt x="95504" y="195682"/>
                      <a:pt x="92659" y="195682"/>
                    </a:cubicBezTo>
                    <a:cubicBezTo>
                      <a:pt x="89002" y="195682"/>
                      <a:pt x="85954" y="195478"/>
                      <a:pt x="83515" y="195072"/>
                    </a:cubicBezTo>
                    <a:lnTo>
                      <a:pt x="72543" y="193853"/>
                    </a:lnTo>
                    <a:lnTo>
                      <a:pt x="71324" y="182880"/>
                    </a:lnTo>
                    <a:cubicBezTo>
                      <a:pt x="70917" y="177597"/>
                      <a:pt x="70104" y="174142"/>
                      <a:pt x="68885" y="172517"/>
                    </a:cubicBezTo>
                    <a:cubicBezTo>
                      <a:pt x="67666" y="170891"/>
                      <a:pt x="64415" y="168453"/>
                      <a:pt x="59132" y="165202"/>
                    </a:cubicBezTo>
                    <a:lnTo>
                      <a:pt x="48768" y="159715"/>
                    </a:lnTo>
                    <a:lnTo>
                      <a:pt x="38405" y="162763"/>
                    </a:lnTo>
                    <a:lnTo>
                      <a:pt x="27432" y="166421"/>
                    </a:lnTo>
                    <a:cubicBezTo>
                      <a:pt x="24994" y="163576"/>
                      <a:pt x="22555" y="160325"/>
                      <a:pt x="20117" y="156667"/>
                    </a:cubicBezTo>
                    <a:lnTo>
                      <a:pt x="12802" y="146914"/>
                    </a:lnTo>
                    <a:cubicBezTo>
                      <a:pt x="18491" y="138786"/>
                      <a:pt x="22962" y="132893"/>
                      <a:pt x="26213" y="129235"/>
                    </a:cubicBezTo>
                    <a:lnTo>
                      <a:pt x="23165" y="117653"/>
                    </a:lnTo>
                    <a:cubicBezTo>
                      <a:pt x="21540" y="112370"/>
                      <a:pt x="20117" y="108915"/>
                      <a:pt x="18898" y="107290"/>
                    </a:cubicBezTo>
                    <a:cubicBezTo>
                      <a:pt x="17679" y="105664"/>
                      <a:pt x="14834" y="103632"/>
                      <a:pt x="10364" y="101194"/>
                    </a:cubicBezTo>
                    <a:lnTo>
                      <a:pt x="0" y="96317"/>
                    </a:lnTo>
                    <a:lnTo>
                      <a:pt x="1220" y="85344"/>
                    </a:lnTo>
                    <a:cubicBezTo>
                      <a:pt x="1626" y="78842"/>
                      <a:pt x="2743" y="74778"/>
                      <a:pt x="4572" y="73152"/>
                    </a:cubicBezTo>
                    <a:cubicBezTo>
                      <a:pt x="6401" y="71526"/>
                      <a:pt x="10567" y="70307"/>
                      <a:pt x="17069" y="69494"/>
                    </a:cubicBezTo>
                    <a:cubicBezTo>
                      <a:pt x="21133" y="69088"/>
                      <a:pt x="23876" y="68275"/>
                      <a:pt x="25299" y="67056"/>
                    </a:cubicBezTo>
                    <a:cubicBezTo>
                      <a:pt x="26721" y="65837"/>
                      <a:pt x="28855" y="62789"/>
                      <a:pt x="31699" y="57912"/>
                    </a:cubicBezTo>
                    <a:cubicBezTo>
                      <a:pt x="34544" y="52222"/>
                      <a:pt x="35967" y="48565"/>
                      <a:pt x="35967" y="46939"/>
                    </a:cubicBezTo>
                    <a:cubicBezTo>
                      <a:pt x="35967" y="44907"/>
                      <a:pt x="35357" y="42062"/>
                      <a:pt x="34138" y="38405"/>
                    </a:cubicBezTo>
                    <a:cubicBezTo>
                      <a:pt x="32106" y="32309"/>
                      <a:pt x="31090" y="28651"/>
                      <a:pt x="31090" y="27432"/>
                    </a:cubicBezTo>
                    <a:cubicBezTo>
                      <a:pt x="31090" y="25806"/>
                      <a:pt x="32715" y="23571"/>
                      <a:pt x="35967" y="20726"/>
                    </a:cubicBezTo>
                    <a:cubicBezTo>
                      <a:pt x="40031" y="16662"/>
                      <a:pt x="43485" y="14630"/>
                      <a:pt x="46330" y="14630"/>
                    </a:cubicBezTo>
                    <a:cubicBezTo>
                      <a:pt x="48362" y="14630"/>
                      <a:pt x="52020" y="16256"/>
                      <a:pt x="57303" y="19507"/>
                    </a:cubicBezTo>
                    <a:cubicBezTo>
                      <a:pt x="63399" y="23571"/>
                      <a:pt x="68478" y="24994"/>
                      <a:pt x="72543" y="23774"/>
                    </a:cubicBezTo>
                    <a:cubicBezTo>
                      <a:pt x="76607" y="22149"/>
                      <a:pt x="80061" y="21336"/>
                      <a:pt x="82906" y="21336"/>
                    </a:cubicBezTo>
                    <a:cubicBezTo>
                      <a:pt x="86564" y="21336"/>
                      <a:pt x="89612" y="18288"/>
                      <a:pt x="92050" y="12192"/>
                    </a:cubicBezTo>
                    <a:cubicBezTo>
                      <a:pt x="92863" y="10566"/>
                      <a:pt x="93574" y="8738"/>
                      <a:pt x="94184" y="6706"/>
                    </a:cubicBezTo>
                    <a:cubicBezTo>
                      <a:pt x="94793" y="4674"/>
                      <a:pt x="95301" y="3353"/>
                      <a:pt x="95707" y="2743"/>
                    </a:cubicBezTo>
                    <a:cubicBezTo>
                      <a:pt x="96114" y="2134"/>
                      <a:pt x="96825" y="1524"/>
                      <a:pt x="97841" y="914"/>
                    </a:cubicBezTo>
                    <a:cubicBezTo>
                      <a:pt x="98857" y="305"/>
                      <a:pt x="100178" y="0"/>
                      <a:pt x="101803" y="0"/>
                    </a:cubicBezTo>
                    <a:close/>
                    <a:moveTo>
                      <a:pt x="96926" y="47549"/>
                    </a:moveTo>
                    <a:cubicBezTo>
                      <a:pt x="88799" y="47549"/>
                      <a:pt x="81280" y="49378"/>
                      <a:pt x="74372" y="53035"/>
                    </a:cubicBezTo>
                    <a:cubicBezTo>
                      <a:pt x="69088" y="55880"/>
                      <a:pt x="65329" y="58318"/>
                      <a:pt x="63094" y="60350"/>
                    </a:cubicBezTo>
                    <a:cubicBezTo>
                      <a:pt x="60859" y="62382"/>
                      <a:pt x="58319" y="66040"/>
                      <a:pt x="55474" y="71323"/>
                    </a:cubicBezTo>
                    <a:cubicBezTo>
                      <a:pt x="50597" y="80264"/>
                      <a:pt x="48159" y="89002"/>
                      <a:pt x="48159" y="97536"/>
                    </a:cubicBezTo>
                    <a:cubicBezTo>
                      <a:pt x="48159" y="111760"/>
                      <a:pt x="52528" y="123749"/>
                      <a:pt x="61265" y="133502"/>
                    </a:cubicBezTo>
                    <a:cubicBezTo>
                      <a:pt x="70003" y="143256"/>
                      <a:pt x="82296" y="148133"/>
                      <a:pt x="98146" y="148133"/>
                    </a:cubicBezTo>
                    <a:cubicBezTo>
                      <a:pt x="108712" y="148133"/>
                      <a:pt x="117247" y="145694"/>
                      <a:pt x="123749" y="140818"/>
                    </a:cubicBezTo>
                    <a:cubicBezTo>
                      <a:pt x="130658" y="136347"/>
                      <a:pt x="136144" y="130658"/>
                      <a:pt x="140208" y="123749"/>
                    </a:cubicBezTo>
                    <a:cubicBezTo>
                      <a:pt x="144272" y="116840"/>
                      <a:pt x="146304" y="108306"/>
                      <a:pt x="146304" y="98146"/>
                    </a:cubicBezTo>
                    <a:cubicBezTo>
                      <a:pt x="146304" y="87986"/>
                      <a:pt x="144476" y="79654"/>
                      <a:pt x="140818" y="73152"/>
                    </a:cubicBezTo>
                    <a:cubicBezTo>
                      <a:pt x="131064" y="56083"/>
                      <a:pt x="116434" y="47549"/>
                      <a:pt x="96926" y="475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" sz="4800" b="1" dirty="0">
                  <a:solidFill>
                    <a:srgbClr val="000000"/>
                  </a:solidFill>
                  <a:effectLst/>
                  <a:latin typeface="Gotham Bold" pitchFamily="2" charset="0"/>
                </a:endParaRPr>
              </a:p>
            </p:txBody>
          </p:sp>
          <p:sp>
            <p:nvSpPr>
              <p:cNvPr id="62" name="Полилиния 25">
                <a:extLst>
                  <a:ext uri="{FF2B5EF4-FFF2-40B4-BE49-F238E27FC236}">
                    <a16:creationId xmlns:a16="http://schemas.microsoft.com/office/drawing/2014/main" id="{44FCB50E-D3C6-4AB4-98E1-A6004FB4B70E}"/>
                  </a:ext>
                </a:extLst>
              </p:cNvPr>
              <p:cNvSpPr/>
              <p:nvPr/>
            </p:nvSpPr>
            <p:spPr>
              <a:xfrm>
                <a:off x="1868678" y="5619950"/>
                <a:ext cx="375514" cy="376123"/>
              </a:xfrm>
              <a:custGeom>
                <a:avLst/>
                <a:gdLst/>
                <a:ahLst/>
                <a:cxnLst/>
                <a:rect l="l" t="t" r="r" b="b"/>
                <a:pathLst>
                  <a:path w="375514" h="376123">
                    <a:moveTo>
                      <a:pt x="165202" y="0"/>
                    </a:moveTo>
                    <a:lnTo>
                      <a:pt x="187148" y="0"/>
                    </a:lnTo>
                    <a:lnTo>
                      <a:pt x="196292" y="0"/>
                    </a:lnTo>
                    <a:cubicBezTo>
                      <a:pt x="203200" y="0"/>
                      <a:pt x="207468" y="915"/>
                      <a:pt x="209093" y="2743"/>
                    </a:cubicBezTo>
                    <a:cubicBezTo>
                      <a:pt x="210719" y="4572"/>
                      <a:pt x="213157" y="10363"/>
                      <a:pt x="216408" y="20117"/>
                    </a:cubicBezTo>
                    <a:cubicBezTo>
                      <a:pt x="217628" y="22962"/>
                      <a:pt x="218441" y="25197"/>
                      <a:pt x="218847" y="26823"/>
                    </a:cubicBezTo>
                    <a:cubicBezTo>
                      <a:pt x="222098" y="37795"/>
                      <a:pt x="225349" y="43688"/>
                      <a:pt x="228601" y="44501"/>
                    </a:cubicBezTo>
                    <a:cubicBezTo>
                      <a:pt x="229007" y="44501"/>
                      <a:pt x="235712" y="47143"/>
                      <a:pt x="248717" y="52426"/>
                    </a:cubicBezTo>
                    <a:lnTo>
                      <a:pt x="265177" y="59741"/>
                    </a:lnTo>
                    <a:lnTo>
                      <a:pt x="283464" y="50597"/>
                    </a:lnTo>
                    <a:cubicBezTo>
                      <a:pt x="296469" y="44501"/>
                      <a:pt x="303378" y="41453"/>
                      <a:pt x="304191" y="41453"/>
                    </a:cubicBezTo>
                    <a:cubicBezTo>
                      <a:pt x="305816" y="41453"/>
                      <a:pt x="311404" y="46228"/>
                      <a:pt x="320955" y="55779"/>
                    </a:cubicBezTo>
                    <a:cubicBezTo>
                      <a:pt x="330505" y="65329"/>
                      <a:pt x="335281" y="70917"/>
                      <a:pt x="335281" y="72543"/>
                    </a:cubicBezTo>
                    <a:cubicBezTo>
                      <a:pt x="335281" y="74981"/>
                      <a:pt x="332029" y="81890"/>
                      <a:pt x="325527" y="93269"/>
                    </a:cubicBezTo>
                    <a:lnTo>
                      <a:pt x="315773" y="111557"/>
                    </a:lnTo>
                    <a:lnTo>
                      <a:pt x="320650" y="120701"/>
                    </a:lnTo>
                    <a:cubicBezTo>
                      <a:pt x="323901" y="125984"/>
                      <a:pt x="326746" y="132690"/>
                      <a:pt x="329185" y="140818"/>
                    </a:cubicBezTo>
                    <a:lnTo>
                      <a:pt x="332842" y="151791"/>
                    </a:lnTo>
                    <a:cubicBezTo>
                      <a:pt x="351536" y="158293"/>
                      <a:pt x="365761" y="162967"/>
                      <a:pt x="375514" y="165811"/>
                    </a:cubicBezTo>
                    <a:lnTo>
                      <a:pt x="375514" y="210922"/>
                    </a:lnTo>
                    <a:cubicBezTo>
                      <a:pt x="371043" y="212547"/>
                      <a:pt x="364135" y="214884"/>
                      <a:pt x="354787" y="217932"/>
                    </a:cubicBezTo>
                    <a:cubicBezTo>
                      <a:pt x="345440" y="220980"/>
                      <a:pt x="338329" y="223114"/>
                      <a:pt x="333452" y="224333"/>
                    </a:cubicBezTo>
                    <a:lnTo>
                      <a:pt x="329794" y="234087"/>
                    </a:lnTo>
                    <a:cubicBezTo>
                      <a:pt x="326543" y="243840"/>
                      <a:pt x="324105" y="250343"/>
                      <a:pt x="322479" y="253594"/>
                    </a:cubicBezTo>
                    <a:cubicBezTo>
                      <a:pt x="319228" y="260096"/>
                      <a:pt x="317602" y="263957"/>
                      <a:pt x="317602" y="265176"/>
                    </a:cubicBezTo>
                    <a:cubicBezTo>
                      <a:pt x="317602" y="267208"/>
                      <a:pt x="320853" y="274320"/>
                      <a:pt x="327356" y="286512"/>
                    </a:cubicBezTo>
                    <a:lnTo>
                      <a:pt x="337109" y="305410"/>
                    </a:lnTo>
                    <a:cubicBezTo>
                      <a:pt x="329794" y="312319"/>
                      <a:pt x="318821" y="323088"/>
                      <a:pt x="304191" y="337718"/>
                    </a:cubicBezTo>
                    <a:cubicBezTo>
                      <a:pt x="295657" y="332842"/>
                      <a:pt x="282448" y="325933"/>
                      <a:pt x="264567" y="316992"/>
                    </a:cubicBezTo>
                    <a:lnTo>
                      <a:pt x="255423" y="321869"/>
                    </a:lnTo>
                    <a:cubicBezTo>
                      <a:pt x="250546" y="324714"/>
                      <a:pt x="243637" y="327558"/>
                      <a:pt x="234697" y="330403"/>
                    </a:cubicBezTo>
                    <a:lnTo>
                      <a:pt x="223724" y="334061"/>
                    </a:lnTo>
                    <a:lnTo>
                      <a:pt x="210922" y="376123"/>
                    </a:lnTo>
                    <a:lnTo>
                      <a:pt x="164593" y="376123"/>
                    </a:lnTo>
                    <a:cubicBezTo>
                      <a:pt x="158903" y="357429"/>
                      <a:pt x="154636" y="343611"/>
                      <a:pt x="151791" y="334671"/>
                    </a:cubicBezTo>
                    <a:lnTo>
                      <a:pt x="135941" y="328575"/>
                    </a:lnTo>
                    <a:cubicBezTo>
                      <a:pt x="130251" y="326136"/>
                      <a:pt x="123343" y="323291"/>
                      <a:pt x="115215" y="320040"/>
                    </a:cubicBezTo>
                    <a:cubicBezTo>
                      <a:pt x="113589" y="319227"/>
                      <a:pt x="112167" y="318821"/>
                      <a:pt x="110947" y="318821"/>
                    </a:cubicBezTo>
                    <a:cubicBezTo>
                      <a:pt x="108916" y="318821"/>
                      <a:pt x="102210" y="321666"/>
                      <a:pt x="90831" y="327355"/>
                    </a:cubicBezTo>
                    <a:lnTo>
                      <a:pt x="71324" y="337109"/>
                    </a:lnTo>
                    <a:cubicBezTo>
                      <a:pt x="56693" y="322479"/>
                      <a:pt x="45924" y="311506"/>
                      <a:pt x="39015" y="304191"/>
                    </a:cubicBezTo>
                    <a:lnTo>
                      <a:pt x="59132" y="265786"/>
                    </a:lnTo>
                    <a:lnTo>
                      <a:pt x="54255" y="254813"/>
                    </a:lnTo>
                    <a:cubicBezTo>
                      <a:pt x="51004" y="248311"/>
                      <a:pt x="48159" y="241402"/>
                      <a:pt x="45720" y="234087"/>
                    </a:cubicBezTo>
                    <a:lnTo>
                      <a:pt x="42063" y="224943"/>
                    </a:lnTo>
                    <a:cubicBezTo>
                      <a:pt x="37592" y="223723"/>
                      <a:pt x="30684" y="221590"/>
                      <a:pt x="21336" y="218542"/>
                    </a:cubicBezTo>
                    <a:cubicBezTo>
                      <a:pt x="11989" y="215494"/>
                      <a:pt x="4877" y="213157"/>
                      <a:pt x="0" y="211531"/>
                    </a:cubicBezTo>
                    <a:lnTo>
                      <a:pt x="0" y="165202"/>
                    </a:lnTo>
                    <a:lnTo>
                      <a:pt x="17069" y="159715"/>
                    </a:lnTo>
                    <a:cubicBezTo>
                      <a:pt x="29668" y="156058"/>
                      <a:pt x="37186" y="153518"/>
                      <a:pt x="39624" y="152095"/>
                    </a:cubicBezTo>
                    <a:cubicBezTo>
                      <a:pt x="42063" y="150673"/>
                      <a:pt x="43891" y="147930"/>
                      <a:pt x="45111" y="143866"/>
                    </a:cubicBezTo>
                    <a:cubicBezTo>
                      <a:pt x="45924" y="141427"/>
                      <a:pt x="48565" y="134722"/>
                      <a:pt x="53036" y="123749"/>
                    </a:cubicBezTo>
                    <a:lnTo>
                      <a:pt x="59132" y="110947"/>
                    </a:lnTo>
                    <a:cubicBezTo>
                      <a:pt x="50191" y="93879"/>
                      <a:pt x="43485" y="80874"/>
                      <a:pt x="39015" y="71933"/>
                    </a:cubicBezTo>
                    <a:cubicBezTo>
                      <a:pt x="49581" y="60960"/>
                      <a:pt x="60351" y="50191"/>
                      <a:pt x="71324" y="39624"/>
                    </a:cubicBezTo>
                    <a:cubicBezTo>
                      <a:pt x="85548" y="46127"/>
                      <a:pt x="98756" y="52832"/>
                      <a:pt x="110947" y="59741"/>
                    </a:cubicBezTo>
                    <a:lnTo>
                      <a:pt x="126797" y="52426"/>
                    </a:lnTo>
                    <a:cubicBezTo>
                      <a:pt x="136551" y="47549"/>
                      <a:pt x="143053" y="45111"/>
                      <a:pt x="146304" y="45111"/>
                    </a:cubicBezTo>
                    <a:cubicBezTo>
                      <a:pt x="149149" y="45111"/>
                      <a:pt x="153010" y="37592"/>
                      <a:pt x="157887" y="22555"/>
                    </a:cubicBezTo>
                    <a:lnTo>
                      <a:pt x="165202" y="0"/>
                    </a:lnTo>
                    <a:close/>
                    <a:moveTo>
                      <a:pt x="188367" y="90221"/>
                    </a:moveTo>
                    <a:cubicBezTo>
                      <a:pt x="173330" y="90221"/>
                      <a:pt x="158496" y="93879"/>
                      <a:pt x="143866" y="101194"/>
                    </a:cubicBezTo>
                    <a:cubicBezTo>
                      <a:pt x="127204" y="109322"/>
                      <a:pt x="114097" y="121209"/>
                      <a:pt x="104547" y="136855"/>
                    </a:cubicBezTo>
                    <a:cubicBezTo>
                      <a:pt x="94996" y="152502"/>
                      <a:pt x="90221" y="169875"/>
                      <a:pt x="90221" y="188976"/>
                    </a:cubicBezTo>
                    <a:cubicBezTo>
                      <a:pt x="90221" y="215799"/>
                      <a:pt x="99365" y="238354"/>
                      <a:pt x="117653" y="256642"/>
                    </a:cubicBezTo>
                    <a:cubicBezTo>
                      <a:pt x="137567" y="276555"/>
                      <a:pt x="160731" y="286512"/>
                      <a:pt x="187148" y="286512"/>
                    </a:cubicBezTo>
                    <a:cubicBezTo>
                      <a:pt x="216002" y="286512"/>
                      <a:pt x="239777" y="276657"/>
                      <a:pt x="258471" y="256947"/>
                    </a:cubicBezTo>
                    <a:cubicBezTo>
                      <a:pt x="277165" y="237236"/>
                      <a:pt x="286512" y="214173"/>
                      <a:pt x="286512" y="187757"/>
                    </a:cubicBezTo>
                    <a:cubicBezTo>
                      <a:pt x="286512" y="161747"/>
                      <a:pt x="276759" y="138989"/>
                      <a:pt x="257252" y="119482"/>
                    </a:cubicBezTo>
                    <a:cubicBezTo>
                      <a:pt x="237745" y="99975"/>
                      <a:pt x="214783" y="90221"/>
                      <a:pt x="188367" y="9022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" sz="4800" b="1" dirty="0">
                  <a:solidFill>
                    <a:srgbClr val="000000"/>
                  </a:solidFill>
                  <a:effectLst/>
                  <a:latin typeface="Gotham Bold" pitchFamily="2" charset="0"/>
                </a:endParaRPr>
              </a:p>
            </p:txBody>
          </p:sp>
        </p:grpSp>
        <p:sp>
          <p:nvSpPr>
            <p:cNvPr id="58" name="Полилиния 26">
              <a:extLst>
                <a:ext uri="{FF2B5EF4-FFF2-40B4-BE49-F238E27FC236}">
                  <a16:creationId xmlns:a16="http://schemas.microsoft.com/office/drawing/2014/main" id="{7B960365-4466-46A5-ACB9-3EC033EDB9BF}"/>
                </a:ext>
              </a:extLst>
            </p:cNvPr>
            <p:cNvSpPr/>
            <p:nvPr/>
          </p:nvSpPr>
          <p:spPr>
            <a:xfrm>
              <a:off x="5520681" y="2234575"/>
              <a:ext cx="482348" cy="482347"/>
            </a:xfrm>
            <a:custGeom>
              <a:avLst/>
              <a:gdLst/>
              <a:ahLst/>
              <a:cxnLst/>
              <a:rect l="l" t="t" r="r" b="b"/>
              <a:pathLst>
                <a:path w="195682" h="195682">
                  <a:moveTo>
                    <a:pt x="101803" y="0"/>
                  </a:moveTo>
                  <a:cubicBezTo>
                    <a:pt x="105054" y="0"/>
                    <a:pt x="108102" y="203"/>
                    <a:pt x="110948" y="610"/>
                  </a:cubicBezTo>
                  <a:cubicBezTo>
                    <a:pt x="116637" y="1422"/>
                    <a:pt x="120092" y="2134"/>
                    <a:pt x="121311" y="2743"/>
                  </a:cubicBezTo>
                  <a:cubicBezTo>
                    <a:pt x="122530" y="3353"/>
                    <a:pt x="123343" y="5080"/>
                    <a:pt x="123749" y="7925"/>
                  </a:cubicBezTo>
                  <a:cubicBezTo>
                    <a:pt x="124562" y="11989"/>
                    <a:pt x="124968" y="15850"/>
                    <a:pt x="124968" y="19507"/>
                  </a:cubicBezTo>
                  <a:cubicBezTo>
                    <a:pt x="124968" y="23165"/>
                    <a:pt x="128423" y="27026"/>
                    <a:pt x="135331" y="31090"/>
                  </a:cubicBezTo>
                  <a:lnTo>
                    <a:pt x="146304" y="37186"/>
                  </a:lnTo>
                  <a:lnTo>
                    <a:pt x="156668" y="32918"/>
                  </a:lnTo>
                  <a:cubicBezTo>
                    <a:pt x="160325" y="31293"/>
                    <a:pt x="163373" y="30480"/>
                    <a:pt x="165811" y="30480"/>
                  </a:cubicBezTo>
                  <a:cubicBezTo>
                    <a:pt x="168250" y="30480"/>
                    <a:pt x="171907" y="33934"/>
                    <a:pt x="176784" y="40843"/>
                  </a:cubicBezTo>
                  <a:lnTo>
                    <a:pt x="182271" y="48768"/>
                  </a:lnTo>
                  <a:lnTo>
                    <a:pt x="175565" y="57912"/>
                  </a:lnTo>
                  <a:cubicBezTo>
                    <a:pt x="172314" y="62789"/>
                    <a:pt x="170688" y="66446"/>
                    <a:pt x="170688" y="68885"/>
                  </a:cubicBezTo>
                  <a:cubicBezTo>
                    <a:pt x="170688" y="72136"/>
                    <a:pt x="171095" y="75184"/>
                    <a:pt x="171907" y="78029"/>
                  </a:cubicBezTo>
                  <a:cubicBezTo>
                    <a:pt x="173127" y="83718"/>
                    <a:pt x="174346" y="87274"/>
                    <a:pt x="175565" y="88697"/>
                  </a:cubicBezTo>
                  <a:cubicBezTo>
                    <a:pt x="176784" y="90119"/>
                    <a:pt x="179832" y="92253"/>
                    <a:pt x="184709" y="95098"/>
                  </a:cubicBezTo>
                  <a:lnTo>
                    <a:pt x="195682" y="99974"/>
                  </a:lnTo>
                  <a:lnTo>
                    <a:pt x="194462" y="110338"/>
                  </a:lnTo>
                  <a:cubicBezTo>
                    <a:pt x="193650" y="116840"/>
                    <a:pt x="192532" y="121006"/>
                    <a:pt x="191110" y="122834"/>
                  </a:cubicBezTo>
                  <a:cubicBezTo>
                    <a:pt x="189688" y="124663"/>
                    <a:pt x="185725" y="125781"/>
                    <a:pt x="179223" y="126187"/>
                  </a:cubicBezTo>
                  <a:cubicBezTo>
                    <a:pt x="175565" y="126594"/>
                    <a:pt x="173025" y="127000"/>
                    <a:pt x="171603" y="127406"/>
                  </a:cubicBezTo>
                  <a:cubicBezTo>
                    <a:pt x="170180" y="127813"/>
                    <a:pt x="168961" y="128727"/>
                    <a:pt x="167945" y="130150"/>
                  </a:cubicBezTo>
                  <a:cubicBezTo>
                    <a:pt x="166929" y="131572"/>
                    <a:pt x="165405" y="134112"/>
                    <a:pt x="163373" y="137770"/>
                  </a:cubicBezTo>
                  <a:cubicBezTo>
                    <a:pt x="160528" y="143459"/>
                    <a:pt x="159106" y="147117"/>
                    <a:pt x="159106" y="148742"/>
                  </a:cubicBezTo>
                  <a:cubicBezTo>
                    <a:pt x="159106" y="150774"/>
                    <a:pt x="159716" y="153619"/>
                    <a:pt x="160935" y="157277"/>
                  </a:cubicBezTo>
                  <a:cubicBezTo>
                    <a:pt x="162560" y="160934"/>
                    <a:pt x="163373" y="163982"/>
                    <a:pt x="163373" y="166421"/>
                  </a:cubicBezTo>
                  <a:cubicBezTo>
                    <a:pt x="163373" y="169672"/>
                    <a:pt x="160528" y="173330"/>
                    <a:pt x="154839" y="177394"/>
                  </a:cubicBezTo>
                  <a:lnTo>
                    <a:pt x="146304" y="182880"/>
                  </a:lnTo>
                  <a:cubicBezTo>
                    <a:pt x="138989" y="177190"/>
                    <a:pt x="133299" y="172923"/>
                    <a:pt x="129236" y="170078"/>
                  </a:cubicBezTo>
                  <a:lnTo>
                    <a:pt x="117043" y="173736"/>
                  </a:lnTo>
                  <a:cubicBezTo>
                    <a:pt x="111760" y="175362"/>
                    <a:pt x="108408" y="176682"/>
                    <a:pt x="106985" y="177698"/>
                  </a:cubicBezTo>
                  <a:cubicBezTo>
                    <a:pt x="105563" y="178714"/>
                    <a:pt x="104039" y="181254"/>
                    <a:pt x="102413" y="185318"/>
                  </a:cubicBezTo>
                  <a:cubicBezTo>
                    <a:pt x="100787" y="189789"/>
                    <a:pt x="99467" y="192634"/>
                    <a:pt x="98451" y="193853"/>
                  </a:cubicBezTo>
                  <a:cubicBezTo>
                    <a:pt x="97435" y="195072"/>
                    <a:pt x="95504" y="195682"/>
                    <a:pt x="92659" y="195682"/>
                  </a:cubicBezTo>
                  <a:cubicBezTo>
                    <a:pt x="89002" y="195682"/>
                    <a:pt x="85954" y="195478"/>
                    <a:pt x="83515" y="195072"/>
                  </a:cubicBezTo>
                  <a:lnTo>
                    <a:pt x="72543" y="193853"/>
                  </a:lnTo>
                  <a:lnTo>
                    <a:pt x="71324" y="182880"/>
                  </a:lnTo>
                  <a:cubicBezTo>
                    <a:pt x="70917" y="177597"/>
                    <a:pt x="70104" y="174142"/>
                    <a:pt x="68885" y="172517"/>
                  </a:cubicBezTo>
                  <a:cubicBezTo>
                    <a:pt x="67666" y="170891"/>
                    <a:pt x="64415" y="168453"/>
                    <a:pt x="59132" y="165202"/>
                  </a:cubicBezTo>
                  <a:lnTo>
                    <a:pt x="48768" y="159715"/>
                  </a:lnTo>
                  <a:lnTo>
                    <a:pt x="38405" y="162763"/>
                  </a:lnTo>
                  <a:lnTo>
                    <a:pt x="27432" y="166421"/>
                  </a:lnTo>
                  <a:cubicBezTo>
                    <a:pt x="24994" y="163576"/>
                    <a:pt x="22555" y="160325"/>
                    <a:pt x="20117" y="156667"/>
                  </a:cubicBezTo>
                  <a:lnTo>
                    <a:pt x="12802" y="146914"/>
                  </a:lnTo>
                  <a:cubicBezTo>
                    <a:pt x="18491" y="138786"/>
                    <a:pt x="22962" y="132893"/>
                    <a:pt x="26213" y="129235"/>
                  </a:cubicBezTo>
                  <a:lnTo>
                    <a:pt x="23165" y="117653"/>
                  </a:lnTo>
                  <a:cubicBezTo>
                    <a:pt x="21540" y="112370"/>
                    <a:pt x="20117" y="108915"/>
                    <a:pt x="18898" y="107290"/>
                  </a:cubicBezTo>
                  <a:cubicBezTo>
                    <a:pt x="17679" y="105664"/>
                    <a:pt x="14834" y="103632"/>
                    <a:pt x="10364" y="101194"/>
                  </a:cubicBezTo>
                  <a:lnTo>
                    <a:pt x="0" y="96317"/>
                  </a:lnTo>
                  <a:lnTo>
                    <a:pt x="1220" y="85344"/>
                  </a:lnTo>
                  <a:cubicBezTo>
                    <a:pt x="1626" y="78842"/>
                    <a:pt x="2743" y="74778"/>
                    <a:pt x="4572" y="73152"/>
                  </a:cubicBezTo>
                  <a:cubicBezTo>
                    <a:pt x="6401" y="71526"/>
                    <a:pt x="10567" y="70307"/>
                    <a:pt x="17069" y="69494"/>
                  </a:cubicBezTo>
                  <a:cubicBezTo>
                    <a:pt x="21133" y="69088"/>
                    <a:pt x="23876" y="68275"/>
                    <a:pt x="25299" y="67056"/>
                  </a:cubicBezTo>
                  <a:cubicBezTo>
                    <a:pt x="26721" y="65837"/>
                    <a:pt x="28855" y="62789"/>
                    <a:pt x="31699" y="57912"/>
                  </a:cubicBezTo>
                  <a:cubicBezTo>
                    <a:pt x="34544" y="52222"/>
                    <a:pt x="35967" y="48565"/>
                    <a:pt x="35967" y="46939"/>
                  </a:cubicBezTo>
                  <a:cubicBezTo>
                    <a:pt x="35967" y="44907"/>
                    <a:pt x="35357" y="42062"/>
                    <a:pt x="34138" y="38405"/>
                  </a:cubicBezTo>
                  <a:cubicBezTo>
                    <a:pt x="32106" y="32309"/>
                    <a:pt x="31090" y="28651"/>
                    <a:pt x="31090" y="27432"/>
                  </a:cubicBezTo>
                  <a:cubicBezTo>
                    <a:pt x="31090" y="25806"/>
                    <a:pt x="32715" y="23571"/>
                    <a:pt x="35967" y="20726"/>
                  </a:cubicBezTo>
                  <a:cubicBezTo>
                    <a:pt x="40031" y="16662"/>
                    <a:pt x="43485" y="14630"/>
                    <a:pt x="46330" y="14630"/>
                  </a:cubicBezTo>
                  <a:cubicBezTo>
                    <a:pt x="48362" y="14630"/>
                    <a:pt x="52020" y="16256"/>
                    <a:pt x="57303" y="19507"/>
                  </a:cubicBezTo>
                  <a:cubicBezTo>
                    <a:pt x="63399" y="23571"/>
                    <a:pt x="68478" y="24994"/>
                    <a:pt x="72543" y="23774"/>
                  </a:cubicBezTo>
                  <a:cubicBezTo>
                    <a:pt x="76607" y="22149"/>
                    <a:pt x="80061" y="21336"/>
                    <a:pt x="82906" y="21336"/>
                  </a:cubicBezTo>
                  <a:cubicBezTo>
                    <a:pt x="86564" y="21336"/>
                    <a:pt x="89612" y="18288"/>
                    <a:pt x="92050" y="12192"/>
                  </a:cubicBezTo>
                  <a:cubicBezTo>
                    <a:pt x="92863" y="10566"/>
                    <a:pt x="93574" y="8738"/>
                    <a:pt x="94184" y="6706"/>
                  </a:cubicBezTo>
                  <a:cubicBezTo>
                    <a:pt x="94793" y="4674"/>
                    <a:pt x="95301" y="3353"/>
                    <a:pt x="95707" y="2743"/>
                  </a:cubicBezTo>
                  <a:cubicBezTo>
                    <a:pt x="96114" y="2134"/>
                    <a:pt x="96825" y="1524"/>
                    <a:pt x="97841" y="914"/>
                  </a:cubicBezTo>
                  <a:cubicBezTo>
                    <a:pt x="98857" y="305"/>
                    <a:pt x="100178" y="0"/>
                    <a:pt x="101803" y="0"/>
                  </a:cubicBezTo>
                  <a:close/>
                  <a:moveTo>
                    <a:pt x="96926" y="47549"/>
                  </a:moveTo>
                  <a:cubicBezTo>
                    <a:pt x="88799" y="47549"/>
                    <a:pt x="81280" y="49378"/>
                    <a:pt x="74372" y="53035"/>
                  </a:cubicBezTo>
                  <a:cubicBezTo>
                    <a:pt x="69088" y="55880"/>
                    <a:pt x="65329" y="58318"/>
                    <a:pt x="63094" y="60350"/>
                  </a:cubicBezTo>
                  <a:cubicBezTo>
                    <a:pt x="60859" y="62382"/>
                    <a:pt x="58319" y="66040"/>
                    <a:pt x="55474" y="71323"/>
                  </a:cubicBezTo>
                  <a:cubicBezTo>
                    <a:pt x="50597" y="80264"/>
                    <a:pt x="48159" y="89002"/>
                    <a:pt x="48159" y="97536"/>
                  </a:cubicBezTo>
                  <a:cubicBezTo>
                    <a:pt x="48159" y="111760"/>
                    <a:pt x="52528" y="123749"/>
                    <a:pt x="61265" y="133502"/>
                  </a:cubicBezTo>
                  <a:cubicBezTo>
                    <a:pt x="70003" y="143256"/>
                    <a:pt x="82296" y="148133"/>
                    <a:pt x="98146" y="148133"/>
                  </a:cubicBezTo>
                  <a:cubicBezTo>
                    <a:pt x="108712" y="148133"/>
                    <a:pt x="117247" y="145694"/>
                    <a:pt x="123749" y="140818"/>
                  </a:cubicBezTo>
                  <a:cubicBezTo>
                    <a:pt x="130658" y="136347"/>
                    <a:pt x="136144" y="130658"/>
                    <a:pt x="140208" y="123749"/>
                  </a:cubicBezTo>
                  <a:cubicBezTo>
                    <a:pt x="144272" y="116840"/>
                    <a:pt x="146304" y="108306"/>
                    <a:pt x="146304" y="98146"/>
                  </a:cubicBezTo>
                  <a:cubicBezTo>
                    <a:pt x="146304" y="87986"/>
                    <a:pt x="144476" y="79654"/>
                    <a:pt x="140818" y="73152"/>
                  </a:cubicBezTo>
                  <a:cubicBezTo>
                    <a:pt x="131064" y="56083"/>
                    <a:pt x="116434" y="47549"/>
                    <a:pt x="96926" y="475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" sz="4800" b="1" dirty="0">
                <a:solidFill>
                  <a:srgbClr val="000000"/>
                </a:solidFill>
                <a:effectLst/>
                <a:latin typeface="Gotham Bold" pitchFamily="2" charset="0"/>
              </a:endParaRPr>
            </a:p>
          </p:txBody>
        </p:sp>
        <p:sp>
          <p:nvSpPr>
            <p:cNvPr id="59" name="Полилиния 27">
              <a:extLst>
                <a:ext uri="{FF2B5EF4-FFF2-40B4-BE49-F238E27FC236}">
                  <a16:creationId xmlns:a16="http://schemas.microsoft.com/office/drawing/2014/main" id="{4DA492E0-4805-40ED-ADFF-67C7E477CD48}"/>
                </a:ext>
              </a:extLst>
            </p:cNvPr>
            <p:cNvSpPr/>
            <p:nvPr/>
          </p:nvSpPr>
          <p:spPr>
            <a:xfrm>
              <a:off x="5739124" y="1607355"/>
              <a:ext cx="598050" cy="598049"/>
            </a:xfrm>
            <a:custGeom>
              <a:avLst/>
              <a:gdLst/>
              <a:ahLst/>
              <a:cxnLst/>
              <a:rect l="l" t="t" r="r" b="b"/>
              <a:pathLst>
                <a:path w="195682" h="195682">
                  <a:moveTo>
                    <a:pt x="101803" y="0"/>
                  </a:moveTo>
                  <a:cubicBezTo>
                    <a:pt x="105054" y="0"/>
                    <a:pt x="108102" y="203"/>
                    <a:pt x="110948" y="610"/>
                  </a:cubicBezTo>
                  <a:cubicBezTo>
                    <a:pt x="116637" y="1422"/>
                    <a:pt x="120092" y="2134"/>
                    <a:pt x="121311" y="2743"/>
                  </a:cubicBezTo>
                  <a:cubicBezTo>
                    <a:pt x="122530" y="3353"/>
                    <a:pt x="123343" y="5080"/>
                    <a:pt x="123749" y="7925"/>
                  </a:cubicBezTo>
                  <a:cubicBezTo>
                    <a:pt x="124562" y="11989"/>
                    <a:pt x="124968" y="15850"/>
                    <a:pt x="124968" y="19507"/>
                  </a:cubicBezTo>
                  <a:cubicBezTo>
                    <a:pt x="124968" y="23165"/>
                    <a:pt x="128423" y="27026"/>
                    <a:pt x="135331" y="31090"/>
                  </a:cubicBezTo>
                  <a:lnTo>
                    <a:pt x="146304" y="37186"/>
                  </a:lnTo>
                  <a:lnTo>
                    <a:pt x="156668" y="32918"/>
                  </a:lnTo>
                  <a:cubicBezTo>
                    <a:pt x="160325" y="31293"/>
                    <a:pt x="163373" y="30480"/>
                    <a:pt x="165811" y="30480"/>
                  </a:cubicBezTo>
                  <a:cubicBezTo>
                    <a:pt x="168250" y="30480"/>
                    <a:pt x="171907" y="33934"/>
                    <a:pt x="176784" y="40843"/>
                  </a:cubicBezTo>
                  <a:lnTo>
                    <a:pt x="182271" y="48768"/>
                  </a:lnTo>
                  <a:lnTo>
                    <a:pt x="175565" y="57912"/>
                  </a:lnTo>
                  <a:cubicBezTo>
                    <a:pt x="172314" y="62789"/>
                    <a:pt x="170688" y="66446"/>
                    <a:pt x="170688" y="68885"/>
                  </a:cubicBezTo>
                  <a:cubicBezTo>
                    <a:pt x="170688" y="72136"/>
                    <a:pt x="171095" y="75184"/>
                    <a:pt x="171907" y="78029"/>
                  </a:cubicBezTo>
                  <a:cubicBezTo>
                    <a:pt x="173127" y="83718"/>
                    <a:pt x="174346" y="87274"/>
                    <a:pt x="175565" y="88697"/>
                  </a:cubicBezTo>
                  <a:cubicBezTo>
                    <a:pt x="176784" y="90119"/>
                    <a:pt x="179832" y="92253"/>
                    <a:pt x="184709" y="95098"/>
                  </a:cubicBezTo>
                  <a:lnTo>
                    <a:pt x="195682" y="99974"/>
                  </a:lnTo>
                  <a:lnTo>
                    <a:pt x="194462" y="110338"/>
                  </a:lnTo>
                  <a:cubicBezTo>
                    <a:pt x="193650" y="116840"/>
                    <a:pt x="192532" y="121006"/>
                    <a:pt x="191110" y="122834"/>
                  </a:cubicBezTo>
                  <a:cubicBezTo>
                    <a:pt x="189688" y="124663"/>
                    <a:pt x="185725" y="125781"/>
                    <a:pt x="179223" y="126187"/>
                  </a:cubicBezTo>
                  <a:cubicBezTo>
                    <a:pt x="175565" y="126594"/>
                    <a:pt x="173025" y="127000"/>
                    <a:pt x="171603" y="127406"/>
                  </a:cubicBezTo>
                  <a:cubicBezTo>
                    <a:pt x="170180" y="127813"/>
                    <a:pt x="168961" y="128727"/>
                    <a:pt x="167945" y="130150"/>
                  </a:cubicBezTo>
                  <a:cubicBezTo>
                    <a:pt x="166929" y="131572"/>
                    <a:pt x="165405" y="134112"/>
                    <a:pt x="163373" y="137770"/>
                  </a:cubicBezTo>
                  <a:cubicBezTo>
                    <a:pt x="160528" y="143459"/>
                    <a:pt x="159106" y="147117"/>
                    <a:pt x="159106" y="148742"/>
                  </a:cubicBezTo>
                  <a:cubicBezTo>
                    <a:pt x="159106" y="150774"/>
                    <a:pt x="159716" y="153619"/>
                    <a:pt x="160935" y="157277"/>
                  </a:cubicBezTo>
                  <a:cubicBezTo>
                    <a:pt x="162560" y="160934"/>
                    <a:pt x="163373" y="163982"/>
                    <a:pt x="163373" y="166421"/>
                  </a:cubicBezTo>
                  <a:cubicBezTo>
                    <a:pt x="163373" y="169672"/>
                    <a:pt x="160528" y="173330"/>
                    <a:pt x="154839" y="177394"/>
                  </a:cubicBezTo>
                  <a:lnTo>
                    <a:pt x="146304" y="182880"/>
                  </a:lnTo>
                  <a:cubicBezTo>
                    <a:pt x="138989" y="177190"/>
                    <a:pt x="133299" y="172923"/>
                    <a:pt x="129236" y="170078"/>
                  </a:cubicBezTo>
                  <a:lnTo>
                    <a:pt x="117043" y="173736"/>
                  </a:lnTo>
                  <a:cubicBezTo>
                    <a:pt x="111760" y="175362"/>
                    <a:pt x="108408" y="176682"/>
                    <a:pt x="106985" y="177698"/>
                  </a:cubicBezTo>
                  <a:cubicBezTo>
                    <a:pt x="105563" y="178714"/>
                    <a:pt x="104039" y="181254"/>
                    <a:pt x="102413" y="185318"/>
                  </a:cubicBezTo>
                  <a:cubicBezTo>
                    <a:pt x="100787" y="189789"/>
                    <a:pt x="99467" y="192634"/>
                    <a:pt x="98451" y="193853"/>
                  </a:cubicBezTo>
                  <a:cubicBezTo>
                    <a:pt x="97435" y="195072"/>
                    <a:pt x="95504" y="195682"/>
                    <a:pt x="92659" y="195682"/>
                  </a:cubicBezTo>
                  <a:cubicBezTo>
                    <a:pt x="89002" y="195682"/>
                    <a:pt x="85954" y="195478"/>
                    <a:pt x="83515" y="195072"/>
                  </a:cubicBezTo>
                  <a:lnTo>
                    <a:pt x="72543" y="193853"/>
                  </a:lnTo>
                  <a:lnTo>
                    <a:pt x="71324" y="182880"/>
                  </a:lnTo>
                  <a:cubicBezTo>
                    <a:pt x="70917" y="177597"/>
                    <a:pt x="70104" y="174142"/>
                    <a:pt x="68885" y="172517"/>
                  </a:cubicBezTo>
                  <a:cubicBezTo>
                    <a:pt x="67666" y="170891"/>
                    <a:pt x="64415" y="168453"/>
                    <a:pt x="59132" y="165202"/>
                  </a:cubicBezTo>
                  <a:lnTo>
                    <a:pt x="48768" y="159715"/>
                  </a:lnTo>
                  <a:lnTo>
                    <a:pt x="38405" y="162763"/>
                  </a:lnTo>
                  <a:lnTo>
                    <a:pt x="27432" y="166421"/>
                  </a:lnTo>
                  <a:cubicBezTo>
                    <a:pt x="24994" y="163576"/>
                    <a:pt x="22555" y="160325"/>
                    <a:pt x="20117" y="156667"/>
                  </a:cubicBezTo>
                  <a:lnTo>
                    <a:pt x="12802" y="146914"/>
                  </a:lnTo>
                  <a:cubicBezTo>
                    <a:pt x="18491" y="138786"/>
                    <a:pt x="22962" y="132893"/>
                    <a:pt x="26213" y="129235"/>
                  </a:cubicBezTo>
                  <a:lnTo>
                    <a:pt x="23165" y="117653"/>
                  </a:lnTo>
                  <a:cubicBezTo>
                    <a:pt x="21540" y="112370"/>
                    <a:pt x="20117" y="108915"/>
                    <a:pt x="18898" y="107290"/>
                  </a:cubicBezTo>
                  <a:cubicBezTo>
                    <a:pt x="17679" y="105664"/>
                    <a:pt x="14834" y="103632"/>
                    <a:pt x="10364" y="101194"/>
                  </a:cubicBezTo>
                  <a:lnTo>
                    <a:pt x="0" y="96317"/>
                  </a:lnTo>
                  <a:lnTo>
                    <a:pt x="1220" y="85344"/>
                  </a:lnTo>
                  <a:cubicBezTo>
                    <a:pt x="1626" y="78842"/>
                    <a:pt x="2743" y="74778"/>
                    <a:pt x="4572" y="73152"/>
                  </a:cubicBezTo>
                  <a:cubicBezTo>
                    <a:pt x="6401" y="71526"/>
                    <a:pt x="10567" y="70307"/>
                    <a:pt x="17069" y="69494"/>
                  </a:cubicBezTo>
                  <a:cubicBezTo>
                    <a:pt x="21133" y="69088"/>
                    <a:pt x="23876" y="68275"/>
                    <a:pt x="25299" y="67056"/>
                  </a:cubicBezTo>
                  <a:cubicBezTo>
                    <a:pt x="26721" y="65837"/>
                    <a:pt x="28855" y="62789"/>
                    <a:pt x="31699" y="57912"/>
                  </a:cubicBezTo>
                  <a:cubicBezTo>
                    <a:pt x="34544" y="52222"/>
                    <a:pt x="35967" y="48565"/>
                    <a:pt x="35967" y="46939"/>
                  </a:cubicBezTo>
                  <a:cubicBezTo>
                    <a:pt x="35967" y="44907"/>
                    <a:pt x="35357" y="42062"/>
                    <a:pt x="34138" y="38405"/>
                  </a:cubicBezTo>
                  <a:cubicBezTo>
                    <a:pt x="32106" y="32309"/>
                    <a:pt x="31090" y="28651"/>
                    <a:pt x="31090" y="27432"/>
                  </a:cubicBezTo>
                  <a:cubicBezTo>
                    <a:pt x="31090" y="25806"/>
                    <a:pt x="32715" y="23571"/>
                    <a:pt x="35967" y="20726"/>
                  </a:cubicBezTo>
                  <a:cubicBezTo>
                    <a:pt x="40031" y="16662"/>
                    <a:pt x="43485" y="14630"/>
                    <a:pt x="46330" y="14630"/>
                  </a:cubicBezTo>
                  <a:cubicBezTo>
                    <a:pt x="48362" y="14630"/>
                    <a:pt x="52020" y="16256"/>
                    <a:pt x="57303" y="19507"/>
                  </a:cubicBezTo>
                  <a:cubicBezTo>
                    <a:pt x="63399" y="23571"/>
                    <a:pt x="68478" y="24994"/>
                    <a:pt x="72543" y="23774"/>
                  </a:cubicBezTo>
                  <a:cubicBezTo>
                    <a:pt x="76607" y="22149"/>
                    <a:pt x="80061" y="21336"/>
                    <a:pt x="82906" y="21336"/>
                  </a:cubicBezTo>
                  <a:cubicBezTo>
                    <a:pt x="86564" y="21336"/>
                    <a:pt x="89612" y="18288"/>
                    <a:pt x="92050" y="12192"/>
                  </a:cubicBezTo>
                  <a:cubicBezTo>
                    <a:pt x="92863" y="10566"/>
                    <a:pt x="93574" y="8738"/>
                    <a:pt x="94184" y="6706"/>
                  </a:cubicBezTo>
                  <a:cubicBezTo>
                    <a:pt x="94793" y="4674"/>
                    <a:pt x="95301" y="3353"/>
                    <a:pt x="95707" y="2743"/>
                  </a:cubicBezTo>
                  <a:cubicBezTo>
                    <a:pt x="96114" y="2134"/>
                    <a:pt x="96825" y="1524"/>
                    <a:pt x="97841" y="914"/>
                  </a:cubicBezTo>
                  <a:cubicBezTo>
                    <a:pt x="98857" y="305"/>
                    <a:pt x="100178" y="0"/>
                    <a:pt x="101803" y="0"/>
                  </a:cubicBezTo>
                  <a:close/>
                  <a:moveTo>
                    <a:pt x="96926" y="47549"/>
                  </a:moveTo>
                  <a:cubicBezTo>
                    <a:pt x="88799" y="47549"/>
                    <a:pt x="81280" y="49378"/>
                    <a:pt x="74372" y="53035"/>
                  </a:cubicBezTo>
                  <a:cubicBezTo>
                    <a:pt x="69088" y="55880"/>
                    <a:pt x="65329" y="58318"/>
                    <a:pt x="63094" y="60350"/>
                  </a:cubicBezTo>
                  <a:cubicBezTo>
                    <a:pt x="60859" y="62382"/>
                    <a:pt x="58319" y="66040"/>
                    <a:pt x="55474" y="71323"/>
                  </a:cubicBezTo>
                  <a:cubicBezTo>
                    <a:pt x="50597" y="80264"/>
                    <a:pt x="48159" y="89002"/>
                    <a:pt x="48159" y="97536"/>
                  </a:cubicBezTo>
                  <a:cubicBezTo>
                    <a:pt x="48159" y="111760"/>
                    <a:pt x="52528" y="123749"/>
                    <a:pt x="61265" y="133502"/>
                  </a:cubicBezTo>
                  <a:cubicBezTo>
                    <a:pt x="70003" y="143256"/>
                    <a:pt x="82296" y="148133"/>
                    <a:pt x="98146" y="148133"/>
                  </a:cubicBezTo>
                  <a:cubicBezTo>
                    <a:pt x="108712" y="148133"/>
                    <a:pt x="117247" y="145694"/>
                    <a:pt x="123749" y="140818"/>
                  </a:cubicBezTo>
                  <a:cubicBezTo>
                    <a:pt x="130658" y="136347"/>
                    <a:pt x="136144" y="130658"/>
                    <a:pt x="140208" y="123749"/>
                  </a:cubicBezTo>
                  <a:cubicBezTo>
                    <a:pt x="144272" y="116840"/>
                    <a:pt x="146304" y="108306"/>
                    <a:pt x="146304" y="98146"/>
                  </a:cubicBezTo>
                  <a:cubicBezTo>
                    <a:pt x="146304" y="87986"/>
                    <a:pt x="144476" y="79654"/>
                    <a:pt x="140818" y="73152"/>
                  </a:cubicBezTo>
                  <a:cubicBezTo>
                    <a:pt x="131064" y="56083"/>
                    <a:pt x="116434" y="47549"/>
                    <a:pt x="96926" y="475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" sz="4800" b="1" dirty="0">
                <a:solidFill>
                  <a:srgbClr val="000000"/>
                </a:solidFill>
                <a:effectLst/>
                <a:latin typeface="Gotham Bold" pitchFamily="2" charset="0"/>
              </a:endParaRPr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16EAE74-A12F-4B72-ADD1-454FE0A8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2211">
            <a:off x="7405669" y="2549307"/>
            <a:ext cx="1092731" cy="1092731"/>
          </a:xfrm>
          <a:prstGeom prst="rect">
            <a:avLst/>
          </a:prstGeom>
        </p:spPr>
      </p:pic>
      <p:pic>
        <p:nvPicPr>
          <p:cNvPr id="65" name="Рисунок 64" descr="Круговая диаграмма">
            <a:extLst>
              <a:ext uri="{FF2B5EF4-FFF2-40B4-BE49-F238E27FC236}">
                <a16:creationId xmlns:a16="http://schemas.microsoft.com/office/drawing/2014/main" id="{7709B4B1-E777-4A18-9F1F-EB74E6FEF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8623" y="2491750"/>
            <a:ext cx="1428888" cy="1428888"/>
          </a:xfrm>
          <a:prstGeom prst="rect">
            <a:avLst/>
          </a:prstGeom>
        </p:spPr>
      </p:pic>
      <p:pic>
        <p:nvPicPr>
          <p:cNvPr id="66" name="Рисунок 65" descr="Презентация с круговой диаграммой">
            <a:extLst>
              <a:ext uri="{FF2B5EF4-FFF2-40B4-BE49-F238E27FC236}">
                <a16:creationId xmlns:a16="http://schemas.microsoft.com/office/drawing/2014/main" id="{9D982355-9668-4CC1-A27F-727EE5066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3176" y="2460172"/>
            <a:ext cx="1536166" cy="1536166"/>
          </a:xfrm>
          <a:prstGeom prst="rect">
            <a:avLst/>
          </a:prstGeom>
        </p:spPr>
      </p:pic>
      <p:pic>
        <p:nvPicPr>
          <p:cNvPr id="67" name="Рисунок 66" descr="Мозговой штурм группы">
            <a:extLst>
              <a:ext uri="{FF2B5EF4-FFF2-40B4-BE49-F238E27FC236}">
                <a16:creationId xmlns:a16="http://schemas.microsoft.com/office/drawing/2014/main" id="{0D1DF4DD-86E7-4607-AA95-A62D5596AB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72526" y="2429873"/>
            <a:ext cx="1444545" cy="144454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BE60FA2-F7EE-4CDD-B73A-73BB9D3D46B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1874" y="9164077"/>
            <a:ext cx="9025640" cy="90256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BC58B3-7FA7-1602-90C1-43AE860982A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13056">
            <a:off x="10155324" y="3840032"/>
            <a:ext cx="3031718" cy="30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9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531C5C8-90DA-6067-C017-3A2C878F1D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90784">
            <a:off x="4430394" y="293875"/>
            <a:ext cx="9025640" cy="902564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46FBD5-0C56-F46E-CB36-683171EC3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70680">
            <a:off x="8332438" y="-293873"/>
            <a:ext cx="4341560" cy="4341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1A46E8-A913-D18F-55F5-F184DBC1DF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94662">
            <a:off x="4300916" y="-5659539"/>
            <a:ext cx="6377114" cy="6377114"/>
          </a:xfrm>
          <a:prstGeom prst="rect">
            <a:avLst/>
          </a:prstGeom>
        </p:spPr>
      </p:pic>
      <p:sp>
        <p:nvSpPr>
          <p:cNvPr id="133" name="Google Shape;490;p65">
            <a:extLst>
              <a:ext uri="{FF2B5EF4-FFF2-40B4-BE49-F238E27FC236}">
                <a16:creationId xmlns:a16="http://schemas.microsoft.com/office/drawing/2014/main" id="{F7EEFE2B-EACF-4B0A-BB3A-8D90D2C1D343}"/>
              </a:ext>
            </a:extLst>
          </p:cNvPr>
          <p:cNvSpPr txBox="1">
            <a:spLocks/>
          </p:cNvSpPr>
          <p:nvPr/>
        </p:nvSpPr>
        <p:spPr>
          <a:xfrm>
            <a:off x="560388" y="43207"/>
            <a:ext cx="11360800" cy="183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6600" b="0" dirty="0">
                <a:solidFill>
                  <a:srgbClr val="FFFFFF"/>
                </a:solidFill>
              </a:rPr>
              <a:t>Что нас побудило</a:t>
            </a:r>
            <a:br>
              <a:rPr lang="ru-RU" sz="4000" b="0" dirty="0">
                <a:solidFill>
                  <a:schemeClr val="bg1"/>
                </a:solidFill>
              </a:rPr>
            </a:br>
            <a:r>
              <a:rPr lang="ru-RU" sz="4000" b="0" dirty="0">
                <a:solidFill>
                  <a:srgbClr val="00B0F0"/>
                </a:solidFill>
              </a:rPr>
              <a:t>перейти на новый процесс</a:t>
            </a:r>
          </a:p>
        </p:txBody>
      </p:sp>
      <p:sp>
        <p:nvSpPr>
          <p:cNvPr id="146" name="Google Shape;503;p67">
            <a:extLst>
              <a:ext uri="{FF2B5EF4-FFF2-40B4-BE49-F238E27FC236}">
                <a16:creationId xmlns:a16="http://schemas.microsoft.com/office/drawing/2014/main" id="{C8898B02-E854-4341-B7F2-04E607162E08}"/>
              </a:ext>
            </a:extLst>
          </p:cNvPr>
          <p:cNvSpPr txBox="1">
            <a:spLocks/>
          </p:cNvSpPr>
          <p:nvPr/>
        </p:nvSpPr>
        <p:spPr>
          <a:xfrm>
            <a:off x="1222090" y="1876907"/>
            <a:ext cx="6340224" cy="39377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Внесение изменений на позднем этапе</a:t>
            </a:r>
            <a:br>
              <a:rPr lang="ru-RU" sz="2000" dirty="0">
                <a:solidFill>
                  <a:srgbClr val="FFFFFF"/>
                </a:solidFill>
                <a:latin typeface="Gotham Bold" pitchFamily="2" charset="0"/>
              </a:rPr>
            </a:b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разработки несло издержки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Риски, что приемочное тестирование сдвинет сроки релиза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Низкая погруженность</a:t>
            </a:r>
            <a:r>
              <a:rPr lang="en-US" sz="2000" dirty="0">
                <a:solidFill>
                  <a:srgbClr val="FFFFFF"/>
                </a:solidFill>
                <a:latin typeface="Gotham Bold" pitchFamily="2" charset="0"/>
              </a:rPr>
              <a:t> QA </a:t>
            </a: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в начало цикла разработки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Более низкое понимание процессов </a:t>
            </a:r>
            <a:br>
              <a:rPr lang="ru-RU" sz="2000" dirty="0">
                <a:solidFill>
                  <a:srgbClr val="FFFFFF"/>
                </a:solidFill>
                <a:latin typeface="Gotham Bold" pitchFamily="2" charset="0"/>
              </a:rPr>
            </a:b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и планов</a:t>
            </a:r>
          </a:p>
          <a:p>
            <a:pPr marL="457200" indent="-457200">
              <a:spcAft>
                <a:spcPts val="1200"/>
              </a:spcAft>
              <a:buClr>
                <a:srgbClr val="00B0F0"/>
              </a:buClr>
              <a:buSzPts val="2000"/>
              <a:buFont typeface="Wingdings" pitchFamily="2" charset="2"/>
              <a:buChar char="§"/>
            </a:pP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Менее предсказуемое время </a:t>
            </a:r>
            <a:br>
              <a:rPr lang="ru-RU" sz="2000" dirty="0">
                <a:solidFill>
                  <a:srgbClr val="FFFFFF"/>
                </a:solidFill>
                <a:latin typeface="Gotham Bold" pitchFamily="2" charset="0"/>
              </a:rPr>
            </a:br>
            <a:r>
              <a:rPr lang="ru-RU" sz="2000" dirty="0">
                <a:solidFill>
                  <a:srgbClr val="FFFFFF"/>
                </a:solidFill>
                <a:latin typeface="Gotham Bold" pitchFamily="2" charset="0"/>
              </a:rPr>
              <a:t>на приемочное 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124377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184B25-6BDE-D591-778F-FBEC46BF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130876">
            <a:off x="-1032577" y="1295295"/>
            <a:ext cx="6285644" cy="6285644"/>
          </a:xfrm>
          <a:prstGeom prst="rect">
            <a:avLst/>
          </a:prstGeom>
        </p:spPr>
      </p:pic>
      <p:sp>
        <p:nvSpPr>
          <p:cNvPr id="24" name="Google Shape;296;p41">
            <a:extLst>
              <a:ext uri="{FF2B5EF4-FFF2-40B4-BE49-F238E27FC236}">
                <a16:creationId xmlns:a16="http://schemas.microsoft.com/office/drawing/2014/main" id="{A7A6091D-3F92-4494-AE13-995BE28825FA}"/>
              </a:ext>
            </a:extLst>
          </p:cNvPr>
          <p:cNvSpPr txBox="1">
            <a:spLocks/>
          </p:cNvSpPr>
          <p:nvPr/>
        </p:nvSpPr>
        <p:spPr>
          <a:xfrm>
            <a:off x="646113" y="139699"/>
            <a:ext cx="8586787" cy="17138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4800" b="0" dirty="0">
                <a:solidFill>
                  <a:schemeClr val="tx2">
                    <a:lumMod val="50000"/>
                  </a:schemeClr>
                </a:solidFill>
              </a:rPr>
              <a:t>Кейс </a:t>
            </a:r>
            <a:r>
              <a:rPr lang="en-US" sz="4800" b="0" dirty="0">
                <a:solidFill>
                  <a:schemeClr val="tx2">
                    <a:lumMod val="50000"/>
                  </a:schemeClr>
                </a:solidFill>
              </a:rPr>
              <a:t>#1</a:t>
            </a:r>
            <a:br>
              <a:rPr lang="ru-RU" sz="4800" b="0" dirty="0">
                <a:solidFill>
                  <a:schemeClr val="bg1"/>
                </a:solidFill>
              </a:rPr>
            </a:br>
            <a:r>
              <a:rPr lang="ru-RU" sz="4800" b="0" dirty="0">
                <a:solidFill>
                  <a:srgbClr val="FFFFFF"/>
                </a:solidFill>
              </a:rPr>
              <a:t>Сдвиг ПСИ и релиза</a:t>
            </a:r>
          </a:p>
          <a:p>
            <a:pPr>
              <a:buSzPts val="990"/>
            </a:pPr>
            <a:endParaRPr lang="ru-RU" sz="8000" b="0" dirty="0">
              <a:solidFill>
                <a:schemeClr val="bg1"/>
              </a:solidFill>
            </a:endParaRPr>
          </a:p>
        </p:txBody>
      </p:sp>
      <p:sp>
        <p:nvSpPr>
          <p:cNvPr id="25" name="Google Shape;328;p45">
            <a:extLst>
              <a:ext uri="{FF2B5EF4-FFF2-40B4-BE49-F238E27FC236}">
                <a16:creationId xmlns:a16="http://schemas.microsoft.com/office/drawing/2014/main" id="{F9052597-0183-465E-98F5-7C78C5464859}"/>
              </a:ext>
            </a:extLst>
          </p:cNvPr>
          <p:cNvSpPr txBox="1">
            <a:spLocks/>
          </p:cNvSpPr>
          <p:nvPr/>
        </p:nvSpPr>
        <p:spPr>
          <a:xfrm>
            <a:off x="630238" y="2094850"/>
            <a:ext cx="10728325" cy="42424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1" i="0" u="none" strike="noStrike" cap="none">
                <a:solidFill>
                  <a:srgbClr val="000000"/>
                </a:solidFill>
                <a:latin typeface="Gotham Bold" pitchFamily="2" charset="0"/>
                <a:ea typeface="Gotham Bold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  <a:buClr>
                <a:srgbClr val="E83945"/>
              </a:buClr>
            </a:pPr>
            <a:r>
              <a:rPr lang="ru-RU" sz="32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  <a:t>Во время приемки находите больше </a:t>
            </a:r>
            <a:br>
              <a:rPr lang="ru-RU" sz="32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</a:br>
            <a:r>
              <a:rPr lang="ru-RU" sz="3200" dirty="0">
                <a:solidFill>
                  <a:srgbClr val="00B0F0"/>
                </a:solidFill>
                <a:ea typeface="Roboto Mono"/>
                <a:cs typeface="Roboto Mono"/>
                <a:sym typeface="Roboto Mono"/>
              </a:rPr>
              <a:t>дефектов + время на починку</a:t>
            </a:r>
            <a:br>
              <a:rPr lang="ru-RU" sz="3200" dirty="0">
                <a:solidFill>
                  <a:srgbClr val="E83945"/>
                </a:solidFill>
                <a:ea typeface="Roboto Mono"/>
                <a:cs typeface="Roboto Mono"/>
                <a:sym typeface="Roboto Mono"/>
              </a:rPr>
            </a:br>
            <a:r>
              <a:rPr lang="ru-RU" sz="3200" dirty="0">
                <a:solidFill>
                  <a:srgbClr val="E83945"/>
                </a:solidFill>
                <a:ea typeface="Roboto Mono"/>
                <a:cs typeface="Roboto Mono"/>
                <a:sym typeface="Roboto Mono"/>
              </a:rPr>
              <a:t>                             </a:t>
            </a:r>
          </a:p>
          <a:p>
            <a:pPr>
              <a:spcAft>
                <a:spcPts val="1800"/>
              </a:spcAft>
              <a:buClr>
                <a:srgbClr val="E83945"/>
              </a:buClr>
            </a:pPr>
            <a:r>
              <a:rPr lang="ru-RU" sz="3200" dirty="0">
                <a:solidFill>
                  <a:srgbClr val="E83945"/>
                </a:solidFill>
                <a:ea typeface="Roboto Mono"/>
                <a:cs typeface="Roboto Mono"/>
                <a:sym typeface="Roboto Mono"/>
              </a:rPr>
              <a:t>                             </a:t>
            </a:r>
            <a:r>
              <a:rPr lang="ru-RU" sz="3200" dirty="0">
                <a:solidFill>
                  <a:srgbClr val="FFFFFF"/>
                </a:solidFill>
                <a:latin typeface="Gotham Bold" pitchFamily="50" charset="0"/>
                <a:ea typeface="Roboto Mono"/>
                <a:cs typeface="Roboto Mono"/>
                <a:sym typeface="Roboto Mono"/>
              </a:rPr>
              <a:t>Как можно решить?</a:t>
            </a:r>
            <a:endParaRPr lang="ru-RU" sz="3200" b="0" dirty="0">
              <a:solidFill>
                <a:srgbClr val="FFFFFF"/>
              </a:solidFill>
              <a:latin typeface="Gotham Book" pitchFamily="50" charset="0"/>
              <a:ea typeface="Roboto Mono"/>
              <a:cs typeface="Roboto Mono"/>
              <a:sym typeface="Roboto Mono"/>
            </a:endParaRPr>
          </a:p>
          <a:p>
            <a:pPr>
              <a:spcAft>
                <a:spcPts val="1800"/>
              </a:spcAft>
              <a:buClr>
                <a:srgbClr val="E83945"/>
              </a:buClr>
            </a:pPr>
            <a:r>
              <a:rPr lang="ru-RU" sz="2400" b="0" dirty="0">
                <a:solidFill>
                  <a:schemeClr val="bg1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                                           </a:t>
            </a: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Перезакладывать время</a:t>
            </a:r>
            <a:b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                                           Переносить поставку</a:t>
            </a:r>
            <a:b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400" b="0" dirty="0">
                <a:solidFill>
                  <a:srgbClr val="FFFFFF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                                               Тестировать на более ранних этапах</a:t>
            </a:r>
            <a:br>
              <a:rPr lang="ru-RU" sz="2800" b="0" dirty="0">
                <a:solidFill>
                  <a:schemeClr val="bg1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</a:br>
            <a:r>
              <a:rPr lang="ru-RU" sz="2800" b="0" dirty="0">
                <a:solidFill>
                  <a:schemeClr val="bg1"/>
                </a:solidFill>
                <a:latin typeface="Gotham Book" pitchFamily="50" charset="0"/>
                <a:ea typeface="Roboto Mono"/>
                <a:cs typeface="Roboto Mono"/>
                <a:sym typeface="Roboto Mono"/>
              </a:rPr>
              <a:t> </a:t>
            </a:r>
            <a:endParaRPr lang="ru-RU" sz="2400" b="0" dirty="0">
              <a:solidFill>
                <a:schemeClr val="bg1"/>
              </a:solidFill>
              <a:latin typeface="Gotham Book" pitchFamily="50" charset="0"/>
              <a:ea typeface="Roboto Mono"/>
              <a:cs typeface="Roboto Mono"/>
              <a:sym typeface="Roboto Mono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C1AFF4-EA57-77F6-5489-F2CD3BF8C2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06349">
            <a:off x="8100253" y="-701160"/>
            <a:ext cx="4029610" cy="4029610"/>
          </a:xfrm>
          <a:prstGeom prst="rect">
            <a:avLst/>
          </a:prstGeom>
        </p:spPr>
      </p:pic>
      <p:pic>
        <p:nvPicPr>
          <p:cNvPr id="27" name="Рисунок 26" descr="Маркеры-галочки">
            <a:extLst>
              <a:ext uri="{FF2B5EF4-FFF2-40B4-BE49-F238E27FC236}">
                <a16:creationId xmlns:a16="http://schemas.microsoft.com/office/drawing/2014/main" id="{441D1A1B-3B26-4E70-AE51-15F52BE4A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8849" y="5349678"/>
            <a:ext cx="363636" cy="363636"/>
          </a:xfrm>
          <a:prstGeom prst="rect">
            <a:avLst/>
          </a:prstGeom>
        </p:spPr>
      </p:pic>
      <p:pic>
        <p:nvPicPr>
          <p:cNvPr id="28" name="Рисунок 27" descr="Закрыть">
            <a:extLst>
              <a:ext uri="{FF2B5EF4-FFF2-40B4-BE49-F238E27FC236}">
                <a16:creationId xmlns:a16="http://schemas.microsoft.com/office/drawing/2014/main" id="{73639175-722D-4E7F-9EC8-5A393C555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8849" y="5005092"/>
            <a:ext cx="363636" cy="363636"/>
          </a:xfrm>
          <a:prstGeom prst="rect">
            <a:avLst/>
          </a:prstGeom>
        </p:spPr>
      </p:pic>
      <p:pic>
        <p:nvPicPr>
          <p:cNvPr id="29" name="Рисунок 28" descr="Закрыть">
            <a:extLst>
              <a:ext uri="{FF2B5EF4-FFF2-40B4-BE49-F238E27FC236}">
                <a16:creationId xmlns:a16="http://schemas.microsoft.com/office/drawing/2014/main" id="{57309048-A995-4943-A57A-A16F46CB6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8849" y="4652851"/>
            <a:ext cx="363636" cy="363636"/>
          </a:xfrm>
          <a:prstGeom prst="rect">
            <a:avLst/>
          </a:prstGeom>
        </p:spPr>
      </p:pic>
      <p:pic>
        <p:nvPicPr>
          <p:cNvPr id="30" name="Рисунок 29" descr="Маркеры-галочки">
            <a:extLst>
              <a:ext uri="{FF2B5EF4-FFF2-40B4-BE49-F238E27FC236}">
                <a16:creationId xmlns:a16="http://schemas.microsoft.com/office/drawing/2014/main" id="{834E4EC5-16E3-4821-BCEE-80E5D5D388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0754" y="5353488"/>
            <a:ext cx="363636" cy="3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33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Тема Office">
  <a:themeElements>
    <a:clrScheme name="PlatForm">
      <a:dk1>
        <a:srgbClr val="000000"/>
      </a:dk1>
      <a:lt1>
        <a:srgbClr val="1F5BD7"/>
      </a:lt1>
      <a:dk2>
        <a:srgbClr val="CCEFFF"/>
      </a:dk2>
      <a:lt2>
        <a:srgbClr val="FFFFFF"/>
      </a:lt2>
      <a:accent1>
        <a:srgbClr val="1F5BD7"/>
      </a:accent1>
      <a:accent2>
        <a:srgbClr val="02AFFF"/>
      </a:accent2>
      <a:accent3>
        <a:srgbClr val="CCEFFF"/>
      </a:accent3>
      <a:accent4>
        <a:srgbClr val="FF8300"/>
      </a:accent4>
      <a:accent5>
        <a:srgbClr val="FFA300"/>
      </a:accent5>
      <a:accent6>
        <a:srgbClr val="006848"/>
      </a:accent6>
      <a:hlink>
        <a:srgbClr val="0563C1"/>
      </a:hlink>
      <a:folHlink>
        <a:srgbClr val="0231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7940</TotalTime>
  <Words>538</Words>
  <Application>Microsoft Office PowerPoint</Application>
  <PresentationFormat>Широкоэкранный</PresentationFormat>
  <Paragraphs>76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Gotham Bold</vt:lpstr>
      <vt:lpstr>Montserrat Medium</vt:lpstr>
      <vt:lpstr>Wingdings</vt:lpstr>
      <vt:lpstr>Arial</vt:lpstr>
      <vt:lpstr>Gotham Book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 happens- before единым</dc:title>
  <dc:creator>Aleksander Lantsov</dc:creator>
  <cp:lastModifiedBy>Пляшкевич Дарья Александровна</cp:lastModifiedBy>
  <cp:revision>129</cp:revision>
  <dcterms:modified xsi:type="dcterms:W3CDTF">2024-04-11T13:08:34Z</dcterms:modified>
</cp:coreProperties>
</file>