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20" r:id="rId1"/>
  </p:sldMasterIdLst>
  <p:notesMasterIdLst>
    <p:notesMasterId r:id="rId45"/>
  </p:notesMasterIdLst>
  <p:handoutMasterIdLst>
    <p:handoutMasterId r:id="rId46"/>
  </p:handoutMasterIdLst>
  <p:sldIdLst>
    <p:sldId id="294" r:id="rId2"/>
    <p:sldId id="315" r:id="rId3"/>
    <p:sldId id="400" r:id="rId4"/>
    <p:sldId id="398" r:id="rId5"/>
    <p:sldId id="431" r:id="rId6"/>
    <p:sldId id="399" r:id="rId7"/>
    <p:sldId id="401" r:id="rId8"/>
    <p:sldId id="432" r:id="rId9"/>
    <p:sldId id="434" r:id="rId10"/>
    <p:sldId id="435" r:id="rId11"/>
    <p:sldId id="433" r:id="rId12"/>
    <p:sldId id="403" r:id="rId13"/>
    <p:sldId id="408" r:id="rId14"/>
    <p:sldId id="442" r:id="rId15"/>
    <p:sldId id="404" r:id="rId16"/>
    <p:sldId id="438" r:id="rId17"/>
    <p:sldId id="430" r:id="rId18"/>
    <p:sldId id="449" r:id="rId19"/>
    <p:sldId id="405" r:id="rId20"/>
    <p:sldId id="450" r:id="rId21"/>
    <p:sldId id="436" r:id="rId22"/>
    <p:sldId id="441" r:id="rId23"/>
    <p:sldId id="406" r:id="rId24"/>
    <p:sldId id="440" r:id="rId25"/>
    <p:sldId id="429" r:id="rId26"/>
    <p:sldId id="407" r:id="rId27"/>
    <p:sldId id="446" r:id="rId28"/>
    <p:sldId id="444" r:id="rId29"/>
    <p:sldId id="443" r:id="rId30"/>
    <p:sldId id="447" r:id="rId31"/>
    <p:sldId id="402" r:id="rId32"/>
    <p:sldId id="388" r:id="rId33"/>
    <p:sldId id="393" r:id="rId34"/>
    <p:sldId id="410" r:id="rId35"/>
    <p:sldId id="411" r:id="rId36"/>
    <p:sldId id="412" r:id="rId37"/>
    <p:sldId id="413" r:id="rId38"/>
    <p:sldId id="414" r:id="rId39"/>
    <p:sldId id="421" r:id="rId40"/>
    <p:sldId id="422" r:id="rId41"/>
    <p:sldId id="423" r:id="rId42"/>
    <p:sldId id="448" r:id="rId43"/>
    <p:sldId id="323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Обложки и заставки" id="{8351917A-BA69-2E43-BDCE-EF66A5D1CE32}">
          <p14:sldIdLst>
            <p14:sldId id="294"/>
          </p14:sldIdLst>
        </p14:section>
        <p14:section name="Введение" id="{43C1A82B-9E0E-4648-97EE-5178B4EBE0D0}">
          <p14:sldIdLst>
            <p14:sldId id="315"/>
            <p14:sldId id="400"/>
            <p14:sldId id="398"/>
            <p14:sldId id="431"/>
            <p14:sldId id="399"/>
            <p14:sldId id="401"/>
            <p14:sldId id="432"/>
            <p14:sldId id="434"/>
            <p14:sldId id="435"/>
            <p14:sldId id="433"/>
            <p14:sldId id="403"/>
            <p14:sldId id="408"/>
            <p14:sldId id="442"/>
            <p14:sldId id="404"/>
            <p14:sldId id="438"/>
            <p14:sldId id="430"/>
            <p14:sldId id="449"/>
            <p14:sldId id="405"/>
            <p14:sldId id="450"/>
            <p14:sldId id="436"/>
            <p14:sldId id="441"/>
            <p14:sldId id="406"/>
            <p14:sldId id="440"/>
            <p14:sldId id="429"/>
            <p14:sldId id="407"/>
            <p14:sldId id="446"/>
            <p14:sldId id="444"/>
            <p14:sldId id="443"/>
            <p14:sldId id="447"/>
            <p14:sldId id="402"/>
            <p14:sldId id="388"/>
            <p14:sldId id="393"/>
            <p14:sldId id="410"/>
            <p14:sldId id="411"/>
            <p14:sldId id="412"/>
            <p14:sldId id="413"/>
            <p14:sldId id="414"/>
            <p14:sldId id="421"/>
            <p14:sldId id="422"/>
            <p14:sldId id="423"/>
            <p14:sldId id="448"/>
          </p14:sldIdLst>
        </p14:section>
        <p14:section name="Текст" id="{622789E5-F0E8-2741-9DE6-4FD76C8FC85F}">
          <p14:sldIdLst/>
        </p14:section>
        <p14:section name="Последние слайды" id="{6AF6DC91-AA1B-CC44-98D8-614FAB803B16}">
          <p14:sldIdLst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2929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16" autoAdjust="0"/>
    <p:restoredTop sz="94748"/>
  </p:normalViewPr>
  <p:slideViewPr>
    <p:cSldViewPr snapToGrid="0" snapToObjects="1" showGuides="1">
      <p:cViewPr>
        <p:scale>
          <a:sx n="46" d="100"/>
          <a:sy n="46" d="100"/>
        </p:scale>
        <p:origin x="360" y="14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2" d="100"/>
          <a:sy n="62" d="100"/>
        </p:scale>
        <p:origin x="20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8312EBF-F088-4B4C-9EEB-8567E94B71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49B4C-991D-4260-9459-D064DF9DA2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5FD37-3E08-4952-A46D-282EC1983B3F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1EAB3-49A5-4F0A-8652-9B84926D88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258BC7-8E18-4C4D-8937-91E2500F3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597B1-935B-4058-B413-919552AE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94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с контакт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Логотип Кинопоиска" descr="Логотип Кинопоиска">
            <a:extLst>
              <a:ext uri="{FF2B5EF4-FFF2-40B4-BE49-F238E27FC236}">
                <a16:creationId xmlns:a16="http://schemas.microsoft.com/office/drawing/2014/main" id="{DA217EF7-D9A1-6649-BD66-D7D8044C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5723" y="1500654"/>
            <a:ext cx="4296185" cy="58834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898FCA-E949-004E-80EA-D12CFCFC7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3632891"/>
            <a:ext cx="15494000" cy="7117936"/>
          </a:xfrm>
        </p:spPr>
        <p:txBody>
          <a:bodyPr anchor="t">
            <a:noAutofit/>
          </a:bodyPr>
          <a:lstStyle>
            <a:lvl1pPr algn="l" fontAlgn="t">
              <a:lnSpc>
                <a:spcPct val="85000"/>
              </a:lnSpc>
              <a:defRPr sz="14400" b="0" i="0" spc="-700" baseline="0">
                <a:solidFill>
                  <a:schemeClr val="bg1"/>
                </a:solidFill>
                <a:latin typeface="SangBleu Sunrise Livre" panose="020B05040000000000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 коротко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0A6E639-8708-3244-8C85-CA8BE73646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6050" y="11620619"/>
            <a:ext cx="10315575" cy="1075459"/>
          </a:xfrm>
        </p:spPr>
        <p:txBody>
          <a:bodyPr anchor="t">
            <a:normAutofit/>
          </a:bodyPr>
          <a:lstStyle>
            <a:lvl1pPr marL="0" indent="0">
              <a:buNone/>
              <a:defRPr sz="3400" b="0" i="0" spc="0" baseline="0">
                <a:latin typeface="Graphik Kinopoisk LC Reg" panose="020B050303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Имя Фамилия, </a:t>
            </a:r>
            <a:r>
              <a:rPr lang="en-US" dirty="0"/>
              <a:t>nickname@</a:t>
            </a:r>
            <a:endParaRPr lang="ru-RU" dirty="0"/>
          </a:p>
        </p:txBody>
      </p:sp>
      <p:pic>
        <p:nvPicPr>
          <p:cNvPr id="5" name="Логотип Кинопоиска" descr="Логотип Кинопоиска">
            <a:extLst>
              <a:ext uri="{FF2B5EF4-FFF2-40B4-BE49-F238E27FC236}">
                <a16:creationId xmlns:a16="http://schemas.microsoft.com/office/drawing/2014/main" id="{90D2CF6E-74CC-564B-B58A-88640D06ED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525723" y="1500654"/>
            <a:ext cx="4296185" cy="5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036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(длинн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661882"/>
            <a:ext cx="18929073" cy="6529531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8000"/>
            </a:lvl1pPr>
          </a:lstStyle>
          <a:p>
            <a:r>
              <a:rPr lang="ru-RU" dirty="0"/>
              <a:t>Здесь будет цитата искромётного, </a:t>
            </a:r>
            <a:br>
              <a:rPr lang="ru-RU" dirty="0"/>
            </a:br>
            <a:r>
              <a:rPr lang="ru-RU" dirty="0"/>
              <a:t>но очень длинного изречения. </a:t>
            </a:r>
            <a:br>
              <a:rPr lang="ru-RU" dirty="0"/>
            </a:br>
            <a:r>
              <a:rPr lang="ru-RU" dirty="0"/>
              <a:t>Все увидят её, обязательно прочтут, </a:t>
            </a:r>
            <a:br>
              <a:rPr lang="en-US" dirty="0"/>
            </a:br>
            <a:r>
              <a:rPr lang="ru-RU" dirty="0"/>
              <a:t>станут восторгаться, возможно, выучат наизусть, а потом начнут передавать другим слово в слово. Снова и снова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CBAC4E2-3451-C845-829D-34FF765657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9180" y="10682722"/>
            <a:ext cx="11525620" cy="1075459"/>
          </a:xfrm>
        </p:spPr>
        <p:txBody>
          <a:bodyPr anchor="t">
            <a:normAutofit/>
          </a:bodyPr>
          <a:lstStyle>
            <a:lvl1pPr marL="0" indent="0">
              <a:buNone/>
              <a:defRPr sz="3400" b="0" i="0" spc="0" baseline="0">
                <a:latin typeface="Graphik Kinopoisk LC Reg" panose="020B050303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Имя Фамилия, кто это</a:t>
            </a:r>
          </a:p>
        </p:txBody>
      </p:sp>
    </p:spTree>
    <p:extLst>
      <p:ext uri="{BB962C8B-B14F-4D97-AF65-F5344CB8AC3E}">
        <p14:creationId xmlns:p14="http://schemas.microsoft.com/office/powerpoint/2010/main" val="349359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661882"/>
            <a:ext cx="19445909" cy="6529531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/>
              <a:t>Здесь будет цитата искромётного изречения. Все увидят её, прочтут, станут восторгаться и передавать другим снова и снова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CBAC4E2-3451-C845-829D-34FF765657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9180" y="10682722"/>
            <a:ext cx="11525620" cy="1075459"/>
          </a:xfrm>
        </p:spPr>
        <p:txBody>
          <a:bodyPr anchor="t">
            <a:normAutofit/>
          </a:bodyPr>
          <a:lstStyle>
            <a:lvl1pPr marL="0" indent="0">
              <a:buNone/>
              <a:defRPr sz="3400" b="0" i="0" spc="0" baseline="0">
                <a:latin typeface="Graphik Kinopoisk LC Reg" panose="020B050303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Имя Фамилия, кто это</a:t>
            </a:r>
          </a:p>
        </p:txBody>
      </p:sp>
    </p:spTree>
    <p:extLst>
      <p:ext uri="{BB962C8B-B14F-4D97-AF65-F5344CB8AC3E}">
        <p14:creationId xmlns:p14="http://schemas.microsoft.com/office/powerpoint/2010/main" val="4243260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680542"/>
            <a:ext cx="19062700" cy="6529531"/>
          </a:xfrm>
        </p:spPr>
        <p:txBody>
          <a:bodyPr/>
          <a:lstStyle>
            <a:lvl1pPr>
              <a:lnSpc>
                <a:spcPct val="84000"/>
              </a:lnSpc>
              <a:defRPr b="1" i="0" spc="-240" baseline="0"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Здесь будет цитата искромётного изречения. Все увидят её, прочтут, станут восторгаться и передавать другим снова и снова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CBAC4E2-3451-C845-829D-34FF765657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9180" y="10682722"/>
            <a:ext cx="11525620" cy="1075459"/>
          </a:xfrm>
        </p:spPr>
        <p:txBody>
          <a:bodyPr anchor="t">
            <a:normAutofit/>
          </a:bodyPr>
          <a:lstStyle>
            <a:lvl1pPr marL="0" indent="0">
              <a:buNone/>
              <a:defRPr sz="3400" b="0" i="0" spc="0" baseline="0">
                <a:latin typeface="Graphik Kinopoisk LC Reg" panose="020B050303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Имя Фамилия, кто это</a:t>
            </a:r>
          </a:p>
        </p:txBody>
      </p:sp>
    </p:spTree>
    <p:extLst>
      <p:ext uri="{BB962C8B-B14F-4D97-AF65-F5344CB8AC3E}">
        <p14:creationId xmlns:p14="http://schemas.microsoft.com/office/powerpoint/2010/main" val="1012056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636998"/>
            <a:ext cx="19062700" cy="6529531"/>
          </a:xfrm>
        </p:spPr>
        <p:txBody>
          <a:bodyPr/>
          <a:lstStyle>
            <a:lvl1pPr>
              <a:lnSpc>
                <a:spcPct val="86000"/>
              </a:lnSpc>
              <a:defRPr b="0" i="0" spc="-320" baseline="0">
                <a:latin typeface="SangBleu Sunrise Regular Italic" panose="020B0504000000000004" pitchFamily="34" charset="0"/>
              </a:defRPr>
            </a:lvl1pPr>
          </a:lstStyle>
          <a:p>
            <a:r>
              <a:rPr lang="ru-RU" dirty="0"/>
              <a:t>Здесь будет цитата искромётного изречения. Все увидят её, прочтут, станут восторгаться и передавать другим снова и снова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CBAC4E2-3451-C845-829D-34FF765657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9180" y="10682722"/>
            <a:ext cx="11525620" cy="1075459"/>
          </a:xfrm>
        </p:spPr>
        <p:txBody>
          <a:bodyPr anchor="t">
            <a:normAutofit/>
          </a:bodyPr>
          <a:lstStyle>
            <a:lvl1pPr marL="0" indent="0">
              <a:buNone/>
              <a:defRPr sz="3400" b="0" i="0" spc="0" baseline="0">
                <a:latin typeface="Graphik Kinopoisk LC Reg" panose="020B050303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Имя Фамилия, кто это</a:t>
            </a:r>
          </a:p>
        </p:txBody>
      </p:sp>
    </p:spTree>
    <p:extLst>
      <p:ext uri="{BB962C8B-B14F-4D97-AF65-F5344CB8AC3E}">
        <p14:creationId xmlns:p14="http://schemas.microsoft.com/office/powerpoint/2010/main" val="81941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жное чис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325" y="1374576"/>
            <a:ext cx="21362988" cy="3104558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Очень важное число</a:t>
            </a:r>
            <a:br>
              <a:rPr lang="ru-RU" dirty="0"/>
            </a:br>
            <a:r>
              <a:rPr lang="ru-RU" dirty="0"/>
              <a:t>и заголовок в две строки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Число">
            <a:extLst>
              <a:ext uri="{FF2B5EF4-FFF2-40B4-BE49-F238E27FC236}">
                <a16:creationId xmlns:a16="http://schemas.microsoft.com/office/drawing/2014/main" id="{2FC0F9FB-A228-944E-943F-6167BE21FC2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530196" y="6557525"/>
            <a:ext cx="16554174" cy="234936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2438338">
              <a:lnSpc>
                <a:spcPct val="70000"/>
              </a:lnSpc>
              <a:spcBef>
                <a:spcPts val="5200"/>
              </a:spcBef>
              <a:buFontTx/>
              <a:buNone/>
              <a:defRPr sz="20000" b="1" i="0" spc="-200">
                <a:solidFill>
                  <a:srgbClr val="FFFFFF"/>
                </a:solidFill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100 500 000</a:t>
            </a:r>
            <a:endParaRPr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455759" y="8686799"/>
            <a:ext cx="12049225" cy="227653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11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чис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203" y="1394454"/>
            <a:ext cx="21362988" cy="3104558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Несколько чисел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Число">
            <a:extLst>
              <a:ext uri="{FF2B5EF4-FFF2-40B4-BE49-F238E27FC236}">
                <a16:creationId xmlns:a16="http://schemas.microsoft.com/office/drawing/2014/main" id="{2FC0F9FB-A228-944E-943F-6167BE21FC2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99537" y="4762428"/>
            <a:ext cx="10128404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2438338">
              <a:lnSpc>
                <a:spcPct val="70000"/>
              </a:lnSpc>
              <a:spcBef>
                <a:spcPts val="5200"/>
              </a:spcBef>
              <a:buFontTx/>
              <a:buNone/>
              <a:defRPr sz="12000" b="1" i="0" spc="-300" baseline="0">
                <a:solidFill>
                  <a:srgbClr val="FFFFFF"/>
                </a:solidFill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100 500 000</a:t>
            </a:r>
            <a:endParaRPr dirty="0"/>
          </a:p>
        </p:txBody>
      </p:sp>
      <p:sp>
        <p:nvSpPr>
          <p:cNvPr id="9" name="Число">
            <a:extLst>
              <a:ext uri="{FF2B5EF4-FFF2-40B4-BE49-F238E27FC236}">
                <a16:creationId xmlns:a16="http://schemas.microsoft.com/office/drawing/2014/main" id="{FF61AC19-0B36-FE49-9E5A-F9D18EC909D9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2463753" y="4758090"/>
            <a:ext cx="10128404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2438338">
              <a:lnSpc>
                <a:spcPct val="70000"/>
              </a:lnSpc>
              <a:spcBef>
                <a:spcPts val="5200"/>
              </a:spcBef>
              <a:buFontTx/>
              <a:buNone/>
              <a:defRPr sz="12000" b="1" i="0" spc="-300" baseline="0">
                <a:solidFill>
                  <a:srgbClr val="FFFFFF"/>
                </a:solidFill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345</a:t>
            </a:r>
            <a:endParaRPr dirty="0"/>
          </a:p>
        </p:txBody>
      </p:sp>
      <p:sp>
        <p:nvSpPr>
          <p:cNvPr id="11" name="Основной текст">
            <a:extLst>
              <a:ext uri="{FF2B5EF4-FFF2-40B4-BE49-F238E27FC236}">
                <a16:creationId xmlns:a16="http://schemas.microsoft.com/office/drawing/2014/main" id="{4C266B64-0130-FA4D-94CB-624CDF92A604}"/>
              </a:ext>
            </a:extLst>
          </p:cNvPr>
          <p:cNvSpPr txBox="1">
            <a:spLocks noGrp="1"/>
          </p:cNvSpPr>
          <p:nvPr>
            <p:ph type="body" sz="half" idx="25" hasCustomPrompt="1"/>
          </p:nvPr>
        </p:nvSpPr>
        <p:spPr>
          <a:xfrm>
            <a:off x="1498600" y="5924056"/>
            <a:ext cx="10153650" cy="105092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C3E7708A-090F-6247-A1D8-2D8D7C56CEC3}"/>
              </a:ext>
            </a:extLst>
          </p:cNvPr>
          <p:cNvSpPr txBox="1">
            <a:spLocks noGrp="1"/>
          </p:cNvSpPr>
          <p:nvPr>
            <p:ph type="body" sz="half" idx="26" hasCustomPrompt="1"/>
          </p:nvPr>
        </p:nvSpPr>
        <p:spPr>
          <a:xfrm>
            <a:off x="1498600" y="9886825"/>
            <a:ext cx="10153650" cy="105092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13" name="Основной текст">
            <a:extLst>
              <a:ext uri="{FF2B5EF4-FFF2-40B4-BE49-F238E27FC236}">
                <a16:creationId xmlns:a16="http://schemas.microsoft.com/office/drawing/2014/main" id="{0ADFCAE2-8829-0940-B9EF-23559E5A9970}"/>
              </a:ext>
            </a:extLst>
          </p:cNvPr>
          <p:cNvSpPr txBox="1">
            <a:spLocks noGrp="1"/>
          </p:cNvSpPr>
          <p:nvPr>
            <p:ph type="body" sz="half" idx="27" hasCustomPrompt="1"/>
          </p:nvPr>
        </p:nvSpPr>
        <p:spPr>
          <a:xfrm>
            <a:off x="12444413" y="5921373"/>
            <a:ext cx="10153650" cy="105092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14" name="Основной текст">
            <a:extLst>
              <a:ext uri="{FF2B5EF4-FFF2-40B4-BE49-F238E27FC236}">
                <a16:creationId xmlns:a16="http://schemas.microsoft.com/office/drawing/2014/main" id="{38DEABBD-838E-064D-ABC9-24E08BE6EA3B}"/>
              </a:ext>
            </a:extLst>
          </p:cNvPr>
          <p:cNvSpPr txBox="1">
            <a:spLocks noGrp="1"/>
          </p:cNvSpPr>
          <p:nvPr>
            <p:ph type="body" sz="half" idx="28" hasCustomPrompt="1"/>
          </p:nvPr>
        </p:nvSpPr>
        <p:spPr>
          <a:xfrm>
            <a:off x="12444413" y="9885505"/>
            <a:ext cx="10153650" cy="105092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15" name="Число">
            <a:extLst>
              <a:ext uri="{FF2B5EF4-FFF2-40B4-BE49-F238E27FC236}">
                <a16:creationId xmlns:a16="http://schemas.microsoft.com/office/drawing/2014/main" id="{6EF5C0AB-DE7E-B948-A1BB-3B7190D0FFE4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499537" y="8730208"/>
            <a:ext cx="10128404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2438338">
              <a:lnSpc>
                <a:spcPct val="70000"/>
              </a:lnSpc>
              <a:spcBef>
                <a:spcPts val="5200"/>
              </a:spcBef>
              <a:buFontTx/>
              <a:buNone/>
              <a:defRPr sz="12000" b="1" i="0" spc="-300" baseline="0">
                <a:solidFill>
                  <a:srgbClr val="FFFFFF"/>
                </a:solidFill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223 322</a:t>
            </a:r>
            <a:endParaRPr dirty="0"/>
          </a:p>
        </p:txBody>
      </p:sp>
      <p:sp>
        <p:nvSpPr>
          <p:cNvPr id="16" name="Число">
            <a:extLst>
              <a:ext uri="{FF2B5EF4-FFF2-40B4-BE49-F238E27FC236}">
                <a16:creationId xmlns:a16="http://schemas.microsoft.com/office/drawing/2014/main" id="{E5769F37-6F4C-0C47-A5CA-449BED74AD7E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2408024" y="8730208"/>
            <a:ext cx="10128404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defTabSz="2438338">
              <a:lnSpc>
                <a:spcPct val="70000"/>
              </a:lnSpc>
              <a:spcBef>
                <a:spcPts val="5200"/>
              </a:spcBef>
              <a:buFontTx/>
              <a:buNone/>
              <a:defRPr sz="12000" b="1" i="0" spc="-300" baseline="0">
                <a:solidFill>
                  <a:srgbClr val="FFFFFF"/>
                </a:solidFill>
                <a:latin typeface="Graphik Kinopoisk LC Semibd" panose="020B0503030202060203" pitchFamily="34" charset="0"/>
              </a:defRPr>
            </a:lvl1pPr>
          </a:lstStyle>
          <a:p>
            <a:r>
              <a:rPr lang="ru-RU" dirty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861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40">
          <p15:clr>
            <a:srgbClr val="FBAE40"/>
          </p15:clr>
        </p15:guide>
        <p15:guide id="2" orient="horz" pos="4025">
          <p15:clr>
            <a:srgbClr val="FBAE40"/>
          </p15:clr>
        </p15:guide>
        <p15:guide id="3" orient="horz" pos="6134">
          <p15:clr>
            <a:srgbClr val="FBAE40"/>
          </p15:clr>
        </p15:guide>
        <p15:guide id="4" orient="horz" pos="6520">
          <p15:clr>
            <a:srgbClr val="FBAE40"/>
          </p15:clr>
        </p15:guide>
        <p15:guide id="5" orient="horz" pos="1485">
          <p15:clr>
            <a:srgbClr val="FBAE40"/>
          </p15:clr>
        </p15:guide>
        <p15:guide id="6" pos="7839">
          <p15:clr>
            <a:srgbClr val="FBAE40"/>
          </p15:clr>
        </p15:guide>
        <p15:guide id="7" pos="73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а для фотослайда 1 (во весь слайд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325" y="1379029"/>
            <a:ext cx="11826039" cy="3104558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534131" y="5965570"/>
            <a:ext cx="12049225" cy="3929544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chemeClr val="bg1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92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а для фотослайда 2 (во весь слайд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6613" y="2233993"/>
            <a:ext cx="11030095" cy="3104558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3055083" y="7596250"/>
            <a:ext cx="11016009" cy="322415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chemeClr val="bg1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879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а для фотослайдов (фото справа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326" y="1379028"/>
            <a:ext cx="9923776" cy="4149901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534133" y="5965569"/>
            <a:ext cx="9867641" cy="449686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rgbClr val="929292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90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8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а для фотослайдов (фото с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491807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9" name="Здесь может быть ссылка или дескриптор">
            <a:extLst>
              <a:ext uri="{FF2B5EF4-FFF2-40B4-BE49-F238E27FC236}">
                <a16:creationId xmlns:a16="http://schemas.microsoft.com/office/drawing/2014/main" id="{47623284-02E2-904B-9F8E-6B238F6E48C5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8055077" y="3489789"/>
            <a:ext cx="4792426" cy="784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Здесь может быть ссылка или дескриптор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31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6D755-A390-CC4C-A0D9-11EB339D9D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854891"/>
            <a:ext cx="15494000" cy="7117936"/>
          </a:xfrm>
        </p:spPr>
        <p:txBody>
          <a:bodyPr anchor="t">
            <a:noAutofit/>
          </a:bodyPr>
          <a:lstStyle>
            <a:lvl1pPr algn="l" fontAlgn="t">
              <a:lnSpc>
                <a:spcPct val="85000"/>
              </a:lnSpc>
              <a:defRPr sz="14400" b="0" i="0" spc="-700" baseline="0">
                <a:solidFill>
                  <a:schemeClr val="bg1"/>
                </a:solidFill>
                <a:latin typeface="SangBleu Sunrise Livre" panose="020B05040000000000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 крупный</a:t>
            </a:r>
          </a:p>
        </p:txBody>
      </p:sp>
    </p:spTree>
    <p:extLst>
      <p:ext uri="{BB962C8B-B14F-4D97-AF65-F5344CB8AC3E}">
        <p14:creationId xmlns:p14="http://schemas.microsoft.com/office/powerpoint/2010/main" val="1029099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D6E79-F424-9EF6-41E5-6D990C517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28232" y="1183440"/>
            <a:ext cx="6114777" cy="11839032"/>
          </a:xfrm>
          <a:prstGeom prst="rect">
            <a:avLst/>
          </a:prstGeom>
        </p:spPr>
      </p:pic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D56BCDFC-86AB-4445-8FF1-1D704595B5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24200" y="1584959"/>
            <a:ext cx="5114924" cy="11007091"/>
          </a:xfrm>
          <a:custGeom>
            <a:avLst/>
            <a:gdLst>
              <a:gd name="connsiteX0" fmla="*/ 2036764 w 5114924"/>
              <a:gd name="connsiteY0" fmla="*/ 139066 h 11007091"/>
              <a:gd name="connsiteX1" fmla="*/ 1818718 w 5114924"/>
              <a:gd name="connsiteY1" fmla="*/ 316779 h 11007091"/>
              <a:gd name="connsiteX2" fmla="*/ 1814196 w 5114924"/>
              <a:gd name="connsiteY2" fmla="*/ 361634 h 11007091"/>
              <a:gd name="connsiteX3" fmla="*/ 1814196 w 5114924"/>
              <a:gd name="connsiteY3" fmla="*/ 361633 h 11007091"/>
              <a:gd name="connsiteX4" fmla="*/ 1814196 w 5114924"/>
              <a:gd name="connsiteY4" fmla="*/ 361634 h 11007091"/>
              <a:gd name="connsiteX5" fmla="*/ 1814196 w 5114924"/>
              <a:gd name="connsiteY5" fmla="*/ 361634 h 11007091"/>
              <a:gd name="connsiteX6" fmla="*/ 1818718 w 5114924"/>
              <a:gd name="connsiteY6" fmla="*/ 406488 h 11007091"/>
              <a:gd name="connsiteX7" fmla="*/ 2036764 w 5114924"/>
              <a:gd name="connsiteY7" fmla="*/ 584201 h 11007091"/>
              <a:gd name="connsiteX8" fmla="*/ 3074352 w 5114924"/>
              <a:gd name="connsiteY8" fmla="*/ 584202 h 11007091"/>
              <a:gd name="connsiteX9" fmla="*/ 3296920 w 5114924"/>
              <a:gd name="connsiteY9" fmla="*/ 361634 h 11007091"/>
              <a:gd name="connsiteX10" fmla="*/ 3074352 w 5114924"/>
              <a:gd name="connsiteY10" fmla="*/ 139066 h 11007091"/>
              <a:gd name="connsiteX11" fmla="*/ 639161 w 5114924"/>
              <a:gd name="connsiteY11" fmla="*/ 0 h 11007091"/>
              <a:gd name="connsiteX12" fmla="*/ 4475764 w 5114924"/>
              <a:gd name="connsiteY12" fmla="*/ 0 h 11007091"/>
              <a:gd name="connsiteX13" fmla="*/ 5114924 w 5114924"/>
              <a:gd name="connsiteY13" fmla="*/ 639161 h 11007091"/>
              <a:gd name="connsiteX14" fmla="*/ 5114924 w 5114924"/>
              <a:gd name="connsiteY14" fmla="*/ 10367930 h 11007091"/>
              <a:gd name="connsiteX15" fmla="*/ 4475764 w 5114924"/>
              <a:gd name="connsiteY15" fmla="*/ 11007091 h 11007091"/>
              <a:gd name="connsiteX16" fmla="*/ 639161 w 5114924"/>
              <a:gd name="connsiteY16" fmla="*/ 11007091 h 11007091"/>
              <a:gd name="connsiteX17" fmla="*/ 0 w 5114924"/>
              <a:gd name="connsiteY17" fmla="*/ 10367930 h 11007091"/>
              <a:gd name="connsiteX18" fmla="*/ 0 w 5114924"/>
              <a:gd name="connsiteY18" fmla="*/ 639161 h 11007091"/>
              <a:gd name="connsiteX19" fmla="*/ 639161 w 5114924"/>
              <a:gd name="connsiteY19" fmla="*/ 0 h 1100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4924" h="11007091">
                <a:moveTo>
                  <a:pt x="2036764" y="139066"/>
                </a:moveTo>
                <a:cubicBezTo>
                  <a:pt x="1929208" y="139066"/>
                  <a:pt x="1839472" y="215358"/>
                  <a:pt x="1818718" y="316779"/>
                </a:cubicBezTo>
                <a:lnTo>
                  <a:pt x="1814196" y="361634"/>
                </a:lnTo>
                <a:lnTo>
                  <a:pt x="1814196" y="361633"/>
                </a:lnTo>
                <a:lnTo>
                  <a:pt x="1814196" y="361634"/>
                </a:lnTo>
                <a:lnTo>
                  <a:pt x="1814196" y="361634"/>
                </a:lnTo>
                <a:lnTo>
                  <a:pt x="1818718" y="406488"/>
                </a:lnTo>
                <a:cubicBezTo>
                  <a:pt x="1839472" y="507909"/>
                  <a:pt x="1929208" y="584201"/>
                  <a:pt x="2036764" y="584201"/>
                </a:cubicBezTo>
                <a:lnTo>
                  <a:pt x="3074352" y="584202"/>
                </a:lnTo>
                <a:cubicBezTo>
                  <a:pt x="3197272" y="584202"/>
                  <a:pt x="3296920" y="484555"/>
                  <a:pt x="3296920" y="361634"/>
                </a:cubicBezTo>
                <a:cubicBezTo>
                  <a:pt x="3296920" y="238713"/>
                  <a:pt x="3197274" y="139066"/>
                  <a:pt x="3074352" y="139066"/>
                </a:cubicBezTo>
                <a:close/>
                <a:moveTo>
                  <a:pt x="639161" y="0"/>
                </a:moveTo>
                <a:lnTo>
                  <a:pt x="4475764" y="0"/>
                </a:lnTo>
                <a:cubicBezTo>
                  <a:pt x="4828764" y="0"/>
                  <a:pt x="5114924" y="286162"/>
                  <a:pt x="5114924" y="639161"/>
                </a:cubicBezTo>
                <a:lnTo>
                  <a:pt x="5114924" y="10367930"/>
                </a:lnTo>
                <a:cubicBezTo>
                  <a:pt x="5114924" y="10720929"/>
                  <a:pt x="4828764" y="11007091"/>
                  <a:pt x="4475764" y="11007091"/>
                </a:cubicBezTo>
                <a:lnTo>
                  <a:pt x="639161" y="11007091"/>
                </a:lnTo>
                <a:cubicBezTo>
                  <a:pt x="286162" y="11007091"/>
                  <a:pt x="0" y="10720929"/>
                  <a:pt x="0" y="10367930"/>
                </a:cubicBezTo>
                <a:lnTo>
                  <a:pt x="0" y="639161"/>
                </a:lnTo>
                <a:cubicBezTo>
                  <a:pt x="0" y="286162"/>
                  <a:pt x="286162" y="0"/>
                  <a:pt x="639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70541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1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больш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306609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70541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09D57C-6585-1731-DA3F-F22C6D855F5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42370" y="1046806"/>
            <a:ext cx="7469109" cy="14461201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B35EA839-E626-4B63-933C-F30CDB53344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45499" y="1538922"/>
            <a:ext cx="6250658" cy="13451141"/>
          </a:xfrm>
          <a:custGeom>
            <a:avLst/>
            <a:gdLst>
              <a:gd name="connsiteX0" fmla="*/ 2036764 w 5114924"/>
              <a:gd name="connsiteY0" fmla="*/ 139066 h 11007091"/>
              <a:gd name="connsiteX1" fmla="*/ 1818718 w 5114924"/>
              <a:gd name="connsiteY1" fmla="*/ 316779 h 11007091"/>
              <a:gd name="connsiteX2" fmla="*/ 1814196 w 5114924"/>
              <a:gd name="connsiteY2" fmla="*/ 361634 h 11007091"/>
              <a:gd name="connsiteX3" fmla="*/ 1814196 w 5114924"/>
              <a:gd name="connsiteY3" fmla="*/ 361633 h 11007091"/>
              <a:gd name="connsiteX4" fmla="*/ 1814196 w 5114924"/>
              <a:gd name="connsiteY4" fmla="*/ 361634 h 11007091"/>
              <a:gd name="connsiteX5" fmla="*/ 1814196 w 5114924"/>
              <a:gd name="connsiteY5" fmla="*/ 361634 h 11007091"/>
              <a:gd name="connsiteX6" fmla="*/ 1818718 w 5114924"/>
              <a:gd name="connsiteY6" fmla="*/ 406488 h 11007091"/>
              <a:gd name="connsiteX7" fmla="*/ 2036764 w 5114924"/>
              <a:gd name="connsiteY7" fmla="*/ 584201 h 11007091"/>
              <a:gd name="connsiteX8" fmla="*/ 3074352 w 5114924"/>
              <a:gd name="connsiteY8" fmla="*/ 584202 h 11007091"/>
              <a:gd name="connsiteX9" fmla="*/ 3296920 w 5114924"/>
              <a:gd name="connsiteY9" fmla="*/ 361634 h 11007091"/>
              <a:gd name="connsiteX10" fmla="*/ 3074352 w 5114924"/>
              <a:gd name="connsiteY10" fmla="*/ 139066 h 11007091"/>
              <a:gd name="connsiteX11" fmla="*/ 639161 w 5114924"/>
              <a:gd name="connsiteY11" fmla="*/ 0 h 11007091"/>
              <a:gd name="connsiteX12" fmla="*/ 4475764 w 5114924"/>
              <a:gd name="connsiteY12" fmla="*/ 0 h 11007091"/>
              <a:gd name="connsiteX13" fmla="*/ 5114924 w 5114924"/>
              <a:gd name="connsiteY13" fmla="*/ 639161 h 11007091"/>
              <a:gd name="connsiteX14" fmla="*/ 5114924 w 5114924"/>
              <a:gd name="connsiteY14" fmla="*/ 10367930 h 11007091"/>
              <a:gd name="connsiteX15" fmla="*/ 4475764 w 5114924"/>
              <a:gd name="connsiteY15" fmla="*/ 11007091 h 11007091"/>
              <a:gd name="connsiteX16" fmla="*/ 639161 w 5114924"/>
              <a:gd name="connsiteY16" fmla="*/ 11007091 h 11007091"/>
              <a:gd name="connsiteX17" fmla="*/ 0 w 5114924"/>
              <a:gd name="connsiteY17" fmla="*/ 10367930 h 11007091"/>
              <a:gd name="connsiteX18" fmla="*/ 0 w 5114924"/>
              <a:gd name="connsiteY18" fmla="*/ 639161 h 11007091"/>
              <a:gd name="connsiteX19" fmla="*/ 639161 w 5114924"/>
              <a:gd name="connsiteY19" fmla="*/ 0 h 1100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4924" h="11007091">
                <a:moveTo>
                  <a:pt x="2036764" y="139066"/>
                </a:moveTo>
                <a:cubicBezTo>
                  <a:pt x="1929208" y="139066"/>
                  <a:pt x="1839472" y="215358"/>
                  <a:pt x="1818718" y="316779"/>
                </a:cubicBezTo>
                <a:lnTo>
                  <a:pt x="1814196" y="361634"/>
                </a:lnTo>
                <a:lnTo>
                  <a:pt x="1814196" y="361633"/>
                </a:lnTo>
                <a:lnTo>
                  <a:pt x="1814196" y="361634"/>
                </a:lnTo>
                <a:lnTo>
                  <a:pt x="1814196" y="361634"/>
                </a:lnTo>
                <a:lnTo>
                  <a:pt x="1818718" y="406488"/>
                </a:lnTo>
                <a:cubicBezTo>
                  <a:pt x="1839472" y="507909"/>
                  <a:pt x="1929208" y="584201"/>
                  <a:pt x="2036764" y="584201"/>
                </a:cubicBezTo>
                <a:lnTo>
                  <a:pt x="3074352" y="584202"/>
                </a:lnTo>
                <a:cubicBezTo>
                  <a:pt x="3197272" y="584202"/>
                  <a:pt x="3296920" y="484555"/>
                  <a:pt x="3296920" y="361634"/>
                </a:cubicBezTo>
                <a:cubicBezTo>
                  <a:pt x="3296920" y="238713"/>
                  <a:pt x="3197274" y="139066"/>
                  <a:pt x="3074352" y="139066"/>
                </a:cubicBezTo>
                <a:close/>
                <a:moveTo>
                  <a:pt x="639161" y="0"/>
                </a:moveTo>
                <a:lnTo>
                  <a:pt x="4475764" y="0"/>
                </a:lnTo>
                <a:cubicBezTo>
                  <a:pt x="4828764" y="0"/>
                  <a:pt x="5114924" y="286162"/>
                  <a:pt x="5114924" y="639161"/>
                </a:cubicBezTo>
                <a:lnTo>
                  <a:pt x="5114924" y="10367930"/>
                </a:lnTo>
                <a:cubicBezTo>
                  <a:pt x="5114924" y="10720929"/>
                  <a:pt x="4828764" y="11007091"/>
                  <a:pt x="4475764" y="11007091"/>
                </a:cubicBezTo>
                <a:lnTo>
                  <a:pt x="639161" y="11007091"/>
                </a:lnTo>
                <a:cubicBezTo>
                  <a:pt x="286162" y="11007091"/>
                  <a:pt x="0" y="10720929"/>
                  <a:pt x="0" y="10367930"/>
                </a:cubicBezTo>
                <a:lnTo>
                  <a:pt x="0" y="639161"/>
                </a:lnTo>
                <a:cubicBezTo>
                  <a:pt x="0" y="286162"/>
                  <a:pt x="286162" y="0"/>
                  <a:pt x="639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3 штук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306609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2CD17-D47E-3CA4-746A-9281660EF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1904" y="4207719"/>
            <a:ext cx="6114777" cy="118390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43F86F-70B6-31CC-4E77-C538A0F6F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920" y="4207719"/>
            <a:ext cx="6114777" cy="118390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4833751-C6B5-6F16-B4E9-4F8D671AF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70499" y="4207719"/>
            <a:ext cx="6114777" cy="11839032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ED1698D-6482-4256-BB0C-5FB366EC42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9798" y="4604258"/>
            <a:ext cx="5114924" cy="11007091"/>
          </a:xfrm>
          <a:custGeom>
            <a:avLst/>
            <a:gdLst>
              <a:gd name="connsiteX0" fmla="*/ 2036764 w 5114924"/>
              <a:gd name="connsiteY0" fmla="*/ 139066 h 11007091"/>
              <a:gd name="connsiteX1" fmla="*/ 1818718 w 5114924"/>
              <a:gd name="connsiteY1" fmla="*/ 316779 h 11007091"/>
              <a:gd name="connsiteX2" fmla="*/ 1814196 w 5114924"/>
              <a:gd name="connsiteY2" fmla="*/ 361634 h 11007091"/>
              <a:gd name="connsiteX3" fmla="*/ 1814196 w 5114924"/>
              <a:gd name="connsiteY3" fmla="*/ 361633 h 11007091"/>
              <a:gd name="connsiteX4" fmla="*/ 1814196 w 5114924"/>
              <a:gd name="connsiteY4" fmla="*/ 361634 h 11007091"/>
              <a:gd name="connsiteX5" fmla="*/ 1814196 w 5114924"/>
              <a:gd name="connsiteY5" fmla="*/ 361634 h 11007091"/>
              <a:gd name="connsiteX6" fmla="*/ 1818718 w 5114924"/>
              <a:gd name="connsiteY6" fmla="*/ 406488 h 11007091"/>
              <a:gd name="connsiteX7" fmla="*/ 2036764 w 5114924"/>
              <a:gd name="connsiteY7" fmla="*/ 584201 h 11007091"/>
              <a:gd name="connsiteX8" fmla="*/ 3074352 w 5114924"/>
              <a:gd name="connsiteY8" fmla="*/ 584202 h 11007091"/>
              <a:gd name="connsiteX9" fmla="*/ 3296920 w 5114924"/>
              <a:gd name="connsiteY9" fmla="*/ 361634 h 11007091"/>
              <a:gd name="connsiteX10" fmla="*/ 3074352 w 5114924"/>
              <a:gd name="connsiteY10" fmla="*/ 139066 h 11007091"/>
              <a:gd name="connsiteX11" fmla="*/ 639161 w 5114924"/>
              <a:gd name="connsiteY11" fmla="*/ 0 h 11007091"/>
              <a:gd name="connsiteX12" fmla="*/ 4475764 w 5114924"/>
              <a:gd name="connsiteY12" fmla="*/ 0 h 11007091"/>
              <a:gd name="connsiteX13" fmla="*/ 5114924 w 5114924"/>
              <a:gd name="connsiteY13" fmla="*/ 639161 h 11007091"/>
              <a:gd name="connsiteX14" fmla="*/ 5114924 w 5114924"/>
              <a:gd name="connsiteY14" fmla="*/ 10367930 h 11007091"/>
              <a:gd name="connsiteX15" fmla="*/ 4475764 w 5114924"/>
              <a:gd name="connsiteY15" fmla="*/ 11007091 h 11007091"/>
              <a:gd name="connsiteX16" fmla="*/ 639161 w 5114924"/>
              <a:gd name="connsiteY16" fmla="*/ 11007091 h 11007091"/>
              <a:gd name="connsiteX17" fmla="*/ 0 w 5114924"/>
              <a:gd name="connsiteY17" fmla="*/ 10367930 h 11007091"/>
              <a:gd name="connsiteX18" fmla="*/ 0 w 5114924"/>
              <a:gd name="connsiteY18" fmla="*/ 639161 h 11007091"/>
              <a:gd name="connsiteX19" fmla="*/ 639161 w 5114924"/>
              <a:gd name="connsiteY19" fmla="*/ 0 h 1100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4924" h="11007091">
                <a:moveTo>
                  <a:pt x="2036764" y="139066"/>
                </a:moveTo>
                <a:cubicBezTo>
                  <a:pt x="1929208" y="139066"/>
                  <a:pt x="1839472" y="215358"/>
                  <a:pt x="1818718" y="316779"/>
                </a:cubicBezTo>
                <a:lnTo>
                  <a:pt x="1814196" y="361634"/>
                </a:lnTo>
                <a:lnTo>
                  <a:pt x="1814196" y="361633"/>
                </a:lnTo>
                <a:lnTo>
                  <a:pt x="1814196" y="361634"/>
                </a:lnTo>
                <a:lnTo>
                  <a:pt x="1814196" y="361634"/>
                </a:lnTo>
                <a:lnTo>
                  <a:pt x="1818718" y="406488"/>
                </a:lnTo>
                <a:cubicBezTo>
                  <a:pt x="1839472" y="507909"/>
                  <a:pt x="1929208" y="584201"/>
                  <a:pt x="2036764" y="584201"/>
                </a:cubicBezTo>
                <a:lnTo>
                  <a:pt x="3074352" y="584202"/>
                </a:lnTo>
                <a:cubicBezTo>
                  <a:pt x="3197272" y="584202"/>
                  <a:pt x="3296920" y="484555"/>
                  <a:pt x="3296920" y="361634"/>
                </a:cubicBezTo>
                <a:cubicBezTo>
                  <a:pt x="3296920" y="238713"/>
                  <a:pt x="3197274" y="139066"/>
                  <a:pt x="3074352" y="139066"/>
                </a:cubicBezTo>
                <a:close/>
                <a:moveTo>
                  <a:pt x="639161" y="0"/>
                </a:moveTo>
                <a:lnTo>
                  <a:pt x="4475764" y="0"/>
                </a:lnTo>
                <a:cubicBezTo>
                  <a:pt x="4828764" y="0"/>
                  <a:pt x="5114924" y="286162"/>
                  <a:pt x="5114924" y="639161"/>
                </a:cubicBezTo>
                <a:lnTo>
                  <a:pt x="5114924" y="10367930"/>
                </a:lnTo>
                <a:cubicBezTo>
                  <a:pt x="5114924" y="10720929"/>
                  <a:pt x="4828764" y="11007091"/>
                  <a:pt x="4475764" y="11007091"/>
                </a:cubicBezTo>
                <a:lnTo>
                  <a:pt x="639161" y="11007091"/>
                </a:lnTo>
                <a:cubicBezTo>
                  <a:pt x="286162" y="11007091"/>
                  <a:pt x="0" y="10720929"/>
                  <a:pt x="0" y="10367930"/>
                </a:cubicBezTo>
                <a:lnTo>
                  <a:pt x="0" y="639161"/>
                </a:lnTo>
                <a:cubicBezTo>
                  <a:pt x="0" y="286162"/>
                  <a:pt x="286162" y="0"/>
                  <a:pt x="639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EBE8C43-3A9F-4490-88B0-893BA2618D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24766" y="4604258"/>
            <a:ext cx="5114924" cy="11007091"/>
          </a:xfrm>
          <a:custGeom>
            <a:avLst/>
            <a:gdLst>
              <a:gd name="connsiteX0" fmla="*/ 2036764 w 5114924"/>
              <a:gd name="connsiteY0" fmla="*/ 139066 h 11007091"/>
              <a:gd name="connsiteX1" fmla="*/ 1818718 w 5114924"/>
              <a:gd name="connsiteY1" fmla="*/ 316779 h 11007091"/>
              <a:gd name="connsiteX2" fmla="*/ 1814196 w 5114924"/>
              <a:gd name="connsiteY2" fmla="*/ 361634 h 11007091"/>
              <a:gd name="connsiteX3" fmla="*/ 1814196 w 5114924"/>
              <a:gd name="connsiteY3" fmla="*/ 361633 h 11007091"/>
              <a:gd name="connsiteX4" fmla="*/ 1814196 w 5114924"/>
              <a:gd name="connsiteY4" fmla="*/ 361634 h 11007091"/>
              <a:gd name="connsiteX5" fmla="*/ 1814196 w 5114924"/>
              <a:gd name="connsiteY5" fmla="*/ 361634 h 11007091"/>
              <a:gd name="connsiteX6" fmla="*/ 1818718 w 5114924"/>
              <a:gd name="connsiteY6" fmla="*/ 406488 h 11007091"/>
              <a:gd name="connsiteX7" fmla="*/ 2036764 w 5114924"/>
              <a:gd name="connsiteY7" fmla="*/ 584201 h 11007091"/>
              <a:gd name="connsiteX8" fmla="*/ 3074352 w 5114924"/>
              <a:gd name="connsiteY8" fmla="*/ 584202 h 11007091"/>
              <a:gd name="connsiteX9" fmla="*/ 3296920 w 5114924"/>
              <a:gd name="connsiteY9" fmla="*/ 361634 h 11007091"/>
              <a:gd name="connsiteX10" fmla="*/ 3074352 w 5114924"/>
              <a:gd name="connsiteY10" fmla="*/ 139066 h 11007091"/>
              <a:gd name="connsiteX11" fmla="*/ 639161 w 5114924"/>
              <a:gd name="connsiteY11" fmla="*/ 0 h 11007091"/>
              <a:gd name="connsiteX12" fmla="*/ 4475764 w 5114924"/>
              <a:gd name="connsiteY12" fmla="*/ 0 h 11007091"/>
              <a:gd name="connsiteX13" fmla="*/ 5114924 w 5114924"/>
              <a:gd name="connsiteY13" fmla="*/ 639161 h 11007091"/>
              <a:gd name="connsiteX14" fmla="*/ 5114924 w 5114924"/>
              <a:gd name="connsiteY14" fmla="*/ 10367930 h 11007091"/>
              <a:gd name="connsiteX15" fmla="*/ 4475764 w 5114924"/>
              <a:gd name="connsiteY15" fmla="*/ 11007091 h 11007091"/>
              <a:gd name="connsiteX16" fmla="*/ 639161 w 5114924"/>
              <a:gd name="connsiteY16" fmla="*/ 11007091 h 11007091"/>
              <a:gd name="connsiteX17" fmla="*/ 0 w 5114924"/>
              <a:gd name="connsiteY17" fmla="*/ 10367930 h 11007091"/>
              <a:gd name="connsiteX18" fmla="*/ 0 w 5114924"/>
              <a:gd name="connsiteY18" fmla="*/ 639161 h 11007091"/>
              <a:gd name="connsiteX19" fmla="*/ 639161 w 5114924"/>
              <a:gd name="connsiteY19" fmla="*/ 0 h 1100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4924" h="11007091">
                <a:moveTo>
                  <a:pt x="2036764" y="139066"/>
                </a:moveTo>
                <a:cubicBezTo>
                  <a:pt x="1929208" y="139066"/>
                  <a:pt x="1839472" y="215358"/>
                  <a:pt x="1818718" y="316779"/>
                </a:cubicBezTo>
                <a:lnTo>
                  <a:pt x="1814196" y="361634"/>
                </a:lnTo>
                <a:lnTo>
                  <a:pt x="1814196" y="361633"/>
                </a:lnTo>
                <a:lnTo>
                  <a:pt x="1814196" y="361634"/>
                </a:lnTo>
                <a:lnTo>
                  <a:pt x="1814196" y="361634"/>
                </a:lnTo>
                <a:lnTo>
                  <a:pt x="1818718" y="406488"/>
                </a:lnTo>
                <a:cubicBezTo>
                  <a:pt x="1839472" y="507909"/>
                  <a:pt x="1929208" y="584201"/>
                  <a:pt x="2036764" y="584201"/>
                </a:cubicBezTo>
                <a:lnTo>
                  <a:pt x="3074352" y="584202"/>
                </a:lnTo>
                <a:cubicBezTo>
                  <a:pt x="3197272" y="584202"/>
                  <a:pt x="3296920" y="484555"/>
                  <a:pt x="3296920" y="361634"/>
                </a:cubicBezTo>
                <a:cubicBezTo>
                  <a:pt x="3296920" y="238713"/>
                  <a:pt x="3197274" y="139066"/>
                  <a:pt x="3074352" y="139066"/>
                </a:cubicBezTo>
                <a:close/>
                <a:moveTo>
                  <a:pt x="639161" y="0"/>
                </a:moveTo>
                <a:lnTo>
                  <a:pt x="4475764" y="0"/>
                </a:lnTo>
                <a:cubicBezTo>
                  <a:pt x="4828764" y="0"/>
                  <a:pt x="5114924" y="286162"/>
                  <a:pt x="5114924" y="639161"/>
                </a:cubicBezTo>
                <a:lnTo>
                  <a:pt x="5114924" y="10367930"/>
                </a:lnTo>
                <a:cubicBezTo>
                  <a:pt x="5114924" y="10720929"/>
                  <a:pt x="4828764" y="11007091"/>
                  <a:pt x="4475764" y="11007091"/>
                </a:cubicBezTo>
                <a:lnTo>
                  <a:pt x="639161" y="11007091"/>
                </a:lnTo>
                <a:cubicBezTo>
                  <a:pt x="286162" y="11007091"/>
                  <a:pt x="0" y="10720929"/>
                  <a:pt x="0" y="10367930"/>
                </a:cubicBezTo>
                <a:lnTo>
                  <a:pt x="0" y="639161"/>
                </a:lnTo>
                <a:cubicBezTo>
                  <a:pt x="0" y="286162"/>
                  <a:pt x="286162" y="0"/>
                  <a:pt x="639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EE62A8A2-05B0-485B-9EC0-B83947E27AC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658096" y="4604258"/>
            <a:ext cx="5114924" cy="11007091"/>
          </a:xfrm>
          <a:custGeom>
            <a:avLst/>
            <a:gdLst>
              <a:gd name="connsiteX0" fmla="*/ 2036764 w 5114924"/>
              <a:gd name="connsiteY0" fmla="*/ 139066 h 11007091"/>
              <a:gd name="connsiteX1" fmla="*/ 1818718 w 5114924"/>
              <a:gd name="connsiteY1" fmla="*/ 316779 h 11007091"/>
              <a:gd name="connsiteX2" fmla="*/ 1814196 w 5114924"/>
              <a:gd name="connsiteY2" fmla="*/ 361634 h 11007091"/>
              <a:gd name="connsiteX3" fmla="*/ 1814196 w 5114924"/>
              <a:gd name="connsiteY3" fmla="*/ 361633 h 11007091"/>
              <a:gd name="connsiteX4" fmla="*/ 1814196 w 5114924"/>
              <a:gd name="connsiteY4" fmla="*/ 361634 h 11007091"/>
              <a:gd name="connsiteX5" fmla="*/ 1814196 w 5114924"/>
              <a:gd name="connsiteY5" fmla="*/ 361634 h 11007091"/>
              <a:gd name="connsiteX6" fmla="*/ 1818718 w 5114924"/>
              <a:gd name="connsiteY6" fmla="*/ 406488 h 11007091"/>
              <a:gd name="connsiteX7" fmla="*/ 2036764 w 5114924"/>
              <a:gd name="connsiteY7" fmla="*/ 584201 h 11007091"/>
              <a:gd name="connsiteX8" fmla="*/ 3074352 w 5114924"/>
              <a:gd name="connsiteY8" fmla="*/ 584202 h 11007091"/>
              <a:gd name="connsiteX9" fmla="*/ 3296920 w 5114924"/>
              <a:gd name="connsiteY9" fmla="*/ 361634 h 11007091"/>
              <a:gd name="connsiteX10" fmla="*/ 3074352 w 5114924"/>
              <a:gd name="connsiteY10" fmla="*/ 139066 h 11007091"/>
              <a:gd name="connsiteX11" fmla="*/ 639161 w 5114924"/>
              <a:gd name="connsiteY11" fmla="*/ 0 h 11007091"/>
              <a:gd name="connsiteX12" fmla="*/ 4475764 w 5114924"/>
              <a:gd name="connsiteY12" fmla="*/ 0 h 11007091"/>
              <a:gd name="connsiteX13" fmla="*/ 5114924 w 5114924"/>
              <a:gd name="connsiteY13" fmla="*/ 639161 h 11007091"/>
              <a:gd name="connsiteX14" fmla="*/ 5114924 w 5114924"/>
              <a:gd name="connsiteY14" fmla="*/ 10367930 h 11007091"/>
              <a:gd name="connsiteX15" fmla="*/ 4475764 w 5114924"/>
              <a:gd name="connsiteY15" fmla="*/ 11007091 h 11007091"/>
              <a:gd name="connsiteX16" fmla="*/ 639161 w 5114924"/>
              <a:gd name="connsiteY16" fmla="*/ 11007091 h 11007091"/>
              <a:gd name="connsiteX17" fmla="*/ 0 w 5114924"/>
              <a:gd name="connsiteY17" fmla="*/ 10367930 h 11007091"/>
              <a:gd name="connsiteX18" fmla="*/ 0 w 5114924"/>
              <a:gd name="connsiteY18" fmla="*/ 639161 h 11007091"/>
              <a:gd name="connsiteX19" fmla="*/ 639161 w 5114924"/>
              <a:gd name="connsiteY19" fmla="*/ 0 h 1100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4924" h="11007091">
                <a:moveTo>
                  <a:pt x="2036764" y="139066"/>
                </a:moveTo>
                <a:cubicBezTo>
                  <a:pt x="1929208" y="139066"/>
                  <a:pt x="1839472" y="215358"/>
                  <a:pt x="1818718" y="316779"/>
                </a:cubicBezTo>
                <a:lnTo>
                  <a:pt x="1814196" y="361634"/>
                </a:lnTo>
                <a:lnTo>
                  <a:pt x="1814196" y="361633"/>
                </a:lnTo>
                <a:lnTo>
                  <a:pt x="1814196" y="361634"/>
                </a:lnTo>
                <a:lnTo>
                  <a:pt x="1814196" y="361634"/>
                </a:lnTo>
                <a:lnTo>
                  <a:pt x="1818718" y="406488"/>
                </a:lnTo>
                <a:cubicBezTo>
                  <a:pt x="1839472" y="507909"/>
                  <a:pt x="1929208" y="584201"/>
                  <a:pt x="2036764" y="584201"/>
                </a:cubicBezTo>
                <a:lnTo>
                  <a:pt x="3074352" y="584202"/>
                </a:lnTo>
                <a:cubicBezTo>
                  <a:pt x="3197272" y="584202"/>
                  <a:pt x="3296920" y="484555"/>
                  <a:pt x="3296920" y="361634"/>
                </a:cubicBezTo>
                <a:cubicBezTo>
                  <a:pt x="3296920" y="238713"/>
                  <a:pt x="3197274" y="139066"/>
                  <a:pt x="3074352" y="139066"/>
                </a:cubicBezTo>
                <a:close/>
                <a:moveTo>
                  <a:pt x="639161" y="0"/>
                </a:moveTo>
                <a:lnTo>
                  <a:pt x="4475764" y="0"/>
                </a:lnTo>
                <a:cubicBezTo>
                  <a:pt x="4828764" y="0"/>
                  <a:pt x="5114924" y="286162"/>
                  <a:pt x="5114924" y="639161"/>
                </a:cubicBezTo>
                <a:lnTo>
                  <a:pt x="5114924" y="10367930"/>
                </a:lnTo>
                <a:cubicBezTo>
                  <a:pt x="5114924" y="10720929"/>
                  <a:pt x="4828764" y="11007091"/>
                  <a:pt x="4475764" y="11007091"/>
                </a:cubicBezTo>
                <a:lnTo>
                  <a:pt x="639161" y="11007091"/>
                </a:lnTo>
                <a:cubicBezTo>
                  <a:pt x="286162" y="11007091"/>
                  <a:pt x="0" y="10720929"/>
                  <a:pt x="0" y="10367930"/>
                </a:cubicBezTo>
                <a:lnTo>
                  <a:pt x="0" y="639161"/>
                </a:lnTo>
                <a:cubicBezTo>
                  <a:pt x="0" y="286162"/>
                  <a:pt x="286162" y="0"/>
                  <a:pt x="6391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6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горизонтальн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D6E79-F424-9EF6-41E5-6D990C517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517672" y="366863"/>
            <a:ext cx="5964891" cy="11548833"/>
          </a:xfrm>
          <a:prstGeom prst="rect">
            <a:avLst/>
          </a:prstGeom>
        </p:spPr>
      </p:pic>
      <p:sp>
        <p:nvSpPr>
          <p:cNvPr id="13" name="Рисунок 7">
            <a:extLst>
              <a:ext uri="{FF2B5EF4-FFF2-40B4-BE49-F238E27FC236}">
                <a16:creationId xmlns:a16="http://schemas.microsoft.com/office/drawing/2014/main" id="{A50FA4D6-3F91-4CAE-B1FB-FAAA344F0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43257" y="3668136"/>
            <a:ext cx="10705631" cy="4943230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6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горизонтальный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D6E79-F424-9EF6-41E5-6D990C517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251471" y="-366937"/>
            <a:ext cx="7532612" cy="14584152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A845FE61-1158-45C5-A473-95C535F6C3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54990" y="3799840"/>
            <a:ext cx="13541337" cy="6252592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5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2 шт горизонтальных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FA74F-C6CC-4C7F-87B4-870E8F03D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517672" y="-1764876"/>
            <a:ext cx="5964891" cy="11548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8A4B44-F3E6-484B-89EC-56BE033FA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517672" y="3900868"/>
            <a:ext cx="5964891" cy="11548833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7E23ABA0-D37D-4548-B21D-C981F6611BB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F904F70F-5193-43C1-A51B-60226AA3E5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43257" y="1537925"/>
            <a:ext cx="10705631" cy="4943230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A4F6336C-CED8-425E-8448-5840606CBF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43257" y="7203669"/>
            <a:ext cx="10705631" cy="4943230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2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2 шт горизонтальных без текс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FA74F-C6CC-4C7F-87B4-870E8F03D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517672" y="-1764876"/>
            <a:ext cx="5964891" cy="11548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8A4B44-F3E6-484B-89EC-56BE033FA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517672" y="3900868"/>
            <a:ext cx="5964891" cy="11548833"/>
          </a:xfrm>
          <a:prstGeom prst="rect">
            <a:avLst/>
          </a:prstGeom>
        </p:spPr>
      </p:pic>
      <p:sp>
        <p:nvSpPr>
          <p:cNvPr id="9" name="Рисунок 7">
            <a:extLst>
              <a:ext uri="{FF2B5EF4-FFF2-40B4-BE49-F238E27FC236}">
                <a16:creationId xmlns:a16="http://schemas.microsoft.com/office/drawing/2014/main" id="{551E697C-D7D5-49EE-99F4-0235ACB107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43257" y="1537925"/>
            <a:ext cx="10705631" cy="4943230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76EBD284-CEE9-4916-AFC1-A08B648419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43257" y="7203669"/>
            <a:ext cx="10705631" cy="4943230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1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14 Pro горизонтальный очень больш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823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95D39E-ADDC-4238-8276-896834E02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7568784" y="-970699"/>
            <a:ext cx="9246432" cy="17902334"/>
          </a:xfrm>
          <a:prstGeom prst="rect">
            <a:avLst/>
          </a:prstGeom>
        </p:spPr>
      </p:pic>
      <p:sp>
        <p:nvSpPr>
          <p:cNvPr id="7" name="Рисунок 7">
            <a:extLst>
              <a:ext uri="{FF2B5EF4-FFF2-40B4-BE49-F238E27FC236}">
                <a16:creationId xmlns:a16="http://schemas.microsoft.com/office/drawing/2014/main" id="{3968D408-B8D4-43A1-AE91-4788984E24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78933" y="4136146"/>
            <a:ext cx="16621916" cy="7695437"/>
          </a:xfrm>
          <a:custGeom>
            <a:avLst/>
            <a:gdLst>
              <a:gd name="connsiteX0" fmla="*/ 320802 w 10699560"/>
              <a:gd name="connsiteY0" fmla="*/ 1749552 h 4940427"/>
              <a:gd name="connsiteX1" fmla="*/ 109347 w 10699560"/>
              <a:gd name="connsiteY1" fmla="*/ 1961007 h 4940427"/>
              <a:gd name="connsiteX2" fmla="*/ 109347 w 10699560"/>
              <a:gd name="connsiteY2" fmla="*/ 2970657 h 4940427"/>
              <a:gd name="connsiteX3" fmla="*/ 320802 w 10699560"/>
              <a:gd name="connsiteY3" fmla="*/ 3182112 h 4940427"/>
              <a:gd name="connsiteX4" fmla="*/ 532257 w 10699560"/>
              <a:gd name="connsiteY4" fmla="*/ 2970657 h 4940427"/>
              <a:gd name="connsiteX5" fmla="*/ 532257 w 10699560"/>
              <a:gd name="connsiteY5" fmla="*/ 1961007 h 4940427"/>
              <a:gd name="connsiteX6" fmla="*/ 320802 w 10699560"/>
              <a:gd name="connsiteY6" fmla="*/ 1749552 h 4940427"/>
              <a:gd name="connsiteX7" fmla="*/ 602436 w 10699560"/>
              <a:gd name="connsiteY7" fmla="*/ 0 h 4940427"/>
              <a:gd name="connsiteX8" fmla="*/ 10097124 w 10699560"/>
              <a:gd name="connsiteY8" fmla="*/ 0 h 4940427"/>
              <a:gd name="connsiteX9" fmla="*/ 10699560 w 10699560"/>
              <a:gd name="connsiteY9" fmla="*/ 602436 h 4940427"/>
              <a:gd name="connsiteX10" fmla="*/ 10699560 w 10699560"/>
              <a:gd name="connsiteY10" fmla="*/ 4337991 h 4940427"/>
              <a:gd name="connsiteX11" fmla="*/ 10097124 w 10699560"/>
              <a:gd name="connsiteY11" fmla="*/ 4940427 h 4940427"/>
              <a:gd name="connsiteX12" fmla="*/ 602436 w 10699560"/>
              <a:gd name="connsiteY12" fmla="*/ 4940427 h 4940427"/>
              <a:gd name="connsiteX13" fmla="*/ 0 w 10699560"/>
              <a:gd name="connsiteY13" fmla="*/ 4337991 h 4940427"/>
              <a:gd name="connsiteX14" fmla="*/ 0 w 10699560"/>
              <a:gd name="connsiteY14" fmla="*/ 602436 h 4940427"/>
              <a:gd name="connsiteX15" fmla="*/ 602436 w 10699560"/>
              <a:gd name="connsiteY15" fmla="*/ 0 h 49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99560" h="4940427">
                <a:moveTo>
                  <a:pt x="320802" y="1749552"/>
                </a:moveTo>
                <a:cubicBezTo>
                  <a:pt x="204019" y="1749552"/>
                  <a:pt x="109347" y="1844224"/>
                  <a:pt x="109347" y="1961007"/>
                </a:cubicBezTo>
                <a:lnTo>
                  <a:pt x="109347" y="2970657"/>
                </a:lnTo>
                <a:cubicBezTo>
                  <a:pt x="109347" y="3087440"/>
                  <a:pt x="204019" y="3182112"/>
                  <a:pt x="320802" y="3182112"/>
                </a:cubicBezTo>
                <a:cubicBezTo>
                  <a:pt x="437585" y="3182112"/>
                  <a:pt x="532257" y="3087440"/>
                  <a:pt x="532257" y="2970657"/>
                </a:cubicBezTo>
                <a:lnTo>
                  <a:pt x="532257" y="1961007"/>
                </a:lnTo>
                <a:cubicBezTo>
                  <a:pt x="532257" y="1844224"/>
                  <a:pt x="437585" y="1749552"/>
                  <a:pt x="320802" y="1749552"/>
                </a:cubicBezTo>
                <a:close/>
                <a:moveTo>
                  <a:pt x="602436" y="0"/>
                </a:moveTo>
                <a:lnTo>
                  <a:pt x="10097124" y="0"/>
                </a:lnTo>
                <a:cubicBezTo>
                  <a:pt x="10429840" y="0"/>
                  <a:pt x="10699560" y="269720"/>
                  <a:pt x="10699560" y="602436"/>
                </a:cubicBezTo>
                <a:lnTo>
                  <a:pt x="10699560" y="4337991"/>
                </a:lnTo>
                <a:cubicBezTo>
                  <a:pt x="10699560" y="4670707"/>
                  <a:pt x="10429840" y="4940427"/>
                  <a:pt x="10097124" y="4940427"/>
                </a:cubicBezTo>
                <a:lnTo>
                  <a:pt x="602436" y="4940427"/>
                </a:lnTo>
                <a:cubicBezTo>
                  <a:pt x="269720" y="4940427"/>
                  <a:pt x="0" y="4670707"/>
                  <a:pt x="0" y="4337991"/>
                </a:cubicBezTo>
                <a:lnTo>
                  <a:pt x="0" y="602436"/>
                </a:lnTo>
                <a:cubicBezTo>
                  <a:pt x="0" y="269720"/>
                  <a:pt x="269720" y="0"/>
                  <a:pt x="602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E49B3-3FC0-F9D7-1662-B812CCF61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816" y="1405466"/>
            <a:ext cx="5701383" cy="11415345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1979A887-0ECF-B60E-8829-33662C8A39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949916" y="1741990"/>
            <a:ext cx="4971324" cy="10735519"/>
          </a:xfrm>
          <a:custGeom>
            <a:avLst/>
            <a:gdLst>
              <a:gd name="connsiteX0" fmla="*/ 516073 w 4971324"/>
              <a:gd name="connsiteY0" fmla="*/ 0 h 10735519"/>
              <a:gd name="connsiteX1" fmla="*/ 1109680 w 4971324"/>
              <a:gd name="connsiteY1" fmla="*/ 0 h 10735519"/>
              <a:gd name="connsiteX2" fmla="*/ 1109680 w 4971324"/>
              <a:gd name="connsiteY2" fmla="*/ 118594 h 10735519"/>
              <a:gd name="connsiteX3" fmla="*/ 1382700 w 4971324"/>
              <a:gd name="connsiteY3" fmla="*/ 391611 h 10735519"/>
              <a:gd name="connsiteX4" fmla="*/ 3595416 w 4971324"/>
              <a:gd name="connsiteY4" fmla="*/ 391611 h 10735519"/>
              <a:gd name="connsiteX5" fmla="*/ 3868436 w 4971324"/>
              <a:gd name="connsiteY5" fmla="*/ 118594 h 10735519"/>
              <a:gd name="connsiteX6" fmla="*/ 3868436 w 4971324"/>
              <a:gd name="connsiteY6" fmla="*/ 0 h 10735519"/>
              <a:gd name="connsiteX7" fmla="*/ 4455252 w 4971324"/>
              <a:gd name="connsiteY7" fmla="*/ 0 h 10735519"/>
              <a:gd name="connsiteX8" fmla="*/ 4971324 w 4971324"/>
              <a:gd name="connsiteY8" fmla="*/ 516073 h 10735519"/>
              <a:gd name="connsiteX9" fmla="*/ 4971324 w 4971324"/>
              <a:gd name="connsiteY9" fmla="*/ 10219446 h 10735519"/>
              <a:gd name="connsiteX10" fmla="*/ 4455252 w 4971324"/>
              <a:gd name="connsiteY10" fmla="*/ 10735519 h 10735519"/>
              <a:gd name="connsiteX11" fmla="*/ 516073 w 4971324"/>
              <a:gd name="connsiteY11" fmla="*/ 10735519 h 10735519"/>
              <a:gd name="connsiteX12" fmla="*/ 0 w 4971324"/>
              <a:gd name="connsiteY12" fmla="*/ 10219446 h 10735519"/>
              <a:gd name="connsiteX13" fmla="*/ 0 w 4971324"/>
              <a:gd name="connsiteY13" fmla="*/ 516073 h 10735519"/>
              <a:gd name="connsiteX14" fmla="*/ 516073 w 4971324"/>
              <a:gd name="connsiteY14" fmla="*/ 0 h 107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1324" h="10735519">
                <a:moveTo>
                  <a:pt x="516073" y="0"/>
                </a:moveTo>
                <a:lnTo>
                  <a:pt x="1109680" y="0"/>
                </a:lnTo>
                <a:lnTo>
                  <a:pt x="1109680" y="118594"/>
                </a:lnTo>
                <a:cubicBezTo>
                  <a:pt x="1109680" y="269377"/>
                  <a:pt x="1231916" y="391611"/>
                  <a:pt x="1382700" y="391611"/>
                </a:cubicBezTo>
                <a:lnTo>
                  <a:pt x="3595416" y="391611"/>
                </a:lnTo>
                <a:cubicBezTo>
                  <a:pt x="3746200" y="391611"/>
                  <a:pt x="3868436" y="269377"/>
                  <a:pt x="3868436" y="118594"/>
                </a:cubicBezTo>
                <a:lnTo>
                  <a:pt x="3868436" y="0"/>
                </a:lnTo>
                <a:lnTo>
                  <a:pt x="4455252" y="0"/>
                </a:lnTo>
                <a:cubicBezTo>
                  <a:pt x="4740272" y="0"/>
                  <a:pt x="4971324" y="231054"/>
                  <a:pt x="4971324" y="516073"/>
                </a:cubicBezTo>
                <a:lnTo>
                  <a:pt x="4971324" y="10219446"/>
                </a:lnTo>
                <a:cubicBezTo>
                  <a:pt x="4971324" y="10504465"/>
                  <a:pt x="4740272" y="10735519"/>
                  <a:pt x="4455252" y="10735519"/>
                </a:cubicBezTo>
                <a:lnTo>
                  <a:pt x="516073" y="10735519"/>
                </a:lnTo>
                <a:cubicBezTo>
                  <a:pt x="231054" y="10735519"/>
                  <a:pt x="0" y="10504465"/>
                  <a:pt x="0" y="10219446"/>
                </a:cubicBezTo>
                <a:lnTo>
                  <a:pt x="0" y="516073"/>
                </a:lnTo>
                <a:cubicBezTo>
                  <a:pt x="0" y="231054"/>
                  <a:pt x="231054" y="0"/>
                  <a:pt x="5160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92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E49B3-3FC0-F9D7-1662-B812CCF61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955" y="1353113"/>
            <a:ext cx="6793419" cy="13601826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1979A887-0ECF-B60E-8829-33662C8A39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34393" y="1749157"/>
            <a:ext cx="5923525" cy="12791786"/>
          </a:xfrm>
          <a:custGeom>
            <a:avLst/>
            <a:gdLst>
              <a:gd name="connsiteX0" fmla="*/ 516073 w 4971324"/>
              <a:gd name="connsiteY0" fmla="*/ 0 h 10735519"/>
              <a:gd name="connsiteX1" fmla="*/ 1109680 w 4971324"/>
              <a:gd name="connsiteY1" fmla="*/ 0 h 10735519"/>
              <a:gd name="connsiteX2" fmla="*/ 1109680 w 4971324"/>
              <a:gd name="connsiteY2" fmla="*/ 118594 h 10735519"/>
              <a:gd name="connsiteX3" fmla="*/ 1382700 w 4971324"/>
              <a:gd name="connsiteY3" fmla="*/ 391611 h 10735519"/>
              <a:gd name="connsiteX4" fmla="*/ 3595416 w 4971324"/>
              <a:gd name="connsiteY4" fmla="*/ 391611 h 10735519"/>
              <a:gd name="connsiteX5" fmla="*/ 3868436 w 4971324"/>
              <a:gd name="connsiteY5" fmla="*/ 118594 h 10735519"/>
              <a:gd name="connsiteX6" fmla="*/ 3868436 w 4971324"/>
              <a:gd name="connsiteY6" fmla="*/ 0 h 10735519"/>
              <a:gd name="connsiteX7" fmla="*/ 4455252 w 4971324"/>
              <a:gd name="connsiteY7" fmla="*/ 0 h 10735519"/>
              <a:gd name="connsiteX8" fmla="*/ 4971324 w 4971324"/>
              <a:gd name="connsiteY8" fmla="*/ 516073 h 10735519"/>
              <a:gd name="connsiteX9" fmla="*/ 4971324 w 4971324"/>
              <a:gd name="connsiteY9" fmla="*/ 10219446 h 10735519"/>
              <a:gd name="connsiteX10" fmla="*/ 4455252 w 4971324"/>
              <a:gd name="connsiteY10" fmla="*/ 10735519 h 10735519"/>
              <a:gd name="connsiteX11" fmla="*/ 516073 w 4971324"/>
              <a:gd name="connsiteY11" fmla="*/ 10735519 h 10735519"/>
              <a:gd name="connsiteX12" fmla="*/ 0 w 4971324"/>
              <a:gd name="connsiteY12" fmla="*/ 10219446 h 10735519"/>
              <a:gd name="connsiteX13" fmla="*/ 0 w 4971324"/>
              <a:gd name="connsiteY13" fmla="*/ 516073 h 10735519"/>
              <a:gd name="connsiteX14" fmla="*/ 516073 w 4971324"/>
              <a:gd name="connsiteY14" fmla="*/ 0 h 107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1324" h="10735519">
                <a:moveTo>
                  <a:pt x="516073" y="0"/>
                </a:moveTo>
                <a:lnTo>
                  <a:pt x="1109680" y="0"/>
                </a:lnTo>
                <a:lnTo>
                  <a:pt x="1109680" y="118594"/>
                </a:lnTo>
                <a:cubicBezTo>
                  <a:pt x="1109680" y="269377"/>
                  <a:pt x="1231916" y="391611"/>
                  <a:pt x="1382700" y="391611"/>
                </a:cubicBezTo>
                <a:lnTo>
                  <a:pt x="3595416" y="391611"/>
                </a:lnTo>
                <a:cubicBezTo>
                  <a:pt x="3746200" y="391611"/>
                  <a:pt x="3868436" y="269377"/>
                  <a:pt x="3868436" y="118594"/>
                </a:cubicBezTo>
                <a:lnTo>
                  <a:pt x="3868436" y="0"/>
                </a:lnTo>
                <a:lnTo>
                  <a:pt x="4455252" y="0"/>
                </a:lnTo>
                <a:cubicBezTo>
                  <a:pt x="4740272" y="0"/>
                  <a:pt x="4971324" y="231054"/>
                  <a:pt x="4971324" y="516073"/>
                </a:cubicBezTo>
                <a:lnTo>
                  <a:pt x="4971324" y="10219446"/>
                </a:lnTo>
                <a:cubicBezTo>
                  <a:pt x="4971324" y="10504465"/>
                  <a:pt x="4740272" y="10735519"/>
                  <a:pt x="4455252" y="10735519"/>
                </a:cubicBezTo>
                <a:lnTo>
                  <a:pt x="516073" y="10735519"/>
                </a:lnTo>
                <a:cubicBezTo>
                  <a:pt x="231054" y="10735519"/>
                  <a:pt x="0" y="10504465"/>
                  <a:pt x="0" y="10219446"/>
                </a:cubicBezTo>
                <a:lnTo>
                  <a:pt x="0" y="516073"/>
                </a:lnTo>
                <a:cubicBezTo>
                  <a:pt x="0" y="231054"/>
                  <a:pt x="231054" y="0"/>
                  <a:pt x="5160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8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 коротки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6D755-A390-CC4C-A0D9-11EB339D9D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854892"/>
            <a:ext cx="19608800" cy="1911566"/>
          </a:xfrm>
        </p:spPr>
        <p:txBody>
          <a:bodyPr anchor="t">
            <a:noAutofit/>
          </a:bodyPr>
          <a:lstStyle>
            <a:lvl1pPr algn="l" fontAlgn="t">
              <a:lnSpc>
                <a:spcPct val="85000"/>
              </a:lnSpc>
              <a:defRPr sz="14400" b="0" i="0" spc="-700" baseline="0">
                <a:solidFill>
                  <a:schemeClr val="bg1"/>
                </a:solidFill>
                <a:latin typeface="SangBleu Sunrise Livre" panose="020B0504000000000004" pitchFamily="34" charset="0"/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2CBEAD0-C366-5446-A3D1-0F0E8D753C9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1693" y="3930538"/>
            <a:ext cx="9237107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Короткий 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3 штук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A9346-017B-4F84-B351-9B348B0F0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4" y="4214506"/>
            <a:ext cx="5701383" cy="11415345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3B8F22DC-9E17-ED5B-3DFF-E83BA0F956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78004" y="4551030"/>
            <a:ext cx="4971324" cy="10735519"/>
          </a:xfrm>
          <a:custGeom>
            <a:avLst/>
            <a:gdLst>
              <a:gd name="connsiteX0" fmla="*/ 516073 w 4971324"/>
              <a:gd name="connsiteY0" fmla="*/ 0 h 10735519"/>
              <a:gd name="connsiteX1" fmla="*/ 1109680 w 4971324"/>
              <a:gd name="connsiteY1" fmla="*/ 0 h 10735519"/>
              <a:gd name="connsiteX2" fmla="*/ 1109680 w 4971324"/>
              <a:gd name="connsiteY2" fmla="*/ 118594 h 10735519"/>
              <a:gd name="connsiteX3" fmla="*/ 1382700 w 4971324"/>
              <a:gd name="connsiteY3" fmla="*/ 391611 h 10735519"/>
              <a:gd name="connsiteX4" fmla="*/ 3595416 w 4971324"/>
              <a:gd name="connsiteY4" fmla="*/ 391611 h 10735519"/>
              <a:gd name="connsiteX5" fmla="*/ 3868436 w 4971324"/>
              <a:gd name="connsiteY5" fmla="*/ 118594 h 10735519"/>
              <a:gd name="connsiteX6" fmla="*/ 3868436 w 4971324"/>
              <a:gd name="connsiteY6" fmla="*/ 0 h 10735519"/>
              <a:gd name="connsiteX7" fmla="*/ 4455252 w 4971324"/>
              <a:gd name="connsiteY7" fmla="*/ 0 h 10735519"/>
              <a:gd name="connsiteX8" fmla="*/ 4971324 w 4971324"/>
              <a:gd name="connsiteY8" fmla="*/ 516073 h 10735519"/>
              <a:gd name="connsiteX9" fmla="*/ 4971324 w 4971324"/>
              <a:gd name="connsiteY9" fmla="*/ 10219446 h 10735519"/>
              <a:gd name="connsiteX10" fmla="*/ 4455252 w 4971324"/>
              <a:gd name="connsiteY10" fmla="*/ 10735519 h 10735519"/>
              <a:gd name="connsiteX11" fmla="*/ 516073 w 4971324"/>
              <a:gd name="connsiteY11" fmla="*/ 10735519 h 10735519"/>
              <a:gd name="connsiteX12" fmla="*/ 0 w 4971324"/>
              <a:gd name="connsiteY12" fmla="*/ 10219446 h 10735519"/>
              <a:gd name="connsiteX13" fmla="*/ 0 w 4971324"/>
              <a:gd name="connsiteY13" fmla="*/ 516073 h 10735519"/>
              <a:gd name="connsiteX14" fmla="*/ 516073 w 4971324"/>
              <a:gd name="connsiteY14" fmla="*/ 0 h 107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1324" h="10735519">
                <a:moveTo>
                  <a:pt x="516073" y="0"/>
                </a:moveTo>
                <a:lnTo>
                  <a:pt x="1109680" y="0"/>
                </a:lnTo>
                <a:lnTo>
                  <a:pt x="1109680" y="118594"/>
                </a:lnTo>
                <a:cubicBezTo>
                  <a:pt x="1109680" y="269377"/>
                  <a:pt x="1231916" y="391611"/>
                  <a:pt x="1382700" y="391611"/>
                </a:cubicBezTo>
                <a:lnTo>
                  <a:pt x="3595416" y="391611"/>
                </a:lnTo>
                <a:cubicBezTo>
                  <a:pt x="3746200" y="391611"/>
                  <a:pt x="3868436" y="269377"/>
                  <a:pt x="3868436" y="118594"/>
                </a:cubicBezTo>
                <a:lnTo>
                  <a:pt x="3868436" y="0"/>
                </a:lnTo>
                <a:lnTo>
                  <a:pt x="4455252" y="0"/>
                </a:lnTo>
                <a:cubicBezTo>
                  <a:pt x="4740272" y="0"/>
                  <a:pt x="4971324" y="231054"/>
                  <a:pt x="4971324" y="516073"/>
                </a:cubicBezTo>
                <a:lnTo>
                  <a:pt x="4971324" y="10219446"/>
                </a:lnTo>
                <a:cubicBezTo>
                  <a:pt x="4971324" y="10504465"/>
                  <a:pt x="4740272" y="10735519"/>
                  <a:pt x="4455252" y="10735519"/>
                </a:cubicBezTo>
                <a:lnTo>
                  <a:pt x="516073" y="10735519"/>
                </a:lnTo>
                <a:cubicBezTo>
                  <a:pt x="231054" y="10735519"/>
                  <a:pt x="0" y="10504465"/>
                  <a:pt x="0" y="10219446"/>
                </a:cubicBezTo>
                <a:lnTo>
                  <a:pt x="0" y="516073"/>
                </a:lnTo>
                <a:cubicBezTo>
                  <a:pt x="0" y="231054"/>
                  <a:pt x="231054" y="0"/>
                  <a:pt x="5160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7C7EF8-C4D7-EDF9-3F0F-DD12D0FA7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38" y="4214506"/>
            <a:ext cx="5701383" cy="11415345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30E04267-DE0D-5753-3B04-27A1836C0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938" y="4551030"/>
            <a:ext cx="4971324" cy="10735519"/>
          </a:xfrm>
          <a:custGeom>
            <a:avLst/>
            <a:gdLst>
              <a:gd name="connsiteX0" fmla="*/ 516073 w 4971324"/>
              <a:gd name="connsiteY0" fmla="*/ 0 h 10735519"/>
              <a:gd name="connsiteX1" fmla="*/ 1109680 w 4971324"/>
              <a:gd name="connsiteY1" fmla="*/ 0 h 10735519"/>
              <a:gd name="connsiteX2" fmla="*/ 1109680 w 4971324"/>
              <a:gd name="connsiteY2" fmla="*/ 118594 h 10735519"/>
              <a:gd name="connsiteX3" fmla="*/ 1382700 w 4971324"/>
              <a:gd name="connsiteY3" fmla="*/ 391611 h 10735519"/>
              <a:gd name="connsiteX4" fmla="*/ 3595416 w 4971324"/>
              <a:gd name="connsiteY4" fmla="*/ 391611 h 10735519"/>
              <a:gd name="connsiteX5" fmla="*/ 3868436 w 4971324"/>
              <a:gd name="connsiteY5" fmla="*/ 118594 h 10735519"/>
              <a:gd name="connsiteX6" fmla="*/ 3868436 w 4971324"/>
              <a:gd name="connsiteY6" fmla="*/ 0 h 10735519"/>
              <a:gd name="connsiteX7" fmla="*/ 4455252 w 4971324"/>
              <a:gd name="connsiteY7" fmla="*/ 0 h 10735519"/>
              <a:gd name="connsiteX8" fmla="*/ 4971324 w 4971324"/>
              <a:gd name="connsiteY8" fmla="*/ 516073 h 10735519"/>
              <a:gd name="connsiteX9" fmla="*/ 4971324 w 4971324"/>
              <a:gd name="connsiteY9" fmla="*/ 10219446 h 10735519"/>
              <a:gd name="connsiteX10" fmla="*/ 4455252 w 4971324"/>
              <a:gd name="connsiteY10" fmla="*/ 10735519 h 10735519"/>
              <a:gd name="connsiteX11" fmla="*/ 516073 w 4971324"/>
              <a:gd name="connsiteY11" fmla="*/ 10735519 h 10735519"/>
              <a:gd name="connsiteX12" fmla="*/ 0 w 4971324"/>
              <a:gd name="connsiteY12" fmla="*/ 10219446 h 10735519"/>
              <a:gd name="connsiteX13" fmla="*/ 0 w 4971324"/>
              <a:gd name="connsiteY13" fmla="*/ 516073 h 10735519"/>
              <a:gd name="connsiteX14" fmla="*/ 516073 w 4971324"/>
              <a:gd name="connsiteY14" fmla="*/ 0 h 107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1324" h="10735519">
                <a:moveTo>
                  <a:pt x="516073" y="0"/>
                </a:moveTo>
                <a:lnTo>
                  <a:pt x="1109680" y="0"/>
                </a:lnTo>
                <a:lnTo>
                  <a:pt x="1109680" y="118594"/>
                </a:lnTo>
                <a:cubicBezTo>
                  <a:pt x="1109680" y="269377"/>
                  <a:pt x="1231916" y="391611"/>
                  <a:pt x="1382700" y="391611"/>
                </a:cubicBezTo>
                <a:lnTo>
                  <a:pt x="3595416" y="391611"/>
                </a:lnTo>
                <a:cubicBezTo>
                  <a:pt x="3746200" y="391611"/>
                  <a:pt x="3868436" y="269377"/>
                  <a:pt x="3868436" y="118594"/>
                </a:cubicBezTo>
                <a:lnTo>
                  <a:pt x="3868436" y="0"/>
                </a:lnTo>
                <a:lnTo>
                  <a:pt x="4455252" y="0"/>
                </a:lnTo>
                <a:cubicBezTo>
                  <a:pt x="4740272" y="0"/>
                  <a:pt x="4971324" y="231054"/>
                  <a:pt x="4971324" y="516073"/>
                </a:cubicBezTo>
                <a:lnTo>
                  <a:pt x="4971324" y="10219446"/>
                </a:lnTo>
                <a:cubicBezTo>
                  <a:pt x="4971324" y="10504465"/>
                  <a:pt x="4740272" y="10735519"/>
                  <a:pt x="4455252" y="10735519"/>
                </a:cubicBezTo>
                <a:lnTo>
                  <a:pt x="516073" y="10735519"/>
                </a:lnTo>
                <a:cubicBezTo>
                  <a:pt x="231054" y="10735519"/>
                  <a:pt x="0" y="10504465"/>
                  <a:pt x="0" y="10219446"/>
                </a:cubicBezTo>
                <a:lnTo>
                  <a:pt x="0" y="516073"/>
                </a:lnTo>
                <a:cubicBezTo>
                  <a:pt x="0" y="231054"/>
                  <a:pt x="231054" y="0"/>
                  <a:pt x="5160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E7159D-E032-DFA1-82D8-DC4F51B38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772" y="4214506"/>
            <a:ext cx="5701383" cy="11415345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83043AE-74B8-67E3-9EA6-2FAE02B65B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035872" y="4551030"/>
            <a:ext cx="4971324" cy="10735519"/>
          </a:xfrm>
          <a:custGeom>
            <a:avLst/>
            <a:gdLst>
              <a:gd name="connsiteX0" fmla="*/ 516073 w 4971324"/>
              <a:gd name="connsiteY0" fmla="*/ 0 h 10735519"/>
              <a:gd name="connsiteX1" fmla="*/ 1109680 w 4971324"/>
              <a:gd name="connsiteY1" fmla="*/ 0 h 10735519"/>
              <a:gd name="connsiteX2" fmla="*/ 1109680 w 4971324"/>
              <a:gd name="connsiteY2" fmla="*/ 118594 h 10735519"/>
              <a:gd name="connsiteX3" fmla="*/ 1382700 w 4971324"/>
              <a:gd name="connsiteY3" fmla="*/ 391611 h 10735519"/>
              <a:gd name="connsiteX4" fmla="*/ 3595416 w 4971324"/>
              <a:gd name="connsiteY4" fmla="*/ 391611 h 10735519"/>
              <a:gd name="connsiteX5" fmla="*/ 3868436 w 4971324"/>
              <a:gd name="connsiteY5" fmla="*/ 118594 h 10735519"/>
              <a:gd name="connsiteX6" fmla="*/ 3868436 w 4971324"/>
              <a:gd name="connsiteY6" fmla="*/ 0 h 10735519"/>
              <a:gd name="connsiteX7" fmla="*/ 4455252 w 4971324"/>
              <a:gd name="connsiteY7" fmla="*/ 0 h 10735519"/>
              <a:gd name="connsiteX8" fmla="*/ 4971324 w 4971324"/>
              <a:gd name="connsiteY8" fmla="*/ 516073 h 10735519"/>
              <a:gd name="connsiteX9" fmla="*/ 4971324 w 4971324"/>
              <a:gd name="connsiteY9" fmla="*/ 10219446 h 10735519"/>
              <a:gd name="connsiteX10" fmla="*/ 4455252 w 4971324"/>
              <a:gd name="connsiteY10" fmla="*/ 10735519 h 10735519"/>
              <a:gd name="connsiteX11" fmla="*/ 516073 w 4971324"/>
              <a:gd name="connsiteY11" fmla="*/ 10735519 h 10735519"/>
              <a:gd name="connsiteX12" fmla="*/ 0 w 4971324"/>
              <a:gd name="connsiteY12" fmla="*/ 10219446 h 10735519"/>
              <a:gd name="connsiteX13" fmla="*/ 0 w 4971324"/>
              <a:gd name="connsiteY13" fmla="*/ 516073 h 10735519"/>
              <a:gd name="connsiteX14" fmla="*/ 516073 w 4971324"/>
              <a:gd name="connsiteY14" fmla="*/ 0 h 107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1324" h="10735519">
                <a:moveTo>
                  <a:pt x="516073" y="0"/>
                </a:moveTo>
                <a:lnTo>
                  <a:pt x="1109680" y="0"/>
                </a:lnTo>
                <a:lnTo>
                  <a:pt x="1109680" y="118594"/>
                </a:lnTo>
                <a:cubicBezTo>
                  <a:pt x="1109680" y="269377"/>
                  <a:pt x="1231916" y="391611"/>
                  <a:pt x="1382700" y="391611"/>
                </a:cubicBezTo>
                <a:lnTo>
                  <a:pt x="3595416" y="391611"/>
                </a:lnTo>
                <a:cubicBezTo>
                  <a:pt x="3746200" y="391611"/>
                  <a:pt x="3868436" y="269377"/>
                  <a:pt x="3868436" y="118594"/>
                </a:cubicBezTo>
                <a:lnTo>
                  <a:pt x="3868436" y="0"/>
                </a:lnTo>
                <a:lnTo>
                  <a:pt x="4455252" y="0"/>
                </a:lnTo>
                <a:cubicBezTo>
                  <a:pt x="4740272" y="0"/>
                  <a:pt x="4971324" y="231054"/>
                  <a:pt x="4971324" y="516073"/>
                </a:cubicBezTo>
                <a:lnTo>
                  <a:pt x="4971324" y="10219446"/>
                </a:lnTo>
                <a:cubicBezTo>
                  <a:pt x="4971324" y="10504465"/>
                  <a:pt x="4740272" y="10735519"/>
                  <a:pt x="4455252" y="10735519"/>
                </a:cubicBezTo>
                <a:lnTo>
                  <a:pt x="516073" y="10735519"/>
                </a:lnTo>
                <a:cubicBezTo>
                  <a:pt x="231054" y="10735519"/>
                  <a:pt x="0" y="10504465"/>
                  <a:pt x="0" y="10219446"/>
                </a:cubicBezTo>
                <a:lnTo>
                  <a:pt x="0" y="516073"/>
                </a:lnTo>
                <a:cubicBezTo>
                  <a:pt x="0" y="231054"/>
                  <a:pt x="231054" y="0"/>
                  <a:pt x="5160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9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горизонтальн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BC200D-9F24-4773-8B77-A8983D40C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59252" y="647125"/>
            <a:ext cx="5564674" cy="111416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661ED61-0BF5-4B51-B4B5-98DFF3A515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4381" y="3797301"/>
            <a:ext cx="10489883" cy="483711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1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горизонтальный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FA86A9-BE08-40CC-A2AE-9A68C57C6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25025" y="-118649"/>
            <a:ext cx="7092849" cy="14201346"/>
          </a:xfrm>
          <a:prstGeom prst="rect">
            <a:avLst/>
          </a:prstGeom>
        </p:spPr>
      </p:pic>
      <p:sp>
        <p:nvSpPr>
          <p:cNvPr id="9" name="Рисунок 6">
            <a:extLst>
              <a:ext uri="{FF2B5EF4-FFF2-40B4-BE49-F238E27FC236}">
                <a16:creationId xmlns:a16="http://schemas.microsoft.com/office/drawing/2014/main" id="{D0817A52-EFBB-4346-A60D-1B7833D1A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70898" y="3891662"/>
            <a:ext cx="13370622" cy="6165483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24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2 шт горизонтальных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9218D-98CA-4412-8B1B-976B0618F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59253" y="-1588719"/>
            <a:ext cx="5564674" cy="11141625"/>
          </a:xfrm>
          <a:prstGeom prst="rect">
            <a:avLst/>
          </a:prstGeom>
        </p:spPr>
      </p:pic>
      <p:sp>
        <p:nvSpPr>
          <p:cNvPr id="10" name="Рисунок 6">
            <a:extLst>
              <a:ext uri="{FF2B5EF4-FFF2-40B4-BE49-F238E27FC236}">
                <a16:creationId xmlns:a16="http://schemas.microsoft.com/office/drawing/2014/main" id="{23730E49-9E5A-4396-9314-89E731A872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84382" y="1561457"/>
            <a:ext cx="10489883" cy="483711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A4A37C-EDED-4080-8732-AF45D6086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59254" y="4159661"/>
            <a:ext cx="5564674" cy="11141625"/>
          </a:xfrm>
          <a:prstGeom prst="rect">
            <a:avLst/>
          </a:prstGeom>
        </p:spPr>
      </p:pic>
      <p:sp>
        <p:nvSpPr>
          <p:cNvPr id="14" name="Рисунок 6">
            <a:extLst>
              <a:ext uri="{FF2B5EF4-FFF2-40B4-BE49-F238E27FC236}">
                <a16:creationId xmlns:a16="http://schemas.microsoft.com/office/drawing/2014/main" id="{BB02CCCB-E33A-4B51-A4B5-6F265D246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184383" y="7309837"/>
            <a:ext cx="10489883" cy="483711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46651122-0F98-4BF8-93D8-FE26B3D3D30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6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2 шт горизонтальных без текс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9218D-98CA-4412-8B1B-976B0618F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59253" y="-1588719"/>
            <a:ext cx="5564674" cy="11141625"/>
          </a:xfrm>
          <a:prstGeom prst="rect">
            <a:avLst/>
          </a:prstGeom>
        </p:spPr>
      </p:pic>
      <p:sp>
        <p:nvSpPr>
          <p:cNvPr id="10" name="Рисунок 6">
            <a:extLst>
              <a:ext uri="{FF2B5EF4-FFF2-40B4-BE49-F238E27FC236}">
                <a16:creationId xmlns:a16="http://schemas.microsoft.com/office/drawing/2014/main" id="{23730E49-9E5A-4396-9314-89E731A872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84382" y="1561457"/>
            <a:ext cx="10489883" cy="483711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A4A37C-EDED-4080-8732-AF45D6086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59254" y="4159661"/>
            <a:ext cx="5564674" cy="11141625"/>
          </a:xfrm>
          <a:prstGeom prst="rect">
            <a:avLst/>
          </a:prstGeom>
        </p:spPr>
      </p:pic>
      <p:sp>
        <p:nvSpPr>
          <p:cNvPr id="14" name="Рисунок 6">
            <a:extLst>
              <a:ext uri="{FF2B5EF4-FFF2-40B4-BE49-F238E27FC236}">
                <a16:creationId xmlns:a16="http://schemas.microsoft.com/office/drawing/2014/main" id="{BB02CCCB-E33A-4B51-A4B5-6F265D246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184383" y="7309837"/>
            <a:ext cx="10489883" cy="483711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254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горизонтальный очень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92F5E0-D3BF-404E-AEF3-8FDEFFFFF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4154" y="-572033"/>
            <a:ext cx="8538010" cy="17094860"/>
          </a:xfrm>
          <a:prstGeom prst="rect">
            <a:avLst/>
          </a:prstGeom>
        </p:spPr>
      </p:pic>
      <p:sp>
        <p:nvSpPr>
          <p:cNvPr id="12" name="Рисунок 6">
            <a:extLst>
              <a:ext uri="{FF2B5EF4-FFF2-40B4-BE49-F238E27FC236}">
                <a16:creationId xmlns:a16="http://schemas.microsoft.com/office/drawing/2014/main" id="{F11902C7-E157-4492-94E6-E0C71E0973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53456" y="4262471"/>
            <a:ext cx="16094872" cy="7421692"/>
          </a:xfrm>
          <a:custGeom>
            <a:avLst/>
            <a:gdLst>
              <a:gd name="connsiteX0" fmla="*/ 0 w 10482263"/>
              <a:gd name="connsiteY0" fmla="*/ 518925 h 4837112"/>
              <a:gd name="connsiteX1" fmla="*/ 518925 w 10482263"/>
              <a:gd name="connsiteY1" fmla="*/ 0 h 4837112"/>
              <a:gd name="connsiteX2" fmla="*/ 9963338 w 10482263"/>
              <a:gd name="connsiteY2" fmla="*/ 0 h 4837112"/>
              <a:gd name="connsiteX3" fmla="*/ 10482263 w 10482263"/>
              <a:gd name="connsiteY3" fmla="*/ 518925 h 4837112"/>
              <a:gd name="connsiteX4" fmla="*/ 10482263 w 10482263"/>
              <a:gd name="connsiteY4" fmla="*/ 4318187 h 4837112"/>
              <a:gd name="connsiteX5" fmla="*/ 9963338 w 10482263"/>
              <a:gd name="connsiteY5" fmla="*/ 4837112 h 4837112"/>
              <a:gd name="connsiteX6" fmla="*/ 518925 w 10482263"/>
              <a:gd name="connsiteY6" fmla="*/ 4837112 h 4837112"/>
              <a:gd name="connsiteX7" fmla="*/ 0 w 10482263"/>
              <a:gd name="connsiteY7" fmla="*/ 4318187 h 4837112"/>
              <a:gd name="connsiteX8" fmla="*/ 0 w 10482263"/>
              <a:gd name="connsiteY8" fmla="*/ 518925 h 4837112"/>
              <a:gd name="connsiteX0" fmla="*/ 10160 w 10492423"/>
              <a:gd name="connsiteY0" fmla="*/ 518925 h 4837112"/>
              <a:gd name="connsiteX1" fmla="*/ 529085 w 10492423"/>
              <a:gd name="connsiteY1" fmla="*/ 0 h 4837112"/>
              <a:gd name="connsiteX2" fmla="*/ 9973498 w 10492423"/>
              <a:gd name="connsiteY2" fmla="*/ 0 h 4837112"/>
              <a:gd name="connsiteX3" fmla="*/ 10492423 w 10492423"/>
              <a:gd name="connsiteY3" fmla="*/ 518925 h 4837112"/>
              <a:gd name="connsiteX4" fmla="*/ 10492423 w 10492423"/>
              <a:gd name="connsiteY4" fmla="*/ 4318187 h 4837112"/>
              <a:gd name="connsiteX5" fmla="*/ 9973498 w 10492423"/>
              <a:gd name="connsiteY5" fmla="*/ 4837112 h 4837112"/>
              <a:gd name="connsiteX6" fmla="*/ 529085 w 10492423"/>
              <a:gd name="connsiteY6" fmla="*/ 4837112 h 4837112"/>
              <a:gd name="connsiteX7" fmla="*/ 10160 w 10492423"/>
              <a:gd name="connsiteY7" fmla="*/ 4318187 h 4837112"/>
              <a:gd name="connsiteX8" fmla="*/ 0 w 10492423"/>
              <a:gd name="connsiteY8" fmla="*/ 1069339 h 4837112"/>
              <a:gd name="connsiteX9" fmla="*/ 10160 w 10492423"/>
              <a:gd name="connsiteY9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40674 w 10522937"/>
              <a:gd name="connsiteY0" fmla="*/ 518925 h 4837112"/>
              <a:gd name="connsiteX1" fmla="*/ 559599 w 10522937"/>
              <a:gd name="connsiteY1" fmla="*/ 0 h 4837112"/>
              <a:gd name="connsiteX2" fmla="*/ 10004012 w 10522937"/>
              <a:gd name="connsiteY2" fmla="*/ 0 h 4837112"/>
              <a:gd name="connsiteX3" fmla="*/ 10522937 w 10522937"/>
              <a:gd name="connsiteY3" fmla="*/ 518925 h 4837112"/>
              <a:gd name="connsiteX4" fmla="*/ 10522937 w 10522937"/>
              <a:gd name="connsiteY4" fmla="*/ 4318187 h 4837112"/>
              <a:gd name="connsiteX5" fmla="*/ 10004012 w 10522937"/>
              <a:gd name="connsiteY5" fmla="*/ 4837112 h 4837112"/>
              <a:gd name="connsiteX6" fmla="*/ 559599 w 10522937"/>
              <a:gd name="connsiteY6" fmla="*/ 4837112 h 4837112"/>
              <a:gd name="connsiteX7" fmla="*/ 40674 w 10522937"/>
              <a:gd name="connsiteY7" fmla="*/ 4318187 h 4837112"/>
              <a:gd name="connsiteX8" fmla="*/ 33054 w 10522937"/>
              <a:gd name="connsiteY8" fmla="*/ 3769359 h 4837112"/>
              <a:gd name="connsiteX9" fmla="*/ 30514 w 10522937"/>
              <a:gd name="connsiteY9" fmla="*/ 1069339 h 4837112"/>
              <a:gd name="connsiteX10" fmla="*/ 40674 w 10522937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6935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10548 w 10492811"/>
              <a:gd name="connsiteY0" fmla="*/ 518925 h 4837112"/>
              <a:gd name="connsiteX1" fmla="*/ 529473 w 10492811"/>
              <a:gd name="connsiteY1" fmla="*/ 0 h 4837112"/>
              <a:gd name="connsiteX2" fmla="*/ 9973886 w 10492811"/>
              <a:gd name="connsiteY2" fmla="*/ 0 h 4837112"/>
              <a:gd name="connsiteX3" fmla="*/ 10492811 w 10492811"/>
              <a:gd name="connsiteY3" fmla="*/ 518925 h 4837112"/>
              <a:gd name="connsiteX4" fmla="*/ 10492811 w 10492811"/>
              <a:gd name="connsiteY4" fmla="*/ 4318187 h 4837112"/>
              <a:gd name="connsiteX5" fmla="*/ 9973886 w 10492811"/>
              <a:gd name="connsiteY5" fmla="*/ 4837112 h 4837112"/>
              <a:gd name="connsiteX6" fmla="*/ 529473 w 10492811"/>
              <a:gd name="connsiteY6" fmla="*/ 4837112 h 4837112"/>
              <a:gd name="connsiteX7" fmla="*/ 10548 w 10492811"/>
              <a:gd name="connsiteY7" fmla="*/ 4318187 h 4837112"/>
              <a:gd name="connsiteX8" fmla="*/ 2928 w 10492811"/>
              <a:gd name="connsiteY8" fmla="*/ 3773169 h 4837112"/>
              <a:gd name="connsiteX9" fmla="*/ 388 w 10492811"/>
              <a:gd name="connsiteY9" fmla="*/ 1069339 h 4837112"/>
              <a:gd name="connsiteX10" fmla="*/ 10548 w 10492811"/>
              <a:gd name="connsiteY10" fmla="*/ 518925 h 4837112"/>
              <a:gd name="connsiteX0" fmla="*/ 7941 w 10490204"/>
              <a:gd name="connsiteY0" fmla="*/ 518925 h 4837112"/>
              <a:gd name="connsiteX1" fmla="*/ 526866 w 10490204"/>
              <a:gd name="connsiteY1" fmla="*/ 0 h 4837112"/>
              <a:gd name="connsiteX2" fmla="*/ 9971279 w 10490204"/>
              <a:gd name="connsiteY2" fmla="*/ 0 h 4837112"/>
              <a:gd name="connsiteX3" fmla="*/ 10490204 w 10490204"/>
              <a:gd name="connsiteY3" fmla="*/ 518925 h 4837112"/>
              <a:gd name="connsiteX4" fmla="*/ 10490204 w 10490204"/>
              <a:gd name="connsiteY4" fmla="*/ 4318187 h 4837112"/>
              <a:gd name="connsiteX5" fmla="*/ 9971279 w 10490204"/>
              <a:gd name="connsiteY5" fmla="*/ 4837112 h 4837112"/>
              <a:gd name="connsiteX6" fmla="*/ 526866 w 10490204"/>
              <a:gd name="connsiteY6" fmla="*/ 4837112 h 4837112"/>
              <a:gd name="connsiteX7" fmla="*/ 7941 w 10490204"/>
              <a:gd name="connsiteY7" fmla="*/ 4318187 h 4837112"/>
              <a:gd name="connsiteX8" fmla="*/ 321 w 10490204"/>
              <a:gd name="connsiteY8" fmla="*/ 3773169 h 4837112"/>
              <a:gd name="connsiteX9" fmla="*/ 5401 w 10490204"/>
              <a:gd name="connsiteY9" fmla="*/ 1073149 h 4837112"/>
              <a:gd name="connsiteX10" fmla="*/ 7941 w 10490204"/>
              <a:gd name="connsiteY10" fmla="*/ 518925 h 4837112"/>
              <a:gd name="connsiteX0" fmla="*/ 8422 w 10490685"/>
              <a:gd name="connsiteY0" fmla="*/ 518925 h 4837112"/>
              <a:gd name="connsiteX1" fmla="*/ 527347 w 10490685"/>
              <a:gd name="connsiteY1" fmla="*/ 0 h 4837112"/>
              <a:gd name="connsiteX2" fmla="*/ 9971760 w 10490685"/>
              <a:gd name="connsiteY2" fmla="*/ 0 h 4837112"/>
              <a:gd name="connsiteX3" fmla="*/ 10490685 w 10490685"/>
              <a:gd name="connsiteY3" fmla="*/ 518925 h 4837112"/>
              <a:gd name="connsiteX4" fmla="*/ 10490685 w 10490685"/>
              <a:gd name="connsiteY4" fmla="*/ 4318187 h 4837112"/>
              <a:gd name="connsiteX5" fmla="*/ 9971760 w 10490685"/>
              <a:gd name="connsiteY5" fmla="*/ 4837112 h 4837112"/>
              <a:gd name="connsiteX6" fmla="*/ 527347 w 10490685"/>
              <a:gd name="connsiteY6" fmla="*/ 4837112 h 4837112"/>
              <a:gd name="connsiteX7" fmla="*/ 8422 w 10490685"/>
              <a:gd name="connsiteY7" fmla="*/ 4318187 h 4837112"/>
              <a:gd name="connsiteX8" fmla="*/ 802 w 10490685"/>
              <a:gd name="connsiteY8" fmla="*/ 3773169 h 4837112"/>
              <a:gd name="connsiteX9" fmla="*/ 801 w 10490685"/>
              <a:gd name="connsiteY9" fmla="*/ 1830069 h 4837112"/>
              <a:gd name="connsiteX10" fmla="*/ 5882 w 10490685"/>
              <a:gd name="connsiteY10" fmla="*/ 1073149 h 4837112"/>
              <a:gd name="connsiteX11" fmla="*/ 8422 w 10490685"/>
              <a:gd name="connsiteY11" fmla="*/ 518925 h 4837112"/>
              <a:gd name="connsiteX0" fmla="*/ 11430 w 10493693"/>
              <a:gd name="connsiteY0" fmla="*/ 518925 h 4837112"/>
              <a:gd name="connsiteX1" fmla="*/ 530355 w 10493693"/>
              <a:gd name="connsiteY1" fmla="*/ 0 h 4837112"/>
              <a:gd name="connsiteX2" fmla="*/ 9974768 w 10493693"/>
              <a:gd name="connsiteY2" fmla="*/ 0 h 4837112"/>
              <a:gd name="connsiteX3" fmla="*/ 10493693 w 10493693"/>
              <a:gd name="connsiteY3" fmla="*/ 518925 h 4837112"/>
              <a:gd name="connsiteX4" fmla="*/ 10493693 w 10493693"/>
              <a:gd name="connsiteY4" fmla="*/ 4318187 h 4837112"/>
              <a:gd name="connsiteX5" fmla="*/ 9974768 w 10493693"/>
              <a:gd name="connsiteY5" fmla="*/ 4837112 h 4837112"/>
              <a:gd name="connsiteX6" fmla="*/ 530355 w 10493693"/>
              <a:gd name="connsiteY6" fmla="*/ 4837112 h 4837112"/>
              <a:gd name="connsiteX7" fmla="*/ 11430 w 10493693"/>
              <a:gd name="connsiteY7" fmla="*/ 4318187 h 4837112"/>
              <a:gd name="connsiteX8" fmla="*/ 3810 w 10493693"/>
              <a:gd name="connsiteY8" fmla="*/ 3773169 h 4837112"/>
              <a:gd name="connsiteX9" fmla="*/ 0 w 10493693"/>
              <a:gd name="connsiteY9" fmla="*/ 3087369 h 4837112"/>
              <a:gd name="connsiteX10" fmla="*/ 3809 w 10493693"/>
              <a:gd name="connsiteY10" fmla="*/ 1830069 h 4837112"/>
              <a:gd name="connsiteX11" fmla="*/ 8890 w 10493693"/>
              <a:gd name="connsiteY11" fmla="*/ 1073149 h 4837112"/>
              <a:gd name="connsiteX12" fmla="*/ 11430 w 10493693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6 w 10489890"/>
              <a:gd name="connsiteY10" fmla="*/ 183006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3866 w 10489890"/>
              <a:gd name="connsiteY10" fmla="*/ 140715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7 w 10489890"/>
              <a:gd name="connsiteY0" fmla="*/ 518925 h 4837112"/>
              <a:gd name="connsiteX1" fmla="*/ 526552 w 10489890"/>
              <a:gd name="connsiteY1" fmla="*/ 0 h 4837112"/>
              <a:gd name="connsiteX2" fmla="*/ 9970965 w 10489890"/>
              <a:gd name="connsiteY2" fmla="*/ 0 h 4837112"/>
              <a:gd name="connsiteX3" fmla="*/ 10489890 w 10489890"/>
              <a:gd name="connsiteY3" fmla="*/ 518925 h 4837112"/>
              <a:gd name="connsiteX4" fmla="*/ 10489890 w 10489890"/>
              <a:gd name="connsiteY4" fmla="*/ 4318187 h 4837112"/>
              <a:gd name="connsiteX5" fmla="*/ 9970965 w 10489890"/>
              <a:gd name="connsiteY5" fmla="*/ 4837112 h 4837112"/>
              <a:gd name="connsiteX6" fmla="*/ 526552 w 10489890"/>
              <a:gd name="connsiteY6" fmla="*/ 4837112 h 4837112"/>
              <a:gd name="connsiteX7" fmla="*/ 7627 w 10489890"/>
              <a:gd name="connsiteY7" fmla="*/ 4318187 h 4837112"/>
              <a:gd name="connsiteX8" fmla="*/ 7 w 10489890"/>
              <a:gd name="connsiteY8" fmla="*/ 3773169 h 4837112"/>
              <a:gd name="connsiteX9" fmla="*/ 396247 w 10489890"/>
              <a:gd name="connsiteY9" fmla="*/ 3510279 h 4837112"/>
              <a:gd name="connsiteX10" fmla="*/ 400056 w 10489890"/>
              <a:gd name="connsiteY10" fmla="*/ 1403349 h 4837112"/>
              <a:gd name="connsiteX11" fmla="*/ 5087 w 10489890"/>
              <a:gd name="connsiteY11" fmla="*/ 1073149 h 4837112"/>
              <a:gd name="connsiteX12" fmla="*/ 7627 w 10489890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51027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243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40386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  <a:gd name="connsiteX0" fmla="*/ 7620 w 10489883"/>
              <a:gd name="connsiteY0" fmla="*/ 518925 h 4837112"/>
              <a:gd name="connsiteX1" fmla="*/ 526545 w 10489883"/>
              <a:gd name="connsiteY1" fmla="*/ 0 h 4837112"/>
              <a:gd name="connsiteX2" fmla="*/ 9970958 w 10489883"/>
              <a:gd name="connsiteY2" fmla="*/ 0 h 4837112"/>
              <a:gd name="connsiteX3" fmla="*/ 10489883 w 10489883"/>
              <a:gd name="connsiteY3" fmla="*/ 518925 h 4837112"/>
              <a:gd name="connsiteX4" fmla="*/ 10489883 w 10489883"/>
              <a:gd name="connsiteY4" fmla="*/ 4318187 h 4837112"/>
              <a:gd name="connsiteX5" fmla="*/ 9970958 w 10489883"/>
              <a:gd name="connsiteY5" fmla="*/ 4837112 h 4837112"/>
              <a:gd name="connsiteX6" fmla="*/ 526545 w 10489883"/>
              <a:gd name="connsiteY6" fmla="*/ 4837112 h 4837112"/>
              <a:gd name="connsiteX7" fmla="*/ 7620 w 10489883"/>
              <a:gd name="connsiteY7" fmla="*/ 4318187 h 4837112"/>
              <a:gd name="connsiteX8" fmla="*/ 0 w 10489883"/>
              <a:gd name="connsiteY8" fmla="*/ 3773169 h 4837112"/>
              <a:gd name="connsiteX9" fmla="*/ 396240 w 10489883"/>
              <a:gd name="connsiteY9" fmla="*/ 3468369 h 4837112"/>
              <a:gd name="connsiteX10" fmla="*/ 400049 w 10489883"/>
              <a:gd name="connsiteY10" fmla="*/ 1403349 h 4837112"/>
              <a:gd name="connsiteX11" fmla="*/ 5080 w 10489883"/>
              <a:gd name="connsiteY11" fmla="*/ 1073149 h 4837112"/>
              <a:gd name="connsiteX12" fmla="*/ 7620 w 10489883"/>
              <a:gd name="connsiteY12" fmla="*/ 518925 h 4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89883" h="4837112">
                <a:moveTo>
                  <a:pt x="7620" y="518925"/>
                </a:moveTo>
                <a:cubicBezTo>
                  <a:pt x="7620" y="232331"/>
                  <a:pt x="239951" y="0"/>
                  <a:pt x="526545" y="0"/>
                </a:cubicBezTo>
                <a:lnTo>
                  <a:pt x="9970958" y="0"/>
                </a:lnTo>
                <a:cubicBezTo>
                  <a:pt x="10257552" y="0"/>
                  <a:pt x="10489883" y="232331"/>
                  <a:pt x="10489883" y="518925"/>
                </a:cubicBezTo>
                <a:lnTo>
                  <a:pt x="10489883" y="4318187"/>
                </a:lnTo>
                <a:cubicBezTo>
                  <a:pt x="10489883" y="4604781"/>
                  <a:pt x="10257552" y="4837112"/>
                  <a:pt x="9970958" y="4837112"/>
                </a:cubicBezTo>
                <a:lnTo>
                  <a:pt x="526545" y="4837112"/>
                </a:lnTo>
                <a:cubicBezTo>
                  <a:pt x="239951" y="4837112"/>
                  <a:pt x="7620" y="4604781"/>
                  <a:pt x="7620" y="4318187"/>
                </a:cubicBezTo>
                <a:cubicBezTo>
                  <a:pt x="7492" y="4083078"/>
                  <a:pt x="1693" y="4006034"/>
                  <a:pt x="0" y="3773169"/>
                </a:cubicBezTo>
                <a:cubicBezTo>
                  <a:pt x="116205" y="3766153"/>
                  <a:pt x="388620" y="3799839"/>
                  <a:pt x="396240" y="3468369"/>
                </a:cubicBezTo>
                <a:cubicBezTo>
                  <a:pt x="396240" y="3144519"/>
                  <a:pt x="398567" y="1739052"/>
                  <a:pt x="400049" y="1403349"/>
                </a:cubicBezTo>
                <a:cubicBezTo>
                  <a:pt x="401531" y="1067646"/>
                  <a:pt x="163830" y="1063073"/>
                  <a:pt x="5080" y="1073149"/>
                </a:cubicBezTo>
                <a:cubicBezTo>
                  <a:pt x="5927" y="888408"/>
                  <a:pt x="6773" y="703666"/>
                  <a:pt x="7620" y="518925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823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16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70541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B11429-C005-4B8A-AFDB-FEF3A101D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031" y="1348740"/>
            <a:ext cx="5728520" cy="1143762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567E077A-3DAE-4E01-A09E-50C955FE3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95638" y="2644141"/>
            <a:ext cx="4948872" cy="8801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5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306609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70541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945EB0-9A2E-421B-8F66-FF892B439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185" y="1253468"/>
            <a:ext cx="7086927" cy="14117712"/>
          </a:xfrm>
          <a:prstGeom prst="rect">
            <a:avLst/>
          </a:prstGeom>
        </p:spPr>
      </p:pic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EBE0BC6-FB93-4975-B4F2-99D09D3310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12439" y="2851785"/>
            <a:ext cx="6120765" cy="108642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4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3 штук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DF7623-0481-4166-8864-AFE35542F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01" y="4375451"/>
            <a:ext cx="5728520" cy="11437620"/>
          </a:xfrm>
          <a:prstGeom prst="rect">
            <a:avLst/>
          </a:prstGeom>
        </p:spPr>
      </p:pic>
      <p:sp>
        <p:nvSpPr>
          <p:cNvPr id="10" name="Рисунок 8">
            <a:extLst>
              <a:ext uri="{FF2B5EF4-FFF2-40B4-BE49-F238E27FC236}">
                <a16:creationId xmlns:a16="http://schemas.microsoft.com/office/drawing/2014/main" id="{FCB5C089-FB13-459B-8380-6EAB832CFF4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62408" y="5670852"/>
            <a:ext cx="4948872" cy="8801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8128C9-6228-40F6-9B0B-9C979CBDE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80" y="4375451"/>
            <a:ext cx="5728520" cy="11437620"/>
          </a:xfrm>
          <a:prstGeom prst="rect">
            <a:avLst/>
          </a:prstGeom>
        </p:spPr>
      </p:pic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5E3B3DD-7C47-4EE4-9449-5C01BD56D0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27087" y="5670852"/>
            <a:ext cx="4948872" cy="8801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3C8584-D782-40B5-BFC4-C8C78929A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534" y="4375451"/>
            <a:ext cx="5728520" cy="11437620"/>
          </a:xfrm>
          <a:prstGeom prst="rect">
            <a:avLst/>
          </a:prstGeom>
        </p:spPr>
      </p:pic>
      <p:sp>
        <p:nvSpPr>
          <p:cNvPr id="14" name="Рисунок 8">
            <a:extLst>
              <a:ext uri="{FF2B5EF4-FFF2-40B4-BE49-F238E27FC236}">
                <a16:creationId xmlns:a16="http://schemas.microsoft.com/office/drawing/2014/main" id="{AB2CB452-B1FA-46CC-8A28-C7F41D77E15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694141" y="5670852"/>
            <a:ext cx="4948872" cy="8801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306609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636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горизонтальн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8CB720-6D12-48B5-92CD-27ABF75FE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0472" y="582145"/>
            <a:ext cx="5618435" cy="11217825"/>
          </a:xfrm>
          <a:prstGeom prst="rect">
            <a:avLst/>
          </a:prstGeom>
        </p:spPr>
      </p:pic>
      <p:sp>
        <p:nvSpPr>
          <p:cNvPr id="13" name="Рисунок 3">
            <a:extLst>
              <a:ext uri="{FF2B5EF4-FFF2-40B4-BE49-F238E27FC236}">
                <a16:creationId xmlns:a16="http://schemas.microsoft.com/office/drawing/2014/main" id="{C6C04E69-4C86-4971-BFE8-AE5FE7CC15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25450" y="3764449"/>
            <a:ext cx="8669338" cy="487203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41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6397289-6824-234B-9A49-82F765A0B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1339850"/>
            <a:ext cx="13738860" cy="5518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презентации обычный</a:t>
            </a:r>
          </a:p>
        </p:txBody>
      </p:sp>
    </p:spTree>
    <p:extLst>
      <p:ext uri="{BB962C8B-B14F-4D97-AF65-F5344CB8AC3E}">
        <p14:creationId xmlns:p14="http://schemas.microsoft.com/office/powerpoint/2010/main" val="264438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 8 горизонтальн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8CB720-6D12-48B5-92CD-27ABF75FE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31969" y="-179353"/>
            <a:ext cx="7146609" cy="14268993"/>
          </a:xfrm>
          <a:prstGeom prst="rect">
            <a:avLst/>
          </a:prstGeom>
        </p:spPr>
      </p:pic>
      <p:sp>
        <p:nvSpPr>
          <p:cNvPr id="13" name="Рисунок 3">
            <a:extLst>
              <a:ext uri="{FF2B5EF4-FFF2-40B4-BE49-F238E27FC236}">
                <a16:creationId xmlns:a16="http://schemas.microsoft.com/office/drawing/2014/main" id="{C6C04E69-4C86-4971-BFE8-AE5FE7CC15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50448" y="3879991"/>
            <a:ext cx="11027336" cy="619719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0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2 шт горизонтальных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6B7955-F4D0-4B4B-8A2B-424482593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0472" y="-1641966"/>
            <a:ext cx="5618435" cy="112178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3BD6B6-43A8-4359-B007-7EB88DBF6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0472" y="4141052"/>
            <a:ext cx="5618435" cy="11217825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5B9E561D-8F61-4C35-A07E-2D4006414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25450" y="1540338"/>
            <a:ext cx="8669338" cy="4872037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1DF20AAB-75B2-422F-88B7-DF5D577129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125450" y="7325520"/>
            <a:ext cx="8669338" cy="487203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BE0F69E6-B819-423D-9FEE-D41FFCB19D9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0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2 шт горизонтальных без текс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6B7955-F4D0-4B4B-8A2B-424482593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0472" y="-1641966"/>
            <a:ext cx="5618435" cy="112178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0313797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3BD6B6-43A8-4359-B007-7EB88DBF6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0472" y="4141052"/>
            <a:ext cx="5618435" cy="11217825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id="{5B9E561D-8F61-4C35-A07E-2D4006414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25450" y="1540338"/>
            <a:ext cx="8669338" cy="4872037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1DF20AAB-75B2-422F-88B7-DF5D577129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125450" y="7325520"/>
            <a:ext cx="8669338" cy="48720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96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8 горизонтальный очень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5A33E1-1F39-4405-840C-8E6785A74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5419" y="-905272"/>
            <a:ext cx="8894798" cy="17759442"/>
          </a:xfrm>
          <a:prstGeom prst="rect">
            <a:avLst/>
          </a:prstGeom>
        </p:spPr>
      </p:pic>
      <p:sp>
        <p:nvSpPr>
          <p:cNvPr id="16" name="Рисунок 3">
            <a:extLst>
              <a:ext uri="{FF2B5EF4-FFF2-40B4-BE49-F238E27FC236}">
                <a16:creationId xmlns:a16="http://schemas.microsoft.com/office/drawing/2014/main" id="{85C05A12-FA04-4090-A0E1-CB0514B4FF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0839" y="4129455"/>
            <a:ext cx="13724816" cy="77131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823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283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4E4363-140B-8D58-7BAB-FBD7C5231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468" y="1346843"/>
            <a:ext cx="5354078" cy="11532590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96879724-09EA-B46A-1973-A048B6765E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905164" y="1598400"/>
            <a:ext cx="5046661" cy="10936500"/>
          </a:xfrm>
          <a:custGeom>
            <a:avLst/>
            <a:gdLst>
              <a:gd name="connsiteX0" fmla="*/ 2522093 w 5046661"/>
              <a:gd name="connsiteY0" fmla="*/ 103400 h 10936500"/>
              <a:gd name="connsiteX1" fmla="*/ 2369249 w 5046661"/>
              <a:gd name="connsiteY1" fmla="*/ 254213 h 10936500"/>
              <a:gd name="connsiteX2" fmla="*/ 2522093 w 5046661"/>
              <a:gd name="connsiteY2" fmla="*/ 405026 h 10936500"/>
              <a:gd name="connsiteX3" fmla="*/ 2674937 w 5046661"/>
              <a:gd name="connsiteY3" fmla="*/ 254213 h 10936500"/>
              <a:gd name="connsiteX4" fmla="*/ 2522093 w 5046661"/>
              <a:gd name="connsiteY4" fmla="*/ 103400 h 10936500"/>
              <a:gd name="connsiteX5" fmla="*/ 224894 w 5046661"/>
              <a:gd name="connsiteY5" fmla="*/ 0 h 10936500"/>
              <a:gd name="connsiteX6" fmla="*/ 4821581 w 5046661"/>
              <a:gd name="connsiteY6" fmla="*/ 0 h 10936500"/>
              <a:gd name="connsiteX7" fmla="*/ 5042261 w 5046661"/>
              <a:gd name="connsiteY7" fmla="*/ 179860 h 10936500"/>
              <a:gd name="connsiteX8" fmla="*/ 5046661 w 5046661"/>
              <a:gd name="connsiteY8" fmla="*/ 223511 h 10936500"/>
              <a:gd name="connsiteX9" fmla="*/ 5046661 w 5046661"/>
              <a:gd name="connsiteY9" fmla="*/ 10712989 h 10936500"/>
              <a:gd name="connsiteX10" fmla="*/ 5042261 w 5046661"/>
              <a:gd name="connsiteY10" fmla="*/ 10756640 h 10936500"/>
              <a:gd name="connsiteX11" fmla="*/ 4821581 w 5046661"/>
              <a:gd name="connsiteY11" fmla="*/ 10936500 h 10936500"/>
              <a:gd name="connsiteX12" fmla="*/ 224894 w 5046661"/>
              <a:gd name="connsiteY12" fmla="*/ 10936500 h 10936500"/>
              <a:gd name="connsiteX13" fmla="*/ 4213 w 5046661"/>
              <a:gd name="connsiteY13" fmla="*/ 10756640 h 10936500"/>
              <a:gd name="connsiteX14" fmla="*/ 0 w 5046661"/>
              <a:gd name="connsiteY14" fmla="*/ 10714843 h 10936500"/>
              <a:gd name="connsiteX15" fmla="*/ 0 w 5046661"/>
              <a:gd name="connsiteY15" fmla="*/ 221657 h 10936500"/>
              <a:gd name="connsiteX16" fmla="*/ 4213 w 5046661"/>
              <a:gd name="connsiteY16" fmla="*/ 179860 h 10936500"/>
              <a:gd name="connsiteX17" fmla="*/ 224894 w 5046661"/>
              <a:gd name="connsiteY17" fmla="*/ 0 h 1093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46661" h="10936500">
                <a:moveTo>
                  <a:pt x="2522093" y="103400"/>
                </a:moveTo>
                <a:cubicBezTo>
                  <a:pt x="2437681" y="103400"/>
                  <a:pt x="2369249" y="170921"/>
                  <a:pt x="2369249" y="254213"/>
                </a:cubicBezTo>
                <a:cubicBezTo>
                  <a:pt x="2369249" y="337505"/>
                  <a:pt x="2437681" y="405026"/>
                  <a:pt x="2522093" y="405026"/>
                </a:cubicBezTo>
                <a:cubicBezTo>
                  <a:pt x="2606507" y="405026"/>
                  <a:pt x="2674937" y="337505"/>
                  <a:pt x="2674937" y="254213"/>
                </a:cubicBezTo>
                <a:cubicBezTo>
                  <a:pt x="2674937" y="170921"/>
                  <a:pt x="2606507" y="103400"/>
                  <a:pt x="2522093" y="103400"/>
                </a:cubicBezTo>
                <a:close/>
                <a:moveTo>
                  <a:pt x="224894" y="0"/>
                </a:moveTo>
                <a:lnTo>
                  <a:pt x="4821581" y="0"/>
                </a:lnTo>
                <a:cubicBezTo>
                  <a:pt x="4930435" y="0"/>
                  <a:pt x="5021257" y="77214"/>
                  <a:pt x="5042261" y="179860"/>
                </a:cubicBezTo>
                <a:lnTo>
                  <a:pt x="5046661" y="223511"/>
                </a:lnTo>
                <a:lnTo>
                  <a:pt x="5046661" y="10712989"/>
                </a:lnTo>
                <a:lnTo>
                  <a:pt x="5042261" y="10756640"/>
                </a:lnTo>
                <a:cubicBezTo>
                  <a:pt x="5021257" y="10859286"/>
                  <a:pt x="4930435" y="10936500"/>
                  <a:pt x="4821581" y="10936500"/>
                </a:cubicBezTo>
                <a:lnTo>
                  <a:pt x="224894" y="10936500"/>
                </a:lnTo>
                <a:cubicBezTo>
                  <a:pt x="116039" y="10936500"/>
                  <a:pt x="25218" y="10859286"/>
                  <a:pt x="4213" y="10756640"/>
                </a:cubicBezTo>
                <a:lnTo>
                  <a:pt x="0" y="10714843"/>
                </a:lnTo>
                <a:lnTo>
                  <a:pt x="0" y="221657"/>
                </a:lnTo>
                <a:lnTo>
                  <a:pt x="4213" y="179860"/>
                </a:lnTo>
                <a:cubicBezTo>
                  <a:pt x="25218" y="77214"/>
                  <a:pt x="116039" y="0"/>
                  <a:pt x="224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AF59393F-EEA9-0B74-45F1-0F98D79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888" y="12563345"/>
            <a:ext cx="10931396" cy="730250"/>
          </a:xfrm>
        </p:spPr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993D3A4-9939-FC13-4BD5-9F34C03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1904" y="12559182"/>
            <a:ext cx="649741" cy="730250"/>
          </a:xfrm>
        </p:spPr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5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4E4363-140B-8D58-7BAB-FBD7C5231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954" y="1303561"/>
            <a:ext cx="6793419" cy="14632905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96879724-09EA-B46A-1973-A048B6765E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458350" y="1574202"/>
            <a:ext cx="6403359" cy="13876568"/>
          </a:xfrm>
          <a:custGeom>
            <a:avLst/>
            <a:gdLst>
              <a:gd name="connsiteX0" fmla="*/ 2522093 w 5046661"/>
              <a:gd name="connsiteY0" fmla="*/ 103400 h 10936500"/>
              <a:gd name="connsiteX1" fmla="*/ 2369249 w 5046661"/>
              <a:gd name="connsiteY1" fmla="*/ 254213 h 10936500"/>
              <a:gd name="connsiteX2" fmla="*/ 2522093 w 5046661"/>
              <a:gd name="connsiteY2" fmla="*/ 405026 h 10936500"/>
              <a:gd name="connsiteX3" fmla="*/ 2674937 w 5046661"/>
              <a:gd name="connsiteY3" fmla="*/ 254213 h 10936500"/>
              <a:gd name="connsiteX4" fmla="*/ 2522093 w 5046661"/>
              <a:gd name="connsiteY4" fmla="*/ 103400 h 10936500"/>
              <a:gd name="connsiteX5" fmla="*/ 224894 w 5046661"/>
              <a:gd name="connsiteY5" fmla="*/ 0 h 10936500"/>
              <a:gd name="connsiteX6" fmla="*/ 4821581 w 5046661"/>
              <a:gd name="connsiteY6" fmla="*/ 0 h 10936500"/>
              <a:gd name="connsiteX7" fmla="*/ 5042261 w 5046661"/>
              <a:gd name="connsiteY7" fmla="*/ 179860 h 10936500"/>
              <a:gd name="connsiteX8" fmla="*/ 5046661 w 5046661"/>
              <a:gd name="connsiteY8" fmla="*/ 223511 h 10936500"/>
              <a:gd name="connsiteX9" fmla="*/ 5046661 w 5046661"/>
              <a:gd name="connsiteY9" fmla="*/ 10712989 h 10936500"/>
              <a:gd name="connsiteX10" fmla="*/ 5042261 w 5046661"/>
              <a:gd name="connsiteY10" fmla="*/ 10756640 h 10936500"/>
              <a:gd name="connsiteX11" fmla="*/ 4821581 w 5046661"/>
              <a:gd name="connsiteY11" fmla="*/ 10936500 h 10936500"/>
              <a:gd name="connsiteX12" fmla="*/ 224894 w 5046661"/>
              <a:gd name="connsiteY12" fmla="*/ 10936500 h 10936500"/>
              <a:gd name="connsiteX13" fmla="*/ 4213 w 5046661"/>
              <a:gd name="connsiteY13" fmla="*/ 10756640 h 10936500"/>
              <a:gd name="connsiteX14" fmla="*/ 0 w 5046661"/>
              <a:gd name="connsiteY14" fmla="*/ 10714843 h 10936500"/>
              <a:gd name="connsiteX15" fmla="*/ 0 w 5046661"/>
              <a:gd name="connsiteY15" fmla="*/ 221657 h 10936500"/>
              <a:gd name="connsiteX16" fmla="*/ 4213 w 5046661"/>
              <a:gd name="connsiteY16" fmla="*/ 179860 h 10936500"/>
              <a:gd name="connsiteX17" fmla="*/ 224894 w 5046661"/>
              <a:gd name="connsiteY17" fmla="*/ 0 h 1093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46661" h="10936500">
                <a:moveTo>
                  <a:pt x="2522093" y="103400"/>
                </a:moveTo>
                <a:cubicBezTo>
                  <a:pt x="2437681" y="103400"/>
                  <a:pt x="2369249" y="170921"/>
                  <a:pt x="2369249" y="254213"/>
                </a:cubicBezTo>
                <a:cubicBezTo>
                  <a:pt x="2369249" y="337505"/>
                  <a:pt x="2437681" y="405026"/>
                  <a:pt x="2522093" y="405026"/>
                </a:cubicBezTo>
                <a:cubicBezTo>
                  <a:pt x="2606507" y="405026"/>
                  <a:pt x="2674937" y="337505"/>
                  <a:pt x="2674937" y="254213"/>
                </a:cubicBezTo>
                <a:cubicBezTo>
                  <a:pt x="2674937" y="170921"/>
                  <a:pt x="2606507" y="103400"/>
                  <a:pt x="2522093" y="103400"/>
                </a:cubicBezTo>
                <a:close/>
                <a:moveTo>
                  <a:pt x="224894" y="0"/>
                </a:moveTo>
                <a:lnTo>
                  <a:pt x="4821581" y="0"/>
                </a:lnTo>
                <a:cubicBezTo>
                  <a:pt x="4930435" y="0"/>
                  <a:pt x="5021257" y="77214"/>
                  <a:pt x="5042261" y="179860"/>
                </a:cubicBezTo>
                <a:lnTo>
                  <a:pt x="5046661" y="223511"/>
                </a:lnTo>
                <a:lnTo>
                  <a:pt x="5046661" y="10712989"/>
                </a:lnTo>
                <a:lnTo>
                  <a:pt x="5042261" y="10756640"/>
                </a:lnTo>
                <a:cubicBezTo>
                  <a:pt x="5021257" y="10859286"/>
                  <a:pt x="4930435" y="10936500"/>
                  <a:pt x="4821581" y="10936500"/>
                </a:cubicBezTo>
                <a:lnTo>
                  <a:pt x="224894" y="10936500"/>
                </a:lnTo>
                <a:cubicBezTo>
                  <a:pt x="116039" y="10936500"/>
                  <a:pt x="25218" y="10859286"/>
                  <a:pt x="4213" y="10756640"/>
                </a:cubicBezTo>
                <a:lnTo>
                  <a:pt x="0" y="10714843"/>
                </a:lnTo>
                <a:lnTo>
                  <a:pt x="0" y="221657"/>
                </a:lnTo>
                <a:lnTo>
                  <a:pt x="4213" y="179860"/>
                </a:lnTo>
                <a:cubicBezTo>
                  <a:pt x="25218" y="77214"/>
                  <a:pt x="116039" y="0"/>
                  <a:pt x="224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28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3 штуки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4E4363-140B-8D58-7BAB-FBD7C5231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4" y="4214506"/>
            <a:ext cx="5354078" cy="11532590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96879724-09EA-B46A-1973-A048B6765E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9600" y="4466063"/>
            <a:ext cx="5046661" cy="10936500"/>
          </a:xfrm>
          <a:custGeom>
            <a:avLst/>
            <a:gdLst>
              <a:gd name="connsiteX0" fmla="*/ 2522093 w 5046661"/>
              <a:gd name="connsiteY0" fmla="*/ 103400 h 10936500"/>
              <a:gd name="connsiteX1" fmla="*/ 2369249 w 5046661"/>
              <a:gd name="connsiteY1" fmla="*/ 254213 h 10936500"/>
              <a:gd name="connsiteX2" fmla="*/ 2522093 w 5046661"/>
              <a:gd name="connsiteY2" fmla="*/ 405026 h 10936500"/>
              <a:gd name="connsiteX3" fmla="*/ 2674937 w 5046661"/>
              <a:gd name="connsiteY3" fmla="*/ 254213 h 10936500"/>
              <a:gd name="connsiteX4" fmla="*/ 2522093 w 5046661"/>
              <a:gd name="connsiteY4" fmla="*/ 103400 h 10936500"/>
              <a:gd name="connsiteX5" fmla="*/ 224894 w 5046661"/>
              <a:gd name="connsiteY5" fmla="*/ 0 h 10936500"/>
              <a:gd name="connsiteX6" fmla="*/ 4821581 w 5046661"/>
              <a:gd name="connsiteY6" fmla="*/ 0 h 10936500"/>
              <a:gd name="connsiteX7" fmla="*/ 5042261 w 5046661"/>
              <a:gd name="connsiteY7" fmla="*/ 179860 h 10936500"/>
              <a:gd name="connsiteX8" fmla="*/ 5046661 w 5046661"/>
              <a:gd name="connsiteY8" fmla="*/ 223511 h 10936500"/>
              <a:gd name="connsiteX9" fmla="*/ 5046661 w 5046661"/>
              <a:gd name="connsiteY9" fmla="*/ 10712989 h 10936500"/>
              <a:gd name="connsiteX10" fmla="*/ 5042261 w 5046661"/>
              <a:gd name="connsiteY10" fmla="*/ 10756640 h 10936500"/>
              <a:gd name="connsiteX11" fmla="*/ 4821581 w 5046661"/>
              <a:gd name="connsiteY11" fmla="*/ 10936500 h 10936500"/>
              <a:gd name="connsiteX12" fmla="*/ 224894 w 5046661"/>
              <a:gd name="connsiteY12" fmla="*/ 10936500 h 10936500"/>
              <a:gd name="connsiteX13" fmla="*/ 4213 w 5046661"/>
              <a:gd name="connsiteY13" fmla="*/ 10756640 h 10936500"/>
              <a:gd name="connsiteX14" fmla="*/ 0 w 5046661"/>
              <a:gd name="connsiteY14" fmla="*/ 10714843 h 10936500"/>
              <a:gd name="connsiteX15" fmla="*/ 0 w 5046661"/>
              <a:gd name="connsiteY15" fmla="*/ 221657 h 10936500"/>
              <a:gd name="connsiteX16" fmla="*/ 4213 w 5046661"/>
              <a:gd name="connsiteY16" fmla="*/ 179860 h 10936500"/>
              <a:gd name="connsiteX17" fmla="*/ 224894 w 5046661"/>
              <a:gd name="connsiteY17" fmla="*/ 0 h 1093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46661" h="10936500">
                <a:moveTo>
                  <a:pt x="2522093" y="103400"/>
                </a:moveTo>
                <a:cubicBezTo>
                  <a:pt x="2437681" y="103400"/>
                  <a:pt x="2369249" y="170921"/>
                  <a:pt x="2369249" y="254213"/>
                </a:cubicBezTo>
                <a:cubicBezTo>
                  <a:pt x="2369249" y="337505"/>
                  <a:pt x="2437681" y="405026"/>
                  <a:pt x="2522093" y="405026"/>
                </a:cubicBezTo>
                <a:cubicBezTo>
                  <a:pt x="2606507" y="405026"/>
                  <a:pt x="2674937" y="337505"/>
                  <a:pt x="2674937" y="254213"/>
                </a:cubicBezTo>
                <a:cubicBezTo>
                  <a:pt x="2674937" y="170921"/>
                  <a:pt x="2606507" y="103400"/>
                  <a:pt x="2522093" y="103400"/>
                </a:cubicBezTo>
                <a:close/>
                <a:moveTo>
                  <a:pt x="224894" y="0"/>
                </a:moveTo>
                <a:lnTo>
                  <a:pt x="4821581" y="0"/>
                </a:lnTo>
                <a:cubicBezTo>
                  <a:pt x="4930435" y="0"/>
                  <a:pt x="5021257" y="77214"/>
                  <a:pt x="5042261" y="179860"/>
                </a:cubicBezTo>
                <a:lnTo>
                  <a:pt x="5046661" y="223511"/>
                </a:lnTo>
                <a:lnTo>
                  <a:pt x="5046661" y="10712989"/>
                </a:lnTo>
                <a:lnTo>
                  <a:pt x="5042261" y="10756640"/>
                </a:lnTo>
                <a:cubicBezTo>
                  <a:pt x="5021257" y="10859286"/>
                  <a:pt x="4930435" y="10936500"/>
                  <a:pt x="4821581" y="10936500"/>
                </a:cubicBezTo>
                <a:lnTo>
                  <a:pt x="224894" y="10936500"/>
                </a:lnTo>
                <a:cubicBezTo>
                  <a:pt x="116039" y="10936500"/>
                  <a:pt x="25218" y="10859286"/>
                  <a:pt x="4213" y="10756640"/>
                </a:cubicBezTo>
                <a:lnTo>
                  <a:pt x="0" y="10714843"/>
                </a:lnTo>
                <a:lnTo>
                  <a:pt x="0" y="221657"/>
                </a:lnTo>
                <a:lnTo>
                  <a:pt x="4213" y="179860"/>
                </a:lnTo>
                <a:cubicBezTo>
                  <a:pt x="25218" y="77214"/>
                  <a:pt x="116039" y="0"/>
                  <a:pt x="224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0936C-CCDB-5165-DB9C-487442867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04" y="4214506"/>
            <a:ext cx="5354078" cy="11532590"/>
          </a:xfrm>
          <a:prstGeom prst="rect">
            <a:avLst/>
          </a:prstGeom>
        </p:spPr>
      </p:pic>
      <p:sp>
        <p:nvSpPr>
          <p:cNvPr id="6" name="Рисунок 16">
            <a:extLst>
              <a:ext uri="{FF2B5EF4-FFF2-40B4-BE49-F238E27FC236}">
                <a16:creationId xmlns:a16="http://schemas.microsoft.com/office/drawing/2014/main" id="{AA680C17-6C9A-824C-3A48-F715573055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74800" y="4466063"/>
            <a:ext cx="5046661" cy="10936500"/>
          </a:xfrm>
          <a:custGeom>
            <a:avLst/>
            <a:gdLst>
              <a:gd name="connsiteX0" fmla="*/ 2522093 w 5046661"/>
              <a:gd name="connsiteY0" fmla="*/ 103400 h 10936500"/>
              <a:gd name="connsiteX1" fmla="*/ 2369249 w 5046661"/>
              <a:gd name="connsiteY1" fmla="*/ 254213 h 10936500"/>
              <a:gd name="connsiteX2" fmla="*/ 2522093 w 5046661"/>
              <a:gd name="connsiteY2" fmla="*/ 405026 h 10936500"/>
              <a:gd name="connsiteX3" fmla="*/ 2674937 w 5046661"/>
              <a:gd name="connsiteY3" fmla="*/ 254213 h 10936500"/>
              <a:gd name="connsiteX4" fmla="*/ 2522093 w 5046661"/>
              <a:gd name="connsiteY4" fmla="*/ 103400 h 10936500"/>
              <a:gd name="connsiteX5" fmla="*/ 224894 w 5046661"/>
              <a:gd name="connsiteY5" fmla="*/ 0 h 10936500"/>
              <a:gd name="connsiteX6" fmla="*/ 4821581 w 5046661"/>
              <a:gd name="connsiteY6" fmla="*/ 0 h 10936500"/>
              <a:gd name="connsiteX7" fmla="*/ 5042261 w 5046661"/>
              <a:gd name="connsiteY7" fmla="*/ 179860 h 10936500"/>
              <a:gd name="connsiteX8" fmla="*/ 5046661 w 5046661"/>
              <a:gd name="connsiteY8" fmla="*/ 223511 h 10936500"/>
              <a:gd name="connsiteX9" fmla="*/ 5046661 w 5046661"/>
              <a:gd name="connsiteY9" fmla="*/ 10712989 h 10936500"/>
              <a:gd name="connsiteX10" fmla="*/ 5042261 w 5046661"/>
              <a:gd name="connsiteY10" fmla="*/ 10756640 h 10936500"/>
              <a:gd name="connsiteX11" fmla="*/ 4821581 w 5046661"/>
              <a:gd name="connsiteY11" fmla="*/ 10936500 h 10936500"/>
              <a:gd name="connsiteX12" fmla="*/ 224894 w 5046661"/>
              <a:gd name="connsiteY12" fmla="*/ 10936500 h 10936500"/>
              <a:gd name="connsiteX13" fmla="*/ 4213 w 5046661"/>
              <a:gd name="connsiteY13" fmla="*/ 10756640 h 10936500"/>
              <a:gd name="connsiteX14" fmla="*/ 0 w 5046661"/>
              <a:gd name="connsiteY14" fmla="*/ 10714843 h 10936500"/>
              <a:gd name="connsiteX15" fmla="*/ 0 w 5046661"/>
              <a:gd name="connsiteY15" fmla="*/ 221657 h 10936500"/>
              <a:gd name="connsiteX16" fmla="*/ 4213 w 5046661"/>
              <a:gd name="connsiteY16" fmla="*/ 179860 h 10936500"/>
              <a:gd name="connsiteX17" fmla="*/ 224894 w 5046661"/>
              <a:gd name="connsiteY17" fmla="*/ 0 h 1093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46661" h="10936500">
                <a:moveTo>
                  <a:pt x="2522093" y="103400"/>
                </a:moveTo>
                <a:cubicBezTo>
                  <a:pt x="2437681" y="103400"/>
                  <a:pt x="2369249" y="170921"/>
                  <a:pt x="2369249" y="254213"/>
                </a:cubicBezTo>
                <a:cubicBezTo>
                  <a:pt x="2369249" y="337505"/>
                  <a:pt x="2437681" y="405026"/>
                  <a:pt x="2522093" y="405026"/>
                </a:cubicBezTo>
                <a:cubicBezTo>
                  <a:pt x="2606507" y="405026"/>
                  <a:pt x="2674937" y="337505"/>
                  <a:pt x="2674937" y="254213"/>
                </a:cubicBezTo>
                <a:cubicBezTo>
                  <a:pt x="2674937" y="170921"/>
                  <a:pt x="2606507" y="103400"/>
                  <a:pt x="2522093" y="103400"/>
                </a:cubicBezTo>
                <a:close/>
                <a:moveTo>
                  <a:pt x="224894" y="0"/>
                </a:moveTo>
                <a:lnTo>
                  <a:pt x="4821581" y="0"/>
                </a:lnTo>
                <a:cubicBezTo>
                  <a:pt x="4930435" y="0"/>
                  <a:pt x="5021257" y="77214"/>
                  <a:pt x="5042261" y="179860"/>
                </a:cubicBezTo>
                <a:lnTo>
                  <a:pt x="5046661" y="223511"/>
                </a:lnTo>
                <a:lnTo>
                  <a:pt x="5046661" y="10712989"/>
                </a:lnTo>
                <a:lnTo>
                  <a:pt x="5042261" y="10756640"/>
                </a:lnTo>
                <a:cubicBezTo>
                  <a:pt x="5021257" y="10859286"/>
                  <a:pt x="4930435" y="10936500"/>
                  <a:pt x="4821581" y="10936500"/>
                </a:cubicBezTo>
                <a:lnTo>
                  <a:pt x="224894" y="10936500"/>
                </a:lnTo>
                <a:cubicBezTo>
                  <a:pt x="116039" y="10936500"/>
                  <a:pt x="25218" y="10859286"/>
                  <a:pt x="4213" y="10756640"/>
                </a:cubicBezTo>
                <a:lnTo>
                  <a:pt x="0" y="10714843"/>
                </a:lnTo>
                <a:lnTo>
                  <a:pt x="0" y="221657"/>
                </a:lnTo>
                <a:lnTo>
                  <a:pt x="4213" y="179860"/>
                </a:lnTo>
                <a:cubicBezTo>
                  <a:pt x="25218" y="77214"/>
                  <a:pt x="116039" y="0"/>
                  <a:pt x="224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F1DF70-97CF-33BE-F5AB-F952D5DC3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304" y="4214506"/>
            <a:ext cx="5354078" cy="11532590"/>
          </a:xfrm>
          <a:prstGeom prst="rect">
            <a:avLst/>
          </a:prstGeom>
        </p:spPr>
      </p:pic>
      <p:sp>
        <p:nvSpPr>
          <p:cNvPr id="8" name="Рисунок 16">
            <a:extLst>
              <a:ext uri="{FF2B5EF4-FFF2-40B4-BE49-F238E27FC236}">
                <a16:creationId xmlns:a16="http://schemas.microsoft.com/office/drawing/2014/main" id="{B69AB3EB-E52A-FB75-21F0-FBFE3ECE82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190000" y="4466063"/>
            <a:ext cx="5046661" cy="10936500"/>
          </a:xfrm>
          <a:custGeom>
            <a:avLst/>
            <a:gdLst>
              <a:gd name="connsiteX0" fmla="*/ 2522093 w 5046661"/>
              <a:gd name="connsiteY0" fmla="*/ 103400 h 10936500"/>
              <a:gd name="connsiteX1" fmla="*/ 2369249 w 5046661"/>
              <a:gd name="connsiteY1" fmla="*/ 254213 h 10936500"/>
              <a:gd name="connsiteX2" fmla="*/ 2522093 w 5046661"/>
              <a:gd name="connsiteY2" fmla="*/ 405026 h 10936500"/>
              <a:gd name="connsiteX3" fmla="*/ 2674937 w 5046661"/>
              <a:gd name="connsiteY3" fmla="*/ 254213 h 10936500"/>
              <a:gd name="connsiteX4" fmla="*/ 2522093 w 5046661"/>
              <a:gd name="connsiteY4" fmla="*/ 103400 h 10936500"/>
              <a:gd name="connsiteX5" fmla="*/ 224894 w 5046661"/>
              <a:gd name="connsiteY5" fmla="*/ 0 h 10936500"/>
              <a:gd name="connsiteX6" fmla="*/ 4821581 w 5046661"/>
              <a:gd name="connsiteY6" fmla="*/ 0 h 10936500"/>
              <a:gd name="connsiteX7" fmla="*/ 5042261 w 5046661"/>
              <a:gd name="connsiteY7" fmla="*/ 179860 h 10936500"/>
              <a:gd name="connsiteX8" fmla="*/ 5046661 w 5046661"/>
              <a:gd name="connsiteY8" fmla="*/ 223511 h 10936500"/>
              <a:gd name="connsiteX9" fmla="*/ 5046661 w 5046661"/>
              <a:gd name="connsiteY9" fmla="*/ 10712989 h 10936500"/>
              <a:gd name="connsiteX10" fmla="*/ 5042261 w 5046661"/>
              <a:gd name="connsiteY10" fmla="*/ 10756640 h 10936500"/>
              <a:gd name="connsiteX11" fmla="*/ 4821581 w 5046661"/>
              <a:gd name="connsiteY11" fmla="*/ 10936500 h 10936500"/>
              <a:gd name="connsiteX12" fmla="*/ 224894 w 5046661"/>
              <a:gd name="connsiteY12" fmla="*/ 10936500 h 10936500"/>
              <a:gd name="connsiteX13" fmla="*/ 4213 w 5046661"/>
              <a:gd name="connsiteY13" fmla="*/ 10756640 h 10936500"/>
              <a:gd name="connsiteX14" fmla="*/ 0 w 5046661"/>
              <a:gd name="connsiteY14" fmla="*/ 10714843 h 10936500"/>
              <a:gd name="connsiteX15" fmla="*/ 0 w 5046661"/>
              <a:gd name="connsiteY15" fmla="*/ 221657 h 10936500"/>
              <a:gd name="connsiteX16" fmla="*/ 4213 w 5046661"/>
              <a:gd name="connsiteY16" fmla="*/ 179860 h 10936500"/>
              <a:gd name="connsiteX17" fmla="*/ 224894 w 5046661"/>
              <a:gd name="connsiteY17" fmla="*/ 0 h 1093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46661" h="10936500">
                <a:moveTo>
                  <a:pt x="2522093" y="103400"/>
                </a:moveTo>
                <a:cubicBezTo>
                  <a:pt x="2437681" y="103400"/>
                  <a:pt x="2369249" y="170921"/>
                  <a:pt x="2369249" y="254213"/>
                </a:cubicBezTo>
                <a:cubicBezTo>
                  <a:pt x="2369249" y="337505"/>
                  <a:pt x="2437681" y="405026"/>
                  <a:pt x="2522093" y="405026"/>
                </a:cubicBezTo>
                <a:cubicBezTo>
                  <a:pt x="2606507" y="405026"/>
                  <a:pt x="2674937" y="337505"/>
                  <a:pt x="2674937" y="254213"/>
                </a:cubicBezTo>
                <a:cubicBezTo>
                  <a:pt x="2674937" y="170921"/>
                  <a:pt x="2606507" y="103400"/>
                  <a:pt x="2522093" y="103400"/>
                </a:cubicBezTo>
                <a:close/>
                <a:moveTo>
                  <a:pt x="224894" y="0"/>
                </a:moveTo>
                <a:lnTo>
                  <a:pt x="4821581" y="0"/>
                </a:lnTo>
                <a:cubicBezTo>
                  <a:pt x="4930435" y="0"/>
                  <a:pt x="5021257" y="77214"/>
                  <a:pt x="5042261" y="179860"/>
                </a:cubicBezTo>
                <a:lnTo>
                  <a:pt x="5046661" y="223511"/>
                </a:lnTo>
                <a:lnTo>
                  <a:pt x="5046661" y="10712989"/>
                </a:lnTo>
                <a:lnTo>
                  <a:pt x="5042261" y="10756640"/>
                </a:lnTo>
                <a:cubicBezTo>
                  <a:pt x="5021257" y="10859286"/>
                  <a:pt x="4930435" y="10936500"/>
                  <a:pt x="4821581" y="10936500"/>
                </a:cubicBezTo>
                <a:lnTo>
                  <a:pt x="224894" y="10936500"/>
                </a:lnTo>
                <a:cubicBezTo>
                  <a:pt x="116039" y="10936500"/>
                  <a:pt x="25218" y="10859286"/>
                  <a:pt x="4213" y="10756640"/>
                </a:cubicBezTo>
                <a:lnTo>
                  <a:pt x="0" y="10714843"/>
                </a:lnTo>
                <a:lnTo>
                  <a:pt x="0" y="221657"/>
                </a:lnTo>
                <a:lnTo>
                  <a:pt x="4213" y="179860"/>
                </a:lnTo>
                <a:cubicBezTo>
                  <a:pt x="25218" y="77214"/>
                  <a:pt x="116039" y="0"/>
                  <a:pt x="2248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225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горизонтальн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E0C00-39DA-4CED-A3DB-8AB2E8C01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08001" y="244903"/>
            <a:ext cx="5354078" cy="115325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6B4C8DE-615C-4FA7-A64F-A5B3D582C8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71020" y="3492500"/>
            <a:ext cx="10938510" cy="5053013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горизонтальный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E0C00-39DA-4CED-A3DB-8AB2E8C01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74439" y="-721537"/>
            <a:ext cx="7029041" cy="15140431"/>
          </a:xfrm>
          <a:prstGeom prst="rect">
            <a:avLst/>
          </a:prstGeom>
        </p:spPr>
      </p:pic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6B4C8DE-615C-4FA7-A64F-A5B3D582C8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64664" y="3528765"/>
            <a:ext cx="13352401" cy="6633791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31200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9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2 шт горизонтальных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CF9C48-BE8A-4FCC-B1A2-2651DFD1A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08001" y="-1784673"/>
            <a:ext cx="5354078" cy="11532590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A4AE085-781F-418D-AB3F-5AAD3932E6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71020" y="1462924"/>
            <a:ext cx="10938510" cy="5053013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C62398-30AC-4069-9D6E-117395706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08001" y="3889343"/>
            <a:ext cx="5354078" cy="11532590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3BBD87A-9466-492B-B383-74B18FD883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971020" y="7136940"/>
            <a:ext cx="10938510" cy="5053013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5" y="1283948"/>
            <a:ext cx="99650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8457A982-196D-48D4-AF31-AF7D618B14A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0020428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подзаголовок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8E191B5-692C-014A-AFD8-D6500F35E1C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43683" y="4076947"/>
            <a:ext cx="14918070" cy="922005"/>
          </a:xfrm>
        </p:spPr>
        <p:txBody>
          <a:bodyPr>
            <a:normAutofit/>
          </a:bodyPr>
          <a:lstStyle>
            <a:lvl1pPr marL="0" indent="0">
              <a:buNone/>
              <a:defRPr sz="5200" b="1" i="0" spc="-100" baseline="0">
                <a:solidFill>
                  <a:schemeClr val="tx1">
                    <a:tint val="75000"/>
                  </a:schemeClr>
                </a:solidFill>
                <a:latin typeface="Graphik Kinopoisk LC Semibd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27579" y="5423640"/>
            <a:ext cx="14368681" cy="4746182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5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2 шт горизонтальных без текс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CF9C48-BE8A-4FCC-B1A2-2651DFD1A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08001" y="-1784673"/>
            <a:ext cx="5354078" cy="11532590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A4AE085-781F-418D-AB3F-5AAD3932E6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71020" y="1462924"/>
            <a:ext cx="10938510" cy="5053013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C62398-30AC-4069-9D6E-117395706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08001" y="3889343"/>
            <a:ext cx="5354078" cy="11532590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3BBD87A-9466-492B-B383-74B18FD883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971020" y="7136940"/>
            <a:ext cx="10938510" cy="5053013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5" y="1283948"/>
            <a:ext cx="99650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64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xel 6 pro горизонтальный очень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2A716F-8DA4-4DE5-9844-8D331F0B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6956" y="-1018400"/>
            <a:ext cx="8350380" cy="17986574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89AD178-EB17-423D-9F9B-B7975A39FF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7366" y="4042281"/>
            <a:ext cx="17060030" cy="7880830"/>
          </a:xfrm>
          <a:custGeom>
            <a:avLst/>
            <a:gdLst>
              <a:gd name="connsiteX0" fmla="*/ 259213 w 10938510"/>
              <a:gd name="connsiteY0" fmla="*/ 2373262 h 5053013"/>
              <a:gd name="connsiteX1" fmla="*/ 108851 w 10938510"/>
              <a:gd name="connsiteY1" fmla="*/ 2523624 h 5053013"/>
              <a:gd name="connsiteX2" fmla="*/ 259213 w 10938510"/>
              <a:gd name="connsiteY2" fmla="*/ 2673986 h 5053013"/>
              <a:gd name="connsiteX3" fmla="*/ 409575 w 10938510"/>
              <a:gd name="connsiteY3" fmla="*/ 2523624 h 5053013"/>
              <a:gd name="connsiteX4" fmla="*/ 259213 w 10938510"/>
              <a:gd name="connsiteY4" fmla="*/ 2373262 h 5053013"/>
              <a:gd name="connsiteX5" fmla="*/ 179230 w 10938510"/>
              <a:gd name="connsiteY5" fmla="*/ 0 h 5053013"/>
              <a:gd name="connsiteX6" fmla="*/ 10759280 w 10938510"/>
              <a:gd name="connsiteY6" fmla="*/ 0 h 5053013"/>
              <a:gd name="connsiteX7" fmla="*/ 10938510 w 10938510"/>
              <a:gd name="connsiteY7" fmla="*/ 179230 h 5053013"/>
              <a:gd name="connsiteX8" fmla="*/ 10938510 w 10938510"/>
              <a:gd name="connsiteY8" fmla="*/ 4873783 h 5053013"/>
              <a:gd name="connsiteX9" fmla="*/ 10759280 w 10938510"/>
              <a:gd name="connsiteY9" fmla="*/ 5053013 h 5053013"/>
              <a:gd name="connsiteX10" fmla="*/ 179230 w 10938510"/>
              <a:gd name="connsiteY10" fmla="*/ 5053013 h 5053013"/>
              <a:gd name="connsiteX11" fmla="*/ 0 w 10938510"/>
              <a:gd name="connsiteY11" fmla="*/ 4873783 h 5053013"/>
              <a:gd name="connsiteX12" fmla="*/ 0 w 10938510"/>
              <a:gd name="connsiteY12" fmla="*/ 179230 h 5053013"/>
              <a:gd name="connsiteX13" fmla="*/ 179230 w 10938510"/>
              <a:gd name="connsiteY13" fmla="*/ 0 h 50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38510" h="5053013">
                <a:moveTo>
                  <a:pt x="259213" y="2373262"/>
                </a:moveTo>
                <a:cubicBezTo>
                  <a:pt x="176170" y="2373262"/>
                  <a:pt x="108851" y="2440581"/>
                  <a:pt x="108851" y="2523624"/>
                </a:cubicBezTo>
                <a:cubicBezTo>
                  <a:pt x="108851" y="2606667"/>
                  <a:pt x="176170" y="2673986"/>
                  <a:pt x="259213" y="2673986"/>
                </a:cubicBezTo>
                <a:cubicBezTo>
                  <a:pt x="342256" y="2673986"/>
                  <a:pt x="409575" y="2606667"/>
                  <a:pt x="409575" y="2523624"/>
                </a:cubicBezTo>
                <a:cubicBezTo>
                  <a:pt x="409575" y="2440581"/>
                  <a:pt x="342256" y="2373262"/>
                  <a:pt x="259213" y="2373262"/>
                </a:cubicBezTo>
                <a:close/>
                <a:moveTo>
                  <a:pt x="179230" y="0"/>
                </a:moveTo>
                <a:lnTo>
                  <a:pt x="10759280" y="0"/>
                </a:lnTo>
                <a:cubicBezTo>
                  <a:pt x="10858266" y="0"/>
                  <a:pt x="10938510" y="80244"/>
                  <a:pt x="10938510" y="179230"/>
                </a:cubicBezTo>
                <a:lnTo>
                  <a:pt x="10938510" y="4873783"/>
                </a:lnTo>
                <a:cubicBezTo>
                  <a:pt x="10938510" y="4972769"/>
                  <a:pt x="10858266" y="5053013"/>
                  <a:pt x="10759280" y="5053013"/>
                </a:cubicBezTo>
                <a:lnTo>
                  <a:pt x="179230" y="5053013"/>
                </a:lnTo>
                <a:cubicBezTo>
                  <a:pt x="80244" y="5053013"/>
                  <a:pt x="0" y="4972769"/>
                  <a:pt x="0" y="4873783"/>
                </a:cubicBezTo>
                <a:lnTo>
                  <a:pt x="0" y="179230"/>
                </a:lnTo>
                <a:cubicBezTo>
                  <a:pt x="0" y="80244"/>
                  <a:pt x="80244" y="0"/>
                  <a:pt x="179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21082336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 err="1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22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AF59393F-EEA9-0B74-45F1-0F98D79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888" y="12563345"/>
            <a:ext cx="10931396" cy="730250"/>
          </a:xfrm>
        </p:spPr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993D3A4-9939-FC13-4BD5-9F34C03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1904" y="12559182"/>
            <a:ext cx="649741" cy="730250"/>
          </a:xfrm>
        </p:spPr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991A4-A1AA-6FD0-F4F7-790D8A664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348" y="1066226"/>
            <a:ext cx="9256279" cy="12051756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69D5FB4D-86A1-A030-E5E9-ECC4BF411B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668500" y="1485900"/>
            <a:ext cx="8349996" cy="11163300"/>
          </a:xfrm>
          <a:custGeom>
            <a:avLst/>
            <a:gdLst>
              <a:gd name="connsiteX0" fmla="*/ 140702 w 8349996"/>
              <a:gd name="connsiteY0" fmla="*/ 0 h 11163300"/>
              <a:gd name="connsiteX1" fmla="*/ 8207770 w 8349996"/>
              <a:gd name="connsiteY1" fmla="*/ 0 h 11163300"/>
              <a:gd name="connsiteX2" fmla="*/ 8349996 w 8349996"/>
              <a:gd name="connsiteY2" fmla="*/ 142226 h 11163300"/>
              <a:gd name="connsiteX3" fmla="*/ 8349996 w 8349996"/>
              <a:gd name="connsiteY3" fmla="*/ 11021648 h 11163300"/>
              <a:gd name="connsiteX4" fmla="*/ 8263132 w 8349996"/>
              <a:gd name="connsiteY4" fmla="*/ 11152697 h 11163300"/>
              <a:gd name="connsiteX5" fmla="*/ 8210612 w 8349996"/>
              <a:gd name="connsiteY5" fmla="*/ 11163300 h 11163300"/>
              <a:gd name="connsiteX6" fmla="*/ 137860 w 8349996"/>
              <a:gd name="connsiteY6" fmla="*/ 11163300 h 11163300"/>
              <a:gd name="connsiteX7" fmla="*/ 85342 w 8349996"/>
              <a:gd name="connsiteY7" fmla="*/ 11152697 h 11163300"/>
              <a:gd name="connsiteX8" fmla="*/ 9653 w 8349996"/>
              <a:gd name="connsiteY8" fmla="*/ 11077009 h 11163300"/>
              <a:gd name="connsiteX9" fmla="*/ 0 w 8349996"/>
              <a:gd name="connsiteY9" fmla="*/ 11029197 h 11163300"/>
              <a:gd name="connsiteX10" fmla="*/ 0 w 8349996"/>
              <a:gd name="connsiteY10" fmla="*/ 134678 h 11163300"/>
              <a:gd name="connsiteX11" fmla="*/ 9653 w 8349996"/>
              <a:gd name="connsiteY11" fmla="*/ 86866 h 11163300"/>
              <a:gd name="connsiteX12" fmla="*/ 140702 w 8349996"/>
              <a:gd name="connsiteY12" fmla="*/ 0 h 1116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49996" h="11163300">
                <a:moveTo>
                  <a:pt x="140702" y="0"/>
                </a:moveTo>
                <a:lnTo>
                  <a:pt x="8207770" y="0"/>
                </a:lnTo>
                <a:cubicBezTo>
                  <a:pt x="8286320" y="0"/>
                  <a:pt x="8349996" y="63677"/>
                  <a:pt x="8349996" y="142226"/>
                </a:cubicBezTo>
                <a:lnTo>
                  <a:pt x="8349996" y="11021648"/>
                </a:lnTo>
                <a:cubicBezTo>
                  <a:pt x="8349996" y="11080560"/>
                  <a:pt x="8314178" y="11131106"/>
                  <a:pt x="8263132" y="11152697"/>
                </a:cubicBezTo>
                <a:lnTo>
                  <a:pt x="8210612" y="11163300"/>
                </a:lnTo>
                <a:lnTo>
                  <a:pt x="137860" y="11163300"/>
                </a:lnTo>
                <a:lnTo>
                  <a:pt x="85342" y="11152697"/>
                </a:lnTo>
                <a:cubicBezTo>
                  <a:pt x="51310" y="11138303"/>
                  <a:pt x="24047" y="11111040"/>
                  <a:pt x="9653" y="11077009"/>
                </a:cubicBezTo>
                <a:lnTo>
                  <a:pt x="0" y="11029197"/>
                </a:lnTo>
                <a:lnTo>
                  <a:pt x="0" y="134678"/>
                </a:lnTo>
                <a:lnTo>
                  <a:pt x="9653" y="86866"/>
                </a:lnTo>
                <a:cubicBezTo>
                  <a:pt x="31244" y="35819"/>
                  <a:pt x="81790" y="0"/>
                  <a:pt x="140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1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AF59393F-EEA9-0B74-45F1-0F98D79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888" y="12563345"/>
            <a:ext cx="10931396" cy="730250"/>
          </a:xfrm>
        </p:spPr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993D3A4-9939-FC13-4BD5-9F34C03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1904" y="12559182"/>
            <a:ext cx="649741" cy="730250"/>
          </a:xfrm>
        </p:spPr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991A4-A1AA-6FD0-F4F7-790D8A664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8" y="1066225"/>
            <a:ext cx="10931396" cy="1423277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69D5FB4D-86A1-A030-E5E9-ECC4BF411B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75792" y="1512026"/>
            <a:ext cx="9861102" cy="13183532"/>
          </a:xfrm>
          <a:custGeom>
            <a:avLst/>
            <a:gdLst>
              <a:gd name="connsiteX0" fmla="*/ 140702 w 8349996"/>
              <a:gd name="connsiteY0" fmla="*/ 0 h 11163300"/>
              <a:gd name="connsiteX1" fmla="*/ 8207770 w 8349996"/>
              <a:gd name="connsiteY1" fmla="*/ 0 h 11163300"/>
              <a:gd name="connsiteX2" fmla="*/ 8349996 w 8349996"/>
              <a:gd name="connsiteY2" fmla="*/ 142226 h 11163300"/>
              <a:gd name="connsiteX3" fmla="*/ 8349996 w 8349996"/>
              <a:gd name="connsiteY3" fmla="*/ 11021648 h 11163300"/>
              <a:gd name="connsiteX4" fmla="*/ 8263132 w 8349996"/>
              <a:gd name="connsiteY4" fmla="*/ 11152697 h 11163300"/>
              <a:gd name="connsiteX5" fmla="*/ 8210612 w 8349996"/>
              <a:gd name="connsiteY5" fmla="*/ 11163300 h 11163300"/>
              <a:gd name="connsiteX6" fmla="*/ 137860 w 8349996"/>
              <a:gd name="connsiteY6" fmla="*/ 11163300 h 11163300"/>
              <a:gd name="connsiteX7" fmla="*/ 85342 w 8349996"/>
              <a:gd name="connsiteY7" fmla="*/ 11152697 h 11163300"/>
              <a:gd name="connsiteX8" fmla="*/ 9653 w 8349996"/>
              <a:gd name="connsiteY8" fmla="*/ 11077009 h 11163300"/>
              <a:gd name="connsiteX9" fmla="*/ 0 w 8349996"/>
              <a:gd name="connsiteY9" fmla="*/ 11029197 h 11163300"/>
              <a:gd name="connsiteX10" fmla="*/ 0 w 8349996"/>
              <a:gd name="connsiteY10" fmla="*/ 134678 h 11163300"/>
              <a:gd name="connsiteX11" fmla="*/ 9653 w 8349996"/>
              <a:gd name="connsiteY11" fmla="*/ 86866 h 11163300"/>
              <a:gd name="connsiteX12" fmla="*/ 140702 w 8349996"/>
              <a:gd name="connsiteY12" fmla="*/ 0 h 1116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49996" h="11163300">
                <a:moveTo>
                  <a:pt x="140702" y="0"/>
                </a:moveTo>
                <a:lnTo>
                  <a:pt x="8207770" y="0"/>
                </a:lnTo>
                <a:cubicBezTo>
                  <a:pt x="8286320" y="0"/>
                  <a:pt x="8349996" y="63677"/>
                  <a:pt x="8349996" y="142226"/>
                </a:cubicBezTo>
                <a:lnTo>
                  <a:pt x="8349996" y="11021648"/>
                </a:lnTo>
                <a:cubicBezTo>
                  <a:pt x="8349996" y="11080560"/>
                  <a:pt x="8314178" y="11131106"/>
                  <a:pt x="8263132" y="11152697"/>
                </a:cubicBezTo>
                <a:lnTo>
                  <a:pt x="8210612" y="11163300"/>
                </a:lnTo>
                <a:lnTo>
                  <a:pt x="137860" y="11163300"/>
                </a:lnTo>
                <a:lnTo>
                  <a:pt x="85342" y="11152697"/>
                </a:lnTo>
                <a:cubicBezTo>
                  <a:pt x="51310" y="11138303"/>
                  <a:pt x="24047" y="11111040"/>
                  <a:pt x="9653" y="11077009"/>
                </a:cubicBezTo>
                <a:lnTo>
                  <a:pt x="0" y="11029197"/>
                </a:lnTo>
                <a:lnTo>
                  <a:pt x="0" y="134678"/>
                </a:lnTo>
                <a:lnTo>
                  <a:pt x="9653" y="86866"/>
                </a:lnTo>
                <a:cubicBezTo>
                  <a:pt x="31244" y="35819"/>
                  <a:pt x="81790" y="0"/>
                  <a:pt x="140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7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 горизонтальн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991A4-A1AA-6FD0-F4F7-790D8A6643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9807" y="1754143"/>
            <a:ext cx="15283679" cy="19899484"/>
          </a:xfrm>
          <a:prstGeom prst="rect">
            <a:avLst/>
          </a:prstGeom>
        </p:spPr>
      </p:pic>
      <p:sp>
        <p:nvSpPr>
          <p:cNvPr id="7" name="Рисунок 6">
            <a:extLst>
              <a:ext uri="{FF2B5EF4-FFF2-40B4-BE49-F238E27FC236}">
                <a16:creationId xmlns:a16="http://schemas.microsoft.com/office/drawing/2014/main" id="{BC4B86EA-DA54-A9A1-E048-231468B4A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10154" y="4800600"/>
            <a:ext cx="18428676" cy="13786336"/>
          </a:xfrm>
          <a:custGeom>
            <a:avLst/>
            <a:gdLst>
              <a:gd name="connsiteX0" fmla="*/ 222787 w 18428676"/>
              <a:gd name="connsiteY0" fmla="*/ 0 h 13786336"/>
              <a:gd name="connsiteX1" fmla="*/ 18205890 w 18428676"/>
              <a:gd name="connsiteY1" fmla="*/ 0 h 13786336"/>
              <a:gd name="connsiteX2" fmla="*/ 18428676 w 18428676"/>
              <a:gd name="connsiteY2" fmla="*/ 222787 h 13786336"/>
              <a:gd name="connsiteX3" fmla="*/ 18428676 w 18428676"/>
              <a:gd name="connsiteY3" fmla="*/ 13563550 h 13786336"/>
              <a:gd name="connsiteX4" fmla="*/ 18205890 w 18428676"/>
              <a:gd name="connsiteY4" fmla="*/ 13786336 h 13786336"/>
              <a:gd name="connsiteX5" fmla="*/ 222787 w 18428676"/>
              <a:gd name="connsiteY5" fmla="*/ 13786336 h 13786336"/>
              <a:gd name="connsiteX6" fmla="*/ 0 w 18428676"/>
              <a:gd name="connsiteY6" fmla="*/ 13563550 h 13786336"/>
              <a:gd name="connsiteX7" fmla="*/ 0 w 18428676"/>
              <a:gd name="connsiteY7" fmla="*/ 222787 h 13786336"/>
              <a:gd name="connsiteX8" fmla="*/ 222787 w 18428676"/>
              <a:gd name="connsiteY8" fmla="*/ 0 h 1378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28676" h="13786336">
                <a:moveTo>
                  <a:pt x="222787" y="0"/>
                </a:moveTo>
                <a:lnTo>
                  <a:pt x="18205890" y="0"/>
                </a:lnTo>
                <a:cubicBezTo>
                  <a:pt x="18328932" y="0"/>
                  <a:pt x="18428676" y="99745"/>
                  <a:pt x="18428676" y="222787"/>
                </a:cubicBezTo>
                <a:lnTo>
                  <a:pt x="18428676" y="13563550"/>
                </a:lnTo>
                <a:cubicBezTo>
                  <a:pt x="18428676" y="13686592"/>
                  <a:pt x="18328932" y="13786336"/>
                  <a:pt x="18205890" y="13786336"/>
                </a:cubicBezTo>
                <a:lnTo>
                  <a:pt x="222787" y="13786336"/>
                </a:lnTo>
                <a:cubicBezTo>
                  <a:pt x="99745" y="13786336"/>
                  <a:pt x="0" y="13686592"/>
                  <a:pt x="0" y="13563550"/>
                </a:cubicBezTo>
                <a:lnTo>
                  <a:pt x="0" y="222787"/>
                </a:lnTo>
                <a:cubicBezTo>
                  <a:pt x="0" y="99745"/>
                  <a:pt x="99745" y="0"/>
                  <a:pt x="2227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92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axy Tab 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AF59393F-EEA9-0B74-45F1-0F98D79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888" y="12563345"/>
            <a:ext cx="10931396" cy="730250"/>
          </a:xfrm>
        </p:spPr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993D3A4-9939-FC13-4BD5-9F34C03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1904" y="12559182"/>
            <a:ext cx="649741" cy="730250"/>
          </a:xfrm>
        </p:spPr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0E78B9-3257-DA8A-CCF0-F1079D9DC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7618" y="3313960"/>
            <a:ext cx="12051758" cy="7556293"/>
          </a:xfrm>
          <a:prstGeom prst="rect">
            <a:avLst/>
          </a:prstGeom>
        </p:spPr>
      </p:pic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A343A3A5-7C1E-D995-0A5D-4CE8A893CF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62225" y="1260476"/>
            <a:ext cx="7159625" cy="11664218"/>
          </a:xfrm>
          <a:custGeom>
            <a:avLst/>
            <a:gdLst>
              <a:gd name="connsiteX0" fmla="*/ 247145 w 7159625"/>
              <a:gd name="connsiteY0" fmla="*/ 0 h 11664218"/>
              <a:gd name="connsiteX1" fmla="*/ 6912481 w 7159625"/>
              <a:gd name="connsiteY1" fmla="*/ 0 h 11664218"/>
              <a:gd name="connsiteX2" fmla="*/ 7008677 w 7159625"/>
              <a:gd name="connsiteY2" fmla="*/ 19421 h 11664218"/>
              <a:gd name="connsiteX3" fmla="*/ 7159625 w 7159625"/>
              <a:gd name="connsiteY3" fmla="*/ 247149 h 11664218"/>
              <a:gd name="connsiteX4" fmla="*/ 7159625 w 7159625"/>
              <a:gd name="connsiteY4" fmla="*/ 5447160 h 11664218"/>
              <a:gd name="connsiteX5" fmla="*/ 7124169 w 7159625"/>
              <a:gd name="connsiteY5" fmla="*/ 5454319 h 11664218"/>
              <a:gd name="connsiteX6" fmla="*/ 7064375 w 7159625"/>
              <a:gd name="connsiteY6" fmla="*/ 5544523 h 11664218"/>
              <a:gd name="connsiteX7" fmla="*/ 7064375 w 7159625"/>
              <a:gd name="connsiteY7" fmla="*/ 6123490 h 11664218"/>
              <a:gd name="connsiteX8" fmla="*/ 7124169 w 7159625"/>
              <a:gd name="connsiteY8" fmla="*/ 6213695 h 11664218"/>
              <a:gd name="connsiteX9" fmla="*/ 7159625 w 7159625"/>
              <a:gd name="connsiteY9" fmla="*/ 6220853 h 11664218"/>
              <a:gd name="connsiteX10" fmla="*/ 7159625 w 7159625"/>
              <a:gd name="connsiteY10" fmla="*/ 11417068 h 11664218"/>
              <a:gd name="connsiteX11" fmla="*/ 6912475 w 7159625"/>
              <a:gd name="connsiteY11" fmla="*/ 11664218 h 11664218"/>
              <a:gd name="connsiteX12" fmla="*/ 247150 w 7159625"/>
              <a:gd name="connsiteY12" fmla="*/ 11664218 h 11664218"/>
              <a:gd name="connsiteX13" fmla="*/ 0 w 7159625"/>
              <a:gd name="connsiteY13" fmla="*/ 11417068 h 11664218"/>
              <a:gd name="connsiteX14" fmla="*/ 0 w 7159625"/>
              <a:gd name="connsiteY14" fmla="*/ 247149 h 11664218"/>
              <a:gd name="connsiteX15" fmla="*/ 150948 w 7159625"/>
              <a:gd name="connsiteY15" fmla="*/ 19421 h 1166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59625" h="11664218">
                <a:moveTo>
                  <a:pt x="247145" y="0"/>
                </a:moveTo>
                <a:lnTo>
                  <a:pt x="6912481" y="0"/>
                </a:lnTo>
                <a:lnTo>
                  <a:pt x="7008677" y="19421"/>
                </a:lnTo>
                <a:cubicBezTo>
                  <a:pt x="7097383" y="56941"/>
                  <a:pt x="7159625" y="144777"/>
                  <a:pt x="7159625" y="247149"/>
                </a:cubicBezTo>
                <a:lnTo>
                  <a:pt x="7159625" y="5447160"/>
                </a:lnTo>
                <a:lnTo>
                  <a:pt x="7124169" y="5454319"/>
                </a:lnTo>
                <a:cubicBezTo>
                  <a:pt x="7089031" y="5469180"/>
                  <a:pt x="7064375" y="5503972"/>
                  <a:pt x="7064375" y="5544523"/>
                </a:cubicBezTo>
                <a:lnTo>
                  <a:pt x="7064375" y="6123490"/>
                </a:lnTo>
                <a:cubicBezTo>
                  <a:pt x="7064375" y="6164041"/>
                  <a:pt x="7089031" y="6198833"/>
                  <a:pt x="7124169" y="6213695"/>
                </a:cubicBezTo>
                <a:lnTo>
                  <a:pt x="7159625" y="6220853"/>
                </a:lnTo>
                <a:lnTo>
                  <a:pt x="7159625" y="11417068"/>
                </a:lnTo>
                <a:cubicBezTo>
                  <a:pt x="7159625" y="11553565"/>
                  <a:pt x="7048971" y="11664218"/>
                  <a:pt x="6912475" y="11664218"/>
                </a:cubicBezTo>
                <a:lnTo>
                  <a:pt x="247150" y="11664218"/>
                </a:lnTo>
                <a:cubicBezTo>
                  <a:pt x="110653" y="11664218"/>
                  <a:pt x="0" y="11553565"/>
                  <a:pt x="0" y="11417068"/>
                </a:cubicBezTo>
                <a:lnTo>
                  <a:pt x="0" y="247149"/>
                </a:lnTo>
                <a:cubicBezTo>
                  <a:pt x="0" y="144777"/>
                  <a:pt x="62242" y="56941"/>
                  <a:pt x="150948" y="194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693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axy Tab S больш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9011144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AF59393F-EEA9-0B74-45F1-0F98D79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4888" y="12563345"/>
            <a:ext cx="10931396" cy="730250"/>
          </a:xfrm>
        </p:spPr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r>
              <a:rPr lang="en-US" dirty="0"/>
              <a:t>У</a:t>
            </a:r>
            <a:r>
              <a:rPr lang="ru-RU" dirty="0" err="1"/>
              <a:t>стройства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993D3A4-9939-FC13-4BD5-9F34C036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1904" y="12559182"/>
            <a:ext cx="649741" cy="730250"/>
          </a:xfrm>
        </p:spPr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0E78B9-3257-DA8A-CCF0-F1079D9DC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8543" y="4317932"/>
            <a:ext cx="17434811" cy="10931396"/>
          </a:xfrm>
          <a:prstGeom prst="rect">
            <a:avLst/>
          </a:prstGeom>
        </p:spPr>
      </p:pic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A343A3A5-7C1E-D995-0A5D-4CE8A893CF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31242" y="1260473"/>
            <a:ext cx="10357552" cy="16874172"/>
          </a:xfrm>
          <a:custGeom>
            <a:avLst/>
            <a:gdLst>
              <a:gd name="connsiteX0" fmla="*/ 247145 w 7159625"/>
              <a:gd name="connsiteY0" fmla="*/ 0 h 11664218"/>
              <a:gd name="connsiteX1" fmla="*/ 6912481 w 7159625"/>
              <a:gd name="connsiteY1" fmla="*/ 0 h 11664218"/>
              <a:gd name="connsiteX2" fmla="*/ 7008677 w 7159625"/>
              <a:gd name="connsiteY2" fmla="*/ 19421 h 11664218"/>
              <a:gd name="connsiteX3" fmla="*/ 7159625 w 7159625"/>
              <a:gd name="connsiteY3" fmla="*/ 247149 h 11664218"/>
              <a:gd name="connsiteX4" fmla="*/ 7159625 w 7159625"/>
              <a:gd name="connsiteY4" fmla="*/ 5447160 h 11664218"/>
              <a:gd name="connsiteX5" fmla="*/ 7124169 w 7159625"/>
              <a:gd name="connsiteY5" fmla="*/ 5454319 h 11664218"/>
              <a:gd name="connsiteX6" fmla="*/ 7064375 w 7159625"/>
              <a:gd name="connsiteY6" fmla="*/ 5544523 h 11664218"/>
              <a:gd name="connsiteX7" fmla="*/ 7064375 w 7159625"/>
              <a:gd name="connsiteY7" fmla="*/ 6123490 h 11664218"/>
              <a:gd name="connsiteX8" fmla="*/ 7124169 w 7159625"/>
              <a:gd name="connsiteY8" fmla="*/ 6213695 h 11664218"/>
              <a:gd name="connsiteX9" fmla="*/ 7159625 w 7159625"/>
              <a:gd name="connsiteY9" fmla="*/ 6220853 h 11664218"/>
              <a:gd name="connsiteX10" fmla="*/ 7159625 w 7159625"/>
              <a:gd name="connsiteY10" fmla="*/ 11417068 h 11664218"/>
              <a:gd name="connsiteX11" fmla="*/ 6912475 w 7159625"/>
              <a:gd name="connsiteY11" fmla="*/ 11664218 h 11664218"/>
              <a:gd name="connsiteX12" fmla="*/ 247150 w 7159625"/>
              <a:gd name="connsiteY12" fmla="*/ 11664218 h 11664218"/>
              <a:gd name="connsiteX13" fmla="*/ 0 w 7159625"/>
              <a:gd name="connsiteY13" fmla="*/ 11417068 h 11664218"/>
              <a:gd name="connsiteX14" fmla="*/ 0 w 7159625"/>
              <a:gd name="connsiteY14" fmla="*/ 247149 h 11664218"/>
              <a:gd name="connsiteX15" fmla="*/ 150948 w 7159625"/>
              <a:gd name="connsiteY15" fmla="*/ 19421 h 1166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59625" h="11664218">
                <a:moveTo>
                  <a:pt x="247145" y="0"/>
                </a:moveTo>
                <a:lnTo>
                  <a:pt x="6912481" y="0"/>
                </a:lnTo>
                <a:lnTo>
                  <a:pt x="7008677" y="19421"/>
                </a:lnTo>
                <a:cubicBezTo>
                  <a:pt x="7097383" y="56941"/>
                  <a:pt x="7159625" y="144777"/>
                  <a:pt x="7159625" y="247149"/>
                </a:cubicBezTo>
                <a:lnTo>
                  <a:pt x="7159625" y="5447160"/>
                </a:lnTo>
                <a:lnTo>
                  <a:pt x="7124169" y="5454319"/>
                </a:lnTo>
                <a:cubicBezTo>
                  <a:pt x="7089031" y="5469180"/>
                  <a:pt x="7064375" y="5503972"/>
                  <a:pt x="7064375" y="5544523"/>
                </a:cubicBezTo>
                <a:lnTo>
                  <a:pt x="7064375" y="6123490"/>
                </a:lnTo>
                <a:cubicBezTo>
                  <a:pt x="7064375" y="6164041"/>
                  <a:pt x="7089031" y="6198833"/>
                  <a:pt x="7124169" y="6213695"/>
                </a:cubicBezTo>
                <a:lnTo>
                  <a:pt x="7159625" y="6220853"/>
                </a:lnTo>
                <a:lnTo>
                  <a:pt x="7159625" y="11417068"/>
                </a:lnTo>
                <a:cubicBezTo>
                  <a:pt x="7159625" y="11553565"/>
                  <a:pt x="7048971" y="11664218"/>
                  <a:pt x="6912475" y="11664218"/>
                </a:cubicBezTo>
                <a:lnTo>
                  <a:pt x="247150" y="11664218"/>
                </a:lnTo>
                <a:cubicBezTo>
                  <a:pt x="110653" y="11664218"/>
                  <a:pt x="0" y="11553565"/>
                  <a:pt x="0" y="11417068"/>
                </a:cubicBezTo>
                <a:lnTo>
                  <a:pt x="0" y="247149"/>
                </a:lnTo>
                <a:cubicBezTo>
                  <a:pt x="0" y="144777"/>
                  <a:pt x="62242" y="56941"/>
                  <a:pt x="150948" y="194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3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axy Tab S горизонтальн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04" y="1283948"/>
            <a:ext cx="11829965" cy="203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0E78B9-3257-DA8A-CCF0-F1079D9DC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4" y="4062045"/>
            <a:ext cx="21560192" cy="13517956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886A988-DD96-3900-A97C-9EA5BA01A5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3238" y="4418014"/>
            <a:ext cx="20837382" cy="12801211"/>
          </a:xfrm>
          <a:custGeom>
            <a:avLst/>
            <a:gdLst>
              <a:gd name="connsiteX0" fmla="*/ 392122 w 20837382"/>
              <a:gd name="connsiteY0" fmla="*/ 0 h 12801211"/>
              <a:gd name="connsiteX1" fmla="*/ 9731036 w 20837382"/>
              <a:gd name="connsiteY1" fmla="*/ 0 h 12801211"/>
              <a:gd name="connsiteX2" fmla="*/ 9731036 w 20837382"/>
              <a:gd name="connsiteY2" fmla="*/ 4336 h 12801211"/>
              <a:gd name="connsiteX3" fmla="*/ 9900495 w 20837382"/>
              <a:gd name="connsiteY3" fmla="*/ 173794 h 12801211"/>
              <a:gd name="connsiteX4" fmla="*/ 10948032 w 20837382"/>
              <a:gd name="connsiteY4" fmla="*/ 173794 h 12801211"/>
              <a:gd name="connsiteX5" fmla="*/ 11117491 w 20837382"/>
              <a:gd name="connsiteY5" fmla="*/ 4336 h 12801211"/>
              <a:gd name="connsiteX6" fmla="*/ 11117491 w 20837382"/>
              <a:gd name="connsiteY6" fmla="*/ 0 h 12801211"/>
              <a:gd name="connsiteX7" fmla="*/ 20441444 w 20837382"/>
              <a:gd name="connsiteY7" fmla="*/ 0 h 12801211"/>
              <a:gd name="connsiteX8" fmla="*/ 20518158 w 20837382"/>
              <a:gd name="connsiteY8" fmla="*/ 7734 h 12801211"/>
              <a:gd name="connsiteX9" fmla="*/ 20837382 w 20837382"/>
              <a:gd name="connsiteY9" fmla="*/ 399404 h 12801211"/>
              <a:gd name="connsiteX10" fmla="*/ 20837382 w 20837382"/>
              <a:gd name="connsiteY10" fmla="*/ 12401415 h 12801211"/>
              <a:gd name="connsiteX11" fmla="*/ 20437586 w 20837382"/>
              <a:gd name="connsiteY11" fmla="*/ 12801211 h 12801211"/>
              <a:gd name="connsiteX12" fmla="*/ 395980 w 20837382"/>
              <a:gd name="connsiteY12" fmla="*/ 12801211 h 12801211"/>
              <a:gd name="connsiteX13" fmla="*/ 4308 w 20837382"/>
              <a:gd name="connsiteY13" fmla="*/ 12481987 h 12801211"/>
              <a:gd name="connsiteX14" fmla="*/ 0 w 20837382"/>
              <a:gd name="connsiteY14" fmla="*/ 12439261 h 12801211"/>
              <a:gd name="connsiteX15" fmla="*/ 0 w 20837382"/>
              <a:gd name="connsiteY15" fmla="*/ 361559 h 12801211"/>
              <a:gd name="connsiteX16" fmla="*/ 4308 w 20837382"/>
              <a:gd name="connsiteY16" fmla="*/ 318832 h 12801211"/>
              <a:gd name="connsiteX17" fmla="*/ 315408 w 20837382"/>
              <a:gd name="connsiteY17" fmla="*/ 7734 h 1280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837382" h="12801211">
                <a:moveTo>
                  <a:pt x="392122" y="0"/>
                </a:moveTo>
                <a:lnTo>
                  <a:pt x="9731036" y="0"/>
                </a:lnTo>
                <a:lnTo>
                  <a:pt x="9731036" y="4336"/>
                </a:lnTo>
                <a:cubicBezTo>
                  <a:pt x="9731036" y="97925"/>
                  <a:pt x="9806905" y="173794"/>
                  <a:pt x="9900495" y="173794"/>
                </a:cubicBezTo>
                <a:lnTo>
                  <a:pt x="10948032" y="173794"/>
                </a:lnTo>
                <a:cubicBezTo>
                  <a:pt x="11041622" y="173794"/>
                  <a:pt x="11117491" y="97925"/>
                  <a:pt x="11117491" y="4336"/>
                </a:cubicBezTo>
                <a:lnTo>
                  <a:pt x="11117491" y="0"/>
                </a:lnTo>
                <a:lnTo>
                  <a:pt x="20441444" y="0"/>
                </a:lnTo>
                <a:lnTo>
                  <a:pt x="20518158" y="7734"/>
                </a:lnTo>
                <a:cubicBezTo>
                  <a:pt x="20700338" y="45013"/>
                  <a:pt x="20837382" y="206204"/>
                  <a:pt x="20837382" y="399404"/>
                </a:cubicBezTo>
                <a:lnTo>
                  <a:pt x="20837382" y="12401415"/>
                </a:lnTo>
                <a:cubicBezTo>
                  <a:pt x="20837382" y="12622215"/>
                  <a:pt x="20658386" y="12801211"/>
                  <a:pt x="20437586" y="12801211"/>
                </a:cubicBezTo>
                <a:lnTo>
                  <a:pt x="395980" y="12801211"/>
                </a:lnTo>
                <a:cubicBezTo>
                  <a:pt x="202779" y="12801211"/>
                  <a:pt x="41587" y="12664167"/>
                  <a:pt x="4308" y="12481987"/>
                </a:cubicBezTo>
                <a:lnTo>
                  <a:pt x="0" y="12439261"/>
                </a:lnTo>
                <a:lnTo>
                  <a:pt x="0" y="361559"/>
                </a:lnTo>
                <a:lnTo>
                  <a:pt x="4308" y="318832"/>
                </a:lnTo>
                <a:cubicBezTo>
                  <a:pt x="36261" y="162679"/>
                  <a:pt x="159253" y="39687"/>
                  <a:pt x="315408" y="773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17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R-ко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039717" y="4636190"/>
            <a:ext cx="6379620" cy="63796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dirty="0"/>
          </a:p>
        </p:txBody>
      </p:sp>
      <p:sp>
        <p:nvSpPr>
          <p:cNvPr id="13" name="Подпись">
            <a:extLst>
              <a:ext uri="{FF2B5EF4-FFF2-40B4-BE49-F238E27FC236}">
                <a16:creationId xmlns:a16="http://schemas.microsoft.com/office/drawing/2014/main" id="{4FD84888-1650-284E-A41B-2483F90C83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007818" y="11168558"/>
            <a:ext cx="6379620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309B702C-62AB-7142-8484-1C3225FEEB08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4000" y="4045712"/>
            <a:ext cx="9652000" cy="190935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buNone/>
              <a:defRPr sz="5200" b="1" i="0">
                <a:latin typeface="Graphik Kinopoisk LC Semibd" panose="020B0503030202060203" pitchFamily="34" charset="0"/>
              </a:defRPr>
            </a:lvl1pPr>
          </a:lstStyle>
          <a:p>
            <a:r>
              <a:rPr dirty="0" err="1"/>
              <a:t>Подзаголовок</a:t>
            </a:r>
            <a:endParaRPr dirty="0"/>
          </a:p>
        </p:txBody>
      </p:sp>
      <p:sp>
        <p:nvSpPr>
          <p:cNvPr id="15" name="Текст">
            <a:extLst>
              <a:ext uri="{FF2B5EF4-FFF2-40B4-BE49-F238E27FC236}">
                <a16:creationId xmlns:a16="http://schemas.microsoft.com/office/drawing/2014/main" id="{E5192F2C-7799-4744-B659-16A0D09FA418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523999" y="5996090"/>
            <a:ext cx="9652001" cy="456126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0000"/>
              </a:lnSpc>
              <a:spcBef>
                <a:spcPts val="2400"/>
              </a:spcBef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904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R-ко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30499" y="4636190"/>
            <a:ext cx="6379620" cy="63796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dirty="0"/>
          </a:p>
        </p:txBody>
      </p:sp>
      <p:sp>
        <p:nvSpPr>
          <p:cNvPr id="13" name="Подпись">
            <a:extLst>
              <a:ext uri="{FF2B5EF4-FFF2-40B4-BE49-F238E27FC236}">
                <a16:creationId xmlns:a16="http://schemas.microsoft.com/office/drawing/2014/main" id="{4FD84888-1650-284E-A41B-2483F90C83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98600" y="11168558"/>
            <a:ext cx="6379620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309B702C-62AB-7142-8484-1C3225FEEB08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887326" y="4608400"/>
            <a:ext cx="9652000" cy="190935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buNone/>
              <a:defRPr sz="5200" b="1" i="0">
                <a:latin typeface="Graphik Kinopoisk LC Semibd" panose="020B0503030202060203" pitchFamily="34" charset="0"/>
              </a:defRPr>
            </a:lvl1pPr>
          </a:lstStyle>
          <a:p>
            <a:r>
              <a:rPr dirty="0" err="1"/>
              <a:t>Подзаголовок</a:t>
            </a:r>
            <a:endParaRPr dirty="0"/>
          </a:p>
        </p:txBody>
      </p:sp>
      <p:sp>
        <p:nvSpPr>
          <p:cNvPr id="15" name="Текст">
            <a:extLst>
              <a:ext uri="{FF2B5EF4-FFF2-40B4-BE49-F238E27FC236}">
                <a16:creationId xmlns:a16="http://schemas.microsoft.com/office/drawing/2014/main" id="{E5192F2C-7799-4744-B659-16A0D09FA418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887325" y="6558778"/>
            <a:ext cx="9652001" cy="456126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0000"/>
              </a:lnSpc>
              <a:spcBef>
                <a:spcPts val="2400"/>
              </a:spcBef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19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(1 колонк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8E191B5-692C-014A-AFD8-D6500F35E1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34805" y="4084501"/>
            <a:ext cx="14918070" cy="653599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lnSpc>
                <a:spcPct val="110000"/>
              </a:lnSpc>
              <a:buNone/>
              <a:defRPr sz="3200" baseline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lnSpc>
                <a:spcPct val="110000"/>
              </a:lnSpc>
              <a:buNone/>
              <a:defRPr sz="3200" baseline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lnSpc>
                <a:spcPct val="110000"/>
              </a:lnSpc>
              <a:buNone/>
              <a:defRPr sz="3200" baseline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lnSpc>
                <a:spcPct val="110000"/>
              </a:lnSpc>
              <a:buNone/>
              <a:defRPr sz="3200" baseline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004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QR-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87904" y="4636190"/>
            <a:ext cx="6379620" cy="63796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dirty="0"/>
          </a:p>
        </p:txBody>
      </p:sp>
      <p:sp>
        <p:nvSpPr>
          <p:cNvPr id="13" name="Подпись">
            <a:extLst>
              <a:ext uri="{FF2B5EF4-FFF2-40B4-BE49-F238E27FC236}">
                <a16:creationId xmlns:a16="http://schemas.microsoft.com/office/drawing/2014/main" id="{4FD84888-1650-284E-A41B-2483F90C83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56005" y="11168558"/>
            <a:ext cx="6379620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309B702C-62AB-7142-8484-1C3225FEEB08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489365" y="3380694"/>
            <a:ext cx="9652000" cy="880021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buNone/>
              <a:defRPr sz="5200" b="1" i="0">
                <a:latin typeface="Graphik Kinopoisk LC Semibd" panose="020B0503030202060203" pitchFamily="34" charset="0"/>
              </a:defRPr>
            </a:lvl1pPr>
          </a:lstStyle>
          <a:p>
            <a:r>
              <a:rPr dirty="0" err="1"/>
              <a:t>Подзаголовок</a:t>
            </a:r>
            <a:endParaRPr dirty="0"/>
          </a:p>
        </p:txBody>
      </p:sp>
      <p:sp>
        <p:nvSpPr>
          <p:cNvPr id="11" name="Подзаголовок">
            <a:extLst>
              <a:ext uri="{FF2B5EF4-FFF2-40B4-BE49-F238E27FC236}">
                <a16:creationId xmlns:a16="http://schemas.microsoft.com/office/drawing/2014/main" id="{84835FA3-5DC3-2548-92DF-F04300A622CC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2461713" y="3380694"/>
            <a:ext cx="9652000" cy="880021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buNone/>
              <a:defRPr sz="5200" b="1" i="0">
                <a:latin typeface="Graphik Kinopoisk LC Semibd" panose="020B0503030202060203" pitchFamily="34" charset="0"/>
              </a:defRPr>
            </a:lvl1pPr>
          </a:lstStyle>
          <a:p>
            <a:r>
              <a:rPr dirty="0" err="1"/>
              <a:t>Подзаголовок</a:t>
            </a:r>
            <a:endParaRPr dirty="0"/>
          </a:p>
        </p:txBody>
      </p:sp>
      <p:sp>
        <p:nvSpPr>
          <p:cNvPr id="18" name="qr-code.gif">
            <a:extLst>
              <a:ext uri="{FF2B5EF4-FFF2-40B4-BE49-F238E27FC236}">
                <a16:creationId xmlns:a16="http://schemas.microsoft.com/office/drawing/2014/main" id="{298DC798-9A30-9546-9E06-1DF37597430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62808" y="4636190"/>
            <a:ext cx="6379620" cy="63796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dirty="0"/>
          </a:p>
        </p:txBody>
      </p:sp>
      <p:sp>
        <p:nvSpPr>
          <p:cNvPr id="19" name="Подпись">
            <a:extLst>
              <a:ext uri="{FF2B5EF4-FFF2-40B4-BE49-F238E27FC236}">
                <a16:creationId xmlns:a16="http://schemas.microsoft.com/office/drawing/2014/main" id="{1A4504CF-A64F-BA4F-A4A6-658E1D9995A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30909" y="11168558"/>
            <a:ext cx="6379620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87558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680092"/>
            <a:ext cx="21031200" cy="1424614"/>
          </a:xfrm>
        </p:spPr>
        <p:txBody>
          <a:bodyPr/>
          <a:lstStyle>
            <a:lvl1pPr algn="ctr">
              <a:defRPr sz="6400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52840" y="3708723"/>
            <a:ext cx="15086008" cy="8478515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3" name="Подпись">
            <a:extLst>
              <a:ext uri="{FF2B5EF4-FFF2-40B4-BE49-F238E27FC236}">
                <a16:creationId xmlns:a16="http://schemas.microsoft.com/office/drawing/2014/main" id="{4FD84888-1650-284E-A41B-2483F90C83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94307" y="12362562"/>
            <a:ext cx="15236552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algn="ctr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18" name="Подпись" descr="Заголовок">
            <a:extLst>
              <a:ext uri="{FF2B5EF4-FFF2-40B4-BE49-F238E27FC236}">
                <a16:creationId xmlns:a16="http://schemas.microsoft.com/office/drawing/2014/main" id="{06BE6128-1A31-374C-8636-E374946F40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95740" y="3078133"/>
            <a:ext cx="15161296" cy="59101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algn="ctr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217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1 изображения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87088" y="3708723"/>
            <a:ext cx="15086008" cy="8478515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9" name="Основной текст">
            <a:extLst>
              <a:ext uri="{FF2B5EF4-FFF2-40B4-BE49-F238E27FC236}">
                <a16:creationId xmlns:a16="http://schemas.microsoft.com/office/drawing/2014/main" id="{0BA9A421-35A5-7A4B-BF40-AE1F7E658D4B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534133" y="3667761"/>
            <a:ext cx="7226409" cy="680483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rgbClr val="929292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0694A79-E8BF-F945-A9C5-A601111A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339851"/>
            <a:ext cx="21031200" cy="162637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668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1 изображение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r-code.gif">
            <a:extLst>
              <a:ext uri="{FF2B5EF4-FFF2-40B4-BE49-F238E27FC236}">
                <a16:creationId xmlns:a16="http://schemas.microsoft.com/office/drawing/2014/main" id="{7A4DC27D-B7BB-7641-82C9-067498E4C7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18032"/>
            <a:ext cx="24373096" cy="13697968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837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2 изображени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326" y="1379028"/>
            <a:ext cx="9923776" cy="4149901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534133" y="5965569"/>
            <a:ext cx="9867641" cy="449686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rgbClr val="929292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8" name="qr-code.gif">
            <a:extLst>
              <a:ext uri="{FF2B5EF4-FFF2-40B4-BE49-F238E27FC236}">
                <a16:creationId xmlns:a16="http://schemas.microsoft.com/office/drawing/2014/main" id="{8A942C4A-C26F-F348-8BF8-C474C78BE7D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561242" y="1528763"/>
            <a:ext cx="9287645" cy="5219767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9" name="qr-code.gif">
            <a:extLst>
              <a:ext uri="{FF2B5EF4-FFF2-40B4-BE49-F238E27FC236}">
                <a16:creationId xmlns:a16="http://schemas.microsoft.com/office/drawing/2014/main" id="{038100B4-FD7E-6E42-8F19-03E7E733AB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561242" y="7290048"/>
            <a:ext cx="9287645" cy="5219767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75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89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2 изображения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339851"/>
            <a:ext cx="21031200" cy="162637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qr-code.gif">
            <a:extLst>
              <a:ext uri="{FF2B5EF4-FFF2-40B4-BE49-F238E27FC236}">
                <a16:creationId xmlns:a16="http://schemas.microsoft.com/office/drawing/2014/main" id="{3A21C1CE-6669-E348-88F7-C119B3D5EC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498600" y="3708724"/>
            <a:ext cx="13565265" cy="7623840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3" name="Подпись">
            <a:extLst>
              <a:ext uri="{FF2B5EF4-FFF2-40B4-BE49-F238E27FC236}">
                <a16:creationId xmlns:a16="http://schemas.microsoft.com/office/drawing/2014/main" id="{4FD84888-1650-284E-A41B-2483F90C83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70547" y="11490007"/>
            <a:ext cx="13551739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10" name="qr-code.gif">
            <a:extLst>
              <a:ext uri="{FF2B5EF4-FFF2-40B4-BE49-F238E27FC236}">
                <a16:creationId xmlns:a16="http://schemas.microsoft.com/office/drawing/2014/main" id="{DD804E22-8F73-C145-BFEF-A641490B64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687838" y="3708724"/>
            <a:ext cx="13565265" cy="7623840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4" name="Подпись">
            <a:extLst>
              <a:ext uri="{FF2B5EF4-FFF2-40B4-BE49-F238E27FC236}">
                <a16:creationId xmlns:a16="http://schemas.microsoft.com/office/drawing/2014/main" id="{5FF5DE6D-912C-B44C-B987-B5DA6E22F7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59785" y="11490007"/>
            <a:ext cx="13551739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16" name="Подпись" descr="Заголовок">
            <a:extLst>
              <a:ext uri="{FF2B5EF4-FFF2-40B4-BE49-F238E27FC236}">
                <a16:creationId xmlns:a16="http://schemas.microsoft.com/office/drawing/2014/main" id="{2677BB7B-3C6A-FC42-A60B-0EA6AB9930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8975" y="3078133"/>
            <a:ext cx="13513958" cy="59101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Подпись">
            <a:extLst>
              <a:ext uri="{FF2B5EF4-FFF2-40B4-BE49-F238E27FC236}">
                <a16:creationId xmlns:a16="http://schemas.microsoft.com/office/drawing/2014/main" id="{7DB0386C-01B7-0F43-A581-320DA950B8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68838" y="3078133"/>
            <a:ext cx="13591962" cy="591014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37602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3 изображени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9CD1-3A11-E34E-9B5D-0B11783D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326" y="1379028"/>
            <a:ext cx="12653154" cy="4149901"/>
          </a:xfrm>
        </p:spPr>
        <p:txBody>
          <a:bodyPr anchor="t"/>
          <a:lstStyle>
            <a:lvl1pPr>
              <a:lnSpc>
                <a:spcPct val="86000"/>
              </a:lnSpc>
              <a:defRPr spc="-420" baseline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5D764-5E8D-9F46-9AF0-A3C77F1A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8CBCBE-F926-FC43-A5A4-94BBD31D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Основной текст">
            <a:extLst>
              <a:ext uri="{FF2B5EF4-FFF2-40B4-BE49-F238E27FC236}">
                <a16:creationId xmlns:a16="http://schemas.microsoft.com/office/drawing/2014/main" id="{124B225F-6D38-3549-8F2C-F2665E83AB2E}"/>
              </a:ext>
            </a:extLst>
          </p:cNvPr>
          <p:cNvSpPr txBox="1">
            <a:spLocks noGrp="1"/>
          </p:cNvSpPr>
          <p:nvPr>
            <p:ph type="body" sz="half" idx="24" hasCustomPrompt="1"/>
          </p:nvPr>
        </p:nvSpPr>
        <p:spPr>
          <a:xfrm>
            <a:off x="1534133" y="5965569"/>
            <a:ext cx="12593347" cy="449686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2400"/>
              </a:spcBef>
              <a:buFontTx/>
              <a:buNone/>
              <a:defRPr sz="3200" spc="0" baseline="0">
                <a:solidFill>
                  <a:srgbClr val="929292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8" name="qr-code.gif">
            <a:extLst>
              <a:ext uri="{FF2B5EF4-FFF2-40B4-BE49-F238E27FC236}">
                <a16:creationId xmlns:a16="http://schemas.microsoft.com/office/drawing/2014/main" id="{8A942C4A-C26F-F348-8BF8-C474C78BE7D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336669" y="9513637"/>
            <a:ext cx="7512219" cy="4221956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5" name="qr-code.gif">
            <a:extLst>
              <a:ext uri="{FF2B5EF4-FFF2-40B4-BE49-F238E27FC236}">
                <a16:creationId xmlns:a16="http://schemas.microsoft.com/office/drawing/2014/main" id="{92FD6F38-4384-4643-819F-3C6AB80E8B7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336669" y="4745915"/>
            <a:ext cx="7512219" cy="4221956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6" name="qr-code.gif">
            <a:extLst>
              <a:ext uri="{FF2B5EF4-FFF2-40B4-BE49-F238E27FC236}">
                <a16:creationId xmlns:a16="http://schemas.microsoft.com/office/drawing/2014/main" id="{9E8383A1-C2B5-274B-8E4A-41AE119FA9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336669" y="-7699"/>
            <a:ext cx="7512219" cy="4221956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785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53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— 3 изображения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3401326-9B20-424A-AD6D-71B01A5F05E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36723" y="3315948"/>
            <a:ext cx="14918070" cy="236816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Aft>
                <a:spcPts val="2400"/>
              </a:spcAft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Он поможет вам узнать</a:t>
            </a:r>
            <a:endParaRPr lang="en-US" dirty="0"/>
          </a:p>
        </p:txBody>
      </p:sp>
      <p:sp>
        <p:nvSpPr>
          <p:cNvPr id="11" name="qr-code.gif">
            <a:extLst>
              <a:ext uri="{FF2B5EF4-FFF2-40B4-BE49-F238E27FC236}">
                <a16:creationId xmlns:a16="http://schemas.microsoft.com/office/drawing/2014/main" id="{9E8E1B8E-FE2B-FF43-A217-AFEF11070A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28174" y="7212591"/>
            <a:ext cx="7252157" cy="4075798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2" name="Подпись">
            <a:extLst>
              <a:ext uri="{FF2B5EF4-FFF2-40B4-BE49-F238E27FC236}">
                <a16:creationId xmlns:a16="http://schemas.microsoft.com/office/drawing/2014/main" id="{8FF990FA-150D-7047-8C90-763DB0B015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6876" y="11441020"/>
            <a:ext cx="7281567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14" name="qr-code.gif">
            <a:extLst>
              <a:ext uri="{FF2B5EF4-FFF2-40B4-BE49-F238E27FC236}">
                <a16:creationId xmlns:a16="http://schemas.microsoft.com/office/drawing/2014/main" id="{2FCB05B7-1B18-0D46-A6BD-5BAF4E55103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4148" y="7212591"/>
            <a:ext cx="7252157" cy="4075798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5" name="Подпись">
            <a:extLst>
              <a:ext uri="{FF2B5EF4-FFF2-40B4-BE49-F238E27FC236}">
                <a16:creationId xmlns:a16="http://schemas.microsoft.com/office/drawing/2014/main" id="{A89C486F-76CF-BA48-84AD-244AF5802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2850" y="11441020"/>
            <a:ext cx="7281567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17" name="qr-code.gif">
            <a:extLst>
              <a:ext uri="{FF2B5EF4-FFF2-40B4-BE49-F238E27FC236}">
                <a16:creationId xmlns:a16="http://schemas.microsoft.com/office/drawing/2014/main" id="{7F5E4CB0-72CD-6C42-BCEF-A17B8433A9B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7324446" y="7212591"/>
            <a:ext cx="7252157" cy="4075798"/>
          </a:xfrm>
          <a:prstGeom prst="rect">
            <a:avLst/>
          </a:prstGeom>
          <a:ln w="12700">
            <a:solidFill>
              <a:srgbClr val="929292"/>
            </a:solidFill>
            <a:round/>
          </a:ln>
        </p:spPr>
        <p:txBody>
          <a:bodyPr lIns="91439" tIns="45719" rIns="91439" bIns="4571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dirty="0"/>
          </a:p>
        </p:txBody>
      </p:sp>
      <p:sp>
        <p:nvSpPr>
          <p:cNvPr id="18" name="Подпись">
            <a:extLst>
              <a:ext uri="{FF2B5EF4-FFF2-40B4-BE49-F238E27FC236}">
                <a16:creationId xmlns:a16="http://schemas.microsoft.com/office/drawing/2014/main" id="{2BD3B59C-782C-3842-9E4A-49D3506DA3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83148" y="11441020"/>
            <a:ext cx="7281567" cy="50419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2600" spc="0">
                <a:solidFill>
                  <a:srgbClr val="FFFFFF"/>
                </a:solidFill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pPr lvl="0"/>
            <a:r>
              <a:rPr lang="ru-RU" dirty="0"/>
              <a:t>Подпись можно отключить</a:t>
            </a:r>
          </a:p>
        </p:txBody>
      </p:sp>
      <p:sp>
        <p:nvSpPr>
          <p:cNvPr id="20" name="Подпись">
            <a:extLst>
              <a:ext uri="{FF2B5EF4-FFF2-40B4-BE49-F238E27FC236}">
                <a16:creationId xmlns:a16="http://schemas.microsoft.com/office/drawing/2014/main" id="{E7FA7301-7F72-1F47-BF82-DC6F5227C4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8975" y="6582673"/>
            <a:ext cx="7281567" cy="59101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Подпись">
            <a:extLst>
              <a:ext uri="{FF2B5EF4-FFF2-40B4-BE49-F238E27FC236}">
                <a16:creationId xmlns:a16="http://schemas.microsoft.com/office/drawing/2014/main" id="{C4907B0C-2B3A-164B-80B9-DF7F75AE66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84949" y="6582673"/>
            <a:ext cx="7281567" cy="591014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2" name="Подпись">
            <a:extLst>
              <a:ext uri="{FF2B5EF4-FFF2-40B4-BE49-F238E27FC236}">
                <a16:creationId xmlns:a16="http://schemas.microsoft.com/office/drawing/2014/main" id="{A237C69E-8132-9542-92B4-2D3126560C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285247" y="6582673"/>
            <a:ext cx="7281567" cy="591014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>
            <a:noAutofit/>
          </a:bodyPr>
          <a:lstStyle>
            <a:lvl1pPr marL="0" indent="0" defTabSz="2438338">
              <a:spcBef>
                <a:spcPts val="0"/>
              </a:spcBef>
              <a:buNone/>
              <a:defRPr sz="3200" b="1" i="0" spc="0">
                <a:solidFill>
                  <a:srgbClr val="FFFFFF"/>
                </a:solidFill>
                <a:latin typeface="Graphik Kinopoisk LC Semibd" panose="020B0503030202060203" pitchFamily="34" charset="0"/>
                <a:ea typeface="Graphik Kinopoisk LC Semibd" panose="020B0503030202060203" pitchFamily="34" charset="0"/>
                <a:cs typeface="Graphik Kinopoisk LC Semibd" panose="020B0503030202060203" pitchFamily="34" charset="0"/>
                <a:sym typeface="Graphik Kinopoisk LC Regular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39286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527657" y="12683489"/>
            <a:ext cx="386589" cy="482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29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Спасибо"/>
          <p:cNvSpPr txBox="1">
            <a:spLocks noGrp="1"/>
          </p:cNvSpPr>
          <p:nvPr>
            <p:ph type="title" hasCustomPrompt="1"/>
          </p:nvPr>
        </p:nvSpPr>
        <p:spPr>
          <a:xfrm>
            <a:off x="4572000" y="3096205"/>
            <a:ext cx="15240000" cy="7117190"/>
          </a:xfrm>
          <a:prstGeom prst="rect">
            <a:avLst/>
          </a:prstGeom>
        </p:spPr>
        <p:txBody>
          <a:bodyPr anchor="ctr"/>
          <a:lstStyle>
            <a:lvl1pPr algn="ctr">
              <a:defRPr sz="14400" spc="-576"/>
            </a:lvl1pPr>
          </a:lstStyle>
          <a:p>
            <a:r>
              <a:rPr dirty="0" err="1"/>
              <a:t>Спасибо</a:t>
            </a:r>
            <a:r>
              <a:rPr lang="ru-RU" dirty="0"/>
              <a:t>, это всё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806071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рупные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8E191B5-692C-014A-AFD8-D6500F35E1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58868" y="3940123"/>
            <a:ext cx="14918070" cy="6535995"/>
          </a:xfrm>
        </p:spPr>
        <p:txBody>
          <a:bodyPr>
            <a:normAutofit/>
          </a:bodyPr>
          <a:lstStyle>
            <a:lvl1pPr marL="514350" indent="-514350">
              <a:lnSpc>
                <a:spcPct val="110000"/>
              </a:lnSpc>
              <a:buFont typeface="+mj-lt"/>
              <a:buAutoNum type="arabicPeriod"/>
              <a:defRPr sz="4200" spc="-1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971550" indent="-514350">
              <a:lnSpc>
                <a:spcPct val="110000"/>
              </a:lnSpc>
              <a:buFont typeface="+mj-lt"/>
              <a:buAutoNum type="arabicPeriod"/>
              <a:defRPr sz="4200" spc="-100" baseline="0">
                <a:solidFill>
                  <a:schemeClr val="tx1">
                    <a:tint val="75000"/>
                  </a:schemeClr>
                </a:solidFill>
              </a:defRPr>
            </a:lvl2pPr>
            <a:lvl3pPr marL="1428750" indent="-514350">
              <a:lnSpc>
                <a:spcPct val="110000"/>
              </a:lnSpc>
              <a:buFont typeface="+mj-lt"/>
              <a:buAutoNum type="arabicPeriod"/>
              <a:defRPr sz="4200" spc="-100" baseline="0">
                <a:solidFill>
                  <a:schemeClr val="tx1">
                    <a:tint val="75000"/>
                  </a:schemeClr>
                </a:solidFill>
              </a:defRPr>
            </a:lvl3pPr>
            <a:lvl4pPr marL="1885950" indent="-514350">
              <a:lnSpc>
                <a:spcPct val="110000"/>
              </a:lnSpc>
              <a:buFont typeface="+mj-lt"/>
              <a:buAutoNum type="arabicPeriod"/>
              <a:defRPr sz="4200" spc="-100" baseline="0">
                <a:solidFill>
                  <a:schemeClr val="tx1">
                    <a:tint val="75000"/>
                  </a:schemeClr>
                </a:solidFill>
              </a:defRPr>
            </a:lvl4pPr>
            <a:lvl5pPr marL="2343150" indent="-514350">
              <a:lnSpc>
                <a:spcPct val="110000"/>
              </a:lnSpc>
              <a:buFont typeface="+mj-lt"/>
              <a:buAutoNum type="arabicPeriod"/>
              <a:defRPr sz="4200" spc="-100" baseline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55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елкие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8E191B5-692C-014A-AFD8-D6500F35E1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34805" y="3947341"/>
            <a:ext cx="14918070" cy="6535995"/>
          </a:xfrm>
        </p:spPr>
        <p:txBody>
          <a:bodyPr>
            <a:normAutofit/>
          </a:bodyPr>
          <a:lstStyle>
            <a:lvl1pPr marL="514350" indent="-514350">
              <a:lnSpc>
                <a:spcPct val="110000"/>
              </a:lnSpc>
              <a:buFont typeface="+mj-lt"/>
              <a:buAutoNum type="arabicPeriod"/>
              <a:defRPr sz="3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</a:defRPr>
            </a:lvl1pPr>
            <a:lvl2pPr marL="971550" indent="-514350">
              <a:lnSpc>
                <a:spcPct val="110000"/>
              </a:lnSpc>
              <a:buFont typeface="+mj-lt"/>
              <a:buAutoNum type="arabicPeriod"/>
              <a:defRPr sz="3200" baseline="0">
                <a:solidFill>
                  <a:schemeClr val="tx1">
                    <a:tint val="75000"/>
                  </a:schemeClr>
                </a:solidFill>
              </a:defRPr>
            </a:lvl2pPr>
            <a:lvl3pPr marL="1428750" indent="-514350">
              <a:lnSpc>
                <a:spcPct val="110000"/>
              </a:lnSpc>
              <a:buFont typeface="+mj-lt"/>
              <a:buAutoNum type="arabicPeriod"/>
              <a:defRPr sz="3200" baseline="0">
                <a:solidFill>
                  <a:schemeClr val="tx1">
                    <a:tint val="75000"/>
                  </a:schemeClr>
                </a:solidFill>
              </a:defRPr>
            </a:lvl3pPr>
            <a:lvl4pPr marL="1885950" indent="-514350">
              <a:lnSpc>
                <a:spcPct val="110000"/>
              </a:lnSpc>
              <a:buFont typeface="+mj-lt"/>
              <a:buAutoNum type="arabicPeriod"/>
              <a:defRPr sz="3200" baseline="0">
                <a:solidFill>
                  <a:schemeClr val="tx1">
                    <a:tint val="75000"/>
                  </a:schemeClr>
                </a:solidFill>
              </a:defRPr>
            </a:lvl4pPr>
            <a:lvl5pPr marL="2343150" indent="-514350">
              <a:lnSpc>
                <a:spcPct val="110000"/>
              </a:lnSpc>
              <a:buFont typeface="+mj-lt"/>
              <a:buAutoNum type="arabicPeriod"/>
              <a:defRPr sz="3200" baseline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50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(2 колон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917B-A525-6F4D-A3FD-D5CB7AB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38DF6-2DB1-E648-8DD9-9690DAFA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latin typeface="Graphik Kinopoisk LC Reg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C2A0C-1E6E-D846-91EB-FDCBFB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0" i="0"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сновной текст">
            <a:extLst>
              <a:ext uri="{FF2B5EF4-FFF2-40B4-BE49-F238E27FC236}">
                <a16:creationId xmlns:a16="http://schemas.microsoft.com/office/drawing/2014/main" id="{1C1875A9-72DF-E741-90CB-D4F952D143BB}"/>
              </a:ext>
            </a:extLst>
          </p:cNvPr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55760" y="3902139"/>
            <a:ext cx="9652000" cy="706120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9" name="Основной текст">
            <a:extLst>
              <a:ext uri="{FF2B5EF4-FFF2-40B4-BE49-F238E27FC236}">
                <a16:creationId xmlns:a16="http://schemas.microsoft.com/office/drawing/2014/main" id="{EC480E2A-D2F4-F44A-B48F-BA09FF04AA06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2428560" y="3902139"/>
            <a:ext cx="9652000" cy="706120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2438338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spc="0">
                <a:latin typeface="Graphik Kinopoisk LC Regular"/>
                <a:ea typeface="Graphik Kinopoisk LC Regular"/>
                <a:cs typeface="Graphik Kinopoisk LC Regular"/>
                <a:sym typeface="Graphik Kinopoisk LC Regular"/>
              </a:defRPr>
            </a:lvl1pPr>
          </a:lstStyle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46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65DB2-CD2B-924F-87C7-5D54C512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339851"/>
            <a:ext cx="21031200" cy="203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057FB-5C21-CB41-9BAF-75912C899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088" y="4152901"/>
            <a:ext cx="14463712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Graphik Kinopoisk LC Regular" panose="020B0503030202060203" pitchFamily="34" charset="0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Graphik Kinopoisk LC Regular" panose="020B0503030202060203" pitchFamily="34" charset="0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Graphik Kinopoisk LC Regular" panose="020B0503030202060203" pitchFamily="34" charset="0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Graphik Kinopoisk LC Regular" panose="020B0503030202060203" pitchFamily="34" charset="0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Graphik Kinopoisk LC Regular" panose="020B0503030202060203" pitchFamily="34" charset="0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FBF8BE-05FB-FE4E-BA1A-3CA2063C2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4888" y="12563345"/>
            <a:ext cx="1093139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 spc="0" baseline="0">
                <a:solidFill>
                  <a:schemeClr val="bg1"/>
                </a:solidFill>
                <a:latin typeface="Graphik Kinopoisk LC Regular" panose="020B050303020206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AFAAB-4932-4946-8235-3B52284DE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1904" y="12559182"/>
            <a:ext cx="64974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0" i="0" baseline="0">
                <a:solidFill>
                  <a:srgbClr val="808080"/>
                </a:solidFill>
                <a:latin typeface="SangBleu Sunrise Regular Italic" panose="020B0504000000000004" pitchFamily="34" charset="0"/>
              </a:defRPr>
            </a:lvl1pPr>
          </a:lstStyle>
          <a:p>
            <a:fld id="{BCE358F3-A14E-D646-B0DD-5954C751C1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1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54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56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57" r:id="rId20"/>
    <p:sldLayoutId id="2147483758" r:id="rId21"/>
    <p:sldLayoutId id="2147483759" r:id="rId22"/>
    <p:sldLayoutId id="2147483775" r:id="rId23"/>
    <p:sldLayoutId id="2147483776" r:id="rId24"/>
    <p:sldLayoutId id="2147483780" r:id="rId25"/>
    <p:sldLayoutId id="2147483792" r:id="rId26"/>
    <p:sldLayoutId id="2147483779" r:id="rId27"/>
    <p:sldLayoutId id="2147483760" r:id="rId28"/>
    <p:sldLayoutId id="2147483761" r:id="rId29"/>
    <p:sldLayoutId id="2147483762" r:id="rId30"/>
    <p:sldLayoutId id="2147483777" r:id="rId31"/>
    <p:sldLayoutId id="2147483778" r:id="rId32"/>
    <p:sldLayoutId id="2147483782" r:id="rId33"/>
    <p:sldLayoutId id="2147483793" r:id="rId34"/>
    <p:sldLayoutId id="2147483783" r:id="rId35"/>
    <p:sldLayoutId id="2147483772" r:id="rId36"/>
    <p:sldLayoutId id="2147483773" r:id="rId37"/>
    <p:sldLayoutId id="2147483774" r:id="rId38"/>
    <p:sldLayoutId id="2147483786" r:id="rId39"/>
    <p:sldLayoutId id="2147483787" r:id="rId40"/>
    <p:sldLayoutId id="2147483784" r:id="rId41"/>
    <p:sldLayoutId id="2147483794" r:id="rId42"/>
    <p:sldLayoutId id="2147483785" r:id="rId43"/>
    <p:sldLayoutId id="2147483763" r:id="rId44"/>
    <p:sldLayoutId id="2147483764" r:id="rId45"/>
    <p:sldLayoutId id="2147483765" r:id="rId46"/>
    <p:sldLayoutId id="2147483788" r:id="rId47"/>
    <p:sldLayoutId id="2147483789" r:id="rId48"/>
    <p:sldLayoutId id="2147483790" r:id="rId49"/>
    <p:sldLayoutId id="2147483795" r:id="rId50"/>
    <p:sldLayoutId id="2147483791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42" r:id="rId58"/>
    <p:sldLayoutId id="2147483743" r:id="rId59"/>
    <p:sldLayoutId id="2147483744" r:id="rId60"/>
    <p:sldLayoutId id="2147483748" r:id="rId61"/>
    <p:sldLayoutId id="2147483749" r:id="rId62"/>
    <p:sldLayoutId id="2147483755" r:id="rId63"/>
    <p:sldLayoutId id="2147483750" r:id="rId64"/>
    <p:sldLayoutId id="2147483751" r:id="rId65"/>
    <p:sldLayoutId id="2147483752" r:id="rId66"/>
    <p:sldLayoutId id="2147483753" r:id="rId67"/>
    <p:sldLayoutId id="2147483745" r:id="rId68"/>
    <p:sldLayoutId id="2147483746" r:id="rId6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600" b="0" i="0" kern="1200" spc="-400" baseline="0">
          <a:solidFill>
            <a:schemeClr val="bg1"/>
          </a:solidFill>
          <a:latin typeface="SangBleu Sunrise Livre" panose="020B0504000000000004" pitchFamily="3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2400"/>
        </a:spcAft>
        <a:buClrTx/>
        <a:buSzTx/>
        <a:buFont typeface="Arial" panose="020B0604020202020204" pitchFamily="34" charset="0"/>
        <a:buChar char="•"/>
        <a:tabLst/>
        <a:defRPr sz="3200" b="0" i="0" kern="1200" baseline="0">
          <a:solidFill>
            <a:srgbClr val="808080"/>
          </a:solidFill>
          <a:latin typeface="Graphik Kinopoisk LC Regular" panose="020B0503030202060203" pitchFamily="34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2200"/>
        </a:spcAft>
        <a:buClrTx/>
        <a:buSzTx/>
        <a:buFont typeface="Arial" panose="020B0604020202020204" pitchFamily="34" charset="0"/>
        <a:buChar char="•"/>
        <a:tabLst/>
        <a:defRPr sz="3200" kern="1200" baseline="0">
          <a:solidFill>
            <a:srgbClr val="808080"/>
          </a:solidFill>
          <a:latin typeface="Graphik Kinopoisk LC Regular" panose="020B0503030202060203" pitchFamily="34" charset="0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2200"/>
        </a:spcAft>
        <a:buClrTx/>
        <a:buSzTx/>
        <a:buFont typeface="Arial" panose="020B0604020202020204" pitchFamily="34" charset="0"/>
        <a:buChar char="•"/>
        <a:tabLst/>
        <a:defRPr sz="3200" kern="1200" baseline="0">
          <a:solidFill>
            <a:srgbClr val="808080"/>
          </a:solidFill>
          <a:latin typeface="Graphik Kinopoisk LC Regular" panose="020B0503030202060203" pitchFamily="34" charset="0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2200"/>
        </a:spcAft>
        <a:buClrTx/>
        <a:buSzTx/>
        <a:buFont typeface="Arial" panose="020B0604020202020204" pitchFamily="34" charset="0"/>
        <a:buChar char="•"/>
        <a:tabLst/>
        <a:defRPr sz="3200" kern="1200" baseline="0">
          <a:solidFill>
            <a:srgbClr val="808080"/>
          </a:solidFill>
          <a:latin typeface="Graphik Kinopoisk LC Regular" panose="020B0503030202060203" pitchFamily="34" charset="0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2200"/>
        </a:spcAft>
        <a:buClrTx/>
        <a:buSzTx/>
        <a:buFont typeface="Arial" panose="020B0604020202020204" pitchFamily="34" charset="0"/>
        <a:buChar char="•"/>
        <a:tabLst/>
        <a:defRPr sz="3200" kern="1200" baseline="0">
          <a:solidFill>
            <a:srgbClr val="808080"/>
          </a:solidFill>
          <a:latin typeface="Graphik Kinopoisk LC Regular" panose="020B050303020206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44">
          <p15:clr>
            <a:srgbClr val="F26B43"/>
          </p15:clr>
        </p15:guide>
        <p15:guide id="2" pos="14393">
          <p15:clr>
            <a:srgbClr val="F26B43"/>
          </p15:clr>
        </p15:guide>
        <p15:guide id="3" orient="horz" pos="963">
          <p15:clr>
            <a:srgbClr val="F26B43"/>
          </p15:clr>
        </p15:guide>
        <p15:guide id="4" orient="horz" pos="76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65F2C-9361-9A48-81F3-5B7FCAB386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 экономить битрейт без вреда для пользователей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46C2F-B306-1941-AA60-522580897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0164726"/>
            <a:ext cx="10315575" cy="3551274"/>
          </a:xfrm>
        </p:spPr>
        <p:txBody>
          <a:bodyPr>
            <a:normAutofit/>
          </a:bodyPr>
          <a:lstStyle/>
          <a:p>
            <a:r>
              <a:rPr lang="ru-RU" dirty="0"/>
              <a:t>Константин </a:t>
            </a:r>
            <a:r>
              <a:rPr lang="ru-RU" dirty="0" err="1"/>
              <a:t>Торопин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048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rate control </a:t>
            </a:r>
            <a:r>
              <a:rPr lang="ru-RU" dirty="0"/>
              <a:t>параметры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0" name="Picture 2" descr="BSQ-rate: a New Approach for Video-codec Performance Comparison and  Drawbacks of Current Solutions | SpringerLink">
            <a:extLst>
              <a:ext uri="{FF2B5EF4-FFF2-40B4-BE49-F238E27FC236}">
                <a16:creationId xmlns:a16="http://schemas.microsoft.com/office/drawing/2014/main" id="{022BC480-5CEE-A81E-5DB2-FABAD4B4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39" y="4893191"/>
            <a:ext cx="21837921" cy="57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7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Переход к одномерному поиску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789807"/>
            <a:ext cx="11990709" cy="638001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Наиболее близкие к Парето оптимальным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Всегда остается свободный параметр для дальнейших оптимизаций</a:t>
            </a:r>
            <a:endParaRPr lang="en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2175C5-9AE8-01CD-A32F-A0C49A0B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0DE9DFB-497B-013A-DBA3-6F1EEEDAFA96}"/>
              </a:ext>
            </a:extLst>
          </p:cNvPr>
          <p:cNvSpPr/>
          <p:nvPr/>
        </p:nvSpPr>
        <p:spPr>
          <a:xfrm>
            <a:off x="15798742" y="4997450"/>
            <a:ext cx="6030744" cy="4567464"/>
          </a:xfrm>
          <a:custGeom>
            <a:avLst/>
            <a:gdLst>
              <a:gd name="connsiteX0" fmla="*/ 7315 w 6030744"/>
              <a:gd name="connsiteY0" fmla="*/ 4567464 h 4567464"/>
              <a:gd name="connsiteX1" fmla="*/ 399201 w 6030744"/>
              <a:gd name="connsiteY1" fmla="*/ 706664 h 4567464"/>
              <a:gd name="connsiteX2" fmla="*/ 2576344 w 6030744"/>
              <a:gd name="connsiteY2" fmla="*/ 53521 h 4567464"/>
              <a:gd name="connsiteX3" fmla="*/ 6030744 w 6030744"/>
              <a:gd name="connsiteY3" fmla="*/ 39007 h 4567464"/>
              <a:gd name="connsiteX4" fmla="*/ 6030744 w 6030744"/>
              <a:gd name="connsiteY4" fmla="*/ 39007 h 456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0744" h="4567464">
                <a:moveTo>
                  <a:pt x="7315" y="4567464"/>
                </a:moveTo>
                <a:cubicBezTo>
                  <a:pt x="-10828" y="3013226"/>
                  <a:pt x="-28971" y="1458988"/>
                  <a:pt x="399201" y="706664"/>
                </a:cubicBezTo>
                <a:cubicBezTo>
                  <a:pt x="827373" y="-45660"/>
                  <a:pt x="1637754" y="164797"/>
                  <a:pt x="2576344" y="53521"/>
                </a:cubicBezTo>
                <a:cubicBezTo>
                  <a:pt x="3514934" y="-57755"/>
                  <a:pt x="6030744" y="39007"/>
                  <a:pt x="6030744" y="39007"/>
                </a:cubicBezTo>
                <a:lnTo>
                  <a:pt x="6030744" y="39007"/>
                </a:ln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0312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</a:t>
            </a:r>
            <a:r>
              <a:rPr lang="en-US" dirty="0"/>
              <a:t>Zero pass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11904" y="4258823"/>
            <a:ext cx="10161909" cy="4747217"/>
          </a:xfrm>
        </p:spPr>
        <p:txBody>
          <a:bodyPr/>
          <a:lstStyle/>
          <a:p>
            <a:r>
              <a:rPr lang="ru-RU" dirty="0"/>
              <a:t>Поиск оптимальной точки на </a:t>
            </a:r>
            <a:r>
              <a:rPr lang="en-US" dirty="0"/>
              <a:t>RD </a:t>
            </a:r>
            <a:r>
              <a:rPr lang="ru-RU" dirty="0"/>
              <a:t>кривой</a:t>
            </a:r>
            <a:endParaRPr lang="en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3E453-C612-C20F-6FD0-40613AFF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E69AFB-2DFF-D5A4-F9D9-DDC8F4E351C3}"/>
              </a:ext>
            </a:extLst>
          </p:cNvPr>
          <p:cNvSpPr/>
          <p:nvPr/>
        </p:nvSpPr>
        <p:spPr>
          <a:xfrm>
            <a:off x="18256873" y="5273805"/>
            <a:ext cx="288758" cy="2887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9164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Пространство поиска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85900" y="5239265"/>
            <a:ext cx="10103588" cy="49305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Битрейт и зависимыми функциями </a:t>
            </a:r>
            <a:r>
              <a:rPr lang="en-US" dirty="0"/>
              <a:t>(</a:t>
            </a:r>
            <a:r>
              <a:rPr lang="en-US" dirty="0" err="1"/>
              <a:t>maxrate</a:t>
            </a:r>
            <a:r>
              <a:rPr lang="en-US" dirty="0"/>
              <a:t>, </a:t>
            </a:r>
            <a:r>
              <a:rPr lang="en-US" dirty="0" err="1"/>
              <a:t>bufsize</a:t>
            </a:r>
            <a:r>
              <a:rPr lang="en-US" dirty="0"/>
              <a:t>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Capped CRF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Собственный </a:t>
            </a:r>
            <a:r>
              <a:rPr lang="en-US" dirty="0"/>
              <a:t>rate-control</a:t>
            </a:r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3D8A4-129A-A04C-BF00-7721EA68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85A7D9E2-94ED-36F3-0D79-A4D15CE6FC37}"/>
              </a:ext>
            </a:extLst>
          </p:cNvPr>
          <p:cNvSpPr/>
          <p:nvPr/>
        </p:nvSpPr>
        <p:spPr>
          <a:xfrm>
            <a:off x="15748000" y="4949371"/>
            <a:ext cx="6054497" cy="4601029"/>
          </a:xfrm>
          <a:custGeom>
            <a:avLst/>
            <a:gdLst>
              <a:gd name="connsiteX0" fmla="*/ 72571 w 6054497"/>
              <a:gd name="connsiteY0" fmla="*/ 4601029 h 4601029"/>
              <a:gd name="connsiteX1" fmla="*/ 58057 w 6054497"/>
              <a:gd name="connsiteY1" fmla="*/ 4499429 h 4601029"/>
              <a:gd name="connsiteX2" fmla="*/ 29029 w 6054497"/>
              <a:gd name="connsiteY2" fmla="*/ 4412343 h 4601029"/>
              <a:gd name="connsiteX3" fmla="*/ 14514 w 6054497"/>
              <a:gd name="connsiteY3" fmla="*/ 3904343 h 4601029"/>
              <a:gd name="connsiteX4" fmla="*/ 0 w 6054497"/>
              <a:gd name="connsiteY4" fmla="*/ 3701143 h 4601029"/>
              <a:gd name="connsiteX5" fmla="*/ 14514 w 6054497"/>
              <a:gd name="connsiteY5" fmla="*/ 3251200 h 4601029"/>
              <a:gd name="connsiteX6" fmla="*/ 43543 w 6054497"/>
              <a:gd name="connsiteY6" fmla="*/ 2960915 h 4601029"/>
              <a:gd name="connsiteX7" fmla="*/ 58057 w 6054497"/>
              <a:gd name="connsiteY7" fmla="*/ 2873829 h 4601029"/>
              <a:gd name="connsiteX8" fmla="*/ 72571 w 6054497"/>
              <a:gd name="connsiteY8" fmla="*/ 2743200 h 4601029"/>
              <a:gd name="connsiteX9" fmla="*/ 87086 w 6054497"/>
              <a:gd name="connsiteY9" fmla="*/ 2656115 h 4601029"/>
              <a:gd name="connsiteX10" fmla="*/ 101600 w 6054497"/>
              <a:gd name="connsiteY10" fmla="*/ 2554515 h 4601029"/>
              <a:gd name="connsiteX11" fmla="*/ 130629 w 6054497"/>
              <a:gd name="connsiteY11" fmla="*/ 2452915 h 4601029"/>
              <a:gd name="connsiteX12" fmla="*/ 145143 w 6054497"/>
              <a:gd name="connsiteY12" fmla="*/ 2394858 h 4601029"/>
              <a:gd name="connsiteX13" fmla="*/ 159657 w 6054497"/>
              <a:gd name="connsiteY13" fmla="*/ 2351315 h 4601029"/>
              <a:gd name="connsiteX14" fmla="*/ 174171 w 6054497"/>
              <a:gd name="connsiteY14" fmla="*/ 2293258 h 4601029"/>
              <a:gd name="connsiteX15" fmla="*/ 188686 w 6054497"/>
              <a:gd name="connsiteY15" fmla="*/ 2249715 h 4601029"/>
              <a:gd name="connsiteX16" fmla="*/ 232229 w 6054497"/>
              <a:gd name="connsiteY16" fmla="*/ 2104572 h 4601029"/>
              <a:gd name="connsiteX17" fmla="*/ 246743 w 6054497"/>
              <a:gd name="connsiteY17" fmla="*/ 2061029 h 4601029"/>
              <a:gd name="connsiteX18" fmla="*/ 275771 w 6054497"/>
              <a:gd name="connsiteY18" fmla="*/ 2017486 h 4601029"/>
              <a:gd name="connsiteX19" fmla="*/ 304800 w 6054497"/>
              <a:gd name="connsiteY19" fmla="*/ 1930400 h 4601029"/>
              <a:gd name="connsiteX20" fmla="*/ 333829 w 6054497"/>
              <a:gd name="connsiteY20" fmla="*/ 1843315 h 4601029"/>
              <a:gd name="connsiteX21" fmla="*/ 348343 w 6054497"/>
              <a:gd name="connsiteY21" fmla="*/ 1799772 h 4601029"/>
              <a:gd name="connsiteX22" fmla="*/ 391886 w 6054497"/>
              <a:gd name="connsiteY22" fmla="*/ 1712686 h 4601029"/>
              <a:gd name="connsiteX23" fmla="*/ 420914 w 6054497"/>
              <a:gd name="connsiteY23" fmla="*/ 1669143 h 4601029"/>
              <a:gd name="connsiteX24" fmla="*/ 435429 w 6054497"/>
              <a:gd name="connsiteY24" fmla="*/ 1625600 h 4601029"/>
              <a:gd name="connsiteX25" fmla="*/ 493486 w 6054497"/>
              <a:gd name="connsiteY25" fmla="*/ 1538515 h 4601029"/>
              <a:gd name="connsiteX26" fmla="*/ 522514 w 6054497"/>
              <a:gd name="connsiteY26" fmla="*/ 1494972 h 4601029"/>
              <a:gd name="connsiteX27" fmla="*/ 537029 w 6054497"/>
              <a:gd name="connsiteY27" fmla="*/ 1451429 h 4601029"/>
              <a:gd name="connsiteX28" fmla="*/ 595086 w 6054497"/>
              <a:gd name="connsiteY28" fmla="*/ 1364343 h 4601029"/>
              <a:gd name="connsiteX29" fmla="*/ 624114 w 6054497"/>
              <a:gd name="connsiteY29" fmla="*/ 1320800 h 4601029"/>
              <a:gd name="connsiteX30" fmla="*/ 653143 w 6054497"/>
              <a:gd name="connsiteY30" fmla="*/ 1233715 h 4601029"/>
              <a:gd name="connsiteX31" fmla="*/ 740229 w 6054497"/>
              <a:gd name="connsiteY31" fmla="*/ 1074058 h 4601029"/>
              <a:gd name="connsiteX32" fmla="*/ 812800 w 6054497"/>
              <a:gd name="connsiteY32" fmla="*/ 943429 h 4601029"/>
              <a:gd name="connsiteX33" fmla="*/ 885371 w 6054497"/>
              <a:gd name="connsiteY33" fmla="*/ 856343 h 4601029"/>
              <a:gd name="connsiteX34" fmla="*/ 972457 w 6054497"/>
              <a:gd name="connsiteY34" fmla="*/ 798286 h 4601029"/>
              <a:gd name="connsiteX35" fmla="*/ 1059543 w 6054497"/>
              <a:gd name="connsiteY35" fmla="*/ 740229 h 4601029"/>
              <a:gd name="connsiteX36" fmla="*/ 1161143 w 6054497"/>
              <a:gd name="connsiteY36" fmla="*/ 682172 h 4601029"/>
              <a:gd name="connsiteX37" fmla="*/ 1291771 w 6054497"/>
              <a:gd name="connsiteY37" fmla="*/ 624115 h 4601029"/>
              <a:gd name="connsiteX38" fmla="*/ 1378857 w 6054497"/>
              <a:gd name="connsiteY38" fmla="*/ 609600 h 4601029"/>
              <a:gd name="connsiteX39" fmla="*/ 1451429 w 6054497"/>
              <a:gd name="connsiteY39" fmla="*/ 595086 h 4601029"/>
              <a:gd name="connsiteX40" fmla="*/ 1553029 w 6054497"/>
              <a:gd name="connsiteY40" fmla="*/ 580572 h 4601029"/>
              <a:gd name="connsiteX41" fmla="*/ 1683657 w 6054497"/>
              <a:gd name="connsiteY41" fmla="*/ 551543 h 4601029"/>
              <a:gd name="connsiteX42" fmla="*/ 1756229 w 6054497"/>
              <a:gd name="connsiteY42" fmla="*/ 537029 h 4601029"/>
              <a:gd name="connsiteX43" fmla="*/ 1843314 w 6054497"/>
              <a:gd name="connsiteY43" fmla="*/ 508000 h 4601029"/>
              <a:gd name="connsiteX44" fmla="*/ 1988457 w 6054497"/>
              <a:gd name="connsiteY44" fmla="*/ 464458 h 4601029"/>
              <a:gd name="connsiteX45" fmla="*/ 2075543 w 6054497"/>
              <a:gd name="connsiteY45" fmla="*/ 435429 h 4601029"/>
              <a:gd name="connsiteX46" fmla="*/ 2119086 w 6054497"/>
              <a:gd name="connsiteY46" fmla="*/ 420915 h 4601029"/>
              <a:gd name="connsiteX47" fmla="*/ 2162629 w 6054497"/>
              <a:gd name="connsiteY47" fmla="*/ 391886 h 4601029"/>
              <a:gd name="connsiteX48" fmla="*/ 2206171 w 6054497"/>
              <a:gd name="connsiteY48" fmla="*/ 377372 h 4601029"/>
              <a:gd name="connsiteX49" fmla="*/ 2452914 w 6054497"/>
              <a:gd name="connsiteY49" fmla="*/ 348343 h 4601029"/>
              <a:gd name="connsiteX50" fmla="*/ 2569029 w 6054497"/>
              <a:gd name="connsiteY50" fmla="*/ 319315 h 4601029"/>
              <a:gd name="connsiteX51" fmla="*/ 2627086 w 6054497"/>
              <a:gd name="connsiteY51" fmla="*/ 304800 h 4601029"/>
              <a:gd name="connsiteX52" fmla="*/ 2714171 w 6054497"/>
              <a:gd name="connsiteY52" fmla="*/ 275772 h 4601029"/>
              <a:gd name="connsiteX53" fmla="*/ 2815771 w 6054497"/>
              <a:gd name="connsiteY53" fmla="*/ 261258 h 4601029"/>
              <a:gd name="connsiteX54" fmla="*/ 2960914 w 6054497"/>
              <a:gd name="connsiteY54" fmla="*/ 246743 h 4601029"/>
              <a:gd name="connsiteX55" fmla="*/ 3033486 w 6054497"/>
              <a:gd name="connsiteY55" fmla="*/ 232229 h 4601029"/>
              <a:gd name="connsiteX56" fmla="*/ 3135086 w 6054497"/>
              <a:gd name="connsiteY56" fmla="*/ 217715 h 4601029"/>
              <a:gd name="connsiteX57" fmla="*/ 3222171 w 6054497"/>
              <a:gd name="connsiteY57" fmla="*/ 203200 h 4601029"/>
              <a:gd name="connsiteX58" fmla="*/ 3323771 w 6054497"/>
              <a:gd name="connsiteY58" fmla="*/ 188686 h 4601029"/>
              <a:gd name="connsiteX59" fmla="*/ 3396343 w 6054497"/>
              <a:gd name="connsiteY59" fmla="*/ 174172 h 4601029"/>
              <a:gd name="connsiteX60" fmla="*/ 3686629 w 6054497"/>
              <a:gd name="connsiteY60" fmla="*/ 145143 h 4601029"/>
              <a:gd name="connsiteX61" fmla="*/ 3802743 w 6054497"/>
              <a:gd name="connsiteY61" fmla="*/ 130629 h 4601029"/>
              <a:gd name="connsiteX62" fmla="*/ 4209143 w 6054497"/>
              <a:gd name="connsiteY62" fmla="*/ 101600 h 4601029"/>
              <a:gd name="connsiteX63" fmla="*/ 4223657 w 6054497"/>
              <a:gd name="connsiteY63" fmla="*/ 58058 h 4601029"/>
              <a:gd name="connsiteX64" fmla="*/ 4630057 w 6054497"/>
              <a:gd name="connsiteY64" fmla="*/ 72572 h 4601029"/>
              <a:gd name="connsiteX65" fmla="*/ 5109029 w 6054497"/>
              <a:gd name="connsiteY65" fmla="*/ 58058 h 4601029"/>
              <a:gd name="connsiteX66" fmla="*/ 5181600 w 6054497"/>
              <a:gd name="connsiteY66" fmla="*/ 43543 h 4601029"/>
              <a:gd name="connsiteX67" fmla="*/ 5312229 w 6054497"/>
              <a:gd name="connsiteY67" fmla="*/ 14515 h 4601029"/>
              <a:gd name="connsiteX68" fmla="*/ 5486400 w 6054497"/>
              <a:gd name="connsiteY68" fmla="*/ 0 h 4601029"/>
              <a:gd name="connsiteX69" fmla="*/ 6023429 w 6054497"/>
              <a:gd name="connsiteY69" fmla="*/ 14515 h 4601029"/>
              <a:gd name="connsiteX70" fmla="*/ 6052457 w 6054497"/>
              <a:gd name="connsiteY70" fmla="*/ 58058 h 4601029"/>
              <a:gd name="connsiteX71" fmla="*/ 6052457 w 6054497"/>
              <a:gd name="connsiteY71" fmla="*/ 101600 h 460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54497" h="4601029">
                <a:moveTo>
                  <a:pt x="72571" y="4601029"/>
                </a:moveTo>
                <a:cubicBezTo>
                  <a:pt x="67733" y="4567162"/>
                  <a:pt x="65749" y="4532763"/>
                  <a:pt x="58057" y="4499429"/>
                </a:cubicBezTo>
                <a:cubicBezTo>
                  <a:pt x="51177" y="4469614"/>
                  <a:pt x="29029" y="4412343"/>
                  <a:pt x="29029" y="4412343"/>
                </a:cubicBezTo>
                <a:cubicBezTo>
                  <a:pt x="24191" y="4243010"/>
                  <a:pt x="21423" y="4073605"/>
                  <a:pt x="14514" y="3904343"/>
                </a:cubicBezTo>
                <a:cubicBezTo>
                  <a:pt x="11745" y="3836494"/>
                  <a:pt x="0" y="3769049"/>
                  <a:pt x="0" y="3701143"/>
                </a:cubicBezTo>
                <a:cubicBezTo>
                  <a:pt x="0" y="3551084"/>
                  <a:pt x="7376" y="3401089"/>
                  <a:pt x="14514" y="3251200"/>
                </a:cubicBezTo>
                <a:cubicBezTo>
                  <a:pt x="16538" y="3208701"/>
                  <a:pt x="36620" y="3012835"/>
                  <a:pt x="43543" y="2960915"/>
                </a:cubicBezTo>
                <a:cubicBezTo>
                  <a:pt x="47432" y="2931744"/>
                  <a:pt x="54168" y="2903000"/>
                  <a:pt x="58057" y="2873829"/>
                </a:cubicBezTo>
                <a:cubicBezTo>
                  <a:pt x="63847" y="2830402"/>
                  <a:pt x="66781" y="2786627"/>
                  <a:pt x="72571" y="2743200"/>
                </a:cubicBezTo>
                <a:cubicBezTo>
                  <a:pt x="76460" y="2714029"/>
                  <a:pt x="82611" y="2685202"/>
                  <a:pt x="87086" y="2656115"/>
                </a:cubicBezTo>
                <a:cubicBezTo>
                  <a:pt x="92288" y="2622302"/>
                  <a:pt x="95480" y="2588174"/>
                  <a:pt x="101600" y="2554515"/>
                </a:cubicBezTo>
                <a:cubicBezTo>
                  <a:pt x="112945" y="2492116"/>
                  <a:pt x="115082" y="2507328"/>
                  <a:pt x="130629" y="2452915"/>
                </a:cubicBezTo>
                <a:cubicBezTo>
                  <a:pt x="136109" y="2433735"/>
                  <a:pt x="139663" y="2414038"/>
                  <a:pt x="145143" y="2394858"/>
                </a:cubicBezTo>
                <a:cubicBezTo>
                  <a:pt x="149346" y="2380147"/>
                  <a:pt x="155454" y="2366026"/>
                  <a:pt x="159657" y="2351315"/>
                </a:cubicBezTo>
                <a:cubicBezTo>
                  <a:pt x="165137" y="2332135"/>
                  <a:pt x="168691" y="2312438"/>
                  <a:pt x="174171" y="2293258"/>
                </a:cubicBezTo>
                <a:cubicBezTo>
                  <a:pt x="178374" y="2278547"/>
                  <a:pt x="184483" y="2264426"/>
                  <a:pt x="188686" y="2249715"/>
                </a:cubicBezTo>
                <a:cubicBezTo>
                  <a:pt x="232566" y="2096139"/>
                  <a:pt x="163230" y="2311568"/>
                  <a:pt x="232229" y="2104572"/>
                </a:cubicBezTo>
                <a:cubicBezTo>
                  <a:pt x="237067" y="2090058"/>
                  <a:pt x="238257" y="2073759"/>
                  <a:pt x="246743" y="2061029"/>
                </a:cubicBezTo>
                <a:cubicBezTo>
                  <a:pt x="256419" y="2046515"/>
                  <a:pt x="268686" y="2033426"/>
                  <a:pt x="275771" y="2017486"/>
                </a:cubicBezTo>
                <a:cubicBezTo>
                  <a:pt x="288198" y="1989524"/>
                  <a:pt x="295124" y="1959429"/>
                  <a:pt x="304800" y="1930400"/>
                </a:cubicBezTo>
                <a:lnTo>
                  <a:pt x="333829" y="1843315"/>
                </a:lnTo>
                <a:cubicBezTo>
                  <a:pt x="338667" y="1828801"/>
                  <a:pt x="339857" y="1812502"/>
                  <a:pt x="348343" y="1799772"/>
                </a:cubicBezTo>
                <a:cubicBezTo>
                  <a:pt x="431533" y="1674985"/>
                  <a:pt x="331794" y="1832869"/>
                  <a:pt x="391886" y="1712686"/>
                </a:cubicBezTo>
                <a:cubicBezTo>
                  <a:pt x="399687" y="1697084"/>
                  <a:pt x="413113" y="1684745"/>
                  <a:pt x="420914" y="1669143"/>
                </a:cubicBezTo>
                <a:cubicBezTo>
                  <a:pt x="427756" y="1655459"/>
                  <a:pt x="427999" y="1638974"/>
                  <a:pt x="435429" y="1625600"/>
                </a:cubicBezTo>
                <a:cubicBezTo>
                  <a:pt x="452372" y="1595103"/>
                  <a:pt x="474134" y="1567543"/>
                  <a:pt x="493486" y="1538515"/>
                </a:cubicBezTo>
                <a:cubicBezTo>
                  <a:pt x="503162" y="1524001"/>
                  <a:pt x="516998" y="1511521"/>
                  <a:pt x="522514" y="1494972"/>
                </a:cubicBezTo>
                <a:cubicBezTo>
                  <a:pt x="527352" y="1480458"/>
                  <a:pt x="529599" y="1464803"/>
                  <a:pt x="537029" y="1451429"/>
                </a:cubicBezTo>
                <a:cubicBezTo>
                  <a:pt x="553972" y="1420931"/>
                  <a:pt x="575734" y="1393372"/>
                  <a:pt x="595086" y="1364343"/>
                </a:cubicBezTo>
                <a:cubicBezTo>
                  <a:pt x="604762" y="1349829"/>
                  <a:pt x="618598" y="1337349"/>
                  <a:pt x="624114" y="1320800"/>
                </a:cubicBezTo>
                <a:cubicBezTo>
                  <a:pt x="633790" y="1291772"/>
                  <a:pt x="639459" y="1261083"/>
                  <a:pt x="653143" y="1233715"/>
                </a:cubicBezTo>
                <a:cubicBezTo>
                  <a:pt x="719001" y="1101998"/>
                  <a:pt x="687196" y="1153605"/>
                  <a:pt x="740229" y="1074058"/>
                </a:cubicBezTo>
                <a:cubicBezTo>
                  <a:pt x="765775" y="997418"/>
                  <a:pt x="746257" y="1043244"/>
                  <a:pt x="812800" y="943429"/>
                </a:cubicBezTo>
                <a:cubicBezTo>
                  <a:pt x="838601" y="904727"/>
                  <a:pt x="846690" y="886428"/>
                  <a:pt x="885371" y="856343"/>
                </a:cubicBezTo>
                <a:cubicBezTo>
                  <a:pt x="912910" y="834924"/>
                  <a:pt x="943428" y="817638"/>
                  <a:pt x="972457" y="798286"/>
                </a:cubicBezTo>
                <a:lnTo>
                  <a:pt x="1059543" y="740229"/>
                </a:lnTo>
                <a:cubicBezTo>
                  <a:pt x="1165629" y="669504"/>
                  <a:pt x="1032238" y="755832"/>
                  <a:pt x="1161143" y="682172"/>
                </a:cubicBezTo>
                <a:cubicBezTo>
                  <a:pt x="1222057" y="647364"/>
                  <a:pt x="1202325" y="639023"/>
                  <a:pt x="1291771" y="624115"/>
                </a:cubicBezTo>
                <a:lnTo>
                  <a:pt x="1378857" y="609600"/>
                </a:lnTo>
                <a:cubicBezTo>
                  <a:pt x="1403129" y="605187"/>
                  <a:pt x="1427095" y="599142"/>
                  <a:pt x="1451429" y="595086"/>
                </a:cubicBezTo>
                <a:cubicBezTo>
                  <a:pt x="1485174" y="589462"/>
                  <a:pt x="1519284" y="586196"/>
                  <a:pt x="1553029" y="580572"/>
                </a:cubicBezTo>
                <a:cubicBezTo>
                  <a:pt x="1640599" y="565977"/>
                  <a:pt x="1605356" y="568943"/>
                  <a:pt x="1683657" y="551543"/>
                </a:cubicBezTo>
                <a:cubicBezTo>
                  <a:pt x="1707739" y="546191"/>
                  <a:pt x="1732429" y="543520"/>
                  <a:pt x="1756229" y="537029"/>
                </a:cubicBezTo>
                <a:cubicBezTo>
                  <a:pt x="1785749" y="528978"/>
                  <a:pt x="1813629" y="515421"/>
                  <a:pt x="1843314" y="508000"/>
                </a:cubicBezTo>
                <a:cubicBezTo>
                  <a:pt x="1931050" y="486066"/>
                  <a:pt x="1882456" y="499792"/>
                  <a:pt x="1988457" y="464458"/>
                </a:cubicBezTo>
                <a:lnTo>
                  <a:pt x="2075543" y="435429"/>
                </a:lnTo>
                <a:lnTo>
                  <a:pt x="2119086" y="420915"/>
                </a:lnTo>
                <a:cubicBezTo>
                  <a:pt x="2133600" y="411239"/>
                  <a:pt x="2147027" y="399687"/>
                  <a:pt x="2162629" y="391886"/>
                </a:cubicBezTo>
                <a:cubicBezTo>
                  <a:pt x="2176313" y="385044"/>
                  <a:pt x="2191329" y="381083"/>
                  <a:pt x="2206171" y="377372"/>
                </a:cubicBezTo>
                <a:cubicBezTo>
                  <a:pt x="2296957" y="354676"/>
                  <a:pt x="2346052" y="357249"/>
                  <a:pt x="2452914" y="348343"/>
                </a:cubicBezTo>
                <a:lnTo>
                  <a:pt x="2569029" y="319315"/>
                </a:lnTo>
                <a:cubicBezTo>
                  <a:pt x="2588381" y="314477"/>
                  <a:pt x="2608162" y="311108"/>
                  <a:pt x="2627086" y="304800"/>
                </a:cubicBezTo>
                <a:cubicBezTo>
                  <a:pt x="2656114" y="295124"/>
                  <a:pt x="2683880" y="280099"/>
                  <a:pt x="2714171" y="275772"/>
                </a:cubicBezTo>
                <a:cubicBezTo>
                  <a:pt x="2748038" y="270934"/>
                  <a:pt x="2781795" y="265255"/>
                  <a:pt x="2815771" y="261258"/>
                </a:cubicBezTo>
                <a:cubicBezTo>
                  <a:pt x="2864060" y="255577"/>
                  <a:pt x="2912718" y="253169"/>
                  <a:pt x="2960914" y="246743"/>
                </a:cubicBezTo>
                <a:cubicBezTo>
                  <a:pt x="2985367" y="243483"/>
                  <a:pt x="3009152" y="236285"/>
                  <a:pt x="3033486" y="232229"/>
                </a:cubicBezTo>
                <a:cubicBezTo>
                  <a:pt x="3067231" y="226605"/>
                  <a:pt x="3101273" y="222917"/>
                  <a:pt x="3135086" y="217715"/>
                </a:cubicBezTo>
                <a:cubicBezTo>
                  <a:pt x="3164173" y="213240"/>
                  <a:pt x="3193084" y="207675"/>
                  <a:pt x="3222171" y="203200"/>
                </a:cubicBezTo>
                <a:cubicBezTo>
                  <a:pt x="3255984" y="197998"/>
                  <a:pt x="3290026" y="194310"/>
                  <a:pt x="3323771" y="188686"/>
                </a:cubicBezTo>
                <a:cubicBezTo>
                  <a:pt x="3348105" y="184630"/>
                  <a:pt x="3371849" y="177111"/>
                  <a:pt x="3396343" y="174172"/>
                </a:cubicBezTo>
                <a:cubicBezTo>
                  <a:pt x="3492895" y="162586"/>
                  <a:pt x="3590135" y="157205"/>
                  <a:pt x="3686629" y="145143"/>
                </a:cubicBezTo>
                <a:cubicBezTo>
                  <a:pt x="3725334" y="140305"/>
                  <a:pt x="3763913" y="134327"/>
                  <a:pt x="3802743" y="130629"/>
                </a:cubicBezTo>
                <a:cubicBezTo>
                  <a:pt x="3896480" y="121702"/>
                  <a:pt x="4121577" y="107438"/>
                  <a:pt x="4209143" y="101600"/>
                </a:cubicBezTo>
                <a:cubicBezTo>
                  <a:pt x="4213981" y="87086"/>
                  <a:pt x="4208394" y="59111"/>
                  <a:pt x="4223657" y="58058"/>
                </a:cubicBezTo>
                <a:cubicBezTo>
                  <a:pt x="4358889" y="48732"/>
                  <a:pt x="4494504" y="72572"/>
                  <a:pt x="4630057" y="72572"/>
                </a:cubicBezTo>
                <a:cubicBezTo>
                  <a:pt x="4789788" y="72572"/>
                  <a:pt x="4949372" y="62896"/>
                  <a:pt x="5109029" y="58058"/>
                </a:cubicBezTo>
                <a:cubicBezTo>
                  <a:pt x="5133219" y="53220"/>
                  <a:pt x="5157518" y="48895"/>
                  <a:pt x="5181600" y="43543"/>
                </a:cubicBezTo>
                <a:cubicBezTo>
                  <a:pt x="5226701" y="33520"/>
                  <a:pt x="5265718" y="19987"/>
                  <a:pt x="5312229" y="14515"/>
                </a:cubicBezTo>
                <a:cubicBezTo>
                  <a:pt x="5370088" y="7708"/>
                  <a:pt x="5428343" y="4838"/>
                  <a:pt x="5486400" y="0"/>
                </a:cubicBezTo>
                <a:cubicBezTo>
                  <a:pt x="5665410" y="4838"/>
                  <a:pt x="5845289" y="-3756"/>
                  <a:pt x="6023429" y="14515"/>
                </a:cubicBezTo>
                <a:cubicBezTo>
                  <a:pt x="6040782" y="16295"/>
                  <a:pt x="6046941" y="41509"/>
                  <a:pt x="6052457" y="58058"/>
                </a:cubicBezTo>
                <a:cubicBezTo>
                  <a:pt x="6057047" y="71827"/>
                  <a:pt x="6052457" y="87086"/>
                  <a:pt x="6052457" y="10160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CA9E5-B868-5EC3-F0FF-FB752FAEBB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43683" y="4076947"/>
            <a:ext cx="14918070" cy="922005"/>
          </a:xfrm>
        </p:spPr>
        <p:txBody>
          <a:bodyPr/>
          <a:lstStyle/>
          <a:p>
            <a:r>
              <a:rPr lang="ru-RU" dirty="0"/>
              <a:t>Что за параметр фиксируем?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09626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качества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85900" y="5239265"/>
            <a:ext cx="10103588" cy="49305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SSIM (Y/YUV)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MSSSIM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VMAF default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VMAF custom</a:t>
            </a:r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3D8A4-129A-A04C-BF00-7721EA68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85A7D9E2-94ED-36F3-0D79-A4D15CE6FC37}"/>
              </a:ext>
            </a:extLst>
          </p:cNvPr>
          <p:cNvSpPr/>
          <p:nvPr/>
        </p:nvSpPr>
        <p:spPr>
          <a:xfrm>
            <a:off x="15748000" y="4949371"/>
            <a:ext cx="6054497" cy="4601029"/>
          </a:xfrm>
          <a:custGeom>
            <a:avLst/>
            <a:gdLst>
              <a:gd name="connsiteX0" fmla="*/ 72571 w 6054497"/>
              <a:gd name="connsiteY0" fmla="*/ 4601029 h 4601029"/>
              <a:gd name="connsiteX1" fmla="*/ 58057 w 6054497"/>
              <a:gd name="connsiteY1" fmla="*/ 4499429 h 4601029"/>
              <a:gd name="connsiteX2" fmla="*/ 29029 w 6054497"/>
              <a:gd name="connsiteY2" fmla="*/ 4412343 h 4601029"/>
              <a:gd name="connsiteX3" fmla="*/ 14514 w 6054497"/>
              <a:gd name="connsiteY3" fmla="*/ 3904343 h 4601029"/>
              <a:gd name="connsiteX4" fmla="*/ 0 w 6054497"/>
              <a:gd name="connsiteY4" fmla="*/ 3701143 h 4601029"/>
              <a:gd name="connsiteX5" fmla="*/ 14514 w 6054497"/>
              <a:gd name="connsiteY5" fmla="*/ 3251200 h 4601029"/>
              <a:gd name="connsiteX6" fmla="*/ 43543 w 6054497"/>
              <a:gd name="connsiteY6" fmla="*/ 2960915 h 4601029"/>
              <a:gd name="connsiteX7" fmla="*/ 58057 w 6054497"/>
              <a:gd name="connsiteY7" fmla="*/ 2873829 h 4601029"/>
              <a:gd name="connsiteX8" fmla="*/ 72571 w 6054497"/>
              <a:gd name="connsiteY8" fmla="*/ 2743200 h 4601029"/>
              <a:gd name="connsiteX9" fmla="*/ 87086 w 6054497"/>
              <a:gd name="connsiteY9" fmla="*/ 2656115 h 4601029"/>
              <a:gd name="connsiteX10" fmla="*/ 101600 w 6054497"/>
              <a:gd name="connsiteY10" fmla="*/ 2554515 h 4601029"/>
              <a:gd name="connsiteX11" fmla="*/ 130629 w 6054497"/>
              <a:gd name="connsiteY11" fmla="*/ 2452915 h 4601029"/>
              <a:gd name="connsiteX12" fmla="*/ 145143 w 6054497"/>
              <a:gd name="connsiteY12" fmla="*/ 2394858 h 4601029"/>
              <a:gd name="connsiteX13" fmla="*/ 159657 w 6054497"/>
              <a:gd name="connsiteY13" fmla="*/ 2351315 h 4601029"/>
              <a:gd name="connsiteX14" fmla="*/ 174171 w 6054497"/>
              <a:gd name="connsiteY14" fmla="*/ 2293258 h 4601029"/>
              <a:gd name="connsiteX15" fmla="*/ 188686 w 6054497"/>
              <a:gd name="connsiteY15" fmla="*/ 2249715 h 4601029"/>
              <a:gd name="connsiteX16" fmla="*/ 232229 w 6054497"/>
              <a:gd name="connsiteY16" fmla="*/ 2104572 h 4601029"/>
              <a:gd name="connsiteX17" fmla="*/ 246743 w 6054497"/>
              <a:gd name="connsiteY17" fmla="*/ 2061029 h 4601029"/>
              <a:gd name="connsiteX18" fmla="*/ 275771 w 6054497"/>
              <a:gd name="connsiteY18" fmla="*/ 2017486 h 4601029"/>
              <a:gd name="connsiteX19" fmla="*/ 304800 w 6054497"/>
              <a:gd name="connsiteY19" fmla="*/ 1930400 h 4601029"/>
              <a:gd name="connsiteX20" fmla="*/ 333829 w 6054497"/>
              <a:gd name="connsiteY20" fmla="*/ 1843315 h 4601029"/>
              <a:gd name="connsiteX21" fmla="*/ 348343 w 6054497"/>
              <a:gd name="connsiteY21" fmla="*/ 1799772 h 4601029"/>
              <a:gd name="connsiteX22" fmla="*/ 391886 w 6054497"/>
              <a:gd name="connsiteY22" fmla="*/ 1712686 h 4601029"/>
              <a:gd name="connsiteX23" fmla="*/ 420914 w 6054497"/>
              <a:gd name="connsiteY23" fmla="*/ 1669143 h 4601029"/>
              <a:gd name="connsiteX24" fmla="*/ 435429 w 6054497"/>
              <a:gd name="connsiteY24" fmla="*/ 1625600 h 4601029"/>
              <a:gd name="connsiteX25" fmla="*/ 493486 w 6054497"/>
              <a:gd name="connsiteY25" fmla="*/ 1538515 h 4601029"/>
              <a:gd name="connsiteX26" fmla="*/ 522514 w 6054497"/>
              <a:gd name="connsiteY26" fmla="*/ 1494972 h 4601029"/>
              <a:gd name="connsiteX27" fmla="*/ 537029 w 6054497"/>
              <a:gd name="connsiteY27" fmla="*/ 1451429 h 4601029"/>
              <a:gd name="connsiteX28" fmla="*/ 595086 w 6054497"/>
              <a:gd name="connsiteY28" fmla="*/ 1364343 h 4601029"/>
              <a:gd name="connsiteX29" fmla="*/ 624114 w 6054497"/>
              <a:gd name="connsiteY29" fmla="*/ 1320800 h 4601029"/>
              <a:gd name="connsiteX30" fmla="*/ 653143 w 6054497"/>
              <a:gd name="connsiteY30" fmla="*/ 1233715 h 4601029"/>
              <a:gd name="connsiteX31" fmla="*/ 740229 w 6054497"/>
              <a:gd name="connsiteY31" fmla="*/ 1074058 h 4601029"/>
              <a:gd name="connsiteX32" fmla="*/ 812800 w 6054497"/>
              <a:gd name="connsiteY32" fmla="*/ 943429 h 4601029"/>
              <a:gd name="connsiteX33" fmla="*/ 885371 w 6054497"/>
              <a:gd name="connsiteY33" fmla="*/ 856343 h 4601029"/>
              <a:gd name="connsiteX34" fmla="*/ 972457 w 6054497"/>
              <a:gd name="connsiteY34" fmla="*/ 798286 h 4601029"/>
              <a:gd name="connsiteX35" fmla="*/ 1059543 w 6054497"/>
              <a:gd name="connsiteY35" fmla="*/ 740229 h 4601029"/>
              <a:gd name="connsiteX36" fmla="*/ 1161143 w 6054497"/>
              <a:gd name="connsiteY36" fmla="*/ 682172 h 4601029"/>
              <a:gd name="connsiteX37" fmla="*/ 1291771 w 6054497"/>
              <a:gd name="connsiteY37" fmla="*/ 624115 h 4601029"/>
              <a:gd name="connsiteX38" fmla="*/ 1378857 w 6054497"/>
              <a:gd name="connsiteY38" fmla="*/ 609600 h 4601029"/>
              <a:gd name="connsiteX39" fmla="*/ 1451429 w 6054497"/>
              <a:gd name="connsiteY39" fmla="*/ 595086 h 4601029"/>
              <a:gd name="connsiteX40" fmla="*/ 1553029 w 6054497"/>
              <a:gd name="connsiteY40" fmla="*/ 580572 h 4601029"/>
              <a:gd name="connsiteX41" fmla="*/ 1683657 w 6054497"/>
              <a:gd name="connsiteY41" fmla="*/ 551543 h 4601029"/>
              <a:gd name="connsiteX42" fmla="*/ 1756229 w 6054497"/>
              <a:gd name="connsiteY42" fmla="*/ 537029 h 4601029"/>
              <a:gd name="connsiteX43" fmla="*/ 1843314 w 6054497"/>
              <a:gd name="connsiteY43" fmla="*/ 508000 h 4601029"/>
              <a:gd name="connsiteX44" fmla="*/ 1988457 w 6054497"/>
              <a:gd name="connsiteY44" fmla="*/ 464458 h 4601029"/>
              <a:gd name="connsiteX45" fmla="*/ 2075543 w 6054497"/>
              <a:gd name="connsiteY45" fmla="*/ 435429 h 4601029"/>
              <a:gd name="connsiteX46" fmla="*/ 2119086 w 6054497"/>
              <a:gd name="connsiteY46" fmla="*/ 420915 h 4601029"/>
              <a:gd name="connsiteX47" fmla="*/ 2162629 w 6054497"/>
              <a:gd name="connsiteY47" fmla="*/ 391886 h 4601029"/>
              <a:gd name="connsiteX48" fmla="*/ 2206171 w 6054497"/>
              <a:gd name="connsiteY48" fmla="*/ 377372 h 4601029"/>
              <a:gd name="connsiteX49" fmla="*/ 2452914 w 6054497"/>
              <a:gd name="connsiteY49" fmla="*/ 348343 h 4601029"/>
              <a:gd name="connsiteX50" fmla="*/ 2569029 w 6054497"/>
              <a:gd name="connsiteY50" fmla="*/ 319315 h 4601029"/>
              <a:gd name="connsiteX51" fmla="*/ 2627086 w 6054497"/>
              <a:gd name="connsiteY51" fmla="*/ 304800 h 4601029"/>
              <a:gd name="connsiteX52" fmla="*/ 2714171 w 6054497"/>
              <a:gd name="connsiteY52" fmla="*/ 275772 h 4601029"/>
              <a:gd name="connsiteX53" fmla="*/ 2815771 w 6054497"/>
              <a:gd name="connsiteY53" fmla="*/ 261258 h 4601029"/>
              <a:gd name="connsiteX54" fmla="*/ 2960914 w 6054497"/>
              <a:gd name="connsiteY54" fmla="*/ 246743 h 4601029"/>
              <a:gd name="connsiteX55" fmla="*/ 3033486 w 6054497"/>
              <a:gd name="connsiteY55" fmla="*/ 232229 h 4601029"/>
              <a:gd name="connsiteX56" fmla="*/ 3135086 w 6054497"/>
              <a:gd name="connsiteY56" fmla="*/ 217715 h 4601029"/>
              <a:gd name="connsiteX57" fmla="*/ 3222171 w 6054497"/>
              <a:gd name="connsiteY57" fmla="*/ 203200 h 4601029"/>
              <a:gd name="connsiteX58" fmla="*/ 3323771 w 6054497"/>
              <a:gd name="connsiteY58" fmla="*/ 188686 h 4601029"/>
              <a:gd name="connsiteX59" fmla="*/ 3396343 w 6054497"/>
              <a:gd name="connsiteY59" fmla="*/ 174172 h 4601029"/>
              <a:gd name="connsiteX60" fmla="*/ 3686629 w 6054497"/>
              <a:gd name="connsiteY60" fmla="*/ 145143 h 4601029"/>
              <a:gd name="connsiteX61" fmla="*/ 3802743 w 6054497"/>
              <a:gd name="connsiteY61" fmla="*/ 130629 h 4601029"/>
              <a:gd name="connsiteX62" fmla="*/ 4209143 w 6054497"/>
              <a:gd name="connsiteY62" fmla="*/ 101600 h 4601029"/>
              <a:gd name="connsiteX63" fmla="*/ 4223657 w 6054497"/>
              <a:gd name="connsiteY63" fmla="*/ 58058 h 4601029"/>
              <a:gd name="connsiteX64" fmla="*/ 4630057 w 6054497"/>
              <a:gd name="connsiteY64" fmla="*/ 72572 h 4601029"/>
              <a:gd name="connsiteX65" fmla="*/ 5109029 w 6054497"/>
              <a:gd name="connsiteY65" fmla="*/ 58058 h 4601029"/>
              <a:gd name="connsiteX66" fmla="*/ 5181600 w 6054497"/>
              <a:gd name="connsiteY66" fmla="*/ 43543 h 4601029"/>
              <a:gd name="connsiteX67" fmla="*/ 5312229 w 6054497"/>
              <a:gd name="connsiteY67" fmla="*/ 14515 h 4601029"/>
              <a:gd name="connsiteX68" fmla="*/ 5486400 w 6054497"/>
              <a:gd name="connsiteY68" fmla="*/ 0 h 4601029"/>
              <a:gd name="connsiteX69" fmla="*/ 6023429 w 6054497"/>
              <a:gd name="connsiteY69" fmla="*/ 14515 h 4601029"/>
              <a:gd name="connsiteX70" fmla="*/ 6052457 w 6054497"/>
              <a:gd name="connsiteY70" fmla="*/ 58058 h 4601029"/>
              <a:gd name="connsiteX71" fmla="*/ 6052457 w 6054497"/>
              <a:gd name="connsiteY71" fmla="*/ 101600 h 460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54497" h="4601029">
                <a:moveTo>
                  <a:pt x="72571" y="4601029"/>
                </a:moveTo>
                <a:cubicBezTo>
                  <a:pt x="67733" y="4567162"/>
                  <a:pt x="65749" y="4532763"/>
                  <a:pt x="58057" y="4499429"/>
                </a:cubicBezTo>
                <a:cubicBezTo>
                  <a:pt x="51177" y="4469614"/>
                  <a:pt x="29029" y="4412343"/>
                  <a:pt x="29029" y="4412343"/>
                </a:cubicBezTo>
                <a:cubicBezTo>
                  <a:pt x="24191" y="4243010"/>
                  <a:pt x="21423" y="4073605"/>
                  <a:pt x="14514" y="3904343"/>
                </a:cubicBezTo>
                <a:cubicBezTo>
                  <a:pt x="11745" y="3836494"/>
                  <a:pt x="0" y="3769049"/>
                  <a:pt x="0" y="3701143"/>
                </a:cubicBezTo>
                <a:cubicBezTo>
                  <a:pt x="0" y="3551084"/>
                  <a:pt x="7376" y="3401089"/>
                  <a:pt x="14514" y="3251200"/>
                </a:cubicBezTo>
                <a:cubicBezTo>
                  <a:pt x="16538" y="3208701"/>
                  <a:pt x="36620" y="3012835"/>
                  <a:pt x="43543" y="2960915"/>
                </a:cubicBezTo>
                <a:cubicBezTo>
                  <a:pt x="47432" y="2931744"/>
                  <a:pt x="54168" y="2903000"/>
                  <a:pt x="58057" y="2873829"/>
                </a:cubicBezTo>
                <a:cubicBezTo>
                  <a:pt x="63847" y="2830402"/>
                  <a:pt x="66781" y="2786627"/>
                  <a:pt x="72571" y="2743200"/>
                </a:cubicBezTo>
                <a:cubicBezTo>
                  <a:pt x="76460" y="2714029"/>
                  <a:pt x="82611" y="2685202"/>
                  <a:pt x="87086" y="2656115"/>
                </a:cubicBezTo>
                <a:cubicBezTo>
                  <a:pt x="92288" y="2622302"/>
                  <a:pt x="95480" y="2588174"/>
                  <a:pt x="101600" y="2554515"/>
                </a:cubicBezTo>
                <a:cubicBezTo>
                  <a:pt x="112945" y="2492116"/>
                  <a:pt x="115082" y="2507328"/>
                  <a:pt x="130629" y="2452915"/>
                </a:cubicBezTo>
                <a:cubicBezTo>
                  <a:pt x="136109" y="2433735"/>
                  <a:pt x="139663" y="2414038"/>
                  <a:pt x="145143" y="2394858"/>
                </a:cubicBezTo>
                <a:cubicBezTo>
                  <a:pt x="149346" y="2380147"/>
                  <a:pt x="155454" y="2366026"/>
                  <a:pt x="159657" y="2351315"/>
                </a:cubicBezTo>
                <a:cubicBezTo>
                  <a:pt x="165137" y="2332135"/>
                  <a:pt x="168691" y="2312438"/>
                  <a:pt x="174171" y="2293258"/>
                </a:cubicBezTo>
                <a:cubicBezTo>
                  <a:pt x="178374" y="2278547"/>
                  <a:pt x="184483" y="2264426"/>
                  <a:pt x="188686" y="2249715"/>
                </a:cubicBezTo>
                <a:cubicBezTo>
                  <a:pt x="232566" y="2096139"/>
                  <a:pt x="163230" y="2311568"/>
                  <a:pt x="232229" y="2104572"/>
                </a:cubicBezTo>
                <a:cubicBezTo>
                  <a:pt x="237067" y="2090058"/>
                  <a:pt x="238257" y="2073759"/>
                  <a:pt x="246743" y="2061029"/>
                </a:cubicBezTo>
                <a:cubicBezTo>
                  <a:pt x="256419" y="2046515"/>
                  <a:pt x="268686" y="2033426"/>
                  <a:pt x="275771" y="2017486"/>
                </a:cubicBezTo>
                <a:cubicBezTo>
                  <a:pt x="288198" y="1989524"/>
                  <a:pt x="295124" y="1959429"/>
                  <a:pt x="304800" y="1930400"/>
                </a:cubicBezTo>
                <a:lnTo>
                  <a:pt x="333829" y="1843315"/>
                </a:lnTo>
                <a:cubicBezTo>
                  <a:pt x="338667" y="1828801"/>
                  <a:pt x="339857" y="1812502"/>
                  <a:pt x="348343" y="1799772"/>
                </a:cubicBezTo>
                <a:cubicBezTo>
                  <a:pt x="431533" y="1674985"/>
                  <a:pt x="331794" y="1832869"/>
                  <a:pt x="391886" y="1712686"/>
                </a:cubicBezTo>
                <a:cubicBezTo>
                  <a:pt x="399687" y="1697084"/>
                  <a:pt x="413113" y="1684745"/>
                  <a:pt x="420914" y="1669143"/>
                </a:cubicBezTo>
                <a:cubicBezTo>
                  <a:pt x="427756" y="1655459"/>
                  <a:pt x="427999" y="1638974"/>
                  <a:pt x="435429" y="1625600"/>
                </a:cubicBezTo>
                <a:cubicBezTo>
                  <a:pt x="452372" y="1595103"/>
                  <a:pt x="474134" y="1567543"/>
                  <a:pt x="493486" y="1538515"/>
                </a:cubicBezTo>
                <a:cubicBezTo>
                  <a:pt x="503162" y="1524001"/>
                  <a:pt x="516998" y="1511521"/>
                  <a:pt x="522514" y="1494972"/>
                </a:cubicBezTo>
                <a:cubicBezTo>
                  <a:pt x="527352" y="1480458"/>
                  <a:pt x="529599" y="1464803"/>
                  <a:pt x="537029" y="1451429"/>
                </a:cubicBezTo>
                <a:cubicBezTo>
                  <a:pt x="553972" y="1420931"/>
                  <a:pt x="575734" y="1393372"/>
                  <a:pt x="595086" y="1364343"/>
                </a:cubicBezTo>
                <a:cubicBezTo>
                  <a:pt x="604762" y="1349829"/>
                  <a:pt x="618598" y="1337349"/>
                  <a:pt x="624114" y="1320800"/>
                </a:cubicBezTo>
                <a:cubicBezTo>
                  <a:pt x="633790" y="1291772"/>
                  <a:pt x="639459" y="1261083"/>
                  <a:pt x="653143" y="1233715"/>
                </a:cubicBezTo>
                <a:cubicBezTo>
                  <a:pt x="719001" y="1101998"/>
                  <a:pt x="687196" y="1153605"/>
                  <a:pt x="740229" y="1074058"/>
                </a:cubicBezTo>
                <a:cubicBezTo>
                  <a:pt x="765775" y="997418"/>
                  <a:pt x="746257" y="1043244"/>
                  <a:pt x="812800" y="943429"/>
                </a:cubicBezTo>
                <a:cubicBezTo>
                  <a:pt x="838601" y="904727"/>
                  <a:pt x="846690" y="886428"/>
                  <a:pt x="885371" y="856343"/>
                </a:cubicBezTo>
                <a:cubicBezTo>
                  <a:pt x="912910" y="834924"/>
                  <a:pt x="943428" y="817638"/>
                  <a:pt x="972457" y="798286"/>
                </a:cubicBezTo>
                <a:lnTo>
                  <a:pt x="1059543" y="740229"/>
                </a:lnTo>
                <a:cubicBezTo>
                  <a:pt x="1165629" y="669504"/>
                  <a:pt x="1032238" y="755832"/>
                  <a:pt x="1161143" y="682172"/>
                </a:cubicBezTo>
                <a:cubicBezTo>
                  <a:pt x="1222057" y="647364"/>
                  <a:pt x="1202325" y="639023"/>
                  <a:pt x="1291771" y="624115"/>
                </a:cubicBezTo>
                <a:lnTo>
                  <a:pt x="1378857" y="609600"/>
                </a:lnTo>
                <a:cubicBezTo>
                  <a:pt x="1403129" y="605187"/>
                  <a:pt x="1427095" y="599142"/>
                  <a:pt x="1451429" y="595086"/>
                </a:cubicBezTo>
                <a:cubicBezTo>
                  <a:pt x="1485174" y="589462"/>
                  <a:pt x="1519284" y="586196"/>
                  <a:pt x="1553029" y="580572"/>
                </a:cubicBezTo>
                <a:cubicBezTo>
                  <a:pt x="1640599" y="565977"/>
                  <a:pt x="1605356" y="568943"/>
                  <a:pt x="1683657" y="551543"/>
                </a:cubicBezTo>
                <a:cubicBezTo>
                  <a:pt x="1707739" y="546191"/>
                  <a:pt x="1732429" y="543520"/>
                  <a:pt x="1756229" y="537029"/>
                </a:cubicBezTo>
                <a:cubicBezTo>
                  <a:pt x="1785749" y="528978"/>
                  <a:pt x="1813629" y="515421"/>
                  <a:pt x="1843314" y="508000"/>
                </a:cubicBezTo>
                <a:cubicBezTo>
                  <a:pt x="1931050" y="486066"/>
                  <a:pt x="1882456" y="499792"/>
                  <a:pt x="1988457" y="464458"/>
                </a:cubicBezTo>
                <a:lnTo>
                  <a:pt x="2075543" y="435429"/>
                </a:lnTo>
                <a:lnTo>
                  <a:pt x="2119086" y="420915"/>
                </a:lnTo>
                <a:cubicBezTo>
                  <a:pt x="2133600" y="411239"/>
                  <a:pt x="2147027" y="399687"/>
                  <a:pt x="2162629" y="391886"/>
                </a:cubicBezTo>
                <a:cubicBezTo>
                  <a:pt x="2176313" y="385044"/>
                  <a:pt x="2191329" y="381083"/>
                  <a:pt x="2206171" y="377372"/>
                </a:cubicBezTo>
                <a:cubicBezTo>
                  <a:pt x="2296957" y="354676"/>
                  <a:pt x="2346052" y="357249"/>
                  <a:pt x="2452914" y="348343"/>
                </a:cubicBezTo>
                <a:lnTo>
                  <a:pt x="2569029" y="319315"/>
                </a:lnTo>
                <a:cubicBezTo>
                  <a:pt x="2588381" y="314477"/>
                  <a:pt x="2608162" y="311108"/>
                  <a:pt x="2627086" y="304800"/>
                </a:cubicBezTo>
                <a:cubicBezTo>
                  <a:pt x="2656114" y="295124"/>
                  <a:pt x="2683880" y="280099"/>
                  <a:pt x="2714171" y="275772"/>
                </a:cubicBezTo>
                <a:cubicBezTo>
                  <a:pt x="2748038" y="270934"/>
                  <a:pt x="2781795" y="265255"/>
                  <a:pt x="2815771" y="261258"/>
                </a:cubicBezTo>
                <a:cubicBezTo>
                  <a:pt x="2864060" y="255577"/>
                  <a:pt x="2912718" y="253169"/>
                  <a:pt x="2960914" y="246743"/>
                </a:cubicBezTo>
                <a:cubicBezTo>
                  <a:pt x="2985367" y="243483"/>
                  <a:pt x="3009152" y="236285"/>
                  <a:pt x="3033486" y="232229"/>
                </a:cubicBezTo>
                <a:cubicBezTo>
                  <a:pt x="3067231" y="226605"/>
                  <a:pt x="3101273" y="222917"/>
                  <a:pt x="3135086" y="217715"/>
                </a:cubicBezTo>
                <a:cubicBezTo>
                  <a:pt x="3164173" y="213240"/>
                  <a:pt x="3193084" y="207675"/>
                  <a:pt x="3222171" y="203200"/>
                </a:cubicBezTo>
                <a:cubicBezTo>
                  <a:pt x="3255984" y="197998"/>
                  <a:pt x="3290026" y="194310"/>
                  <a:pt x="3323771" y="188686"/>
                </a:cubicBezTo>
                <a:cubicBezTo>
                  <a:pt x="3348105" y="184630"/>
                  <a:pt x="3371849" y="177111"/>
                  <a:pt x="3396343" y="174172"/>
                </a:cubicBezTo>
                <a:cubicBezTo>
                  <a:pt x="3492895" y="162586"/>
                  <a:pt x="3590135" y="157205"/>
                  <a:pt x="3686629" y="145143"/>
                </a:cubicBezTo>
                <a:cubicBezTo>
                  <a:pt x="3725334" y="140305"/>
                  <a:pt x="3763913" y="134327"/>
                  <a:pt x="3802743" y="130629"/>
                </a:cubicBezTo>
                <a:cubicBezTo>
                  <a:pt x="3896480" y="121702"/>
                  <a:pt x="4121577" y="107438"/>
                  <a:pt x="4209143" y="101600"/>
                </a:cubicBezTo>
                <a:cubicBezTo>
                  <a:pt x="4213981" y="87086"/>
                  <a:pt x="4208394" y="59111"/>
                  <a:pt x="4223657" y="58058"/>
                </a:cubicBezTo>
                <a:cubicBezTo>
                  <a:pt x="4358889" y="48732"/>
                  <a:pt x="4494504" y="72572"/>
                  <a:pt x="4630057" y="72572"/>
                </a:cubicBezTo>
                <a:cubicBezTo>
                  <a:pt x="4789788" y="72572"/>
                  <a:pt x="4949372" y="62896"/>
                  <a:pt x="5109029" y="58058"/>
                </a:cubicBezTo>
                <a:cubicBezTo>
                  <a:pt x="5133219" y="53220"/>
                  <a:pt x="5157518" y="48895"/>
                  <a:pt x="5181600" y="43543"/>
                </a:cubicBezTo>
                <a:cubicBezTo>
                  <a:pt x="5226701" y="33520"/>
                  <a:pt x="5265718" y="19987"/>
                  <a:pt x="5312229" y="14515"/>
                </a:cubicBezTo>
                <a:cubicBezTo>
                  <a:pt x="5370088" y="7708"/>
                  <a:pt x="5428343" y="4838"/>
                  <a:pt x="5486400" y="0"/>
                </a:cubicBezTo>
                <a:cubicBezTo>
                  <a:pt x="5665410" y="4838"/>
                  <a:pt x="5845289" y="-3756"/>
                  <a:pt x="6023429" y="14515"/>
                </a:cubicBezTo>
                <a:cubicBezTo>
                  <a:pt x="6040782" y="16295"/>
                  <a:pt x="6046941" y="41509"/>
                  <a:pt x="6052457" y="58058"/>
                </a:cubicBezTo>
                <a:cubicBezTo>
                  <a:pt x="6057047" y="71827"/>
                  <a:pt x="6052457" y="87086"/>
                  <a:pt x="6052457" y="10160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CA9E5-B868-5EC3-F0FF-FB752FAEBB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43683" y="4076947"/>
            <a:ext cx="14918070" cy="922005"/>
          </a:xfrm>
        </p:spPr>
        <p:txBody>
          <a:bodyPr/>
          <a:lstStyle/>
          <a:p>
            <a:r>
              <a:rPr lang="ru-RU" dirty="0"/>
              <a:t>Какую метрику качества использовать?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673891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</a:t>
            </a:r>
            <a:r>
              <a:rPr lang="ru-RU" dirty="0"/>
              <a:t> </a:t>
            </a:r>
            <a:r>
              <a:rPr lang="en-US" dirty="0"/>
              <a:t>0.1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Как найти точку?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Фиксируем качество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Идём от худшего качества пока не найдём нужное кодирование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511E2-81F4-C15A-9FB9-BB12AFACC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265BD6E-6D78-D409-D582-648567950FC1}"/>
              </a:ext>
            </a:extLst>
          </p:cNvPr>
          <p:cNvSpPr/>
          <p:nvPr/>
        </p:nvSpPr>
        <p:spPr>
          <a:xfrm>
            <a:off x="18256873" y="5273805"/>
            <a:ext cx="288758" cy="2887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38218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</a:t>
            </a:r>
            <a:r>
              <a:rPr lang="ru-RU" dirty="0"/>
              <a:t> </a:t>
            </a:r>
            <a:r>
              <a:rPr lang="en-US" dirty="0"/>
              <a:t>0.1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Как найти точку?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Быстро поняли что разнородность метрики сильно портит алгоритм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Варианты с кластерами фильмом тоже не работали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511E2-81F4-C15A-9FB9-BB12AFACC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265BD6E-6D78-D409-D582-648567950FC1}"/>
              </a:ext>
            </a:extLst>
          </p:cNvPr>
          <p:cNvSpPr/>
          <p:nvPr/>
        </p:nvSpPr>
        <p:spPr>
          <a:xfrm>
            <a:off x="18256873" y="5273805"/>
            <a:ext cx="288758" cy="2887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3164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точки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Как найти точку?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Не можем фиксировать битрейт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Не можем фиксировать качество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Исследуем всю кривую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FA3D2-9649-BAA5-7194-A30E1C25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4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точки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Как найти точку?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Не можем фиксировать битрейт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Не можем фиксировать качество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Исследуем всю кривую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939A81-47BE-1B30-7ECF-0990109A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821" y="4076947"/>
            <a:ext cx="8610600" cy="64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Как найти точку?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Constant Delta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Multiply Delta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FA5B4-2E2C-B003-3008-13E07C44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729" y="4076947"/>
            <a:ext cx="8620692" cy="64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C6BC-FB63-174E-A6EC-37B66834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 чем будем говорить?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D9746-C21C-4F40-9C34-7506358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85427-369E-9644-9AFD-A9512C0F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>
                <a:latin typeface="SangBleu Sunrise Regular Italic" panose="020B0504000000000004" pitchFamily="34" charset="0"/>
              </a:rPr>
              <a:pPr/>
              <a:t>2</a:t>
            </a:fld>
            <a:endParaRPr lang="ru-RU" dirty="0">
              <a:latin typeface="SangBleu Sunrise Regular Italic" panose="020B0504000000000004" pitchFamily="34" charset="0"/>
            </a:endParaRP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BE892A6-347C-78A0-3002-C4BB8619EA77}"/>
              </a:ext>
            </a:extLst>
          </p:cNvPr>
          <p:cNvSpPr txBox="1">
            <a:spLocks/>
          </p:cNvSpPr>
          <p:nvPr/>
        </p:nvSpPr>
        <p:spPr>
          <a:xfrm>
            <a:off x="1485900" y="3845859"/>
            <a:ext cx="14310360" cy="63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7DD112B-4F3B-30F5-6239-A861AEDDF9BC}"/>
              </a:ext>
            </a:extLst>
          </p:cNvPr>
          <p:cNvSpPr txBox="1">
            <a:spLocks/>
          </p:cNvSpPr>
          <p:nvPr/>
        </p:nvSpPr>
        <p:spPr>
          <a:xfrm>
            <a:off x="1485900" y="3912781"/>
            <a:ext cx="11305806" cy="625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Как я вижу задачу оптимизации битрейта</a:t>
            </a:r>
          </a:p>
          <a:p>
            <a:r>
              <a:rPr lang="ru-RU" dirty="0"/>
              <a:t>На какие подзадачи она может разбиваться</a:t>
            </a:r>
          </a:p>
          <a:p>
            <a:r>
              <a:rPr lang="ru-RU" dirty="0"/>
              <a:t>Как мы строили каркас оптимизации</a:t>
            </a:r>
          </a:p>
          <a:p>
            <a:r>
              <a:rPr lang="ru-RU" dirty="0"/>
              <a:t>Каким образом построить каркас сможете вы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36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Плюс </a:t>
            </a:r>
            <a:r>
              <a:rPr lang="en-US" dirty="0"/>
              <a:t>delta-like </a:t>
            </a:r>
            <a:r>
              <a:rPr lang="ru-RU" dirty="0"/>
              <a:t>алгоритмов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4747217"/>
          </a:xfrm>
        </p:spPr>
        <p:txBody>
          <a:bodyPr/>
          <a:lstStyle/>
          <a:p>
            <a:r>
              <a:rPr lang="ru-RU" dirty="0"/>
              <a:t>Дельту можно варьировать от бизнес задачи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FA5B4-2E2C-B003-3008-13E07C44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729" y="4076947"/>
            <a:ext cx="8620692" cy="64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9E443-CA5E-4A62-6C91-FC6E55EE151B}"/>
              </a:ext>
            </a:extLst>
          </p:cNvPr>
          <p:cNvSpPr/>
          <p:nvPr/>
        </p:nvSpPr>
        <p:spPr>
          <a:xfrm>
            <a:off x="1895979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 err="1"/>
              <a:t>Референсное</a:t>
            </a:r>
            <a:r>
              <a:rPr lang="ru-RU" dirty="0"/>
              <a:t> кодирование</a:t>
            </a:r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D9152D-234A-C6D6-7AD9-A570ED6D4CEE}"/>
              </a:ext>
            </a:extLst>
          </p:cNvPr>
          <p:cNvSpPr/>
          <p:nvPr/>
        </p:nvSpPr>
        <p:spPr>
          <a:xfrm>
            <a:off x="7652848" y="4636996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Итерация предварительного кодирования</a:t>
            </a:r>
            <a:endParaRPr lang="en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F33B8-B960-71DD-9C24-21431DCD6C74}"/>
              </a:ext>
            </a:extLst>
          </p:cNvPr>
          <p:cNvSpPr/>
          <p:nvPr/>
        </p:nvSpPr>
        <p:spPr>
          <a:xfrm>
            <a:off x="12770978" y="4678770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Расчёт метрик</a:t>
            </a:r>
            <a:endParaRPr lang="en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7AE03-683F-2CD8-8E6D-D4094A622171}"/>
              </a:ext>
            </a:extLst>
          </p:cNvPr>
          <p:cNvSpPr/>
          <p:nvPr/>
        </p:nvSpPr>
        <p:spPr>
          <a:xfrm>
            <a:off x="12981893" y="75634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Принятие решения</a:t>
            </a:r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836A-3691-CBDC-60E1-A7A89368F3BD}"/>
              </a:ext>
            </a:extLst>
          </p:cNvPr>
          <p:cNvSpPr/>
          <p:nvPr/>
        </p:nvSpPr>
        <p:spPr>
          <a:xfrm>
            <a:off x="18263367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Итоговое кодирование</a:t>
            </a:r>
            <a:endParaRPr lang="en-RU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AB0B4A-8123-FE2E-A984-3913E384C84F}"/>
              </a:ext>
            </a:extLst>
          </p:cNvPr>
          <p:cNvCxnSpPr>
            <a:cxnSpLocks/>
          </p:cNvCxnSpPr>
          <p:nvPr/>
        </p:nvCxnSpPr>
        <p:spPr>
          <a:xfrm>
            <a:off x="6317673" y="8392973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C77A2D-D999-6C15-8C21-4877A8DE12EE}"/>
              </a:ext>
            </a:extLst>
          </p:cNvPr>
          <p:cNvCxnSpPr>
            <a:cxnSpLocks/>
          </p:cNvCxnSpPr>
          <p:nvPr/>
        </p:nvCxnSpPr>
        <p:spPr>
          <a:xfrm>
            <a:off x="11797145" y="5526898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FE589E-24B3-DDB2-6C70-37CF119F9FA8}"/>
              </a:ext>
            </a:extLst>
          </p:cNvPr>
          <p:cNvCxnSpPr>
            <a:cxnSpLocks/>
          </p:cNvCxnSpPr>
          <p:nvPr/>
        </p:nvCxnSpPr>
        <p:spPr>
          <a:xfrm>
            <a:off x="17235055" y="8371327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BDFBD8-833B-1161-1033-4027B63F23D4}"/>
              </a:ext>
            </a:extLst>
          </p:cNvPr>
          <p:cNvCxnSpPr>
            <a:cxnSpLocks/>
          </p:cNvCxnSpPr>
          <p:nvPr/>
        </p:nvCxnSpPr>
        <p:spPr>
          <a:xfrm>
            <a:off x="14789818" y="6674144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9C8D3F-E37A-5948-3A13-392333645270}"/>
              </a:ext>
            </a:extLst>
          </p:cNvPr>
          <p:cNvCxnSpPr>
            <a:cxnSpLocks/>
          </p:cNvCxnSpPr>
          <p:nvPr/>
        </p:nvCxnSpPr>
        <p:spPr>
          <a:xfrm flipH="1">
            <a:off x="11813686" y="8410599"/>
            <a:ext cx="69549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10C22-AF6C-A803-248C-3373F2246B1F}"/>
              </a:ext>
            </a:extLst>
          </p:cNvPr>
          <p:cNvSpPr/>
          <p:nvPr/>
        </p:nvSpPr>
        <p:spPr>
          <a:xfrm>
            <a:off x="7621370" y="7563478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Генерация итераций кодирования</a:t>
            </a:r>
            <a:endParaRPr lang="en-RU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55B055-F96F-F408-7DB3-72455B2BB377}"/>
              </a:ext>
            </a:extLst>
          </p:cNvPr>
          <p:cNvCxnSpPr>
            <a:cxnSpLocks/>
          </p:cNvCxnSpPr>
          <p:nvPr/>
        </p:nvCxnSpPr>
        <p:spPr>
          <a:xfrm flipV="1">
            <a:off x="9598086" y="6610813"/>
            <a:ext cx="0" cy="5984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25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011851-E671-45CF-2EC2-91974F249347}"/>
              </a:ext>
            </a:extLst>
          </p:cNvPr>
          <p:cNvSpPr/>
          <p:nvPr/>
        </p:nvSpPr>
        <p:spPr>
          <a:xfrm>
            <a:off x="1186249" y="3371851"/>
            <a:ext cx="16409773" cy="762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9E443-CA5E-4A62-6C91-FC6E55EE151B}"/>
              </a:ext>
            </a:extLst>
          </p:cNvPr>
          <p:cNvSpPr/>
          <p:nvPr/>
        </p:nvSpPr>
        <p:spPr>
          <a:xfrm>
            <a:off x="1895979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 err="1"/>
              <a:t>Референсное</a:t>
            </a:r>
            <a:r>
              <a:rPr lang="ru-RU" dirty="0"/>
              <a:t> кодирование</a:t>
            </a:r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D9152D-234A-C6D6-7AD9-A570ED6D4CEE}"/>
              </a:ext>
            </a:extLst>
          </p:cNvPr>
          <p:cNvSpPr/>
          <p:nvPr/>
        </p:nvSpPr>
        <p:spPr>
          <a:xfrm>
            <a:off x="7652848" y="4636996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Итерация предварительного кодирования</a:t>
            </a:r>
            <a:endParaRPr lang="en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F33B8-B960-71DD-9C24-21431DCD6C74}"/>
              </a:ext>
            </a:extLst>
          </p:cNvPr>
          <p:cNvSpPr/>
          <p:nvPr/>
        </p:nvSpPr>
        <p:spPr>
          <a:xfrm>
            <a:off x="12770978" y="4678770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Расчёт метрик</a:t>
            </a:r>
            <a:endParaRPr lang="en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7AE03-683F-2CD8-8E6D-D4094A622171}"/>
              </a:ext>
            </a:extLst>
          </p:cNvPr>
          <p:cNvSpPr/>
          <p:nvPr/>
        </p:nvSpPr>
        <p:spPr>
          <a:xfrm>
            <a:off x="12981893" y="75634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Принятие решения</a:t>
            </a:r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836A-3691-CBDC-60E1-A7A89368F3BD}"/>
              </a:ext>
            </a:extLst>
          </p:cNvPr>
          <p:cNvSpPr/>
          <p:nvPr/>
        </p:nvSpPr>
        <p:spPr>
          <a:xfrm>
            <a:off x="18263367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Итоговое кодирование</a:t>
            </a:r>
            <a:endParaRPr lang="en-RU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AB0B4A-8123-FE2E-A984-3913E384C84F}"/>
              </a:ext>
            </a:extLst>
          </p:cNvPr>
          <p:cNvCxnSpPr>
            <a:cxnSpLocks/>
          </p:cNvCxnSpPr>
          <p:nvPr/>
        </p:nvCxnSpPr>
        <p:spPr>
          <a:xfrm>
            <a:off x="6317673" y="8392973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C77A2D-D999-6C15-8C21-4877A8DE12EE}"/>
              </a:ext>
            </a:extLst>
          </p:cNvPr>
          <p:cNvCxnSpPr>
            <a:cxnSpLocks/>
          </p:cNvCxnSpPr>
          <p:nvPr/>
        </p:nvCxnSpPr>
        <p:spPr>
          <a:xfrm>
            <a:off x="11797145" y="5526898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FE589E-24B3-DDB2-6C70-37CF119F9FA8}"/>
              </a:ext>
            </a:extLst>
          </p:cNvPr>
          <p:cNvCxnSpPr>
            <a:cxnSpLocks/>
          </p:cNvCxnSpPr>
          <p:nvPr/>
        </p:nvCxnSpPr>
        <p:spPr>
          <a:xfrm>
            <a:off x="17235055" y="8371327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BDFBD8-833B-1161-1033-4027B63F23D4}"/>
              </a:ext>
            </a:extLst>
          </p:cNvPr>
          <p:cNvCxnSpPr>
            <a:cxnSpLocks/>
          </p:cNvCxnSpPr>
          <p:nvPr/>
        </p:nvCxnSpPr>
        <p:spPr>
          <a:xfrm>
            <a:off x="14789818" y="6674144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9C8D3F-E37A-5948-3A13-392333645270}"/>
              </a:ext>
            </a:extLst>
          </p:cNvPr>
          <p:cNvCxnSpPr>
            <a:cxnSpLocks/>
          </p:cNvCxnSpPr>
          <p:nvPr/>
        </p:nvCxnSpPr>
        <p:spPr>
          <a:xfrm flipH="1">
            <a:off x="11813686" y="8410599"/>
            <a:ext cx="69549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10C22-AF6C-A803-248C-3373F2246B1F}"/>
              </a:ext>
            </a:extLst>
          </p:cNvPr>
          <p:cNvSpPr/>
          <p:nvPr/>
        </p:nvSpPr>
        <p:spPr>
          <a:xfrm>
            <a:off x="7621370" y="7563478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Генерация итераций кодирования</a:t>
            </a:r>
            <a:endParaRPr lang="en-RU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55B055-F96F-F408-7DB3-72455B2BB377}"/>
              </a:ext>
            </a:extLst>
          </p:cNvPr>
          <p:cNvCxnSpPr>
            <a:cxnSpLocks/>
          </p:cNvCxnSpPr>
          <p:nvPr/>
        </p:nvCxnSpPr>
        <p:spPr>
          <a:xfrm flipV="1">
            <a:off x="9598086" y="6610813"/>
            <a:ext cx="0" cy="5984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34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 v1 </a:t>
            </a:r>
            <a:r>
              <a:rPr lang="ru-RU" dirty="0"/>
              <a:t>итоги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682315"/>
            <a:ext cx="10161909" cy="64875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Выиграли больше 30 процентов битрейта относительно прошлых кодирований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Стабильно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соптимизировали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больше 95 процентов видео в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Кинопоиске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01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 v1 </a:t>
            </a:r>
            <a:r>
              <a:rPr lang="ru-RU" dirty="0"/>
              <a:t>итоги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682315"/>
            <a:ext cx="10161909" cy="64875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Выиграли больше 30 процентов битрейта относительно прошлых кодирований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Стабильно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соптимизировали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больше 95 процентов видео в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кинопоиске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417A75D-DFEB-5E9F-EB90-7A8184700B06}"/>
              </a:ext>
            </a:extLst>
          </p:cNvPr>
          <p:cNvSpPr txBox="1">
            <a:spLocks/>
          </p:cNvSpPr>
          <p:nvPr/>
        </p:nvSpPr>
        <p:spPr>
          <a:xfrm>
            <a:off x="11589488" y="3682315"/>
            <a:ext cx="10161909" cy="648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Кодирование занимает слишком много времени, в иногда оно может давать деградацию по ресурсам под 10 раз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Результат из-за разных режимов может оказаться неконтролируемым</a:t>
            </a:r>
          </a:p>
        </p:txBody>
      </p:sp>
    </p:spTree>
    <p:extLst>
      <p:ext uri="{BB962C8B-B14F-4D97-AF65-F5344CB8AC3E}">
        <p14:creationId xmlns:p14="http://schemas.microsoft.com/office/powerpoint/2010/main" val="1421275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 </a:t>
            </a:r>
            <a:r>
              <a:rPr lang="en-US" dirty="0" err="1"/>
              <a:t>zp</a:t>
            </a:r>
            <a:r>
              <a:rPr lang="en-US" dirty="0"/>
              <a:t> v1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4127157"/>
            <a:ext cx="10161909" cy="60426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Линейный перебор пространства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Метрики отдельными запусками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Результат в режиме </a:t>
            </a:r>
            <a:r>
              <a:rPr lang="en-US" dirty="0" err="1"/>
              <a:t>vbr</a:t>
            </a:r>
            <a:r>
              <a:rPr lang="en-US" dirty="0"/>
              <a:t> </a:t>
            </a:r>
            <a:r>
              <a:rPr lang="ru-RU" dirty="0"/>
              <a:t>вместо </a:t>
            </a:r>
            <a:r>
              <a:rPr lang="en-US" dirty="0" err="1"/>
              <a:t>crf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25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есть способы перебора?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4076947"/>
            <a:ext cx="10161909" cy="60928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Линейный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ru-RU" dirty="0"/>
              <a:t>Бинарный</a:t>
            </a:r>
            <a:r>
              <a:rPr lang="en-US" dirty="0"/>
              <a:t>”</a:t>
            </a:r>
            <a:r>
              <a:rPr lang="ru-RU" dirty="0"/>
              <a:t> поиск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Интерполяции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A1058-0824-FC68-D56E-CBA843D28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35" y="4076947"/>
            <a:ext cx="8506686" cy="6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5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 v2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4127157"/>
            <a:ext cx="10161909" cy="60426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Метрики считаем сразу при кодировании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”</a:t>
            </a:r>
            <a:r>
              <a:rPr lang="ru-RU" dirty="0"/>
              <a:t>Бинарный</a:t>
            </a:r>
            <a:r>
              <a:rPr lang="en-US" dirty="0"/>
              <a:t>”</a:t>
            </a:r>
            <a:r>
              <a:rPr lang="ru-RU" dirty="0"/>
              <a:t> поиск </a:t>
            </a:r>
            <a:r>
              <a:rPr lang="en-US" dirty="0"/>
              <a:t>c </a:t>
            </a:r>
            <a:r>
              <a:rPr lang="ru-RU" dirty="0"/>
              <a:t>большим пространством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Нет дополнительных кодирований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MSSSIM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652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v1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9E443-CA5E-4A62-6C91-FC6E55EE151B}"/>
              </a:ext>
            </a:extLst>
          </p:cNvPr>
          <p:cNvSpPr/>
          <p:nvPr/>
        </p:nvSpPr>
        <p:spPr>
          <a:xfrm>
            <a:off x="1895979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 err="1"/>
              <a:t>Референсное</a:t>
            </a:r>
            <a:r>
              <a:rPr lang="ru-RU" dirty="0"/>
              <a:t> кодирование</a:t>
            </a:r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D9152D-234A-C6D6-7AD9-A570ED6D4CEE}"/>
              </a:ext>
            </a:extLst>
          </p:cNvPr>
          <p:cNvSpPr/>
          <p:nvPr/>
        </p:nvSpPr>
        <p:spPr>
          <a:xfrm>
            <a:off x="7652848" y="4636996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Итерация предварительного кодирования</a:t>
            </a:r>
            <a:endParaRPr lang="en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F33B8-B960-71DD-9C24-21431DCD6C74}"/>
              </a:ext>
            </a:extLst>
          </p:cNvPr>
          <p:cNvSpPr/>
          <p:nvPr/>
        </p:nvSpPr>
        <p:spPr>
          <a:xfrm>
            <a:off x="12770978" y="4678770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Расчёт метрик</a:t>
            </a:r>
            <a:endParaRPr lang="en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7AE03-683F-2CD8-8E6D-D4094A622171}"/>
              </a:ext>
            </a:extLst>
          </p:cNvPr>
          <p:cNvSpPr/>
          <p:nvPr/>
        </p:nvSpPr>
        <p:spPr>
          <a:xfrm>
            <a:off x="12981893" y="75634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Принятие решения</a:t>
            </a:r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836A-3691-CBDC-60E1-A7A89368F3BD}"/>
              </a:ext>
            </a:extLst>
          </p:cNvPr>
          <p:cNvSpPr/>
          <p:nvPr/>
        </p:nvSpPr>
        <p:spPr>
          <a:xfrm>
            <a:off x="18263367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Итоговое кодирование</a:t>
            </a:r>
            <a:endParaRPr lang="en-RU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AB0B4A-8123-FE2E-A984-3913E384C84F}"/>
              </a:ext>
            </a:extLst>
          </p:cNvPr>
          <p:cNvCxnSpPr>
            <a:cxnSpLocks/>
          </p:cNvCxnSpPr>
          <p:nvPr/>
        </p:nvCxnSpPr>
        <p:spPr>
          <a:xfrm>
            <a:off x="6317673" y="8392973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C77A2D-D999-6C15-8C21-4877A8DE12EE}"/>
              </a:ext>
            </a:extLst>
          </p:cNvPr>
          <p:cNvCxnSpPr>
            <a:cxnSpLocks/>
          </p:cNvCxnSpPr>
          <p:nvPr/>
        </p:nvCxnSpPr>
        <p:spPr>
          <a:xfrm>
            <a:off x="11797145" y="5526898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FE589E-24B3-DDB2-6C70-37CF119F9FA8}"/>
              </a:ext>
            </a:extLst>
          </p:cNvPr>
          <p:cNvCxnSpPr>
            <a:cxnSpLocks/>
          </p:cNvCxnSpPr>
          <p:nvPr/>
        </p:nvCxnSpPr>
        <p:spPr>
          <a:xfrm>
            <a:off x="17235055" y="8371327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BDFBD8-833B-1161-1033-4027B63F23D4}"/>
              </a:ext>
            </a:extLst>
          </p:cNvPr>
          <p:cNvCxnSpPr>
            <a:cxnSpLocks/>
          </p:cNvCxnSpPr>
          <p:nvPr/>
        </p:nvCxnSpPr>
        <p:spPr>
          <a:xfrm>
            <a:off x="14789818" y="6674144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9C8D3F-E37A-5948-3A13-392333645270}"/>
              </a:ext>
            </a:extLst>
          </p:cNvPr>
          <p:cNvCxnSpPr>
            <a:cxnSpLocks/>
          </p:cNvCxnSpPr>
          <p:nvPr/>
        </p:nvCxnSpPr>
        <p:spPr>
          <a:xfrm flipH="1">
            <a:off x="11813686" y="8410599"/>
            <a:ext cx="69549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10C22-AF6C-A803-248C-3373F2246B1F}"/>
              </a:ext>
            </a:extLst>
          </p:cNvPr>
          <p:cNvSpPr/>
          <p:nvPr/>
        </p:nvSpPr>
        <p:spPr>
          <a:xfrm>
            <a:off x="7621370" y="7563478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Генерация итераций кодирования</a:t>
            </a:r>
            <a:endParaRPr lang="en-RU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55B055-F96F-F408-7DB3-72455B2BB377}"/>
              </a:ext>
            </a:extLst>
          </p:cNvPr>
          <p:cNvCxnSpPr>
            <a:cxnSpLocks/>
          </p:cNvCxnSpPr>
          <p:nvPr/>
        </p:nvCxnSpPr>
        <p:spPr>
          <a:xfrm flipV="1">
            <a:off x="9598086" y="6610813"/>
            <a:ext cx="0" cy="5984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24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</a:t>
            </a:r>
            <a:r>
              <a:rPr lang="ru-RU" dirty="0"/>
              <a:t> </a:t>
            </a:r>
            <a:r>
              <a:rPr lang="en-US" dirty="0"/>
              <a:t>v2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7AE03-683F-2CD8-8E6D-D4094A622171}"/>
              </a:ext>
            </a:extLst>
          </p:cNvPr>
          <p:cNvSpPr/>
          <p:nvPr/>
        </p:nvSpPr>
        <p:spPr>
          <a:xfrm>
            <a:off x="12813101" y="7463971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Принятие решения</a:t>
            </a:r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9836A-3691-CBDC-60E1-A7A89368F3BD}"/>
              </a:ext>
            </a:extLst>
          </p:cNvPr>
          <p:cNvSpPr/>
          <p:nvPr/>
        </p:nvSpPr>
        <p:spPr>
          <a:xfrm>
            <a:off x="12813100" y="10063412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Дополнительное кодирование в другом режиме</a:t>
            </a:r>
            <a:endParaRPr lang="en-RU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AB0B4A-8123-FE2E-A984-3913E384C84F}"/>
              </a:ext>
            </a:extLst>
          </p:cNvPr>
          <p:cNvCxnSpPr>
            <a:cxnSpLocks/>
          </p:cNvCxnSpPr>
          <p:nvPr/>
        </p:nvCxnSpPr>
        <p:spPr>
          <a:xfrm>
            <a:off x="6327212" y="8414464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BDFBD8-833B-1161-1033-4027B63F23D4}"/>
              </a:ext>
            </a:extLst>
          </p:cNvPr>
          <p:cNvCxnSpPr>
            <a:cxnSpLocks/>
          </p:cNvCxnSpPr>
          <p:nvPr/>
        </p:nvCxnSpPr>
        <p:spPr>
          <a:xfrm>
            <a:off x="14789818" y="6674144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1B7EE0E-D85C-12C2-3E9C-ED39D32393E2}"/>
              </a:ext>
            </a:extLst>
          </p:cNvPr>
          <p:cNvSpPr/>
          <p:nvPr/>
        </p:nvSpPr>
        <p:spPr>
          <a:xfrm>
            <a:off x="18432159" y="7403007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Отдача результата</a:t>
            </a:r>
            <a:endParaRPr lang="en-RU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4AB5B5-33E6-6CF0-BB87-3378E5C71FF6}"/>
              </a:ext>
            </a:extLst>
          </p:cNvPr>
          <p:cNvSpPr/>
          <p:nvPr/>
        </p:nvSpPr>
        <p:spPr>
          <a:xfrm>
            <a:off x="1895979" y="760407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 err="1"/>
              <a:t>Референсное</a:t>
            </a:r>
            <a:r>
              <a:rPr lang="ru-RU" dirty="0"/>
              <a:t> кодирование</a:t>
            </a:r>
            <a:endParaRPr lang="en-RU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20E15E-6487-C106-D6D5-13DAE68E1197}"/>
              </a:ext>
            </a:extLst>
          </p:cNvPr>
          <p:cNvSpPr/>
          <p:nvPr/>
        </p:nvSpPr>
        <p:spPr>
          <a:xfrm>
            <a:off x="7621369" y="4678770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Итерация предварительного кодирования</a:t>
            </a:r>
            <a:endParaRPr lang="en-RU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4FBC50-FA1D-0112-E2BB-F3E8BA02A12F}"/>
              </a:ext>
            </a:extLst>
          </p:cNvPr>
          <p:cNvSpPr/>
          <p:nvPr/>
        </p:nvSpPr>
        <p:spPr>
          <a:xfrm>
            <a:off x="12813100" y="4678770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Расчёт метрик</a:t>
            </a:r>
            <a:endParaRPr lang="en-RU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7635C4-9A1F-674E-503F-A1780EBDAFBA}"/>
              </a:ext>
            </a:extLst>
          </p:cNvPr>
          <p:cNvCxnSpPr>
            <a:cxnSpLocks/>
          </p:cNvCxnSpPr>
          <p:nvPr/>
        </p:nvCxnSpPr>
        <p:spPr>
          <a:xfrm>
            <a:off x="17235055" y="8371327"/>
            <a:ext cx="7285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0EA8F2-ED6E-7453-2440-FD1CD6AC2C18}"/>
              </a:ext>
            </a:extLst>
          </p:cNvPr>
          <p:cNvCxnSpPr>
            <a:cxnSpLocks/>
          </p:cNvCxnSpPr>
          <p:nvPr/>
        </p:nvCxnSpPr>
        <p:spPr>
          <a:xfrm>
            <a:off x="14789818" y="6674144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DB3F7B-B820-BDF9-C598-A4190F4EE74F}"/>
              </a:ext>
            </a:extLst>
          </p:cNvPr>
          <p:cNvCxnSpPr>
            <a:cxnSpLocks/>
          </p:cNvCxnSpPr>
          <p:nvPr/>
        </p:nvCxnSpPr>
        <p:spPr>
          <a:xfrm flipH="1">
            <a:off x="11813686" y="8410599"/>
            <a:ext cx="69549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BB4A208-32F1-7055-4314-B93894D683DB}"/>
              </a:ext>
            </a:extLst>
          </p:cNvPr>
          <p:cNvSpPr/>
          <p:nvPr/>
        </p:nvSpPr>
        <p:spPr>
          <a:xfrm>
            <a:off x="7621370" y="7563478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Генерация итераций кодирования</a:t>
            </a:r>
            <a:endParaRPr lang="en-RU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72E0AD-78E3-C829-306D-7A9B120A83FA}"/>
              </a:ext>
            </a:extLst>
          </p:cNvPr>
          <p:cNvCxnSpPr>
            <a:cxnSpLocks/>
          </p:cNvCxnSpPr>
          <p:nvPr/>
        </p:nvCxnSpPr>
        <p:spPr>
          <a:xfrm flipV="1">
            <a:off x="9598086" y="6610813"/>
            <a:ext cx="0" cy="5984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Cross 43">
            <a:extLst>
              <a:ext uri="{FF2B5EF4-FFF2-40B4-BE49-F238E27FC236}">
                <a16:creationId xmlns:a16="http://schemas.microsoft.com/office/drawing/2014/main" id="{3B021C72-EBC0-2661-EC4A-7B45C690A9B1}"/>
              </a:ext>
            </a:extLst>
          </p:cNvPr>
          <p:cNvSpPr/>
          <p:nvPr/>
        </p:nvSpPr>
        <p:spPr>
          <a:xfrm>
            <a:off x="11984868" y="5321931"/>
            <a:ext cx="353134" cy="332068"/>
          </a:xfrm>
          <a:prstGeom prst="plus">
            <a:avLst>
              <a:gd name="adj" fmla="val 437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B02EB4A-1624-1573-B262-586D92B6D7AD}"/>
              </a:ext>
            </a:extLst>
          </p:cNvPr>
          <p:cNvCxnSpPr>
            <a:cxnSpLocks/>
          </p:cNvCxnSpPr>
          <p:nvPr/>
        </p:nvCxnSpPr>
        <p:spPr>
          <a:xfrm>
            <a:off x="14788813" y="9181867"/>
            <a:ext cx="0" cy="53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37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C6BC-FB63-174E-A6EC-37B66834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Предметная область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D9746-C21C-4F40-9C34-7506358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85427-369E-9644-9AFD-A9512C0F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>
                <a:latin typeface="SangBleu Sunrise Regular Italic" panose="020B0504000000000004" pitchFamily="34" charset="0"/>
              </a:rPr>
              <a:pPr/>
              <a:t>3</a:t>
            </a:fld>
            <a:endParaRPr lang="ru-RU" dirty="0">
              <a:latin typeface="SangBleu Sunrise Regular Italic" panose="020B0504000000000004" pitchFamily="34" charset="0"/>
            </a:endParaRP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BE892A6-347C-78A0-3002-C4BB8619EA77}"/>
              </a:ext>
            </a:extLst>
          </p:cNvPr>
          <p:cNvSpPr txBox="1">
            <a:spLocks/>
          </p:cNvSpPr>
          <p:nvPr/>
        </p:nvSpPr>
        <p:spPr>
          <a:xfrm>
            <a:off x="1485900" y="3845859"/>
            <a:ext cx="14310360" cy="63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7DD112B-4F3B-30F5-6239-A861AEDDF9BC}"/>
              </a:ext>
            </a:extLst>
          </p:cNvPr>
          <p:cNvSpPr txBox="1">
            <a:spLocks/>
          </p:cNvSpPr>
          <p:nvPr/>
        </p:nvSpPr>
        <p:spPr>
          <a:xfrm>
            <a:off x="1485900" y="3912781"/>
            <a:ext cx="11305806" cy="625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Высокое качество видео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Большая длительность видео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Видео неоднородное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Новые видео появляются</a:t>
            </a:r>
            <a:r>
              <a:rPr lang="en-US" dirty="0"/>
              <a:t> </a:t>
            </a:r>
            <a:r>
              <a:rPr lang="ru-RU" dirty="0"/>
              <a:t>относительно не с высокой частотой</a:t>
            </a:r>
            <a:r>
              <a:rPr lang="en-US" dirty="0"/>
              <a:t>*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245B7A-1E8D-445A-DE32-BFAFEC4E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233706"/>
            <a:ext cx="8890000" cy="8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07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pass v2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4127157"/>
            <a:ext cx="10161909" cy="60426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Ускорение относительно прошлого результата стали под 30</a:t>
            </a:r>
            <a:r>
              <a:rPr lang="en-US" dirty="0"/>
              <a:t>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Возрастание точности и прогнозируемости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Количество кодирований в среднем 3</a:t>
            </a:r>
            <a:r>
              <a:rPr lang="en-US" dirty="0"/>
              <a:t>.2 </a:t>
            </a:r>
            <a:r>
              <a:rPr lang="ru-RU" dirty="0"/>
              <a:t>(с интерполяцией)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059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08EB0-F48F-3406-BE7F-1AFB881908E5}"/>
              </a:ext>
            </a:extLst>
          </p:cNvPr>
          <p:cNvSpPr/>
          <p:nvPr/>
        </p:nvSpPr>
        <p:spPr>
          <a:xfrm>
            <a:off x="8319244" y="2916331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Оптимизация</a:t>
            </a:r>
            <a:endParaRPr lang="en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DCA437-98B9-6418-2A3D-05E9F40058F4}"/>
              </a:ext>
            </a:extLst>
          </p:cNvPr>
          <p:cNvSpPr/>
          <p:nvPr/>
        </p:nvSpPr>
        <p:spPr>
          <a:xfrm>
            <a:off x="2590798" y="6260662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Дробление по </a:t>
            </a:r>
            <a:r>
              <a:rPr lang="ru-RU" dirty="0" err="1"/>
              <a:t>чанкам</a:t>
            </a:r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796A3-5ABF-820C-5F77-7C0A3F59D35E}"/>
              </a:ext>
            </a:extLst>
          </p:cNvPr>
          <p:cNvSpPr/>
          <p:nvPr/>
        </p:nvSpPr>
        <p:spPr>
          <a:xfrm>
            <a:off x="8319245" y="6260662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Non rate control </a:t>
            </a:r>
            <a:r>
              <a:rPr lang="ru-RU" dirty="0"/>
              <a:t>параметры</a:t>
            </a:r>
            <a:endParaRPr lang="en-R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628C91-C4CA-7D29-A199-ADB070D951D7}"/>
              </a:ext>
            </a:extLst>
          </p:cNvPr>
          <p:cNvSpPr/>
          <p:nvPr/>
        </p:nvSpPr>
        <p:spPr>
          <a:xfrm>
            <a:off x="14047692" y="6260662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Перебор</a:t>
            </a:r>
            <a:endParaRPr lang="en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D9AE1-7E3F-4499-E864-3FF880BB86D3}"/>
              </a:ext>
            </a:extLst>
          </p:cNvPr>
          <p:cNvSpPr/>
          <p:nvPr/>
        </p:nvSpPr>
        <p:spPr>
          <a:xfrm>
            <a:off x="9904188" y="881609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Критерий остановки</a:t>
            </a:r>
            <a:endParaRPr lang="en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027345-B373-62AC-CB47-80B8AF0939E9}"/>
              </a:ext>
            </a:extLst>
          </p:cNvPr>
          <p:cNvSpPr/>
          <p:nvPr/>
        </p:nvSpPr>
        <p:spPr>
          <a:xfrm>
            <a:off x="14679705" y="881609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Способ перебора</a:t>
            </a:r>
            <a:endParaRPr lang="en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38916-E9B4-42A5-37BA-FB29EF50C1D6}"/>
              </a:ext>
            </a:extLst>
          </p:cNvPr>
          <p:cNvSpPr/>
          <p:nvPr/>
        </p:nvSpPr>
        <p:spPr>
          <a:xfrm>
            <a:off x="19455223" y="8816099"/>
            <a:ext cx="3953433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Пространство перебора</a:t>
            </a:r>
            <a:endParaRPr lang="en-RU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ED54F0-C334-D21C-AE62-539A31210797}"/>
              </a:ext>
            </a:extLst>
          </p:cNvPr>
          <p:cNvCxnSpPr>
            <a:cxnSpLocks/>
          </p:cNvCxnSpPr>
          <p:nvPr/>
        </p:nvCxnSpPr>
        <p:spPr>
          <a:xfrm flipH="1">
            <a:off x="6759388" y="4776755"/>
            <a:ext cx="2330824" cy="9427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71BAE6-DAD0-4154-43C1-B284738C44DB}"/>
              </a:ext>
            </a:extLst>
          </p:cNvPr>
          <p:cNvCxnSpPr>
            <a:cxnSpLocks/>
          </p:cNvCxnSpPr>
          <p:nvPr/>
        </p:nvCxnSpPr>
        <p:spPr>
          <a:xfrm>
            <a:off x="12986284" y="4776755"/>
            <a:ext cx="2809528" cy="10809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B64F1C-B379-4288-E9B7-4D111A0BC22A}"/>
              </a:ext>
            </a:extLst>
          </p:cNvPr>
          <p:cNvCxnSpPr>
            <a:cxnSpLocks/>
          </p:cNvCxnSpPr>
          <p:nvPr/>
        </p:nvCxnSpPr>
        <p:spPr>
          <a:xfrm>
            <a:off x="10927973" y="4776755"/>
            <a:ext cx="1" cy="10809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3FA694A-FDD1-9CF8-CAB1-24F7629BA64B}"/>
              </a:ext>
            </a:extLst>
          </p:cNvPr>
          <p:cNvCxnSpPr>
            <a:cxnSpLocks/>
          </p:cNvCxnSpPr>
          <p:nvPr/>
        </p:nvCxnSpPr>
        <p:spPr>
          <a:xfrm>
            <a:off x="16656422" y="8027205"/>
            <a:ext cx="0" cy="5968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0392CB-EF3B-DD33-1E09-46AEEC7DAF13}"/>
              </a:ext>
            </a:extLst>
          </p:cNvPr>
          <p:cNvCxnSpPr>
            <a:cxnSpLocks/>
          </p:cNvCxnSpPr>
          <p:nvPr/>
        </p:nvCxnSpPr>
        <p:spPr>
          <a:xfrm flipH="1">
            <a:off x="13074594" y="8027205"/>
            <a:ext cx="1735956" cy="4029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A95F5A3-7EFA-28EF-90F0-819CFD4D1BC8}"/>
              </a:ext>
            </a:extLst>
          </p:cNvPr>
          <p:cNvCxnSpPr>
            <a:cxnSpLocks/>
          </p:cNvCxnSpPr>
          <p:nvPr/>
        </p:nvCxnSpPr>
        <p:spPr>
          <a:xfrm>
            <a:off x="18913716" y="8027205"/>
            <a:ext cx="1364449" cy="4029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786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C6BC-FB63-174E-A6EC-37B66834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Наши инструменты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85427-369E-9644-9AFD-A9512C0F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>
                <a:latin typeface="SangBleu Sunrise Regular Italic" panose="020B0504000000000004" pitchFamily="34" charset="0"/>
              </a:rPr>
              <a:pPr/>
              <a:t>32</a:t>
            </a:fld>
            <a:endParaRPr lang="ru-RU" dirty="0">
              <a:latin typeface="SangBleu Sunrise Regular Italic" panose="020B05040000000000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C0A29B9-E34D-344D-A604-BB46310BA7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85900" y="3845859"/>
            <a:ext cx="9125393" cy="6323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Algo</a:t>
            </a:r>
            <a:r>
              <a:rPr lang="ru-RU" dirty="0"/>
              <a:t> </a:t>
            </a:r>
            <a:r>
              <a:rPr lang="en-US" dirty="0"/>
              <a:t>comp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Codec_exp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Наблюдаемость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818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FBA9-9559-20B6-93BC-2817C731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Algo comp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C07CD-17C0-563F-2BF7-E981254B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74711-7B1F-F885-4DA1-D6D07F97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D3F9C1-9672-FF97-2930-9106AB34685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22436" y="3951023"/>
            <a:ext cx="8369564" cy="7029057"/>
          </a:xfrm>
        </p:spPr>
        <p:txBody>
          <a:bodyPr/>
          <a:lstStyle/>
          <a:p>
            <a:r>
              <a:rPr lang="ru-RU" dirty="0"/>
              <a:t>Разработка до </a:t>
            </a:r>
            <a:r>
              <a:rPr lang="en-US" dirty="0"/>
              <a:t>algo-comp</a:t>
            </a:r>
            <a:endParaRPr lang="en-RU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197B535-3CCB-1D61-5D78-BD1CA324F554}"/>
              </a:ext>
            </a:extLst>
          </p:cNvPr>
          <p:cNvSpPr txBox="1">
            <a:spLocks/>
          </p:cNvSpPr>
          <p:nvPr/>
        </p:nvSpPr>
        <p:spPr>
          <a:xfrm>
            <a:off x="15311642" y="3951022"/>
            <a:ext cx="8369564" cy="702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Разработка после </a:t>
            </a:r>
            <a:r>
              <a:rPr lang="en-US" dirty="0"/>
              <a:t>algo-comp</a:t>
            </a:r>
            <a:endParaRPr lang="en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841F45-A0CE-F7A2-94C2-3701500E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284" y="4946791"/>
            <a:ext cx="10543586" cy="702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BB3C1D-34B7-8189-FB49-EA301E1D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0" y="5212069"/>
            <a:ext cx="10477403" cy="58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12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 comp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Массовый запуск</a:t>
            </a:r>
            <a:r>
              <a:rPr lang="en-US" dirty="0"/>
              <a:t> </a:t>
            </a:r>
            <a:r>
              <a:rPr lang="ru-RU" dirty="0"/>
              <a:t>всего видео-</a:t>
            </a:r>
            <a:r>
              <a:rPr lang="ru-RU" dirty="0" err="1"/>
              <a:t>пайплайна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Разные параметры, алгоритмы, ревизии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Расчет ресурсов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Сбор метрик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Дополнительные унифицированные метрики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Отказоустойчивость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Интерактивный отчет с суммарными метриками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etc</a:t>
            </a: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25DF63-8D56-FEA4-375D-CD62825E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00" y="4076947"/>
            <a:ext cx="7772400" cy="60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51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 comp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Области применения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Доказательство корректности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Сравнение алгоритмов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Подбор параметров алгоритма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/>
              <a:t>Датамайнинг</a:t>
            </a:r>
            <a:r>
              <a:rPr lang="ru-RU" dirty="0"/>
              <a:t> для запусков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2DB62DF-073D-4145-C5BE-95E50F2FC47F}"/>
              </a:ext>
            </a:extLst>
          </p:cNvPr>
          <p:cNvSpPr txBox="1">
            <a:spLocks/>
          </p:cNvSpPr>
          <p:nvPr/>
        </p:nvSpPr>
        <p:spPr>
          <a:xfrm>
            <a:off x="16962621" y="10919489"/>
            <a:ext cx="8846141" cy="145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Картинка какая-то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0A63-FBC2-63BF-F8E0-3DC248A5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687" y="2633364"/>
            <a:ext cx="7351432" cy="89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6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 comp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Успешные </a:t>
            </a:r>
            <a:r>
              <a:rPr lang="ru-RU" dirty="0" err="1"/>
              <a:t>кейзы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Настройка </a:t>
            </a:r>
            <a:r>
              <a:rPr lang="en-US" dirty="0"/>
              <a:t>zp_v2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Данные для эмуляции для интерполяции 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2DB62DF-073D-4145-C5BE-95E50F2FC47F}"/>
              </a:ext>
            </a:extLst>
          </p:cNvPr>
          <p:cNvSpPr txBox="1">
            <a:spLocks/>
          </p:cNvSpPr>
          <p:nvPr/>
        </p:nvSpPr>
        <p:spPr>
          <a:xfrm>
            <a:off x="16962621" y="10919489"/>
            <a:ext cx="8846141" cy="145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Картинка какая-то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3F9A4-7019-A854-3F18-E934DF25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687" y="2633364"/>
            <a:ext cx="7351432" cy="89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45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Codec exp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Массовый запуск </a:t>
            </a:r>
            <a:r>
              <a:rPr lang="en-US" dirty="0" err="1"/>
              <a:t>ffmpeg</a:t>
            </a:r>
            <a:r>
              <a:rPr lang="en-US" dirty="0"/>
              <a:t>-</a:t>
            </a:r>
            <a:r>
              <a:rPr lang="ru-RU" dirty="0"/>
              <a:t>а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r>
              <a:rPr lang="ru-RU" dirty="0"/>
              <a:t>Более низкоуровневый запуск для работы с кодеками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2DB62DF-073D-4145-C5BE-95E50F2FC47F}"/>
              </a:ext>
            </a:extLst>
          </p:cNvPr>
          <p:cNvSpPr txBox="1">
            <a:spLocks/>
          </p:cNvSpPr>
          <p:nvPr/>
        </p:nvSpPr>
        <p:spPr>
          <a:xfrm>
            <a:off x="16962621" y="10919489"/>
            <a:ext cx="8846141" cy="145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Какая-то картинка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68112-E25B-FC94-33C2-89B765A6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224" y="2948320"/>
            <a:ext cx="6743700" cy="83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7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Codec exp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Области применения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Любые метрики  </a:t>
            </a:r>
            <a:r>
              <a:rPr lang="en-US" dirty="0"/>
              <a:t>reference/non-reference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Любые фичи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/>
              <a:t>Кастомные</a:t>
            </a:r>
            <a:r>
              <a:rPr lang="ru-RU" dirty="0"/>
              <a:t> </a:t>
            </a:r>
            <a:r>
              <a:rPr lang="en-US" dirty="0" err="1"/>
              <a:t>ffmpeg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Запуск на </a:t>
            </a:r>
            <a:r>
              <a:rPr lang="ru-RU" dirty="0" err="1"/>
              <a:t>чанках</a:t>
            </a:r>
            <a:r>
              <a:rPr lang="ru-RU" dirty="0"/>
              <a:t> в </a:t>
            </a:r>
            <a:r>
              <a:rPr lang="en-US" dirty="0"/>
              <a:t>MR-</a:t>
            </a:r>
            <a:r>
              <a:rPr lang="ru-RU" dirty="0"/>
              <a:t>каркасе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2DB62DF-073D-4145-C5BE-95E50F2FC47F}"/>
              </a:ext>
            </a:extLst>
          </p:cNvPr>
          <p:cNvSpPr txBox="1">
            <a:spLocks/>
          </p:cNvSpPr>
          <p:nvPr/>
        </p:nvSpPr>
        <p:spPr>
          <a:xfrm>
            <a:off x="16962621" y="10919489"/>
            <a:ext cx="8846141" cy="145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Какая-то картинка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1A53E-2B1A-FDC5-A625-4452164D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224" y="2948320"/>
            <a:ext cx="6743700" cy="83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Наблюдаемость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Нулевые версии наблюдаемости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Расчет отдельными запусками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Попытки осмысления артефактов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10E93-3726-1F25-158E-F1190626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514" y="3753310"/>
            <a:ext cx="10513238" cy="62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C6BC-FB63-174E-A6EC-37B66834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сжимать видео?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D9746-C21C-4F40-9C34-7506358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85427-369E-9644-9AFD-A9512C0F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>
                <a:latin typeface="SangBleu Sunrise Regular Italic" panose="020B0504000000000004" pitchFamily="34" charset="0"/>
              </a:rPr>
              <a:pPr/>
              <a:t>4</a:t>
            </a:fld>
            <a:endParaRPr lang="ru-RU" dirty="0">
              <a:latin typeface="SangBleu Sunrise Regular Italic" panose="020B0504000000000004" pitchFamily="34" charset="0"/>
            </a:endParaRP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BE892A6-347C-78A0-3002-C4BB8619EA77}"/>
              </a:ext>
            </a:extLst>
          </p:cNvPr>
          <p:cNvSpPr txBox="1">
            <a:spLocks/>
          </p:cNvSpPr>
          <p:nvPr/>
        </p:nvSpPr>
        <p:spPr>
          <a:xfrm>
            <a:off x="1485900" y="3845859"/>
            <a:ext cx="14310360" cy="63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7DD112B-4F3B-30F5-6239-A861AEDDF9BC}"/>
              </a:ext>
            </a:extLst>
          </p:cNvPr>
          <p:cNvSpPr txBox="1">
            <a:spLocks/>
          </p:cNvSpPr>
          <p:nvPr/>
        </p:nvSpPr>
        <p:spPr>
          <a:xfrm>
            <a:off x="1485900" y="3912781"/>
            <a:ext cx="11305806" cy="625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Кодеки </a:t>
            </a:r>
            <a:r>
              <a:rPr lang="en-US" dirty="0"/>
              <a:t>x264 </a:t>
            </a:r>
            <a:r>
              <a:rPr lang="ru-RU" dirty="0"/>
              <a:t>и </a:t>
            </a:r>
            <a:r>
              <a:rPr lang="en-US" dirty="0"/>
              <a:t>x265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 мы ими ограничены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У кодеков сотни параметров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Как выбрать правильные параметры для кодеков?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F26320-994D-F783-99B6-C3039F33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00" y="5733202"/>
            <a:ext cx="80010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5">
            <a:extLst>
              <a:ext uri="{FF2B5EF4-FFF2-40B4-BE49-F238E27FC236}">
                <a16:creationId xmlns:a16="http://schemas.microsoft.com/office/drawing/2014/main" id="{8C75D7FC-74BD-C7C2-8B75-2A5EAE408E8A}"/>
              </a:ext>
            </a:extLst>
          </p:cNvPr>
          <p:cNvSpPr txBox="1">
            <a:spLocks/>
          </p:cNvSpPr>
          <p:nvPr/>
        </p:nvSpPr>
        <p:spPr>
          <a:xfrm>
            <a:off x="15537859" y="8713162"/>
            <a:ext cx="8846141" cy="145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*</a:t>
            </a:r>
            <a:r>
              <a:rPr lang="ru-RU" sz="2400" dirty="0"/>
              <a:t>Да, это официальный логотип </a:t>
            </a:r>
            <a:r>
              <a:rPr lang="en-US" sz="2400" dirty="0"/>
              <a:t>x264</a:t>
            </a:r>
            <a:r>
              <a:rPr lang="ru-RU" sz="2400" dirty="0"/>
              <a:t>, он старый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614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Наблюдаемость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/>
              <a:t>Мотивация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r>
              <a:rPr lang="ru-RU" dirty="0"/>
              <a:t>Необходимо повышать наблюдаемость!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4346B-0E9A-005E-96AA-5302B4610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412" y="4076947"/>
            <a:ext cx="9506688" cy="71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Наблюдаемость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56B1-C1A8-8AA9-3397-86B7B1D328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err="1"/>
              <a:t>Дашборд</a:t>
            </a:r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5422605"/>
            <a:ext cx="10161909" cy="65283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Покрытия версиями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Средние характеристики последних кодирований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Экстремумы последних кодирований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Средние характеристики срезов контента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Различные фильтры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0C775-684B-336A-DD8E-73425A17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662" y="4537949"/>
            <a:ext cx="12874101" cy="54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86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1946-BF1B-333E-91C3-B3CB80B0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 как же строить свою оптимизацию?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CF8C-4C35-A202-CF99-86C19D0F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35970-1E71-5D61-D3E5-513EEFE5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634AF4-1B0F-E02C-5741-6C34F5AEF18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371851"/>
            <a:ext cx="14368681" cy="679797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Дробление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Non-rate control </a:t>
            </a:r>
            <a:r>
              <a:rPr lang="ru-RU" dirty="0"/>
              <a:t>модели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Подбор </a:t>
            </a:r>
            <a:r>
              <a:rPr lang="en-US" dirty="0"/>
              <a:t>rate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Инструменты для низкоуровневых и высокоуровневых оптимизаций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420372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4804F-FB77-F448-B6AC-3B3468A8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Спасибо</a:t>
            </a:r>
            <a:r>
              <a:rPr lang="en-US" dirty="0"/>
              <a:t> </a:t>
            </a:r>
            <a:r>
              <a:rPr lang="ru-RU" dirty="0"/>
              <a:t>за погружение в мир оптимизации видео</a:t>
            </a:r>
            <a:br>
              <a:rPr lang="ru-RU" dirty="0"/>
            </a:br>
            <a:r>
              <a:rPr lang="ru-RU" dirty="0" err="1"/>
              <a:t>Кинопоиска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7183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C6BC-FB63-174E-A6EC-37B66834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Критерии оценки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D9746-C21C-4F40-9C34-7506358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85427-369E-9644-9AFD-A9512C0F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>
                <a:latin typeface="SangBleu Sunrise Regular Italic" panose="020B0504000000000004" pitchFamily="34" charset="0"/>
              </a:rPr>
              <a:pPr/>
              <a:t>5</a:t>
            </a:fld>
            <a:endParaRPr lang="ru-RU" dirty="0">
              <a:latin typeface="SangBleu Sunrise Regular Italic" panose="020B0504000000000004" pitchFamily="34" charset="0"/>
            </a:endParaRP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BE892A6-347C-78A0-3002-C4BB8619EA77}"/>
              </a:ext>
            </a:extLst>
          </p:cNvPr>
          <p:cNvSpPr txBox="1">
            <a:spLocks/>
          </p:cNvSpPr>
          <p:nvPr/>
        </p:nvSpPr>
        <p:spPr>
          <a:xfrm>
            <a:off x="1485900" y="3845859"/>
            <a:ext cx="14310360" cy="632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7DD112B-4F3B-30F5-6239-A861AEDDF9BC}"/>
              </a:ext>
            </a:extLst>
          </p:cNvPr>
          <p:cNvSpPr txBox="1">
            <a:spLocks/>
          </p:cNvSpPr>
          <p:nvPr/>
        </p:nvSpPr>
        <p:spPr>
          <a:xfrm>
            <a:off x="1485900" y="3912781"/>
            <a:ext cx="11305806" cy="625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2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tx1">
                    <a:tint val="75000"/>
                  </a:schemeClr>
                </a:solidFill>
                <a:latin typeface="Graphik Kinopoisk LC Regular" panose="020B050303020206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Битрейт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Качество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Скорость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5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качество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891654"/>
            <a:ext cx="9000969" cy="627816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Метрика не полностью скоррелирована с субъективной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Метрика не нормализирована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RU" dirty="0"/>
          </a:p>
        </p:txBody>
      </p:sp>
      <p:pic>
        <p:nvPicPr>
          <p:cNvPr id="8" name="Google Shape;110;p22">
            <a:extLst>
              <a:ext uri="{FF2B5EF4-FFF2-40B4-BE49-F238E27FC236}">
                <a16:creationId xmlns:a16="http://schemas.microsoft.com/office/drawing/2014/main" id="{51F0D4D1-6AF3-7ADB-9FD5-A511F1BA6D2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9105" y="4833536"/>
            <a:ext cx="6096840" cy="721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3;p22">
            <a:extLst>
              <a:ext uri="{FF2B5EF4-FFF2-40B4-BE49-F238E27FC236}">
                <a16:creationId xmlns:a16="http://schemas.microsoft.com/office/drawing/2014/main" id="{93C39638-42CE-742E-BB53-F89C185224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8111" y="1600877"/>
            <a:ext cx="8198867" cy="489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12;p22">
            <a:extLst>
              <a:ext uri="{FF2B5EF4-FFF2-40B4-BE49-F238E27FC236}">
                <a16:creationId xmlns:a16="http://schemas.microsoft.com/office/drawing/2014/main" id="{831001F3-5253-CD03-2800-4CBF01A524D5}"/>
              </a:ext>
            </a:extLst>
          </p:cNvPr>
          <p:cNvSpPr txBox="1"/>
          <p:nvPr/>
        </p:nvSpPr>
        <p:spPr>
          <a:xfrm>
            <a:off x="10799810" y="11408639"/>
            <a:ext cx="1226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dirty="0">
                <a:solidFill>
                  <a:schemeClr val="dk1"/>
                </a:solidFill>
              </a:rPr>
              <a:t>ssim=0.895</a:t>
            </a:r>
            <a:endParaRPr sz="1350" dirty="0">
              <a:solidFill>
                <a:schemeClr val="dk1"/>
              </a:solidFill>
            </a:endParaRPr>
          </a:p>
        </p:txBody>
      </p:sp>
      <p:sp>
        <p:nvSpPr>
          <p:cNvPr id="11" name="Google Shape;114;p22">
            <a:extLst>
              <a:ext uri="{FF2B5EF4-FFF2-40B4-BE49-F238E27FC236}">
                <a16:creationId xmlns:a16="http://schemas.microsoft.com/office/drawing/2014/main" id="{297D456D-D65A-9E56-32D4-4DAC9A17F364}"/>
              </a:ext>
            </a:extLst>
          </p:cNvPr>
          <p:cNvSpPr txBox="1"/>
          <p:nvPr/>
        </p:nvSpPr>
        <p:spPr>
          <a:xfrm>
            <a:off x="21730321" y="5933319"/>
            <a:ext cx="1226100" cy="42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dirty="0">
                <a:solidFill>
                  <a:schemeClr val="lt1"/>
                </a:solidFill>
              </a:rPr>
              <a:t>ssim=0.</a:t>
            </a:r>
            <a:r>
              <a:rPr lang="en-US" sz="1350" dirty="0">
                <a:solidFill>
                  <a:schemeClr val="lt1"/>
                </a:solidFill>
              </a:rPr>
              <a:t>85</a:t>
            </a:r>
            <a:r>
              <a:rPr lang="ru" sz="1350" dirty="0">
                <a:solidFill>
                  <a:schemeClr val="lt1"/>
                </a:solidFill>
              </a:rPr>
              <a:t>6</a:t>
            </a:r>
            <a:endParaRPr sz="135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4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есть компоненты оптимизации?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14938-F9FC-0AE1-04B5-C7E15CA09E18}"/>
              </a:ext>
            </a:extLst>
          </p:cNvPr>
          <p:cNvSpPr/>
          <p:nvPr/>
        </p:nvSpPr>
        <p:spPr>
          <a:xfrm>
            <a:off x="8552326" y="4715563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Оптимизация</a:t>
            </a:r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37FD7-2A95-8D6A-C61A-938F44CFB290}"/>
              </a:ext>
            </a:extLst>
          </p:cNvPr>
          <p:cNvSpPr/>
          <p:nvPr/>
        </p:nvSpPr>
        <p:spPr>
          <a:xfrm>
            <a:off x="2823880" y="8059894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Дробление по </a:t>
            </a:r>
            <a:r>
              <a:rPr lang="ru-RU" dirty="0" err="1"/>
              <a:t>чанкам</a:t>
            </a:r>
            <a:endParaRPr lang="en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B2B0C-F576-2365-A6E6-FC01D06687DC}"/>
              </a:ext>
            </a:extLst>
          </p:cNvPr>
          <p:cNvSpPr/>
          <p:nvPr/>
        </p:nvSpPr>
        <p:spPr>
          <a:xfrm>
            <a:off x="8552327" y="8059894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Non rate control </a:t>
            </a:r>
            <a:r>
              <a:rPr lang="ru-RU" dirty="0"/>
              <a:t>параметры</a:t>
            </a:r>
            <a:endParaRPr lang="en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72FDDA-599C-09F3-4D0B-800E377CC6E7}"/>
              </a:ext>
            </a:extLst>
          </p:cNvPr>
          <p:cNvSpPr/>
          <p:nvPr/>
        </p:nvSpPr>
        <p:spPr>
          <a:xfrm>
            <a:off x="14280774" y="8059894"/>
            <a:ext cx="5217459" cy="157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Перебор</a:t>
            </a:r>
            <a:endParaRPr lang="en-RU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7948DA-58A5-BCEA-CB98-4EFAC5476F97}"/>
              </a:ext>
            </a:extLst>
          </p:cNvPr>
          <p:cNvCxnSpPr>
            <a:cxnSpLocks/>
          </p:cNvCxnSpPr>
          <p:nvPr/>
        </p:nvCxnSpPr>
        <p:spPr>
          <a:xfrm flipH="1">
            <a:off x="6992470" y="6575987"/>
            <a:ext cx="2330824" cy="9427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90CD9F-3D1D-5BFB-EF7B-FE7C8BAD4E1E}"/>
              </a:ext>
            </a:extLst>
          </p:cNvPr>
          <p:cNvCxnSpPr>
            <a:cxnSpLocks/>
          </p:cNvCxnSpPr>
          <p:nvPr/>
        </p:nvCxnSpPr>
        <p:spPr>
          <a:xfrm>
            <a:off x="13219366" y="6575987"/>
            <a:ext cx="2809528" cy="10809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B7E680-72ED-92F9-C03A-1EC69F64D30C}"/>
              </a:ext>
            </a:extLst>
          </p:cNvPr>
          <p:cNvCxnSpPr>
            <a:cxnSpLocks/>
          </p:cNvCxnSpPr>
          <p:nvPr/>
        </p:nvCxnSpPr>
        <p:spPr>
          <a:xfrm>
            <a:off x="11161055" y="6575987"/>
            <a:ext cx="1" cy="10809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70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Дробление видео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371851"/>
            <a:ext cx="14368681" cy="679797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Чем мельче видео – тем лучше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Идеал – разбивать по границам </a:t>
            </a:r>
            <a:r>
              <a:rPr lang="en-US" dirty="0"/>
              <a:t>“</a:t>
            </a:r>
            <a:r>
              <a:rPr lang="ru-RU" dirty="0"/>
              <a:t>сложности</a:t>
            </a:r>
            <a:r>
              <a:rPr lang="en-US" dirty="0"/>
              <a:t>”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3136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95CC-962A-DAB4-8F4A-D751832B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rate control </a:t>
            </a:r>
            <a:r>
              <a:rPr lang="ru-RU" dirty="0"/>
              <a:t>параметры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070E-5C2D-C3D4-F46C-5E68B1E6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Video optimization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F4CB5-DCB0-850F-DDD5-0E62E99D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58F3-A14E-D646-B0DD-5954C751C10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8CDE4-17D8-159E-8AD7-BD3FB4D251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7579" y="3371851"/>
            <a:ext cx="10047245" cy="679797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Модели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ru-RU" dirty="0"/>
              <a:t>Экспертные</a:t>
            </a:r>
            <a:r>
              <a:rPr lang="en-US" dirty="0"/>
              <a:t>”</a:t>
            </a:r>
            <a:r>
              <a:rPr lang="ru-RU" dirty="0"/>
              <a:t> </a:t>
            </a:r>
            <a:r>
              <a:rPr lang="ru-RU" dirty="0" err="1"/>
              <a:t>пресеты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Базовые параметры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66A0F-CA14-9A87-2E69-97EBF8B7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414" y="3580829"/>
            <a:ext cx="8506686" cy="6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41311"/>
      </p:ext>
    </p:extLst>
  </p:cSld>
  <p:clrMapOvr>
    <a:masterClrMapping/>
  </p:clrMapOvr>
</p:sld>
</file>

<file path=ppt/theme/theme1.xml><?xml version="1.0" encoding="utf-8"?>
<a:theme xmlns:a="http://schemas.openxmlformats.org/drawingml/2006/main" name="Kinopoisk_theme">
  <a:themeElements>
    <a:clrScheme name="Пользовательские 2">
      <a:dk1>
        <a:srgbClr val="010101"/>
      </a:dk1>
      <a:lt1>
        <a:srgbClr val="FFFFFF"/>
      </a:lt1>
      <a:dk2>
        <a:srgbClr val="000000"/>
      </a:dk2>
      <a:lt2>
        <a:srgbClr val="FFFFFF"/>
      </a:lt2>
      <a:accent1>
        <a:srgbClr val="FF5500"/>
      </a:accent1>
      <a:accent2>
        <a:srgbClr val="BBFF00"/>
      </a:accent2>
      <a:accent3>
        <a:srgbClr val="00FFBB"/>
      </a:accent3>
      <a:accent4>
        <a:srgbClr val="FF5400"/>
      </a:accent4>
      <a:accent5>
        <a:srgbClr val="BAFF00"/>
      </a:accent5>
      <a:accent6>
        <a:srgbClr val="00FFBA"/>
      </a:accent6>
      <a:hlink>
        <a:srgbClr val="929292"/>
      </a:hlink>
      <a:folHlink>
        <a:srgbClr val="0000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inopoisk_theme" id="{6746B7DC-4D57-6E42-9B40-85357F4DCD11}" vid="{3EA07E0E-2F37-1148-9990-FD852C457B6E}"/>
    </a:ext>
  </a:extLst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SangBleu Sunrise"/>
        <a:ea typeface="SangBleu Sunrise"/>
        <a:cs typeface="SangBleu Sunrise"/>
      </a:majorFont>
      <a:minorFont>
        <a:latin typeface="SangBleu Sunrise Livre"/>
        <a:ea typeface="SangBleu Sunrise Livre"/>
        <a:cs typeface="SangBleu Sunrise Livr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16179</TotalTime>
  <Words>838</Words>
  <Application>Microsoft Macintosh PowerPoint</Application>
  <PresentationFormat>Custom</PresentationFormat>
  <Paragraphs>285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Graphik Kinopoisk LC Reg</vt:lpstr>
      <vt:lpstr>Graphik Kinopoisk LC Regular</vt:lpstr>
      <vt:lpstr>Graphik Kinopoisk LC Semibd</vt:lpstr>
      <vt:lpstr>Helvetica Neue</vt:lpstr>
      <vt:lpstr>SangBleu Sunrise Livre</vt:lpstr>
      <vt:lpstr>SangBleu Sunrise Regular Italic</vt:lpstr>
      <vt:lpstr>Kinopoisk_theme</vt:lpstr>
      <vt:lpstr>Как экономить битрейт без вреда для пользователей </vt:lpstr>
      <vt:lpstr>О чем будем говорить?</vt:lpstr>
      <vt:lpstr>Предметная область</vt:lpstr>
      <vt:lpstr>Как сжимать видео?</vt:lpstr>
      <vt:lpstr>Критерии оценки</vt:lpstr>
      <vt:lpstr>Что такое качество</vt:lpstr>
      <vt:lpstr>Какие есть компоненты оптимизации?</vt:lpstr>
      <vt:lpstr>Дробление видео</vt:lpstr>
      <vt:lpstr>Non rate control параметры</vt:lpstr>
      <vt:lpstr>Non rate control параметры</vt:lpstr>
      <vt:lpstr>Переход к одномерному поиску</vt:lpstr>
      <vt:lpstr>Алгоритм Zero pass</vt:lpstr>
      <vt:lpstr>Пространство поиска</vt:lpstr>
      <vt:lpstr>Метрики качества</vt:lpstr>
      <vt:lpstr>Zero pass v 0.1</vt:lpstr>
      <vt:lpstr>Zero pass v 0.1</vt:lpstr>
      <vt:lpstr>Поиск точки</vt:lpstr>
      <vt:lpstr>Поиск точки</vt:lpstr>
      <vt:lpstr>Zero pass</vt:lpstr>
      <vt:lpstr>Zero pass</vt:lpstr>
      <vt:lpstr>Zero pass v1</vt:lpstr>
      <vt:lpstr>Zero pass v1</vt:lpstr>
      <vt:lpstr>Zero pass v1 итоги</vt:lpstr>
      <vt:lpstr>Zero pass v1 итоги</vt:lpstr>
      <vt:lpstr>Проблемы zp v1</vt:lpstr>
      <vt:lpstr>Какие есть способы перебора?</vt:lpstr>
      <vt:lpstr>Zero pass v2</vt:lpstr>
      <vt:lpstr>Zero pass v1</vt:lpstr>
      <vt:lpstr>Zero pass v2</vt:lpstr>
      <vt:lpstr>Zero pass v2</vt:lpstr>
      <vt:lpstr>Итоги</vt:lpstr>
      <vt:lpstr>Наши инструменты</vt:lpstr>
      <vt:lpstr>Algo comp</vt:lpstr>
      <vt:lpstr>Algo comp</vt:lpstr>
      <vt:lpstr>Algo comp</vt:lpstr>
      <vt:lpstr>Algo comp</vt:lpstr>
      <vt:lpstr>Codec exp</vt:lpstr>
      <vt:lpstr>Codec exp</vt:lpstr>
      <vt:lpstr>Наблюдаемость</vt:lpstr>
      <vt:lpstr>Наблюдаемость</vt:lpstr>
      <vt:lpstr>Наблюдаемость</vt:lpstr>
      <vt:lpstr>Так как же строить свою оптимизацию?</vt:lpstr>
      <vt:lpstr>Спасибо за погружение в мир оптимизации видео Кинопоиска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Сысоев</dc:creator>
  <cp:lastModifiedBy>Microsoft Office User</cp:lastModifiedBy>
  <cp:revision>85</cp:revision>
  <dcterms:modified xsi:type="dcterms:W3CDTF">2023-11-16T10:51:07Z</dcterms:modified>
</cp:coreProperties>
</file>