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51"/>
  </p:notesMasterIdLst>
  <p:sldIdLst>
    <p:sldId id="256" r:id="rId6"/>
    <p:sldId id="304" r:id="rId7"/>
    <p:sldId id="306" r:id="rId8"/>
    <p:sldId id="307" r:id="rId9"/>
    <p:sldId id="309" r:id="rId10"/>
    <p:sldId id="308" r:id="rId11"/>
    <p:sldId id="257" r:id="rId12"/>
    <p:sldId id="258" r:id="rId13"/>
    <p:sldId id="259" r:id="rId14"/>
    <p:sldId id="2142532964" r:id="rId15"/>
    <p:sldId id="276" r:id="rId16"/>
    <p:sldId id="286" r:id="rId17"/>
    <p:sldId id="287" r:id="rId18"/>
    <p:sldId id="293" r:id="rId19"/>
    <p:sldId id="294" r:id="rId20"/>
    <p:sldId id="295" r:id="rId21"/>
    <p:sldId id="14271" r:id="rId22"/>
    <p:sldId id="14270" r:id="rId23"/>
    <p:sldId id="291" r:id="rId24"/>
    <p:sldId id="2142532962" r:id="rId25"/>
    <p:sldId id="292" r:id="rId26"/>
    <p:sldId id="298" r:id="rId27"/>
    <p:sldId id="301" r:id="rId28"/>
    <p:sldId id="296" r:id="rId29"/>
    <p:sldId id="299" r:id="rId30"/>
    <p:sldId id="14272" r:id="rId31"/>
    <p:sldId id="302" r:id="rId32"/>
    <p:sldId id="297" r:id="rId33"/>
    <p:sldId id="2142532961" r:id="rId34"/>
    <p:sldId id="2134804996" r:id="rId35"/>
    <p:sldId id="278" r:id="rId36"/>
    <p:sldId id="279" r:id="rId37"/>
    <p:sldId id="282" r:id="rId38"/>
    <p:sldId id="284" r:id="rId39"/>
    <p:sldId id="263" r:id="rId40"/>
    <p:sldId id="264" r:id="rId41"/>
    <p:sldId id="265" r:id="rId42"/>
    <p:sldId id="2142532959" r:id="rId43"/>
    <p:sldId id="274" r:id="rId44"/>
    <p:sldId id="262" r:id="rId45"/>
    <p:sldId id="14076" r:id="rId46"/>
    <p:sldId id="14079" r:id="rId47"/>
    <p:sldId id="310" r:id="rId48"/>
    <p:sldId id="14269" r:id="rId49"/>
    <p:sldId id="14115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672E4AE-3F48-46C7-973D-D680D08A7633}">
          <p14:sldIdLst>
            <p14:sldId id="256"/>
            <p14:sldId id="304"/>
            <p14:sldId id="306"/>
            <p14:sldId id="307"/>
            <p14:sldId id="309"/>
            <p14:sldId id="308"/>
            <p14:sldId id="257"/>
            <p14:sldId id="258"/>
          </p14:sldIdLst>
        </p14:section>
        <p14:section name="Раздел без заголовка" id="{3C578F82-760B-4F84-8895-132EC9EEA9BD}">
          <p14:sldIdLst>
            <p14:sldId id="259"/>
            <p14:sldId id="2142532964"/>
            <p14:sldId id="276"/>
            <p14:sldId id="286"/>
            <p14:sldId id="287"/>
            <p14:sldId id="293"/>
            <p14:sldId id="294"/>
            <p14:sldId id="295"/>
            <p14:sldId id="14271"/>
            <p14:sldId id="14270"/>
            <p14:sldId id="291"/>
            <p14:sldId id="2142532962"/>
            <p14:sldId id="292"/>
            <p14:sldId id="298"/>
            <p14:sldId id="301"/>
            <p14:sldId id="296"/>
            <p14:sldId id="299"/>
            <p14:sldId id="14272"/>
            <p14:sldId id="302"/>
            <p14:sldId id="297"/>
          </p14:sldIdLst>
        </p14:section>
        <p14:section name="Раздел без заголовка" id="{46B9F8EF-7156-4A2C-8D69-1379C7F8823F}">
          <p14:sldIdLst>
            <p14:sldId id="2142532961"/>
            <p14:sldId id="2134804996"/>
            <p14:sldId id="278"/>
            <p14:sldId id="279"/>
            <p14:sldId id="282"/>
            <p14:sldId id="284"/>
          </p14:sldIdLst>
        </p14:section>
        <p14:section name="Раздел без заголовка" id="{F528B395-A26B-42B1-AA74-7154D6878E2D}">
          <p14:sldIdLst>
            <p14:sldId id="263"/>
            <p14:sldId id="264"/>
            <p14:sldId id="265"/>
            <p14:sldId id="2142532959"/>
          </p14:sldIdLst>
        </p14:section>
        <p14:section name="Раздел без заголовка" id="{03444545-1573-4E4C-BDA0-857285680019}">
          <p14:sldIdLst>
            <p14:sldId id="274"/>
            <p14:sldId id="262"/>
          </p14:sldIdLst>
        </p14:section>
        <p14:section name="Раздел без заголовка" id="{3321BD7E-555C-4A2B-9C42-0B21E587D83A}">
          <p14:sldIdLst>
            <p14:sldId id="14076"/>
            <p14:sldId id="14079"/>
            <p14:sldId id="310"/>
            <p14:sldId id="14269"/>
            <p14:sldId id="141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2FE643-775A-4053-8FE1-3337AAD96302}" v="58" dt="2025-10-02T19:56:23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93" autoAdjust="0"/>
    <p:restoredTop sz="94660"/>
  </p:normalViewPr>
  <p:slideViewPr>
    <p:cSldViewPr snapToGrid="0">
      <p:cViewPr varScale="1">
        <p:scale>
          <a:sx n="49" d="100"/>
          <a:sy n="49" d="100"/>
        </p:scale>
        <p:origin x="61" y="5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ергей Вялов" userId="895e33b0a290579f" providerId="LiveId" clId="{F8AF9FFB-1340-47C8-B086-DA9BEFCBE73F}"/>
    <pc:docChg chg="addSld modSld addSection modSection">
      <pc:chgData name="Сергей Вялов" userId="895e33b0a290579f" providerId="LiveId" clId="{F8AF9FFB-1340-47C8-B086-DA9BEFCBE73F}" dt="2025-10-01T11:28:43.021" v="13" actId="17846"/>
      <pc:docMkLst>
        <pc:docMk/>
      </pc:docMkLst>
      <pc:sldChg chg="modSp mod">
        <pc:chgData name="Сергей Вялов" userId="895e33b0a290579f" providerId="LiveId" clId="{F8AF9FFB-1340-47C8-B086-DA9BEFCBE73F}" dt="2025-10-01T11:28:28.894" v="11" actId="20577"/>
        <pc:sldMkLst>
          <pc:docMk/>
          <pc:sldMk cId="2558013583" sldId="299"/>
        </pc:sldMkLst>
        <pc:spChg chg="mod">
          <ac:chgData name="Сергей Вялов" userId="895e33b0a290579f" providerId="LiveId" clId="{F8AF9FFB-1340-47C8-B086-DA9BEFCBE73F}" dt="2025-10-01T11:28:28.894" v="11" actId="20577"/>
          <ac:spMkLst>
            <pc:docMk/>
            <pc:sldMk cId="2558013583" sldId="299"/>
            <ac:spMk id="3" creationId="{662A50F3-069C-607D-EA36-CE34085087D1}"/>
          </ac:spMkLst>
        </pc:spChg>
      </pc:sldChg>
      <pc:sldChg chg="add">
        <pc:chgData name="Сергей Вялов" userId="895e33b0a290579f" providerId="LiveId" clId="{F8AF9FFB-1340-47C8-B086-DA9BEFCBE73F}" dt="2025-10-01T11:27:17.447" v="0"/>
        <pc:sldMkLst>
          <pc:docMk/>
          <pc:sldMk cId="550240163" sldId="310"/>
        </pc:sldMkLst>
      </pc:sldChg>
      <pc:sldChg chg="add">
        <pc:chgData name="Сергей Вялов" userId="895e33b0a290579f" providerId="LiveId" clId="{F8AF9FFB-1340-47C8-B086-DA9BEFCBE73F}" dt="2025-10-01T11:27:42.489" v="1"/>
        <pc:sldMkLst>
          <pc:docMk/>
          <pc:sldMk cId="3910859217" sldId="14115"/>
        </pc:sldMkLst>
      </pc:sldChg>
      <pc:sldChg chg="add">
        <pc:chgData name="Сергей Вялов" userId="895e33b0a290579f" providerId="LiveId" clId="{F8AF9FFB-1340-47C8-B086-DA9BEFCBE73F}" dt="2025-10-01T11:27:17.447" v="0"/>
        <pc:sldMkLst>
          <pc:docMk/>
          <pc:sldMk cId="1183807554" sldId="14269"/>
        </pc:sldMkLst>
      </pc:sldChg>
    </pc:docChg>
  </pc:docChgLst>
  <pc:docChgLst>
    <pc:chgData name="Сергей Вялов" userId="895e33b0a290579f" providerId="LiveId" clId="{02EA863C-CDEF-4F15-83F5-2DFD46C94871}"/>
    <pc:docChg chg="custSel addSld modSld sldOrd">
      <pc:chgData name="Сергей Вялов" userId="895e33b0a290579f" providerId="LiveId" clId="{02EA863C-CDEF-4F15-83F5-2DFD46C94871}" dt="2025-09-01T19:11:35.484" v="258" actId="20577"/>
      <pc:docMkLst>
        <pc:docMk/>
      </pc:docMkLst>
      <pc:sldChg chg="modSp mod">
        <pc:chgData name="Сергей Вялов" userId="895e33b0a290579f" providerId="LiveId" clId="{02EA863C-CDEF-4F15-83F5-2DFD46C94871}" dt="2025-09-01T18:46:39.557" v="73" actId="20577"/>
        <pc:sldMkLst>
          <pc:docMk/>
          <pc:sldMk cId="1940959190" sldId="259"/>
        </pc:sldMkLst>
      </pc:sldChg>
      <pc:sldChg chg="addSp delSp modSp new mod">
        <pc:chgData name="Сергей Вялов" userId="895e33b0a290579f" providerId="LiveId" clId="{02EA863C-CDEF-4F15-83F5-2DFD46C94871}" dt="2025-09-01T18:45:47.706" v="53" actId="20577"/>
        <pc:sldMkLst>
          <pc:docMk/>
          <pc:sldMk cId="2774846838" sldId="260"/>
        </pc:sldMkLst>
      </pc:sldChg>
      <pc:sldChg chg="modSp new mod">
        <pc:chgData name="Сергей Вялов" userId="895e33b0a290579f" providerId="LiveId" clId="{02EA863C-CDEF-4F15-83F5-2DFD46C94871}" dt="2025-09-01T18:46:48.042" v="89" actId="20577"/>
        <pc:sldMkLst>
          <pc:docMk/>
          <pc:sldMk cId="2349296341" sldId="261"/>
        </pc:sldMkLst>
      </pc:sldChg>
      <pc:sldChg chg="modSp new mod">
        <pc:chgData name="Сергей Вялов" userId="895e33b0a290579f" providerId="LiveId" clId="{02EA863C-CDEF-4F15-83F5-2DFD46C94871}" dt="2025-09-01T18:47:08.434" v="125" actId="20577"/>
        <pc:sldMkLst>
          <pc:docMk/>
          <pc:sldMk cId="3956400607" sldId="262"/>
        </pc:sldMkLst>
      </pc:sldChg>
      <pc:sldChg chg="modSp new mod">
        <pc:chgData name="Сергей Вялов" userId="895e33b0a290579f" providerId="LiveId" clId="{02EA863C-CDEF-4F15-83F5-2DFD46C94871}" dt="2025-09-01T18:47:54.966" v="164" actId="20577"/>
        <pc:sldMkLst>
          <pc:docMk/>
          <pc:sldMk cId="1741214956" sldId="263"/>
        </pc:sldMkLst>
      </pc:sldChg>
      <pc:sldChg chg="modSp new mod">
        <pc:chgData name="Сергей Вялов" userId="895e33b0a290579f" providerId="LiveId" clId="{02EA863C-CDEF-4F15-83F5-2DFD46C94871}" dt="2025-09-01T18:48:15.512" v="168" actId="20577"/>
        <pc:sldMkLst>
          <pc:docMk/>
          <pc:sldMk cId="289364251" sldId="264"/>
        </pc:sldMkLst>
      </pc:sldChg>
      <pc:sldChg chg="modSp new">
        <pc:chgData name="Сергей Вялов" userId="895e33b0a290579f" providerId="LiveId" clId="{02EA863C-CDEF-4F15-83F5-2DFD46C94871}" dt="2025-09-01T18:48:22.405" v="170"/>
        <pc:sldMkLst>
          <pc:docMk/>
          <pc:sldMk cId="2786792571" sldId="265"/>
        </pc:sldMkLst>
      </pc:sldChg>
      <pc:sldChg chg="modSp new mod">
        <pc:chgData name="Сергей Вялов" userId="895e33b0a290579f" providerId="LiveId" clId="{02EA863C-CDEF-4F15-83F5-2DFD46C94871}" dt="2025-09-01T19:10:03.051" v="245" actId="20577"/>
        <pc:sldMkLst>
          <pc:docMk/>
          <pc:sldMk cId="864676632" sldId="266"/>
        </pc:sldMkLst>
      </pc:sldChg>
      <pc:sldChg chg="new">
        <pc:chgData name="Сергей Вялов" userId="895e33b0a290579f" providerId="LiveId" clId="{02EA863C-CDEF-4F15-83F5-2DFD46C94871}" dt="2025-09-01T18:53:23.841" v="184" actId="680"/>
        <pc:sldMkLst>
          <pc:docMk/>
          <pc:sldMk cId="1704570690" sldId="267"/>
        </pc:sldMkLst>
      </pc:sldChg>
      <pc:sldChg chg="modSp new mod ord">
        <pc:chgData name="Сергей Вялов" userId="895e33b0a290579f" providerId="LiveId" clId="{02EA863C-CDEF-4F15-83F5-2DFD46C94871}" dt="2025-09-01T18:54:37.994" v="195" actId="20577"/>
        <pc:sldMkLst>
          <pc:docMk/>
          <pc:sldMk cId="3920930374" sldId="268"/>
        </pc:sldMkLst>
      </pc:sldChg>
      <pc:sldChg chg="modSp new mod">
        <pc:chgData name="Сергей Вялов" userId="895e33b0a290579f" providerId="LiveId" clId="{02EA863C-CDEF-4F15-83F5-2DFD46C94871}" dt="2025-09-01T18:54:54.185" v="202" actId="27636"/>
        <pc:sldMkLst>
          <pc:docMk/>
          <pc:sldMk cId="3872530328" sldId="269"/>
        </pc:sldMkLst>
      </pc:sldChg>
      <pc:sldChg chg="modSp new mod">
        <pc:chgData name="Сергей Вялов" userId="895e33b0a290579f" providerId="LiveId" clId="{02EA863C-CDEF-4F15-83F5-2DFD46C94871}" dt="2025-09-01T18:55:08.967" v="209" actId="27636"/>
        <pc:sldMkLst>
          <pc:docMk/>
          <pc:sldMk cId="3236631653" sldId="270"/>
        </pc:sldMkLst>
      </pc:sldChg>
      <pc:sldChg chg="modSp new mod">
        <pc:chgData name="Сергей Вялов" userId="895e33b0a290579f" providerId="LiveId" clId="{02EA863C-CDEF-4F15-83F5-2DFD46C94871}" dt="2025-09-01T18:55:25.375" v="217" actId="27636"/>
        <pc:sldMkLst>
          <pc:docMk/>
          <pc:sldMk cId="1151116424" sldId="271"/>
        </pc:sldMkLst>
      </pc:sldChg>
      <pc:sldChg chg="modSp new mod">
        <pc:chgData name="Сергей Вялов" userId="895e33b0a290579f" providerId="LiveId" clId="{02EA863C-CDEF-4F15-83F5-2DFD46C94871}" dt="2025-09-01T18:55:41.158" v="224" actId="27636"/>
        <pc:sldMkLst>
          <pc:docMk/>
          <pc:sldMk cId="2402224504" sldId="272"/>
        </pc:sldMkLst>
      </pc:sldChg>
      <pc:sldChg chg="modSp new mod">
        <pc:chgData name="Сергей Вялов" userId="895e33b0a290579f" providerId="LiveId" clId="{02EA863C-CDEF-4F15-83F5-2DFD46C94871}" dt="2025-09-01T18:55:54.770" v="231" actId="27636"/>
        <pc:sldMkLst>
          <pc:docMk/>
          <pc:sldMk cId="1846181681" sldId="273"/>
        </pc:sldMkLst>
      </pc:sldChg>
      <pc:sldChg chg="modSp new mod">
        <pc:chgData name="Сергей Вялов" userId="895e33b0a290579f" providerId="LiveId" clId="{02EA863C-CDEF-4F15-83F5-2DFD46C94871}" dt="2025-09-01T18:56:07.314" v="235"/>
        <pc:sldMkLst>
          <pc:docMk/>
          <pc:sldMk cId="3234117694" sldId="274"/>
        </pc:sldMkLst>
      </pc:sldChg>
      <pc:sldChg chg="modSp new mod">
        <pc:chgData name="Сергей Вялов" userId="895e33b0a290579f" providerId="LiveId" clId="{02EA863C-CDEF-4F15-83F5-2DFD46C94871}" dt="2025-09-01T19:11:35.484" v="258" actId="20577"/>
        <pc:sldMkLst>
          <pc:docMk/>
          <pc:sldMk cId="367621400" sldId="275"/>
        </pc:sldMkLst>
      </pc:sldChg>
    </pc:docChg>
  </pc:docChgLst>
  <pc:docChgLst>
    <pc:chgData name="Сергей Вялов" userId="895e33b0a290579f" providerId="LiveId" clId="{9550E111-061E-4647-8772-9D12424DA270}"/>
    <pc:docChg chg="undo custSel addSld delSld modSld sldOrd addSection modSection">
      <pc:chgData name="Сергей Вялов" userId="895e33b0a290579f" providerId="LiveId" clId="{9550E111-061E-4647-8772-9D12424DA270}" dt="2025-10-02T19:56:23.312" v="2090"/>
      <pc:docMkLst>
        <pc:docMk/>
      </pc:docMkLst>
      <pc:sldChg chg="addSp modSp mod setBg addAnim modAnim">
        <pc:chgData name="Сергей Вялов" userId="895e33b0a290579f" providerId="LiveId" clId="{9550E111-061E-4647-8772-9D12424DA270}" dt="2025-10-02T18:11:40.735" v="1202"/>
        <pc:sldMkLst>
          <pc:docMk/>
          <pc:sldMk cId="3201214086" sldId="256"/>
        </pc:sldMkLst>
        <pc:spChg chg="mod">
          <ac:chgData name="Сергей Вялов" userId="895e33b0a290579f" providerId="LiveId" clId="{9550E111-061E-4647-8772-9D12424DA270}" dt="2025-10-02T18:11:26.190" v="1197" actId="26606"/>
          <ac:spMkLst>
            <pc:docMk/>
            <pc:sldMk cId="3201214086" sldId="256"/>
            <ac:spMk id="2" creationId="{355929EE-72A8-DB40-630A-CBA0FD01A0E7}"/>
          </ac:spMkLst>
        </pc:spChg>
        <pc:spChg chg="mod">
          <ac:chgData name="Сергей Вялов" userId="895e33b0a290579f" providerId="LiveId" clId="{9550E111-061E-4647-8772-9D12424DA270}" dt="2025-10-02T18:11:26.190" v="1197" actId="26606"/>
          <ac:spMkLst>
            <pc:docMk/>
            <pc:sldMk cId="3201214086" sldId="256"/>
            <ac:spMk id="3" creationId="{55F63C8C-FA4F-2138-0422-E86D977C5797}"/>
          </ac:spMkLst>
        </pc:spChg>
        <pc:spChg chg="add">
          <ac:chgData name="Сергей Вялов" userId="895e33b0a290579f" providerId="LiveId" clId="{9550E111-061E-4647-8772-9D12424DA270}" dt="2025-10-02T18:11:26.190" v="1197" actId="26606"/>
          <ac:spMkLst>
            <pc:docMk/>
            <pc:sldMk cId="3201214086" sldId="256"/>
            <ac:spMk id="9" creationId="{9B7AD9F6-8CE7-4299-8FC6-328F4DCD3FF9}"/>
          </ac:spMkLst>
        </pc:spChg>
        <pc:spChg chg="add">
          <ac:chgData name="Сергей Вялов" userId="895e33b0a290579f" providerId="LiveId" clId="{9550E111-061E-4647-8772-9D12424DA270}" dt="2025-10-02T18:11:26.190" v="1197" actId="26606"/>
          <ac:spMkLst>
            <pc:docMk/>
            <pc:sldMk cId="3201214086" sldId="256"/>
            <ac:spMk id="11" creationId="{F49775AF-8896-43EE-92C6-83497D6DC56F}"/>
          </ac:spMkLst>
        </pc:spChg>
        <pc:picChg chg="add">
          <ac:chgData name="Сергей Вялов" userId="895e33b0a290579f" providerId="LiveId" clId="{9550E111-061E-4647-8772-9D12424DA270}" dt="2025-10-02T18:11:26.190" v="1197" actId="26606"/>
          <ac:picMkLst>
            <pc:docMk/>
            <pc:sldMk cId="3201214086" sldId="256"/>
            <ac:picMk id="5" creationId="{329E5103-24B6-1316-B319-66C33247CA60}"/>
          </ac:picMkLst>
        </pc:picChg>
      </pc:sldChg>
      <pc:sldChg chg="addSp delSp modSp mod setBg">
        <pc:chgData name="Сергей Вялов" userId="895e33b0a290579f" providerId="LiveId" clId="{9550E111-061E-4647-8772-9D12424DA270}" dt="2025-09-29T19:56:22.860" v="1134" actId="403"/>
        <pc:sldMkLst>
          <pc:docMk/>
          <pc:sldMk cId="1120226889" sldId="258"/>
        </pc:sldMkLst>
        <pc:spChg chg="mod ord">
          <ac:chgData name="Сергей Вялов" userId="895e33b0a290579f" providerId="LiveId" clId="{9550E111-061E-4647-8772-9D12424DA270}" dt="2025-09-29T19:56:22.860" v="1134" actId="403"/>
          <ac:spMkLst>
            <pc:docMk/>
            <pc:sldMk cId="1120226889" sldId="258"/>
            <ac:spMk id="3" creationId="{D3C59D05-F44D-5301-1135-3E45962BF562}"/>
          </ac:spMkLst>
        </pc:spChg>
        <pc:spChg chg="add">
          <ac:chgData name="Сергей Вялов" userId="895e33b0a290579f" providerId="LiveId" clId="{9550E111-061E-4647-8772-9D12424DA270}" dt="2025-09-29T19:56:14.256" v="1129" actId="26606"/>
          <ac:spMkLst>
            <pc:docMk/>
            <pc:sldMk cId="1120226889" sldId="258"/>
            <ac:spMk id="4119" creationId="{08BC803E-13F3-4DAB-B17C-BEB0076164B7}"/>
          </ac:spMkLst>
        </pc:spChg>
        <pc:spChg chg="add">
          <ac:chgData name="Сергей Вялов" userId="895e33b0a290579f" providerId="LiveId" clId="{9550E111-061E-4647-8772-9D12424DA270}" dt="2025-09-29T19:56:14.256" v="1129" actId="26606"/>
          <ac:spMkLst>
            <pc:docMk/>
            <pc:sldMk cId="1120226889" sldId="258"/>
            <ac:spMk id="4120" creationId="{B8DDE571-E57F-4AB5-83C7-30EB5DDCCAC7}"/>
          </ac:spMkLst>
        </pc:spChg>
        <pc:picChg chg="add mod">
          <ac:chgData name="Сергей Вялов" userId="895e33b0a290579f" providerId="LiveId" clId="{9550E111-061E-4647-8772-9D12424DA270}" dt="2025-09-29T19:56:14.256" v="1129" actId="26606"/>
          <ac:picMkLst>
            <pc:docMk/>
            <pc:sldMk cId="1120226889" sldId="258"/>
            <ac:picMk id="4100" creationId="{F0293BF3-835F-2679-87F8-E2EBC869A17E}"/>
          </ac:picMkLst>
        </pc:picChg>
        <pc:picChg chg="add mod ord">
          <ac:chgData name="Сергей Вялов" userId="895e33b0a290579f" providerId="LiveId" clId="{9550E111-061E-4647-8772-9D12424DA270}" dt="2025-09-29T19:56:14.256" v="1129" actId="26606"/>
          <ac:picMkLst>
            <pc:docMk/>
            <pc:sldMk cId="1120226889" sldId="258"/>
            <ac:picMk id="4102" creationId="{C235EB62-AB64-C758-72ED-F85E7EEA5CDE}"/>
          </ac:picMkLst>
        </pc:picChg>
      </pc:sldChg>
      <pc:sldChg chg="addSp delSp modSp mod setBg">
        <pc:chgData name="Сергей Вялов" userId="895e33b0a290579f" providerId="LiveId" clId="{9550E111-061E-4647-8772-9D12424DA270}" dt="2025-09-29T19:56:57.741" v="1141" actId="26606"/>
        <pc:sldMkLst>
          <pc:docMk/>
          <pc:sldMk cId="1940959190" sldId="259"/>
        </pc:sldMkLst>
        <pc:spChg chg="mod">
          <ac:chgData name="Сергей Вялов" userId="895e33b0a290579f" providerId="LiveId" clId="{9550E111-061E-4647-8772-9D12424DA270}" dt="2025-09-29T19:56:57.712" v="1140" actId="26606"/>
          <ac:spMkLst>
            <pc:docMk/>
            <pc:sldMk cId="1940959190" sldId="259"/>
            <ac:spMk id="2" creationId="{114341C3-5153-1847-DC5E-9AD21FF3603A}"/>
          </ac:spMkLst>
        </pc:spChg>
        <pc:graphicFrameChg chg="add">
          <ac:chgData name="Сергей Вялов" userId="895e33b0a290579f" providerId="LiveId" clId="{9550E111-061E-4647-8772-9D12424DA270}" dt="2025-09-29T19:56:57.741" v="1141" actId="26606"/>
          <ac:graphicFrameMkLst>
            <pc:docMk/>
            <pc:sldMk cId="1940959190" sldId="259"/>
            <ac:graphicFrameMk id="21" creationId="{F0BC1CB5-F11F-E745-3756-73445FAF8ED4}"/>
          </ac:graphicFrameMkLst>
        </pc:graphicFrameChg>
      </pc:sldChg>
      <pc:sldChg chg="del">
        <pc:chgData name="Сергей Вялов" userId="895e33b0a290579f" providerId="LiveId" clId="{9550E111-061E-4647-8772-9D12424DA270}" dt="2025-09-29T19:27:45.762" v="733" actId="47"/>
        <pc:sldMkLst>
          <pc:docMk/>
          <pc:sldMk cId="2774846838" sldId="260"/>
        </pc:sldMkLst>
      </pc:sldChg>
      <pc:sldChg chg="del">
        <pc:chgData name="Сергей Вялов" userId="895e33b0a290579f" providerId="LiveId" clId="{9550E111-061E-4647-8772-9D12424DA270}" dt="2025-09-29T19:28:00.344" v="735" actId="47"/>
        <pc:sldMkLst>
          <pc:docMk/>
          <pc:sldMk cId="2349296341" sldId="261"/>
        </pc:sldMkLst>
      </pc:sldChg>
      <pc:sldChg chg="addSp delSp modSp mod setBg">
        <pc:chgData name="Сергей Вялов" userId="895e33b0a290579f" providerId="LiveId" clId="{9550E111-061E-4647-8772-9D12424DA270}" dt="2025-10-02T19:08:34.302" v="1783" actId="26606"/>
        <pc:sldMkLst>
          <pc:docMk/>
          <pc:sldMk cId="3956400607" sldId="262"/>
        </pc:sldMkLst>
        <pc:spChg chg="mod">
          <ac:chgData name="Сергей Вялов" userId="895e33b0a290579f" providerId="LiveId" clId="{9550E111-061E-4647-8772-9D12424DA270}" dt="2025-10-02T19:08:34.302" v="1783" actId="26606"/>
          <ac:spMkLst>
            <pc:docMk/>
            <pc:sldMk cId="3956400607" sldId="262"/>
            <ac:spMk id="2" creationId="{B9ACC1AA-60A3-CF27-F8C0-8128A9789856}"/>
          </ac:spMkLst>
        </pc:spChg>
        <pc:spChg chg="mod">
          <ac:chgData name="Сергей Вялов" userId="895e33b0a290579f" providerId="LiveId" clId="{9550E111-061E-4647-8772-9D12424DA270}" dt="2025-10-02T19:08:34.302" v="1783" actId="26606"/>
          <ac:spMkLst>
            <pc:docMk/>
            <pc:sldMk cId="3956400607" sldId="262"/>
            <ac:spMk id="3" creationId="{5DBF1808-11E6-2816-D86B-6B1CC1F64DF0}"/>
          </ac:spMkLst>
        </pc:spChg>
        <pc:spChg chg="add del">
          <ac:chgData name="Сергей Вялов" userId="895e33b0a290579f" providerId="LiveId" clId="{9550E111-061E-4647-8772-9D12424DA270}" dt="2025-10-02T19:08:25.715" v="1780" actId="26606"/>
          <ac:spMkLst>
            <pc:docMk/>
            <pc:sldMk cId="3956400607" sldId="262"/>
            <ac:spMk id="12" creationId="{6B92FAF7-0AD3-4B47-9111-D0E9CD79E247}"/>
          </ac:spMkLst>
        </pc:spChg>
        <pc:spChg chg="add">
          <ac:chgData name="Сергей Вялов" userId="895e33b0a290579f" providerId="LiveId" clId="{9550E111-061E-4647-8772-9D12424DA270}" dt="2025-10-02T19:08:34.302" v="1783" actId="26606"/>
          <ac:spMkLst>
            <pc:docMk/>
            <pc:sldMk cId="3956400607" sldId="262"/>
            <ac:spMk id="16" creationId="{3B438362-1E1E-4C62-A99E-4134CB16366C}"/>
          </ac:spMkLst>
        </pc:spChg>
        <pc:spChg chg="add">
          <ac:chgData name="Сергей Вялов" userId="895e33b0a290579f" providerId="LiveId" clId="{9550E111-061E-4647-8772-9D12424DA270}" dt="2025-10-02T19:08:34.302" v="1783" actId="26606"/>
          <ac:spMkLst>
            <pc:docMk/>
            <pc:sldMk cId="3956400607" sldId="262"/>
            <ac:spMk id="22" creationId="{6C077334-5571-4B83-A83E-4CCCFA7B5E8A}"/>
          </ac:spMkLst>
        </pc:spChg>
        <pc:spChg chg="add del">
          <ac:chgData name="Сергей Вялов" userId="895e33b0a290579f" providerId="LiveId" clId="{9550E111-061E-4647-8772-9D12424DA270}" dt="2025-10-02T19:08:34.276" v="1782" actId="26606"/>
          <ac:spMkLst>
            <pc:docMk/>
            <pc:sldMk cId="3956400607" sldId="262"/>
            <ac:spMk id="26" creationId="{231598CC-E9D8-46F1-A31D-21527BFD635F}"/>
          </ac:spMkLst>
        </pc:spChg>
        <pc:spChg chg="add del">
          <ac:chgData name="Сергей Вялов" userId="895e33b0a290579f" providerId="LiveId" clId="{9550E111-061E-4647-8772-9D12424DA270}" dt="2025-10-02T19:08:34.276" v="1782" actId="26606"/>
          <ac:spMkLst>
            <pc:docMk/>
            <pc:sldMk cId="3956400607" sldId="262"/>
            <ac:spMk id="27" creationId="{CB147A70-DC29-4DDF-A34C-2B82C6E2295E}"/>
          </ac:spMkLst>
        </pc:spChg>
        <pc:spChg chg="add del">
          <ac:chgData name="Сергей Вялов" userId="895e33b0a290579f" providerId="LiveId" clId="{9550E111-061E-4647-8772-9D12424DA270}" dt="2025-10-02T19:08:34.276" v="1782" actId="26606"/>
          <ac:spMkLst>
            <pc:docMk/>
            <pc:sldMk cId="3956400607" sldId="262"/>
            <ac:spMk id="28" creationId="{3B438362-1E1E-4C62-A99E-4134CB16366C}"/>
          </ac:spMkLst>
        </pc:spChg>
        <pc:spChg chg="add del">
          <ac:chgData name="Сергей Вялов" userId="895e33b0a290579f" providerId="LiveId" clId="{9550E111-061E-4647-8772-9D12424DA270}" dt="2025-10-02T19:08:34.276" v="1782" actId="26606"/>
          <ac:spMkLst>
            <pc:docMk/>
            <pc:sldMk cId="3956400607" sldId="262"/>
            <ac:spMk id="29" creationId="{6C077334-5571-4B83-A83E-4CCCFA7B5E8A}"/>
          </ac:spMkLst>
        </pc:spChg>
        <pc:spChg chg="add del">
          <ac:chgData name="Сергей Вялов" userId="895e33b0a290579f" providerId="LiveId" clId="{9550E111-061E-4647-8772-9D12424DA270}" dt="2025-10-02T19:08:34.276" v="1782" actId="26606"/>
          <ac:spMkLst>
            <pc:docMk/>
            <pc:sldMk cId="3956400607" sldId="262"/>
            <ac:spMk id="31" creationId="{0F646DF8-223D-47DD-95B1-F2654229E56C}"/>
          </ac:spMkLst>
        </pc:spChg>
        <pc:spChg chg="add del">
          <ac:chgData name="Сергей Вялов" userId="895e33b0a290579f" providerId="LiveId" clId="{9550E111-061E-4647-8772-9D12424DA270}" dt="2025-10-02T19:08:34.276" v="1782" actId="26606"/>
          <ac:spMkLst>
            <pc:docMk/>
            <pc:sldMk cId="3956400607" sldId="262"/>
            <ac:spMk id="32" creationId="{4D3DC50D-CA0F-48F9-B17E-20D8669AA4E0}"/>
          </ac:spMkLst>
        </pc:spChg>
        <pc:spChg chg="add">
          <ac:chgData name="Сергей Вялов" userId="895e33b0a290579f" providerId="LiveId" clId="{9550E111-061E-4647-8772-9D12424DA270}" dt="2025-10-02T19:08:34.302" v="1783" actId="26606"/>
          <ac:spMkLst>
            <pc:docMk/>
            <pc:sldMk cId="3956400607" sldId="262"/>
            <ac:spMk id="34" creationId="{FEAA2B19-F1D9-44D1-9233-141B3FF2FA8B}"/>
          </ac:spMkLst>
        </pc:spChg>
        <pc:spChg chg="add">
          <ac:chgData name="Сергей Вялов" userId="895e33b0a290579f" providerId="LiveId" clId="{9550E111-061E-4647-8772-9D12424DA270}" dt="2025-10-02T19:08:34.302" v="1783" actId="26606"/>
          <ac:spMkLst>
            <pc:docMk/>
            <pc:sldMk cId="3956400607" sldId="262"/>
            <ac:spMk id="35" creationId="{0F646DF8-223D-47DD-95B1-F2654229E56C}"/>
          </ac:spMkLst>
        </pc:spChg>
        <pc:spChg chg="add">
          <ac:chgData name="Сергей Вялов" userId="895e33b0a290579f" providerId="LiveId" clId="{9550E111-061E-4647-8772-9D12424DA270}" dt="2025-10-02T19:08:34.302" v="1783" actId="26606"/>
          <ac:spMkLst>
            <pc:docMk/>
            <pc:sldMk cId="3956400607" sldId="262"/>
            <ac:spMk id="36" creationId="{CB147A70-DC29-4DDF-A34C-2B82C6E2295E}"/>
          </ac:spMkLst>
        </pc:spChg>
        <pc:grpChg chg="add del">
          <ac:chgData name="Сергей Вялов" userId="895e33b0a290579f" providerId="LiveId" clId="{9550E111-061E-4647-8772-9D12424DA270}" dt="2025-10-02T19:08:25.715" v="1780" actId="26606"/>
          <ac:grpSpMkLst>
            <pc:docMk/>
            <pc:sldMk cId="3956400607" sldId="262"/>
            <ac:grpSpMk id="14" creationId="{D6A77139-BADB-4B2C-BD41-B67A4D37D758}"/>
          </ac:grpSpMkLst>
        </pc:grpChg>
        <pc:grpChg chg="add del">
          <ac:chgData name="Сергей Вялов" userId="895e33b0a290579f" providerId="LiveId" clId="{9550E111-061E-4647-8772-9D12424DA270}" dt="2025-10-02T19:08:25.715" v="1780" actId="26606"/>
          <ac:grpSpMkLst>
            <pc:docMk/>
            <pc:sldMk cId="3956400607" sldId="262"/>
            <ac:grpSpMk id="20" creationId="{2786ABD8-AB9F-46F2-A7D9-36F1F7338CF9}"/>
          </ac:grpSpMkLst>
        </pc:grpChg>
        <pc:picChg chg="add del mod">
          <ac:chgData name="Сергей Вялов" userId="895e33b0a290579f" providerId="LiveId" clId="{9550E111-061E-4647-8772-9D12424DA270}" dt="2025-10-02T19:08:02.723" v="1777" actId="478"/>
          <ac:picMkLst>
            <pc:docMk/>
            <pc:sldMk cId="3956400607" sldId="262"/>
            <ac:picMk id="4" creationId="{19601A3B-2E08-9B13-5C41-5F987AADFAC0}"/>
          </ac:picMkLst>
        </pc:picChg>
        <pc:picChg chg="add del mod">
          <ac:chgData name="Сергей Вялов" userId="895e33b0a290579f" providerId="LiveId" clId="{9550E111-061E-4647-8772-9D12424DA270}" dt="2025-10-02T19:08:02.723" v="1777" actId="478"/>
          <ac:picMkLst>
            <pc:docMk/>
            <pc:sldMk cId="3956400607" sldId="262"/>
            <ac:picMk id="5" creationId="{D47D0AA7-E1C1-39A4-742E-E9BE7624850F}"/>
          </ac:picMkLst>
        </pc:picChg>
        <pc:picChg chg="add mod">
          <ac:chgData name="Сергей Вялов" userId="895e33b0a290579f" providerId="LiveId" clId="{9550E111-061E-4647-8772-9D12424DA270}" dt="2025-10-02T19:08:34.302" v="1783" actId="26606"/>
          <ac:picMkLst>
            <pc:docMk/>
            <pc:sldMk cId="3956400607" sldId="262"/>
            <ac:picMk id="6" creationId="{4C76ED81-EDE7-C190-C76D-439B5E35E4CC}"/>
          </ac:picMkLst>
        </pc:picChg>
        <pc:picChg chg="add mod ord">
          <ac:chgData name="Сергей Вялов" userId="895e33b0a290579f" providerId="LiveId" clId="{9550E111-061E-4647-8772-9D12424DA270}" dt="2025-10-02T19:08:34.302" v="1783" actId="26606"/>
          <ac:picMkLst>
            <pc:docMk/>
            <pc:sldMk cId="3956400607" sldId="262"/>
            <ac:picMk id="7" creationId="{ABEF75F5-B7EA-B904-9047-3D5198586E46}"/>
          </ac:picMkLst>
        </pc:picChg>
        <pc:cxnChg chg="add">
          <ac:chgData name="Сергей Вялов" userId="895e33b0a290579f" providerId="LiveId" clId="{9550E111-061E-4647-8772-9D12424DA270}" dt="2025-10-02T19:08:34.302" v="1783" actId="26606"/>
          <ac:cxnSpMkLst>
            <pc:docMk/>
            <pc:sldMk cId="3956400607" sldId="262"/>
            <ac:cxnSpMk id="18" creationId="{2F61ABFD-DE05-41FD-A6B7-6D40196C1570}"/>
          </ac:cxnSpMkLst>
        </pc:cxnChg>
      </pc:sldChg>
      <pc:sldChg chg="addSp delSp modSp mod">
        <pc:chgData name="Сергей Вялов" userId="895e33b0a290579f" providerId="LiveId" clId="{9550E111-061E-4647-8772-9D12424DA270}" dt="2025-09-29T19:31:10.349" v="891" actId="12100"/>
        <pc:sldMkLst>
          <pc:docMk/>
          <pc:sldMk cId="1741214956" sldId="263"/>
        </pc:sldMkLst>
        <pc:spChg chg="mod">
          <ac:chgData name="Сергей Вялов" userId="895e33b0a290579f" providerId="LiveId" clId="{9550E111-061E-4647-8772-9D12424DA270}" dt="2025-09-29T19:30:15.445" v="859" actId="27636"/>
          <ac:spMkLst>
            <pc:docMk/>
            <pc:sldMk cId="1741214956" sldId="263"/>
            <ac:spMk id="2" creationId="{13C25C0A-F95C-75CE-FCFC-956D57A30F88}"/>
          </ac:spMkLst>
        </pc:spChg>
        <pc:graphicFrameChg chg="add mod modGraphic">
          <ac:chgData name="Сергей Вялов" userId="895e33b0a290579f" providerId="LiveId" clId="{9550E111-061E-4647-8772-9D12424DA270}" dt="2025-09-29T19:31:10.349" v="891" actId="12100"/>
          <ac:graphicFrameMkLst>
            <pc:docMk/>
            <pc:sldMk cId="1741214956" sldId="263"/>
            <ac:graphicFrameMk id="4" creationId="{EB3DA629-82D9-3F6E-B4DC-DE7893D0E41A}"/>
          </ac:graphicFrameMkLst>
        </pc:graphicFrameChg>
      </pc:sldChg>
      <pc:sldChg chg="addSp delSp modSp mod setBg">
        <pc:chgData name="Сергей Вялов" userId="895e33b0a290579f" providerId="LiveId" clId="{9550E111-061E-4647-8772-9D12424DA270}" dt="2025-10-02T18:52:41.986" v="1416" actId="27636"/>
        <pc:sldMkLst>
          <pc:docMk/>
          <pc:sldMk cId="289364251" sldId="264"/>
        </pc:sldMkLst>
        <pc:spChg chg="mod">
          <ac:chgData name="Сергей Вялов" userId="895e33b0a290579f" providerId="LiveId" clId="{9550E111-061E-4647-8772-9D12424DA270}" dt="2025-09-29T19:39:21.782" v="934" actId="26606"/>
          <ac:spMkLst>
            <pc:docMk/>
            <pc:sldMk cId="289364251" sldId="264"/>
            <ac:spMk id="2" creationId="{DE7D1C3F-BF80-4B00-9D64-671B81B62294}"/>
          </ac:spMkLst>
        </pc:spChg>
        <pc:spChg chg="mod">
          <ac:chgData name="Сергей Вялов" userId="895e33b0a290579f" providerId="LiveId" clId="{9550E111-061E-4647-8772-9D12424DA270}" dt="2025-10-02T18:52:41.986" v="1416" actId="27636"/>
          <ac:spMkLst>
            <pc:docMk/>
            <pc:sldMk cId="289364251" sldId="264"/>
            <ac:spMk id="3" creationId="{13B49E85-C17B-EADE-C9E4-17B0F36B5788}"/>
          </ac:spMkLst>
        </pc:spChg>
        <pc:spChg chg="add">
          <ac:chgData name="Сергей Вялов" userId="895e33b0a290579f" providerId="LiveId" clId="{9550E111-061E-4647-8772-9D12424DA270}" dt="2025-09-29T19:39:21.782" v="934" actId="26606"/>
          <ac:spMkLst>
            <pc:docMk/>
            <pc:sldMk cId="289364251" sldId="264"/>
            <ac:spMk id="9230" creationId="{D009D6D5-DAC2-4A8B-A17A-E206B9012D09}"/>
          </ac:spMkLst>
        </pc:spChg>
        <pc:picChg chg="add mod ord">
          <ac:chgData name="Сергей Вялов" userId="895e33b0a290579f" providerId="LiveId" clId="{9550E111-061E-4647-8772-9D12424DA270}" dt="2025-09-29T19:39:21.782" v="934" actId="26606"/>
          <ac:picMkLst>
            <pc:docMk/>
            <pc:sldMk cId="289364251" sldId="264"/>
            <ac:picMk id="9218" creationId="{2E4EE156-A049-C0AF-7D68-3B6E1515C70A}"/>
          </ac:picMkLst>
        </pc:picChg>
      </pc:sldChg>
      <pc:sldChg chg="addSp modSp mod setBg">
        <pc:chgData name="Сергей Вялов" userId="895e33b0a290579f" providerId="LiveId" clId="{9550E111-061E-4647-8772-9D12424DA270}" dt="2025-10-02T18:53:10.931" v="1425" actId="27636"/>
        <pc:sldMkLst>
          <pc:docMk/>
          <pc:sldMk cId="2786792571" sldId="265"/>
        </pc:sldMkLst>
        <pc:spChg chg="mod">
          <ac:chgData name="Сергей Вялов" userId="895e33b0a290579f" providerId="LiveId" clId="{9550E111-061E-4647-8772-9D12424DA270}" dt="2025-09-29T19:36:32.891" v="906" actId="26606"/>
          <ac:spMkLst>
            <pc:docMk/>
            <pc:sldMk cId="2786792571" sldId="265"/>
            <ac:spMk id="2" creationId="{90BE2272-54F7-402A-51B8-BF1361524138}"/>
          </ac:spMkLst>
        </pc:spChg>
        <pc:spChg chg="mod">
          <ac:chgData name="Сергей Вялов" userId="895e33b0a290579f" providerId="LiveId" clId="{9550E111-061E-4647-8772-9D12424DA270}" dt="2025-10-02T18:53:10.931" v="1425" actId="27636"/>
          <ac:spMkLst>
            <pc:docMk/>
            <pc:sldMk cId="2786792571" sldId="265"/>
            <ac:spMk id="3" creationId="{C7E7F283-ECDA-AF57-BB49-B663550AECBA}"/>
          </ac:spMkLst>
        </pc:spChg>
        <pc:spChg chg="add">
          <ac:chgData name="Сергей Вялов" userId="895e33b0a290579f" providerId="LiveId" clId="{9550E111-061E-4647-8772-9D12424DA270}" dt="2025-09-29T19:36:32.891" v="906" actId="26606"/>
          <ac:spMkLst>
            <pc:docMk/>
            <pc:sldMk cId="2786792571" sldId="265"/>
            <ac:spMk id="8199" creationId="{04812C46-200A-4DEB-A05E-3ED6C68C2387}"/>
          </ac:spMkLst>
        </pc:spChg>
        <pc:spChg chg="add">
          <ac:chgData name="Сергей Вялов" userId="895e33b0a290579f" providerId="LiveId" clId="{9550E111-061E-4647-8772-9D12424DA270}" dt="2025-09-29T19:36:32.891" v="906" actId="26606"/>
          <ac:spMkLst>
            <pc:docMk/>
            <pc:sldMk cId="2786792571" sldId="265"/>
            <ac:spMk id="8201" creationId="{D1EA859B-E555-4109-94F3-6700E046E008}"/>
          </ac:spMkLst>
        </pc:spChg>
        <pc:picChg chg="add mod ord">
          <ac:chgData name="Сергей Вялов" userId="895e33b0a290579f" providerId="LiveId" clId="{9550E111-061E-4647-8772-9D12424DA270}" dt="2025-09-29T19:36:32.891" v="906" actId="26606"/>
          <ac:picMkLst>
            <pc:docMk/>
            <pc:sldMk cId="2786792571" sldId="265"/>
            <ac:picMk id="8194" creationId="{E3CBA60D-2D40-358C-166B-6F85367DADC4}"/>
          </ac:picMkLst>
        </pc:picChg>
      </pc:sldChg>
      <pc:sldChg chg="del">
        <pc:chgData name="Сергей Вялов" userId="895e33b0a290579f" providerId="LiveId" clId="{9550E111-061E-4647-8772-9D12424DA270}" dt="2025-09-29T19:27:19.325" v="727" actId="47"/>
        <pc:sldMkLst>
          <pc:docMk/>
          <pc:sldMk cId="864676632" sldId="266"/>
        </pc:sldMkLst>
      </pc:sldChg>
      <pc:sldChg chg="del">
        <pc:chgData name="Сергей Вялов" userId="895e33b0a290579f" providerId="LiveId" clId="{9550E111-061E-4647-8772-9D12424DA270}" dt="2025-09-29T19:27:58.428" v="734" actId="47"/>
        <pc:sldMkLst>
          <pc:docMk/>
          <pc:sldMk cId="1704570690" sldId="267"/>
        </pc:sldMkLst>
      </pc:sldChg>
      <pc:sldChg chg="addSp modSp mod setBg">
        <pc:chgData name="Сергей Вялов" userId="895e33b0a290579f" providerId="LiveId" clId="{9550E111-061E-4647-8772-9D12424DA270}" dt="2025-10-02T18:56:07.468" v="1449" actId="207"/>
        <pc:sldMkLst>
          <pc:docMk/>
          <pc:sldMk cId="3920930374" sldId="268"/>
        </pc:sldMkLst>
        <pc:spChg chg="mod">
          <ac:chgData name="Сергей Вялов" userId="895e33b0a290579f" providerId="LiveId" clId="{9550E111-061E-4647-8772-9D12424DA270}" dt="2025-10-02T18:54:26.555" v="1426" actId="20577"/>
          <ac:spMkLst>
            <pc:docMk/>
            <pc:sldMk cId="3920930374" sldId="268"/>
            <ac:spMk id="2" creationId="{51B159CF-C97F-45DF-272A-B1D293A3FEB0}"/>
          </ac:spMkLst>
        </pc:spChg>
        <pc:spChg chg="mod">
          <ac:chgData name="Сергей Вялов" userId="895e33b0a290579f" providerId="LiveId" clId="{9550E111-061E-4647-8772-9D12424DA270}" dt="2025-10-02T18:56:07.468" v="1449" actId="207"/>
          <ac:spMkLst>
            <pc:docMk/>
            <pc:sldMk cId="3920930374" sldId="268"/>
            <ac:spMk id="3" creationId="{74AA5DC8-DB49-1448-3973-EF4414532F9D}"/>
          </ac:spMkLst>
        </pc:spChg>
        <pc:spChg chg="add">
          <ac:chgData name="Сергей Вялов" userId="895e33b0a290579f" providerId="LiveId" clId="{9550E111-061E-4647-8772-9D12424DA270}" dt="2025-09-29T19:35:37.858" v="903" actId="26606"/>
          <ac:spMkLst>
            <pc:docMk/>
            <pc:sldMk cId="3920930374" sldId="268"/>
            <ac:spMk id="7175" creationId="{45D37F4E-DDB4-456B-97E0-9937730A039F}"/>
          </ac:spMkLst>
        </pc:spChg>
        <pc:spChg chg="add">
          <ac:chgData name="Сергей Вялов" userId="895e33b0a290579f" providerId="LiveId" clId="{9550E111-061E-4647-8772-9D12424DA270}" dt="2025-09-29T19:35:37.858" v="903" actId="26606"/>
          <ac:spMkLst>
            <pc:docMk/>
            <pc:sldMk cId="3920930374" sldId="268"/>
            <ac:spMk id="7177" creationId="{B2DD41CD-8F47-4F56-AD12-4E2FF7696987}"/>
          </ac:spMkLst>
        </pc:spChg>
        <pc:picChg chg="add mod">
          <ac:chgData name="Сергей Вялов" userId="895e33b0a290579f" providerId="LiveId" clId="{9550E111-061E-4647-8772-9D12424DA270}" dt="2025-09-29T19:35:37.858" v="903" actId="26606"/>
          <ac:picMkLst>
            <pc:docMk/>
            <pc:sldMk cId="3920930374" sldId="268"/>
            <ac:picMk id="7170" creationId="{0A9C8A79-D4F7-A828-EAA5-701B25522807}"/>
          </ac:picMkLst>
        </pc:picChg>
      </pc:sldChg>
      <pc:sldChg chg="addSp modSp mod setBg">
        <pc:chgData name="Сергей Вялов" userId="895e33b0a290579f" providerId="LiveId" clId="{9550E111-061E-4647-8772-9D12424DA270}" dt="2025-10-02T18:59:02.701" v="1532" actId="27636"/>
        <pc:sldMkLst>
          <pc:docMk/>
          <pc:sldMk cId="3872530328" sldId="269"/>
        </pc:sldMkLst>
        <pc:spChg chg="mod">
          <ac:chgData name="Сергей Вялов" userId="895e33b0a290579f" providerId="LiveId" clId="{9550E111-061E-4647-8772-9D12424DA270}" dt="2025-10-02T18:57:06.280" v="1482" actId="27636"/>
          <ac:spMkLst>
            <pc:docMk/>
            <pc:sldMk cId="3872530328" sldId="269"/>
            <ac:spMk id="2" creationId="{6E1AE6F8-F46C-B1F1-39F6-C3820368D6D3}"/>
          </ac:spMkLst>
        </pc:spChg>
        <pc:spChg chg="mod">
          <ac:chgData name="Сергей Вялов" userId="895e33b0a290579f" providerId="LiveId" clId="{9550E111-061E-4647-8772-9D12424DA270}" dt="2025-10-02T18:59:02.701" v="1532" actId="27636"/>
          <ac:spMkLst>
            <pc:docMk/>
            <pc:sldMk cId="3872530328" sldId="269"/>
            <ac:spMk id="3" creationId="{5E542BC5-FE23-6217-60B1-A0A5B2679F70}"/>
          </ac:spMkLst>
        </pc:spChg>
        <pc:spChg chg="add">
          <ac:chgData name="Сергей Вялов" userId="895e33b0a290579f" providerId="LiveId" clId="{9550E111-061E-4647-8772-9D12424DA270}" dt="2025-09-29T19:35:09.126" v="901" actId="26606"/>
          <ac:spMkLst>
            <pc:docMk/>
            <pc:sldMk cId="3872530328" sldId="269"/>
            <ac:spMk id="6151" creationId="{45D37F4E-DDB4-456B-97E0-9937730A039F}"/>
          </ac:spMkLst>
        </pc:spChg>
        <pc:spChg chg="add">
          <ac:chgData name="Сергей Вялов" userId="895e33b0a290579f" providerId="LiveId" clId="{9550E111-061E-4647-8772-9D12424DA270}" dt="2025-09-29T19:35:09.126" v="901" actId="26606"/>
          <ac:spMkLst>
            <pc:docMk/>
            <pc:sldMk cId="3872530328" sldId="269"/>
            <ac:spMk id="6153" creationId="{B2DD41CD-8F47-4F56-AD12-4E2FF7696987}"/>
          </ac:spMkLst>
        </pc:spChg>
        <pc:picChg chg="add mod">
          <ac:chgData name="Сергей Вялов" userId="895e33b0a290579f" providerId="LiveId" clId="{9550E111-061E-4647-8772-9D12424DA270}" dt="2025-09-29T19:35:09.126" v="901" actId="26606"/>
          <ac:picMkLst>
            <pc:docMk/>
            <pc:sldMk cId="3872530328" sldId="269"/>
            <ac:picMk id="6146" creationId="{AEA530B4-A064-2E90-FB77-2208D93A48B0}"/>
          </ac:picMkLst>
        </pc:picChg>
      </pc:sldChg>
      <pc:sldChg chg="addSp modSp mod setBg">
        <pc:chgData name="Сергей Вялов" userId="895e33b0a290579f" providerId="LiveId" clId="{9550E111-061E-4647-8772-9D12424DA270}" dt="2025-10-02T18:58:54.401" v="1530" actId="403"/>
        <pc:sldMkLst>
          <pc:docMk/>
          <pc:sldMk cId="3236631653" sldId="270"/>
        </pc:sldMkLst>
        <pc:spChg chg="mod">
          <ac:chgData name="Сергей Вялов" userId="895e33b0a290579f" providerId="LiveId" clId="{9550E111-061E-4647-8772-9D12424DA270}" dt="2025-10-02T18:57:15.586" v="1490" actId="6549"/>
          <ac:spMkLst>
            <pc:docMk/>
            <pc:sldMk cId="3236631653" sldId="270"/>
            <ac:spMk id="2" creationId="{312CC750-1A12-4F07-7F34-8C69F3D03697}"/>
          </ac:spMkLst>
        </pc:spChg>
        <pc:spChg chg="mod">
          <ac:chgData name="Сергей Вялов" userId="895e33b0a290579f" providerId="LiveId" clId="{9550E111-061E-4647-8772-9D12424DA270}" dt="2025-10-02T18:58:54.401" v="1530" actId="403"/>
          <ac:spMkLst>
            <pc:docMk/>
            <pc:sldMk cId="3236631653" sldId="270"/>
            <ac:spMk id="3" creationId="{C6745AA1-AF49-4913-0000-F2B9298C5DC5}"/>
          </ac:spMkLst>
        </pc:spChg>
        <pc:spChg chg="add">
          <ac:chgData name="Сергей Вялов" userId="895e33b0a290579f" providerId="LiveId" clId="{9550E111-061E-4647-8772-9D12424DA270}" dt="2025-09-29T19:34:47.665" v="899" actId="26606"/>
          <ac:spMkLst>
            <pc:docMk/>
            <pc:sldMk cId="3236631653" sldId="270"/>
            <ac:spMk id="5127" creationId="{45D37F4E-DDB4-456B-97E0-9937730A039F}"/>
          </ac:spMkLst>
        </pc:spChg>
        <pc:spChg chg="add">
          <ac:chgData name="Сергей Вялов" userId="895e33b0a290579f" providerId="LiveId" clId="{9550E111-061E-4647-8772-9D12424DA270}" dt="2025-09-29T19:34:47.665" v="899" actId="26606"/>
          <ac:spMkLst>
            <pc:docMk/>
            <pc:sldMk cId="3236631653" sldId="270"/>
            <ac:spMk id="5129" creationId="{B2DD41CD-8F47-4F56-AD12-4E2FF7696987}"/>
          </ac:spMkLst>
        </pc:spChg>
        <pc:picChg chg="add mod">
          <ac:chgData name="Сергей Вялов" userId="895e33b0a290579f" providerId="LiveId" clId="{9550E111-061E-4647-8772-9D12424DA270}" dt="2025-09-29T19:34:47.665" v="899" actId="26606"/>
          <ac:picMkLst>
            <pc:docMk/>
            <pc:sldMk cId="3236631653" sldId="270"/>
            <ac:picMk id="5122" creationId="{432052C7-E5D9-0321-C439-F045C84B9D43}"/>
          </ac:picMkLst>
        </pc:picChg>
      </pc:sldChg>
      <pc:sldChg chg="addSp modSp mod setBg">
        <pc:chgData name="Сергей Вялов" userId="895e33b0a290579f" providerId="LiveId" clId="{9550E111-061E-4647-8772-9D12424DA270}" dt="2025-10-02T18:59:36.941" v="1541" actId="255"/>
        <pc:sldMkLst>
          <pc:docMk/>
          <pc:sldMk cId="1151116424" sldId="271"/>
        </pc:sldMkLst>
        <pc:spChg chg="mod">
          <ac:chgData name="Сергей Вялов" userId="895e33b0a290579f" providerId="LiveId" clId="{9550E111-061E-4647-8772-9D12424DA270}" dt="2025-10-02T18:57:32.862" v="1499" actId="27636"/>
          <ac:spMkLst>
            <pc:docMk/>
            <pc:sldMk cId="1151116424" sldId="271"/>
            <ac:spMk id="2" creationId="{76D51B80-C458-F28F-1291-9882E756F39C}"/>
          </ac:spMkLst>
        </pc:spChg>
        <pc:spChg chg="mod">
          <ac:chgData name="Сергей Вялов" userId="895e33b0a290579f" providerId="LiveId" clId="{9550E111-061E-4647-8772-9D12424DA270}" dt="2025-10-02T18:59:36.941" v="1541" actId="255"/>
          <ac:spMkLst>
            <pc:docMk/>
            <pc:sldMk cId="1151116424" sldId="271"/>
            <ac:spMk id="3" creationId="{C7998C98-D5D4-6EA3-9251-74E38D0EBE9E}"/>
          </ac:spMkLst>
        </pc:spChg>
        <pc:spChg chg="add">
          <ac:chgData name="Сергей Вялов" userId="895e33b0a290579f" providerId="LiveId" clId="{9550E111-061E-4647-8772-9D12424DA270}" dt="2025-09-29T19:33:01.487" v="895" actId="26606"/>
          <ac:spMkLst>
            <pc:docMk/>
            <pc:sldMk cId="1151116424" sldId="271"/>
            <ac:spMk id="3079" creationId="{45D37F4E-DDB4-456B-97E0-9937730A039F}"/>
          </ac:spMkLst>
        </pc:spChg>
        <pc:spChg chg="add">
          <ac:chgData name="Сергей Вялов" userId="895e33b0a290579f" providerId="LiveId" clId="{9550E111-061E-4647-8772-9D12424DA270}" dt="2025-09-29T19:33:01.487" v="895" actId="26606"/>
          <ac:spMkLst>
            <pc:docMk/>
            <pc:sldMk cId="1151116424" sldId="271"/>
            <ac:spMk id="3081" creationId="{B2DD41CD-8F47-4F56-AD12-4E2FF7696987}"/>
          </ac:spMkLst>
        </pc:spChg>
        <pc:picChg chg="add mod">
          <ac:chgData name="Сергей Вялов" userId="895e33b0a290579f" providerId="LiveId" clId="{9550E111-061E-4647-8772-9D12424DA270}" dt="2025-09-29T19:33:01.487" v="895" actId="26606"/>
          <ac:picMkLst>
            <pc:docMk/>
            <pc:sldMk cId="1151116424" sldId="271"/>
            <ac:picMk id="3074" creationId="{59410FE5-2171-12B9-D90E-303E6F90550C}"/>
          </ac:picMkLst>
        </pc:picChg>
      </pc:sldChg>
      <pc:sldChg chg="addSp modSp mod setBg">
        <pc:chgData name="Сергей Вялов" userId="895e33b0a290579f" providerId="LiveId" clId="{9550E111-061E-4647-8772-9D12424DA270}" dt="2025-10-02T19:00:08.094" v="1551" actId="20577"/>
        <pc:sldMkLst>
          <pc:docMk/>
          <pc:sldMk cId="2402224504" sldId="272"/>
        </pc:sldMkLst>
        <pc:spChg chg="mod">
          <ac:chgData name="Сергей Вялов" userId="895e33b0a290579f" providerId="LiveId" clId="{9550E111-061E-4647-8772-9D12424DA270}" dt="2025-10-02T18:57:49.090" v="1507" actId="20577"/>
          <ac:spMkLst>
            <pc:docMk/>
            <pc:sldMk cId="2402224504" sldId="272"/>
            <ac:spMk id="2" creationId="{981D328D-252E-2F9C-7EF9-5504AD84655D}"/>
          </ac:spMkLst>
        </pc:spChg>
        <pc:spChg chg="mod">
          <ac:chgData name="Сергей Вялов" userId="895e33b0a290579f" providerId="LiveId" clId="{9550E111-061E-4647-8772-9D12424DA270}" dt="2025-10-02T19:00:08.094" v="1551" actId="20577"/>
          <ac:spMkLst>
            <pc:docMk/>
            <pc:sldMk cId="2402224504" sldId="272"/>
            <ac:spMk id="3" creationId="{7A5E9611-618C-394A-141A-13B6FFF3FE29}"/>
          </ac:spMkLst>
        </pc:spChg>
        <pc:spChg chg="add">
          <ac:chgData name="Сергей Вялов" userId="895e33b0a290579f" providerId="LiveId" clId="{9550E111-061E-4647-8772-9D12424DA270}" dt="2025-09-29T19:33:32.163" v="897" actId="26606"/>
          <ac:spMkLst>
            <pc:docMk/>
            <pc:sldMk cId="2402224504" sldId="272"/>
            <ac:spMk id="4103" creationId="{45D37F4E-DDB4-456B-97E0-9937730A039F}"/>
          </ac:spMkLst>
        </pc:spChg>
        <pc:spChg chg="add">
          <ac:chgData name="Сергей Вялов" userId="895e33b0a290579f" providerId="LiveId" clId="{9550E111-061E-4647-8772-9D12424DA270}" dt="2025-09-29T19:33:32.163" v="897" actId="26606"/>
          <ac:spMkLst>
            <pc:docMk/>
            <pc:sldMk cId="2402224504" sldId="272"/>
            <ac:spMk id="4105" creationId="{B2DD41CD-8F47-4F56-AD12-4E2FF7696987}"/>
          </ac:spMkLst>
        </pc:spChg>
        <pc:picChg chg="add mod">
          <ac:chgData name="Сергей Вялов" userId="895e33b0a290579f" providerId="LiveId" clId="{9550E111-061E-4647-8772-9D12424DA270}" dt="2025-09-29T19:33:32.163" v="897" actId="26606"/>
          <ac:picMkLst>
            <pc:docMk/>
            <pc:sldMk cId="2402224504" sldId="272"/>
            <ac:picMk id="4098" creationId="{322A8B13-9BEF-1D46-717F-94CA550F00F6}"/>
          </ac:picMkLst>
        </pc:picChg>
      </pc:sldChg>
      <pc:sldChg chg="addSp modSp mod setBg">
        <pc:chgData name="Сергей Вялов" userId="895e33b0a290579f" providerId="LiveId" clId="{9550E111-061E-4647-8772-9D12424DA270}" dt="2025-10-02T19:00:34.302" v="1562" actId="27636"/>
        <pc:sldMkLst>
          <pc:docMk/>
          <pc:sldMk cId="1846181681" sldId="273"/>
        </pc:sldMkLst>
        <pc:spChg chg="mod">
          <ac:chgData name="Сергей Вялов" userId="895e33b0a290579f" providerId="LiveId" clId="{9550E111-061E-4647-8772-9D12424DA270}" dt="2025-10-02T18:58:19.356" v="1522" actId="20577"/>
          <ac:spMkLst>
            <pc:docMk/>
            <pc:sldMk cId="1846181681" sldId="273"/>
            <ac:spMk id="2" creationId="{F7A6F9C2-8274-80DF-43C4-C4B20AE4E8D3}"/>
          </ac:spMkLst>
        </pc:spChg>
        <pc:spChg chg="mod">
          <ac:chgData name="Сергей Вялов" userId="895e33b0a290579f" providerId="LiveId" clId="{9550E111-061E-4647-8772-9D12424DA270}" dt="2025-10-02T19:00:34.302" v="1562" actId="27636"/>
          <ac:spMkLst>
            <pc:docMk/>
            <pc:sldMk cId="1846181681" sldId="273"/>
            <ac:spMk id="3" creationId="{9D01D485-6CCE-1FA7-6AB2-8B00EF788069}"/>
          </ac:spMkLst>
        </pc:spChg>
        <pc:spChg chg="add">
          <ac:chgData name="Сергей Вялов" userId="895e33b0a290579f" providerId="LiveId" clId="{9550E111-061E-4647-8772-9D12424DA270}" dt="2025-09-29T19:31:55.754" v="893" actId="26606"/>
          <ac:spMkLst>
            <pc:docMk/>
            <pc:sldMk cId="1846181681" sldId="273"/>
            <ac:spMk id="2055" creationId="{45D37F4E-DDB4-456B-97E0-9937730A039F}"/>
          </ac:spMkLst>
        </pc:spChg>
        <pc:spChg chg="add">
          <ac:chgData name="Сергей Вялов" userId="895e33b0a290579f" providerId="LiveId" clId="{9550E111-061E-4647-8772-9D12424DA270}" dt="2025-09-29T19:31:55.754" v="893" actId="26606"/>
          <ac:spMkLst>
            <pc:docMk/>
            <pc:sldMk cId="1846181681" sldId="273"/>
            <ac:spMk id="2057" creationId="{B2DD41CD-8F47-4F56-AD12-4E2FF7696987}"/>
          </ac:spMkLst>
        </pc:spChg>
        <pc:picChg chg="add mod">
          <ac:chgData name="Сергей Вялов" userId="895e33b0a290579f" providerId="LiveId" clId="{9550E111-061E-4647-8772-9D12424DA270}" dt="2025-09-29T19:31:55.754" v="893" actId="26606"/>
          <ac:picMkLst>
            <pc:docMk/>
            <pc:sldMk cId="1846181681" sldId="273"/>
            <ac:picMk id="2050" creationId="{CAB97DF9-320D-3E81-7611-4E12C0D2D0A8}"/>
          </ac:picMkLst>
        </pc:picChg>
      </pc:sldChg>
      <pc:sldChg chg="addSp delSp modSp mod setBg">
        <pc:chgData name="Сергей Вялов" userId="895e33b0a290579f" providerId="LiveId" clId="{9550E111-061E-4647-8772-9D12424DA270}" dt="2025-10-02T19:09:07.127" v="1792" actId="20577"/>
        <pc:sldMkLst>
          <pc:docMk/>
          <pc:sldMk cId="3234117694" sldId="274"/>
        </pc:sldMkLst>
        <pc:spChg chg="mod">
          <ac:chgData name="Сергей Вялов" userId="895e33b0a290579f" providerId="LiveId" clId="{9550E111-061E-4647-8772-9D12424DA270}" dt="2025-09-29T19:41:02.281" v="955" actId="26606"/>
          <ac:spMkLst>
            <pc:docMk/>
            <pc:sldMk cId="3234117694" sldId="274"/>
            <ac:spMk id="2" creationId="{146EAF2B-187B-0C52-6FC9-78D69AAAADAF}"/>
          </ac:spMkLst>
        </pc:spChg>
        <pc:spChg chg="mod">
          <ac:chgData name="Сергей Вялов" userId="895e33b0a290579f" providerId="LiveId" clId="{9550E111-061E-4647-8772-9D12424DA270}" dt="2025-10-02T19:09:07.127" v="1792" actId="20577"/>
          <ac:spMkLst>
            <pc:docMk/>
            <pc:sldMk cId="3234117694" sldId="274"/>
            <ac:spMk id="3" creationId="{29DB73FD-B25F-AF84-D4F8-3CE68CE6AC2B}"/>
          </ac:spMkLst>
        </pc:spChg>
        <pc:spChg chg="add">
          <ac:chgData name="Сергей Вялов" userId="895e33b0a290579f" providerId="LiveId" clId="{9550E111-061E-4647-8772-9D12424DA270}" dt="2025-09-29T19:41:02.281" v="955" actId="26606"/>
          <ac:spMkLst>
            <pc:docMk/>
            <pc:sldMk cId="3234117694" sldId="274"/>
            <ac:spMk id="11280" creationId="{45D37F4E-DDB4-456B-97E0-9937730A039F}"/>
          </ac:spMkLst>
        </pc:spChg>
        <pc:spChg chg="add">
          <ac:chgData name="Сергей Вялов" userId="895e33b0a290579f" providerId="LiveId" clId="{9550E111-061E-4647-8772-9D12424DA270}" dt="2025-09-29T19:41:02.281" v="955" actId="26606"/>
          <ac:spMkLst>
            <pc:docMk/>
            <pc:sldMk cId="3234117694" sldId="274"/>
            <ac:spMk id="11281" creationId="{B2DD41CD-8F47-4F56-AD12-4E2FF7696987}"/>
          </ac:spMkLst>
        </pc:spChg>
        <pc:picChg chg="add mod">
          <ac:chgData name="Сергей Вялов" userId="895e33b0a290579f" providerId="LiveId" clId="{9550E111-061E-4647-8772-9D12424DA270}" dt="2025-09-29T19:41:02.281" v="955" actId="26606"/>
          <ac:picMkLst>
            <pc:docMk/>
            <pc:sldMk cId="3234117694" sldId="274"/>
            <ac:picMk id="11266" creationId="{40DC4CEB-CD1D-EEE9-40D6-5E9E9147A457}"/>
          </ac:picMkLst>
        </pc:picChg>
      </pc:sldChg>
      <pc:sldChg chg="addSp modSp mod ord setBg">
        <pc:chgData name="Сергей Вялов" userId="895e33b0a290579f" providerId="LiveId" clId="{9550E111-061E-4647-8772-9D12424DA270}" dt="2025-10-02T19:19:49.128" v="2034" actId="113"/>
        <pc:sldMkLst>
          <pc:docMk/>
          <pc:sldMk cId="367621400" sldId="275"/>
        </pc:sldMkLst>
        <pc:spChg chg="mod">
          <ac:chgData name="Сергей Вялов" userId="895e33b0a290579f" providerId="LiveId" clId="{9550E111-061E-4647-8772-9D12424DA270}" dt="2025-10-02T19:18:33.010" v="1969" actId="26606"/>
          <ac:spMkLst>
            <pc:docMk/>
            <pc:sldMk cId="367621400" sldId="275"/>
            <ac:spMk id="2" creationId="{52502F4C-A3C0-B5F8-E045-231B511F00F2}"/>
          </ac:spMkLst>
        </pc:spChg>
        <pc:spChg chg="mod">
          <ac:chgData name="Сергей Вялов" userId="895e33b0a290579f" providerId="LiveId" clId="{9550E111-061E-4647-8772-9D12424DA270}" dt="2025-10-02T19:19:49.128" v="2034" actId="113"/>
          <ac:spMkLst>
            <pc:docMk/>
            <pc:sldMk cId="367621400" sldId="275"/>
            <ac:spMk id="3" creationId="{1459A47C-8A1A-2E5B-AFE4-7F3414E04095}"/>
          </ac:spMkLst>
        </pc:spChg>
        <pc:spChg chg="add">
          <ac:chgData name="Сергей Вялов" userId="895e33b0a290579f" providerId="LiveId" clId="{9550E111-061E-4647-8772-9D12424DA270}" dt="2025-10-02T19:18:33.010" v="1969" actId="26606"/>
          <ac:spMkLst>
            <pc:docMk/>
            <pc:sldMk cId="367621400" sldId="275"/>
            <ac:spMk id="9" creationId="{45D37F4E-DDB4-456B-97E0-9937730A039F}"/>
          </ac:spMkLst>
        </pc:spChg>
        <pc:spChg chg="add">
          <ac:chgData name="Сергей Вялов" userId="895e33b0a290579f" providerId="LiveId" clId="{9550E111-061E-4647-8772-9D12424DA270}" dt="2025-10-02T19:18:33.010" v="1969" actId="26606"/>
          <ac:spMkLst>
            <pc:docMk/>
            <pc:sldMk cId="367621400" sldId="275"/>
            <ac:spMk id="11" creationId="{B2DD41CD-8F47-4F56-AD12-4E2FF7696987}"/>
          </ac:spMkLst>
        </pc:spChg>
        <pc:picChg chg="add mod">
          <ac:chgData name="Сергей Вялов" userId="895e33b0a290579f" providerId="LiveId" clId="{9550E111-061E-4647-8772-9D12424DA270}" dt="2025-10-02T19:18:33.010" v="1969" actId="26606"/>
          <ac:picMkLst>
            <pc:docMk/>
            <pc:sldMk cId="367621400" sldId="275"/>
            <ac:picMk id="4" creationId="{86B6816E-D4CC-1762-1E01-3828B44D1C2B}"/>
          </ac:picMkLst>
        </pc:picChg>
      </pc:sldChg>
      <pc:sldChg chg="addSp delSp modSp new mod">
        <pc:chgData name="Сергей Вялов" userId="895e33b0a290579f" providerId="LiveId" clId="{9550E111-061E-4647-8772-9D12424DA270}" dt="2025-10-02T18:12:06.667" v="1203" actId="26606"/>
        <pc:sldMkLst>
          <pc:docMk/>
          <pc:sldMk cId="878619546" sldId="276"/>
        </pc:sldMkLst>
        <pc:spChg chg="mod">
          <ac:chgData name="Сергей Вялов" userId="895e33b0a290579f" providerId="LiveId" clId="{9550E111-061E-4647-8772-9D12424DA270}" dt="2025-09-29T18:52:04.132" v="204" actId="20577"/>
          <ac:spMkLst>
            <pc:docMk/>
            <pc:sldMk cId="878619546" sldId="276"/>
            <ac:spMk id="2" creationId="{62D7C360-1F38-AAEE-D5C2-E58BB08948A7}"/>
          </ac:spMkLst>
        </pc:spChg>
        <pc:spChg chg="del mod">
          <ac:chgData name="Сергей Вялов" userId="895e33b0a290579f" providerId="LiveId" clId="{9550E111-061E-4647-8772-9D12424DA270}" dt="2025-10-02T18:12:06.667" v="1203" actId="26606"/>
          <ac:spMkLst>
            <pc:docMk/>
            <pc:sldMk cId="878619546" sldId="276"/>
            <ac:spMk id="3" creationId="{7AD85646-AEC1-0A96-4144-8938930D91F8}"/>
          </ac:spMkLst>
        </pc:spChg>
        <pc:graphicFrameChg chg="add">
          <ac:chgData name="Сергей Вялов" userId="895e33b0a290579f" providerId="LiveId" clId="{9550E111-061E-4647-8772-9D12424DA270}" dt="2025-10-02T18:12:06.667" v="1203" actId="26606"/>
          <ac:graphicFrameMkLst>
            <pc:docMk/>
            <pc:sldMk cId="878619546" sldId="276"/>
            <ac:graphicFrameMk id="5" creationId="{8B886D24-E322-FE3C-8BBF-E61EB49B8BF8}"/>
          </ac:graphicFrameMkLst>
        </pc:graphicFrameChg>
      </pc:sldChg>
      <pc:sldChg chg="modSp new del mod">
        <pc:chgData name="Сергей Вялов" userId="895e33b0a290579f" providerId="LiveId" clId="{9550E111-061E-4647-8772-9D12424DA270}" dt="2025-09-29T19:14:03.853" v="642" actId="47"/>
        <pc:sldMkLst>
          <pc:docMk/>
          <pc:sldMk cId="803176827" sldId="277"/>
        </pc:sldMkLst>
      </pc:sldChg>
      <pc:sldChg chg="addSp delSp modSp new mod setBg">
        <pc:chgData name="Сергей Вялов" userId="895e33b0a290579f" providerId="LiveId" clId="{9550E111-061E-4647-8772-9D12424DA270}" dt="2025-10-02T19:33:11.778" v="2054" actId="20577"/>
        <pc:sldMkLst>
          <pc:docMk/>
          <pc:sldMk cId="2800919582" sldId="278"/>
        </pc:sldMkLst>
        <pc:spChg chg="mod">
          <ac:chgData name="Сергей Вялов" userId="895e33b0a290579f" providerId="LiveId" clId="{9550E111-061E-4647-8772-9D12424DA270}" dt="2025-10-02T19:16:11.745" v="1916" actId="26606"/>
          <ac:spMkLst>
            <pc:docMk/>
            <pc:sldMk cId="2800919582" sldId="278"/>
            <ac:spMk id="2" creationId="{D8178738-96DB-F7BE-13AB-E2E2C4D1A5C2}"/>
          </ac:spMkLst>
        </pc:spChg>
        <pc:spChg chg="mod">
          <ac:chgData name="Сергей Вялов" userId="895e33b0a290579f" providerId="LiveId" clId="{9550E111-061E-4647-8772-9D12424DA270}" dt="2025-10-02T19:33:11.778" v="2054" actId="20577"/>
          <ac:spMkLst>
            <pc:docMk/>
            <pc:sldMk cId="2800919582" sldId="278"/>
            <ac:spMk id="3" creationId="{EFD0D375-8CB8-97CD-1E01-828EFF801FF5}"/>
          </ac:spMkLst>
        </pc:spChg>
        <pc:spChg chg="add del">
          <ac:chgData name="Сергей Вялов" userId="895e33b0a290579f" providerId="LiveId" clId="{9550E111-061E-4647-8772-9D12424DA270}" dt="2025-10-02T19:16:11.737" v="1915" actId="26606"/>
          <ac:spMkLst>
            <pc:docMk/>
            <pc:sldMk cId="2800919582" sldId="278"/>
            <ac:spMk id="9223" creationId="{743AA782-23D1-4521-8CAD-47662984AA08}"/>
          </ac:spMkLst>
        </pc:spChg>
        <pc:spChg chg="add del">
          <ac:chgData name="Сергей Вялов" userId="895e33b0a290579f" providerId="LiveId" clId="{9550E111-061E-4647-8772-9D12424DA270}" dt="2025-10-02T19:16:11.737" v="1915" actId="26606"/>
          <ac:spMkLst>
            <pc:docMk/>
            <pc:sldMk cId="2800919582" sldId="278"/>
            <ac:spMk id="9225" creationId="{71877DBC-BB60-40F0-AC93-2ACDBAAE60CE}"/>
          </ac:spMkLst>
        </pc:spChg>
        <pc:spChg chg="add">
          <ac:chgData name="Сергей Вялов" userId="895e33b0a290579f" providerId="LiveId" clId="{9550E111-061E-4647-8772-9D12424DA270}" dt="2025-10-02T19:16:11.745" v="1916" actId="26606"/>
          <ac:spMkLst>
            <pc:docMk/>
            <pc:sldMk cId="2800919582" sldId="278"/>
            <ac:spMk id="9227" creationId="{743AA782-23D1-4521-8CAD-47662984AA08}"/>
          </ac:spMkLst>
        </pc:spChg>
        <pc:spChg chg="add">
          <ac:chgData name="Сергей Вялов" userId="895e33b0a290579f" providerId="LiveId" clId="{9550E111-061E-4647-8772-9D12424DA270}" dt="2025-10-02T19:16:11.745" v="1916" actId="26606"/>
          <ac:spMkLst>
            <pc:docMk/>
            <pc:sldMk cId="2800919582" sldId="278"/>
            <ac:spMk id="9228" creationId="{650D18FE-0824-4A46-B22C-A86B52E5780A}"/>
          </ac:spMkLst>
        </pc:spChg>
        <pc:picChg chg="add mod">
          <ac:chgData name="Сергей Вялов" userId="895e33b0a290579f" providerId="LiveId" clId="{9550E111-061E-4647-8772-9D12424DA270}" dt="2025-10-02T19:16:11.745" v="1916" actId="26606"/>
          <ac:picMkLst>
            <pc:docMk/>
            <pc:sldMk cId="2800919582" sldId="278"/>
            <ac:picMk id="9218" creationId="{7C445CDF-251B-AAE0-C534-021E367D1DD4}"/>
          </ac:picMkLst>
        </pc:picChg>
      </pc:sldChg>
      <pc:sldChg chg="addSp modSp new mod setBg">
        <pc:chgData name="Сергей Вялов" userId="895e33b0a290579f" providerId="LiveId" clId="{9550E111-061E-4647-8772-9D12424DA270}" dt="2025-10-02T19:33:05.075" v="2052" actId="20577"/>
        <pc:sldMkLst>
          <pc:docMk/>
          <pc:sldMk cId="593255261" sldId="279"/>
        </pc:sldMkLst>
        <pc:spChg chg="mod">
          <ac:chgData name="Сергей Вялов" userId="895e33b0a290579f" providerId="LiveId" clId="{9550E111-061E-4647-8772-9D12424DA270}" dt="2025-10-02T19:15:21.382" v="1910" actId="26606"/>
          <ac:spMkLst>
            <pc:docMk/>
            <pc:sldMk cId="593255261" sldId="279"/>
            <ac:spMk id="2" creationId="{3ADAFE5A-B737-4BAB-78A6-48EE731C3AFB}"/>
          </ac:spMkLst>
        </pc:spChg>
        <pc:spChg chg="mod">
          <ac:chgData name="Сергей Вялов" userId="895e33b0a290579f" providerId="LiveId" clId="{9550E111-061E-4647-8772-9D12424DA270}" dt="2025-10-02T19:33:05.075" v="2052" actId="20577"/>
          <ac:spMkLst>
            <pc:docMk/>
            <pc:sldMk cId="593255261" sldId="279"/>
            <ac:spMk id="3" creationId="{9544E626-6F2A-A4DF-4857-1DE3FCC12C3D}"/>
          </ac:spMkLst>
        </pc:spChg>
        <pc:spChg chg="add">
          <ac:chgData name="Сергей Вялов" userId="895e33b0a290579f" providerId="LiveId" clId="{9550E111-061E-4647-8772-9D12424DA270}" dt="2025-10-02T19:15:21.382" v="1910" actId="26606"/>
          <ac:spMkLst>
            <pc:docMk/>
            <pc:sldMk cId="593255261" sldId="279"/>
            <ac:spMk id="10" creationId="{743AA782-23D1-4521-8CAD-47662984AA08}"/>
          </ac:spMkLst>
        </pc:spChg>
        <pc:spChg chg="add">
          <ac:chgData name="Сергей Вялов" userId="895e33b0a290579f" providerId="LiveId" clId="{9550E111-061E-4647-8772-9D12424DA270}" dt="2025-10-02T19:15:21.382" v="1910" actId="26606"/>
          <ac:spMkLst>
            <pc:docMk/>
            <pc:sldMk cId="593255261" sldId="279"/>
            <ac:spMk id="12" creationId="{71877DBC-BB60-40F0-AC93-2ACDBAAE60CE}"/>
          </ac:spMkLst>
        </pc:spChg>
        <pc:picChg chg="add mod">
          <ac:chgData name="Сергей Вялов" userId="895e33b0a290579f" providerId="LiveId" clId="{9550E111-061E-4647-8772-9D12424DA270}" dt="2025-10-02T19:15:25.712" v="1912" actId="962"/>
          <ac:picMkLst>
            <pc:docMk/>
            <pc:sldMk cId="593255261" sldId="279"/>
            <ac:picMk id="5" creationId="{BDE9F675-EBAA-1903-FE97-B7F2A898C4CF}"/>
          </ac:picMkLst>
        </pc:picChg>
      </pc:sldChg>
      <pc:sldChg chg="addSp modSp new mod setBg">
        <pc:chgData name="Сергей Вялов" userId="895e33b0a290579f" providerId="LiveId" clId="{9550E111-061E-4647-8772-9D12424DA270}" dt="2025-10-02T19:13:40.152" v="1908" actId="403"/>
        <pc:sldMkLst>
          <pc:docMk/>
          <pc:sldMk cId="1436455876" sldId="280"/>
        </pc:sldMkLst>
        <pc:spChg chg="mod">
          <ac:chgData name="Сергей Вялов" userId="895e33b0a290579f" providerId="LiveId" clId="{9550E111-061E-4647-8772-9D12424DA270}" dt="2025-10-02T19:13:13.783" v="1900" actId="26606"/>
          <ac:spMkLst>
            <pc:docMk/>
            <pc:sldMk cId="1436455876" sldId="280"/>
            <ac:spMk id="2" creationId="{5453B947-B0CF-7E77-F3F1-15EABD591EA6}"/>
          </ac:spMkLst>
        </pc:spChg>
        <pc:spChg chg="mod">
          <ac:chgData name="Сергей Вялов" userId="895e33b0a290579f" providerId="LiveId" clId="{9550E111-061E-4647-8772-9D12424DA270}" dt="2025-10-02T19:13:40.152" v="1908" actId="403"/>
          <ac:spMkLst>
            <pc:docMk/>
            <pc:sldMk cId="1436455876" sldId="280"/>
            <ac:spMk id="3" creationId="{09719719-37C9-84DE-8130-612D89E9A654}"/>
          </ac:spMkLst>
        </pc:spChg>
        <pc:spChg chg="add">
          <ac:chgData name="Сергей Вялов" userId="895e33b0a290579f" providerId="LiveId" clId="{9550E111-061E-4647-8772-9D12424DA270}" dt="2025-10-02T19:13:13.783" v="1900" actId="26606"/>
          <ac:spMkLst>
            <pc:docMk/>
            <pc:sldMk cId="1436455876" sldId="280"/>
            <ac:spMk id="8199" creationId="{743AA782-23D1-4521-8CAD-47662984AA08}"/>
          </ac:spMkLst>
        </pc:spChg>
        <pc:spChg chg="add">
          <ac:chgData name="Сергей Вялов" userId="895e33b0a290579f" providerId="LiveId" clId="{9550E111-061E-4647-8772-9D12424DA270}" dt="2025-10-02T19:13:13.783" v="1900" actId="26606"/>
          <ac:spMkLst>
            <pc:docMk/>
            <pc:sldMk cId="1436455876" sldId="280"/>
            <ac:spMk id="8201" creationId="{71877DBC-BB60-40F0-AC93-2ACDBAAE60CE}"/>
          </ac:spMkLst>
        </pc:spChg>
        <pc:picChg chg="add mod">
          <ac:chgData name="Сергей Вялов" userId="895e33b0a290579f" providerId="LiveId" clId="{9550E111-061E-4647-8772-9D12424DA270}" dt="2025-10-02T19:13:13.783" v="1900" actId="26606"/>
          <ac:picMkLst>
            <pc:docMk/>
            <pc:sldMk cId="1436455876" sldId="280"/>
            <ac:picMk id="8194" creationId="{7B26EEE3-F082-CCC1-ECF3-D134BF6F9327}"/>
          </ac:picMkLst>
        </pc:picChg>
      </pc:sldChg>
      <pc:sldChg chg="modSp new del mod">
        <pc:chgData name="Сергей Вялов" userId="895e33b0a290579f" providerId="LiveId" clId="{9550E111-061E-4647-8772-9D12424DA270}" dt="2025-10-02T19:16:26.938" v="1917" actId="47"/>
        <pc:sldMkLst>
          <pc:docMk/>
          <pc:sldMk cId="1904261024" sldId="281"/>
        </pc:sldMkLst>
        <pc:spChg chg="mod">
          <ac:chgData name="Сергей Вялов" userId="895e33b0a290579f" providerId="LiveId" clId="{9550E111-061E-4647-8772-9D12424DA270}" dt="2025-10-02T19:11:50.148" v="1874" actId="113"/>
          <ac:spMkLst>
            <pc:docMk/>
            <pc:sldMk cId="1904261024" sldId="281"/>
            <ac:spMk id="3" creationId="{5AAC6A64-070B-FC7A-01BB-158BA12D0A78}"/>
          </ac:spMkLst>
        </pc:spChg>
      </pc:sldChg>
      <pc:sldChg chg="modSp new mod">
        <pc:chgData name="Сергей Вялов" userId="895e33b0a290579f" providerId="LiveId" clId="{9550E111-061E-4647-8772-9D12424DA270}" dt="2025-09-29T19:25:51.500" v="706" actId="20577"/>
        <pc:sldMkLst>
          <pc:docMk/>
          <pc:sldMk cId="2710593790" sldId="282"/>
        </pc:sldMkLst>
        <pc:spChg chg="mod">
          <ac:chgData name="Сергей Вялов" userId="895e33b0a290579f" providerId="LiveId" clId="{9550E111-061E-4647-8772-9D12424DA270}" dt="2025-09-06T11:57:11.961" v="94" actId="6549"/>
          <ac:spMkLst>
            <pc:docMk/>
            <pc:sldMk cId="2710593790" sldId="282"/>
            <ac:spMk id="2" creationId="{7CC58DC8-39CF-143F-A77A-A2E52EF0D952}"/>
          </ac:spMkLst>
        </pc:spChg>
        <pc:spChg chg="mod">
          <ac:chgData name="Сергей Вялов" userId="895e33b0a290579f" providerId="LiveId" clId="{9550E111-061E-4647-8772-9D12424DA270}" dt="2025-09-29T19:25:51.500" v="706" actId="20577"/>
          <ac:spMkLst>
            <pc:docMk/>
            <pc:sldMk cId="2710593790" sldId="282"/>
            <ac:spMk id="3" creationId="{E7002C71-EA74-1098-4854-B4FD71050C3F}"/>
          </ac:spMkLst>
        </pc:spChg>
      </pc:sldChg>
      <pc:sldChg chg="new del">
        <pc:chgData name="Сергей Вялов" userId="895e33b0a290579f" providerId="LiveId" clId="{9550E111-061E-4647-8772-9D12424DA270}" dt="2025-09-29T19:27:43.229" v="732" actId="47"/>
        <pc:sldMkLst>
          <pc:docMk/>
          <pc:sldMk cId="2736180404" sldId="283"/>
        </pc:sldMkLst>
      </pc:sldChg>
      <pc:sldChg chg="addSp delSp modSp new mod modClrScheme chgLayout">
        <pc:chgData name="Сергей Вялов" userId="895e33b0a290579f" providerId="LiveId" clId="{9550E111-061E-4647-8772-9D12424DA270}" dt="2025-10-02T18:51:30.322" v="1404" actId="1076"/>
        <pc:sldMkLst>
          <pc:docMk/>
          <pc:sldMk cId="101069740" sldId="284"/>
        </pc:sldMkLst>
        <pc:spChg chg="mod ord">
          <ac:chgData name="Сергей Вялов" userId="895e33b0a290579f" providerId="LiveId" clId="{9550E111-061E-4647-8772-9D12424DA270}" dt="2025-09-29T19:26:19.005" v="715" actId="700"/>
          <ac:spMkLst>
            <pc:docMk/>
            <pc:sldMk cId="101069740" sldId="284"/>
            <ac:spMk id="2" creationId="{537BFFE4-919D-1F44-134C-B40D94CDB3EB}"/>
          </ac:spMkLst>
        </pc:spChg>
        <pc:spChg chg="add mod ord">
          <ac:chgData name="Сергей Вялов" userId="895e33b0a290579f" providerId="LiveId" clId="{9550E111-061E-4647-8772-9D12424DA270}" dt="2025-09-29T19:26:57.324" v="726" actId="20577"/>
          <ac:spMkLst>
            <pc:docMk/>
            <pc:sldMk cId="101069740" sldId="284"/>
            <ac:spMk id="4" creationId="{DEDD1CAA-635F-8306-B042-E34A6044B072}"/>
          </ac:spMkLst>
        </pc:spChg>
        <pc:spChg chg="add mod ord">
          <ac:chgData name="Сергей Вялов" userId="895e33b0a290579f" providerId="LiveId" clId="{9550E111-061E-4647-8772-9D12424DA270}" dt="2025-09-29T19:26:42.973" v="723" actId="113"/>
          <ac:spMkLst>
            <pc:docMk/>
            <pc:sldMk cId="101069740" sldId="284"/>
            <ac:spMk id="5" creationId="{E8CB4A9A-6B1D-93D3-07E5-9E40EC24A567}"/>
          </ac:spMkLst>
        </pc:spChg>
        <pc:picChg chg="add mod">
          <ac:chgData name="Сергей Вялов" userId="895e33b0a290579f" providerId="LiveId" clId="{9550E111-061E-4647-8772-9D12424DA270}" dt="2025-10-02T18:51:30.322" v="1404" actId="1076"/>
          <ac:picMkLst>
            <pc:docMk/>
            <pc:sldMk cId="101069740" sldId="284"/>
            <ac:picMk id="7170" creationId="{1B02D410-587E-B813-E15B-5534638B3D1D}"/>
          </ac:picMkLst>
        </pc:picChg>
        <pc:picChg chg="add del mod">
          <ac:chgData name="Сергей Вялов" userId="895e33b0a290579f" providerId="LiveId" clId="{9550E111-061E-4647-8772-9D12424DA270}" dt="2025-10-02T18:50:51.201" v="1397" actId="478"/>
          <ac:picMkLst>
            <pc:docMk/>
            <pc:sldMk cId="101069740" sldId="284"/>
            <ac:picMk id="10242" creationId="{7F423961-5A93-08C3-501C-4E115D88DF07}"/>
          </ac:picMkLst>
        </pc:picChg>
      </pc:sldChg>
      <pc:sldChg chg="new del">
        <pc:chgData name="Сергей Вялов" userId="895e33b0a290579f" providerId="LiveId" clId="{9550E111-061E-4647-8772-9D12424DA270}" dt="2025-09-29T19:21:01.835" v="651" actId="47"/>
        <pc:sldMkLst>
          <pc:docMk/>
          <pc:sldMk cId="1422097546" sldId="285"/>
        </pc:sldMkLst>
      </pc:sldChg>
      <pc:sldChg chg="addSp delSp modSp new mod setBg addAnim modAnim">
        <pc:chgData name="Сергей Вялов" userId="895e33b0a290579f" providerId="LiveId" clId="{9550E111-061E-4647-8772-9D12424DA270}" dt="2025-09-29T18:55:21.893" v="242"/>
        <pc:sldMkLst>
          <pc:docMk/>
          <pc:sldMk cId="3226323767" sldId="286"/>
        </pc:sldMkLst>
        <pc:spChg chg="mod">
          <ac:chgData name="Сергей Вялов" userId="895e33b0a290579f" providerId="LiveId" clId="{9550E111-061E-4647-8772-9D12424DA270}" dt="2025-09-29T18:55:09.959" v="240" actId="26606"/>
          <ac:spMkLst>
            <pc:docMk/>
            <pc:sldMk cId="3226323767" sldId="286"/>
            <ac:spMk id="2" creationId="{CA5AA60D-D0AB-52DF-5E44-58694019BB8E}"/>
          </ac:spMkLst>
        </pc:spChg>
        <pc:spChg chg="add">
          <ac:chgData name="Сергей Вялов" userId="895e33b0a290579f" providerId="LiveId" clId="{9550E111-061E-4647-8772-9D12424DA270}" dt="2025-09-29T18:55:09.959" v="240" actId="26606"/>
          <ac:spMkLst>
            <pc:docMk/>
            <pc:sldMk cId="3226323767" sldId="286"/>
            <ac:spMk id="1040" creationId="{9B7AD9F6-8CE7-4299-8FC6-328F4DCD3FF9}"/>
          </ac:spMkLst>
        </pc:spChg>
        <pc:spChg chg="add">
          <ac:chgData name="Сергей Вялов" userId="895e33b0a290579f" providerId="LiveId" clId="{9550E111-061E-4647-8772-9D12424DA270}" dt="2025-09-29T18:55:09.959" v="240" actId="26606"/>
          <ac:spMkLst>
            <pc:docMk/>
            <pc:sldMk cId="3226323767" sldId="286"/>
            <ac:spMk id="1042" creationId="{3F9B0603-37C5-4312-AE4D-A3D015475403}"/>
          </ac:spMkLst>
        </pc:spChg>
        <pc:picChg chg="add mod">
          <ac:chgData name="Сергей Вялов" userId="895e33b0a290579f" providerId="LiveId" clId="{9550E111-061E-4647-8772-9D12424DA270}" dt="2025-09-29T18:55:09.959" v="240" actId="26606"/>
          <ac:picMkLst>
            <pc:docMk/>
            <pc:sldMk cId="3226323767" sldId="286"/>
            <ac:picMk id="1030" creationId="{880BAD11-1B02-557E-BCFA-47E26470CA7A}"/>
          </ac:picMkLst>
        </pc:picChg>
      </pc:sldChg>
      <pc:sldChg chg="addSp delSp modSp new mod setBg">
        <pc:chgData name="Сергей Вялов" userId="895e33b0a290579f" providerId="LiveId" clId="{9550E111-061E-4647-8772-9D12424DA270}" dt="2025-10-02T18:44:31.200" v="1396"/>
        <pc:sldMkLst>
          <pc:docMk/>
          <pc:sldMk cId="3050619447" sldId="287"/>
        </pc:sldMkLst>
        <pc:spChg chg="mod">
          <ac:chgData name="Сергей Вялов" userId="895e33b0a290579f" providerId="LiveId" clId="{9550E111-061E-4647-8772-9D12424DA270}" dt="2025-10-02T18:33:11.302" v="1368" actId="20577"/>
          <ac:spMkLst>
            <pc:docMk/>
            <pc:sldMk cId="3050619447" sldId="287"/>
            <ac:spMk id="2" creationId="{EFC90DCF-1F2E-AF27-1464-15135FDFB4E3}"/>
          </ac:spMkLst>
        </pc:spChg>
        <pc:spChg chg="del">
          <ac:chgData name="Сергей Вялов" userId="895e33b0a290579f" providerId="LiveId" clId="{9550E111-061E-4647-8772-9D12424DA270}" dt="2025-10-02T18:32:57.661" v="1359"/>
          <ac:spMkLst>
            <pc:docMk/>
            <pc:sldMk cId="3050619447" sldId="287"/>
            <ac:spMk id="3" creationId="{93CF3880-2071-FA17-4385-79F752EF290E}"/>
          </ac:spMkLst>
        </pc:spChg>
        <pc:spChg chg="add del">
          <ac:chgData name="Сергей Вялов" userId="895e33b0a290579f" providerId="LiveId" clId="{9550E111-061E-4647-8772-9D12424DA270}" dt="2025-10-02T18:33:06.491" v="1361" actId="26606"/>
          <ac:spMkLst>
            <pc:docMk/>
            <pc:sldMk cId="3050619447" sldId="287"/>
            <ac:spMk id="4103" creationId="{D12DDE76-C203-4047-9998-63900085B5E8}"/>
          </ac:spMkLst>
        </pc:spChg>
        <pc:spChg chg="add">
          <ac:chgData name="Сергей Вялов" userId="895e33b0a290579f" providerId="LiveId" clId="{9550E111-061E-4647-8772-9D12424DA270}" dt="2025-10-02T18:33:06.500" v="1362" actId="26606"/>
          <ac:spMkLst>
            <pc:docMk/>
            <pc:sldMk cId="3050619447" sldId="287"/>
            <ac:spMk id="4105" creationId="{3FCFB1DE-0B7E-48CC-BA90-B2AB0889F9D6}"/>
          </ac:spMkLst>
        </pc:spChg>
        <pc:spChg chg="add">
          <ac:chgData name="Сергей Вялов" userId="895e33b0a290579f" providerId="LiveId" clId="{9550E111-061E-4647-8772-9D12424DA270}" dt="2025-10-02T18:33:06.500" v="1362" actId="26606"/>
          <ac:spMkLst>
            <pc:docMk/>
            <pc:sldMk cId="3050619447" sldId="287"/>
            <ac:spMk id="4106" creationId="{665DBBEF-238B-476B-96AB-8AAC3224ECEA}"/>
          </ac:spMkLst>
        </pc:spChg>
        <pc:picChg chg="add mod">
          <ac:chgData name="Сергей Вялов" userId="895e33b0a290579f" providerId="LiveId" clId="{9550E111-061E-4647-8772-9D12424DA270}" dt="2025-10-02T18:44:31.200" v="1396"/>
          <ac:picMkLst>
            <pc:docMk/>
            <pc:sldMk cId="3050619447" sldId="287"/>
            <ac:picMk id="4" creationId="{B1D905D7-CA26-28D3-13BE-0C47D541151B}"/>
          </ac:picMkLst>
        </pc:picChg>
        <pc:picChg chg="add mod">
          <ac:chgData name="Сергей Вялов" userId="895e33b0a290579f" providerId="LiveId" clId="{9550E111-061E-4647-8772-9D12424DA270}" dt="2025-10-02T18:33:06.500" v="1362" actId="26606"/>
          <ac:picMkLst>
            <pc:docMk/>
            <pc:sldMk cId="3050619447" sldId="287"/>
            <ac:picMk id="4098" creationId="{29F8536F-AF04-9AFB-89A0-25763F5BF86C}"/>
          </ac:picMkLst>
        </pc:picChg>
      </pc:sldChg>
      <pc:sldChg chg="modSp new del mod">
        <pc:chgData name="Сергей Вялов" userId="895e33b0a290579f" providerId="LiveId" clId="{9550E111-061E-4647-8772-9D12424DA270}" dt="2025-09-29T19:10:18.456" v="483" actId="47"/>
        <pc:sldMkLst>
          <pc:docMk/>
          <pc:sldMk cId="2109852576" sldId="288"/>
        </pc:sldMkLst>
      </pc:sldChg>
      <pc:sldChg chg="modSp new del mod">
        <pc:chgData name="Сергей Вялов" userId="895e33b0a290579f" providerId="LiveId" clId="{9550E111-061E-4647-8772-9D12424DA270}" dt="2025-09-29T19:10:19.337" v="484" actId="47"/>
        <pc:sldMkLst>
          <pc:docMk/>
          <pc:sldMk cId="889168609" sldId="289"/>
        </pc:sldMkLst>
      </pc:sldChg>
      <pc:sldChg chg="modSp new del mod">
        <pc:chgData name="Сергей Вялов" userId="895e33b0a290579f" providerId="LiveId" clId="{9550E111-061E-4647-8772-9D12424DA270}" dt="2025-09-29T19:10:20.295" v="485" actId="47"/>
        <pc:sldMkLst>
          <pc:docMk/>
          <pc:sldMk cId="1138151226" sldId="290"/>
        </pc:sldMkLst>
      </pc:sldChg>
      <pc:sldChg chg="addSp delSp modSp new mod setBg modClrScheme chgLayout">
        <pc:chgData name="Сергей Вялов" userId="895e33b0a290579f" providerId="LiveId" clId="{9550E111-061E-4647-8772-9D12424DA270}" dt="2025-10-02T18:20:06.682" v="1286" actId="403"/>
        <pc:sldMkLst>
          <pc:docMk/>
          <pc:sldMk cId="2541575078" sldId="291"/>
        </pc:sldMkLst>
        <pc:spChg chg="mod ord">
          <ac:chgData name="Сергей Вялов" userId="895e33b0a290579f" providerId="LiveId" clId="{9550E111-061E-4647-8772-9D12424DA270}" dt="2025-10-02T18:19:51.280" v="1279" actId="26606"/>
          <ac:spMkLst>
            <pc:docMk/>
            <pc:sldMk cId="2541575078" sldId="291"/>
            <ac:spMk id="2" creationId="{BA2F3D01-A07D-3C60-5386-6B2F60D19A45}"/>
          </ac:spMkLst>
        </pc:spChg>
        <pc:spChg chg="add del mod ord">
          <ac:chgData name="Сергей Вялов" userId="895e33b0a290579f" providerId="LiveId" clId="{9550E111-061E-4647-8772-9D12424DA270}" dt="2025-10-02T18:19:24.216" v="1270"/>
          <ac:spMkLst>
            <pc:docMk/>
            <pc:sldMk cId="2541575078" sldId="291"/>
            <ac:spMk id="3" creationId="{420B4FC2-80A0-935B-CEC4-8575AF33E499}"/>
          </ac:spMkLst>
        </pc:spChg>
        <pc:spChg chg="add mod ord">
          <ac:chgData name="Сергей Вялов" userId="895e33b0a290579f" providerId="LiveId" clId="{9550E111-061E-4647-8772-9D12424DA270}" dt="2025-10-02T18:20:06.682" v="1286" actId="403"/>
          <ac:spMkLst>
            <pc:docMk/>
            <pc:sldMk cId="2541575078" sldId="291"/>
            <ac:spMk id="4" creationId="{3B48C1BC-38E5-242A-6392-FFE95A8E9B3B}"/>
          </ac:spMkLst>
        </pc:spChg>
        <pc:spChg chg="add del">
          <ac:chgData name="Сергей Вялов" userId="895e33b0a290579f" providerId="LiveId" clId="{9550E111-061E-4647-8772-9D12424DA270}" dt="2025-10-02T18:19:47.185" v="1272" actId="26606"/>
          <ac:spMkLst>
            <pc:docMk/>
            <pc:sldMk cId="2541575078" sldId="291"/>
            <ac:spMk id="10" creationId="{3C915414-2809-4735-A560-0D5FE66700D8}"/>
          </ac:spMkLst>
        </pc:spChg>
        <pc:spChg chg="add del">
          <ac:chgData name="Сергей Вялов" userId="895e33b0a290579f" providerId="LiveId" clId="{9550E111-061E-4647-8772-9D12424DA270}" dt="2025-10-02T18:19:47.185" v="1272" actId="26606"/>
          <ac:spMkLst>
            <pc:docMk/>
            <pc:sldMk cId="2541575078" sldId="291"/>
            <ac:spMk id="41" creationId="{6DFF2B6F-0121-4534-AE5D-C5C3ED8EB70C}"/>
          </ac:spMkLst>
        </pc:spChg>
        <pc:spChg chg="add del">
          <ac:chgData name="Сергей Вялов" userId="895e33b0a290579f" providerId="LiveId" clId="{9550E111-061E-4647-8772-9D12424DA270}" dt="2025-10-02T18:19:47.185" v="1272" actId="26606"/>
          <ac:spMkLst>
            <pc:docMk/>
            <pc:sldMk cId="2541575078" sldId="291"/>
            <ac:spMk id="43" creationId="{D665D759-2DF8-4D47-8386-4BA28901A79D}"/>
          </ac:spMkLst>
        </pc:spChg>
        <pc:spChg chg="add del">
          <ac:chgData name="Сергей Вялов" userId="895e33b0a290579f" providerId="LiveId" clId="{9550E111-061E-4647-8772-9D12424DA270}" dt="2025-10-02T18:19:48.298" v="1274" actId="26606"/>
          <ac:spMkLst>
            <pc:docMk/>
            <pc:sldMk cId="2541575078" sldId="291"/>
            <ac:spMk id="47" creationId="{3C915414-2809-4735-A560-0D5FE66700D8}"/>
          </ac:spMkLst>
        </pc:spChg>
        <pc:spChg chg="add del">
          <ac:chgData name="Сергей Вялов" userId="895e33b0a290579f" providerId="LiveId" clId="{9550E111-061E-4647-8772-9D12424DA270}" dt="2025-10-02T18:19:48.298" v="1274" actId="26606"/>
          <ac:spMkLst>
            <pc:docMk/>
            <pc:sldMk cId="2541575078" sldId="291"/>
            <ac:spMk id="49" creationId="{6DFF2B6F-0121-4534-AE5D-C5C3ED8EB70C}"/>
          </ac:spMkLst>
        </pc:spChg>
        <pc:spChg chg="add del">
          <ac:chgData name="Сергей Вялов" userId="895e33b0a290579f" providerId="LiveId" clId="{9550E111-061E-4647-8772-9D12424DA270}" dt="2025-10-02T18:19:48.298" v="1274" actId="26606"/>
          <ac:spMkLst>
            <pc:docMk/>
            <pc:sldMk cId="2541575078" sldId="291"/>
            <ac:spMk id="51" creationId="{D665D759-2DF8-4D47-8386-4BA28901A79D}"/>
          </ac:spMkLst>
        </pc:spChg>
        <pc:spChg chg="add del">
          <ac:chgData name="Сергей Вялов" userId="895e33b0a290579f" providerId="LiveId" clId="{9550E111-061E-4647-8772-9D12424DA270}" dt="2025-10-02T18:19:49.614" v="1276" actId="26606"/>
          <ac:spMkLst>
            <pc:docMk/>
            <pc:sldMk cId="2541575078" sldId="291"/>
            <ac:spMk id="53" creationId="{3C915414-2809-4735-A560-0D5FE66700D8}"/>
          </ac:spMkLst>
        </pc:spChg>
        <pc:spChg chg="add del">
          <ac:chgData name="Сергей Вялов" userId="895e33b0a290579f" providerId="LiveId" clId="{9550E111-061E-4647-8772-9D12424DA270}" dt="2025-10-02T18:19:49.614" v="1276" actId="26606"/>
          <ac:spMkLst>
            <pc:docMk/>
            <pc:sldMk cId="2541575078" sldId="291"/>
            <ac:spMk id="55" creationId="{6DFF2B6F-0121-4534-AE5D-C5C3ED8EB70C}"/>
          </ac:spMkLst>
        </pc:spChg>
        <pc:spChg chg="add del">
          <ac:chgData name="Сергей Вялов" userId="895e33b0a290579f" providerId="LiveId" clId="{9550E111-061E-4647-8772-9D12424DA270}" dt="2025-10-02T18:19:49.614" v="1276" actId="26606"/>
          <ac:spMkLst>
            <pc:docMk/>
            <pc:sldMk cId="2541575078" sldId="291"/>
            <ac:spMk id="56" creationId="{D665D759-2DF8-4D47-8386-4BA28901A79D}"/>
          </ac:spMkLst>
        </pc:spChg>
        <pc:spChg chg="add del">
          <ac:chgData name="Сергей Вялов" userId="895e33b0a290579f" providerId="LiveId" clId="{9550E111-061E-4647-8772-9D12424DA270}" dt="2025-10-02T18:19:51.258" v="1278" actId="26606"/>
          <ac:spMkLst>
            <pc:docMk/>
            <pc:sldMk cId="2541575078" sldId="291"/>
            <ac:spMk id="59" creationId="{3C915414-2809-4735-A560-0D5FE66700D8}"/>
          </ac:spMkLst>
        </pc:spChg>
        <pc:spChg chg="add del">
          <ac:chgData name="Сергей Вялов" userId="895e33b0a290579f" providerId="LiveId" clId="{9550E111-061E-4647-8772-9D12424DA270}" dt="2025-10-02T18:19:51.258" v="1278" actId="26606"/>
          <ac:spMkLst>
            <pc:docMk/>
            <pc:sldMk cId="2541575078" sldId="291"/>
            <ac:spMk id="61" creationId="{6DFF2B6F-0121-4534-AE5D-C5C3ED8EB70C}"/>
          </ac:spMkLst>
        </pc:spChg>
        <pc:spChg chg="add del">
          <ac:chgData name="Сергей Вялов" userId="895e33b0a290579f" providerId="LiveId" clId="{9550E111-061E-4647-8772-9D12424DA270}" dt="2025-10-02T18:19:51.258" v="1278" actId="26606"/>
          <ac:spMkLst>
            <pc:docMk/>
            <pc:sldMk cId="2541575078" sldId="291"/>
            <ac:spMk id="63" creationId="{D665D759-2DF8-4D47-8386-4BA28901A79D}"/>
          </ac:spMkLst>
        </pc:spChg>
        <pc:spChg chg="add">
          <ac:chgData name="Сергей Вялов" userId="895e33b0a290579f" providerId="LiveId" clId="{9550E111-061E-4647-8772-9D12424DA270}" dt="2025-10-02T18:19:51.280" v="1279" actId="26606"/>
          <ac:spMkLst>
            <pc:docMk/>
            <pc:sldMk cId="2541575078" sldId="291"/>
            <ac:spMk id="65" creationId="{3C915414-2809-4735-A560-0D5FE66700D8}"/>
          </ac:spMkLst>
        </pc:spChg>
        <pc:spChg chg="add">
          <ac:chgData name="Сергей Вялов" userId="895e33b0a290579f" providerId="LiveId" clId="{9550E111-061E-4647-8772-9D12424DA270}" dt="2025-10-02T18:19:51.280" v="1279" actId="26606"/>
          <ac:spMkLst>
            <pc:docMk/>
            <pc:sldMk cId="2541575078" sldId="291"/>
            <ac:spMk id="67" creationId="{6DFF2B6F-0121-4534-AE5D-C5C3ED8EB70C}"/>
          </ac:spMkLst>
        </pc:spChg>
        <pc:spChg chg="add">
          <ac:chgData name="Сергей Вялов" userId="895e33b0a290579f" providerId="LiveId" clId="{9550E111-061E-4647-8772-9D12424DA270}" dt="2025-10-02T18:19:51.280" v="1279" actId="26606"/>
          <ac:spMkLst>
            <pc:docMk/>
            <pc:sldMk cId="2541575078" sldId="291"/>
            <ac:spMk id="68" creationId="{D665D759-2DF8-4D47-8386-4BA28901A79D}"/>
          </ac:spMkLst>
        </pc:spChg>
        <pc:grpChg chg="add del">
          <ac:chgData name="Сергей Вялов" userId="895e33b0a290579f" providerId="LiveId" clId="{9550E111-061E-4647-8772-9D12424DA270}" dt="2025-10-02T18:19:47.185" v="1272" actId="26606"/>
          <ac:grpSpMkLst>
            <pc:docMk/>
            <pc:sldMk cId="2541575078" sldId="291"/>
            <ac:grpSpMk id="12" creationId="{24413201-85BF-4680-A7D4-10CDBD03569C}"/>
          </ac:grpSpMkLst>
        </pc:grpChg>
        <pc:grpChg chg="add del">
          <ac:chgData name="Сергей Вялов" userId="895e33b0a290579f" providerId="LiveId" clId="{9550E111-061E-4647-8772-9D12424DA270}" dt="2025-10-02T18:19:48.298" v="1274" actId="26606"/>
          <ac:grpSpMkLst>
            <pc:docMk/>
            <pc:sldMk cId="2541575078" sldId="291"/>
            <ac:grpSpMk id="48" creationId="{24413201-85BF-4680-A7D4-10CDBD03569C}"/>
          </ac:grpSpMkLst>
        </pc:grpChg>
        <pc:grpChg chg="add del">
          <ac:chgData name="Сергей Вялов" userId="895e33b0a290579f" providerId="LiveId" clId="{9550E111-061E-4647-8772-9D12424DA270}" dt="2025-10-02T18:19:49.614" v="1276" actId="26606"/>
          <ac:grpSpMkLst>
            <pc:docMk/>
            <pc:sldMk cId="2541575078" sldId="291"/>
            <ac:grpSpMk id="54" creationId="{24413201-85BF-4680-A7D4-10CDBD03569C}"/>
          </ac:grpSpMkLst>
        </pc:grpChg>
        <pc:grpChg chg="add del">
          <ac:chgData name="Сергей Вялов" userId="895e33b0a290579f" providerId="LiveId" clId="{9550E111-061E-4647-8772-9D12424DA270}" dt="2025-10-02T18:19:51.258" v="1278" actId="26606"/>
          <ac:grpSpMkLst>
            <pc:docMk/>
            <pc:sldMk cId="2541575078" sldId="291"/>
            <ac:grpSpMk id="60" creationId="{24413201-85BF-4680-A7D4-10CDBD03569C}"/>
          </ac:grpSpMkLst>
        </pc:grpChg>
        <pc:grpChg chg="add">
          <ac:chgData name="Сергей Вялов" userId="895e33b0a290579f" providerId="LiveId" clId="{9550E111-061E-4647-8772-9D12424DA270}" dt="2025-10-02T18:19:51.280" v="1279" actId="26606"/>
          <ac:grpSpMkLst>
            <pc:docMk/>
            <pc:sldMk cId="2541575078" sldId="291"/>
            <ac:grpSpMk id="66" creationId="{24413201-85BF-4680-A7D4-10CDBD03569C}"/>
          </ac:grpSpMkLst>
        </pc:grpChg>
        <pc:picChg chg="add mod">
          <ac:chgData name="Сергей Вялов" userId="895e33b0a290579f" providerId="LiveId" clId="{9550E111-061E-4647-8772-9D12424DA270}" dt="2025-10-02T18:19:51.280" v="1279" actId="26606"/>
          <ac:picMkLst>
            <pc:docMk/>
            <pc:sldMk cId="2541575078" sldId="291"/>
            <ac:picMk id="5" creationId="{6C0060A1-3FE0-47E5-D279-678C6C0B9BB4}"/>
          </ac:picMkLst>
        </pc:picChg>
        <pc:picChg chg="add del mod">
          <ac:chgData name="Сергей Вялов" userId="895e33b0a290579f" providerId="LiveId" clId="{9550E111-061E-4647-8772-9D12424DA270}" dt="2025-10-02T18:19:22.712" v="1269" actId="21"/>
          <ac:picMkLst>
            <pc:docMk/>
            <pc:sldMk cId="2541575078" sldId="291"/>
            <ac:picMk id="2050" creationId="{6C0060A1-3FE0-47E5-D279-678C6C0B9BB4}"/>
          </ac:picMkLst>
        </pc:picChg>
        <pc:cxnChg chg="add del">
          <ac:chgData name="Сергей Вялов" userId="895e33b0a290579f" providerId="LiveId" clId="{9550E111-061E-4647-8772-9D12424DA270}" dt="2025-10-02T18:19:47.185" v="1272" actId="26606"/>
          <ac:cxnSpMkLst>
            <pc:docMk/>
            <pc:sldMk cId="2541575078" sldId="291"/>
            <ac:cxnSpMk id="45" creationId="{DA6C2292-8E8B-41DB-BD34-81DB38D8EB23}"/>
          </ac:cxnSpMkLst>
        </pc:cxnChg>
        <pc:cxnChg chg="add del">
          <ac:chgData name="Сергей Вялов" userId="895e33b0a290579f" providerId="LiveId" clId="{9550E111-061E-4647-8772-9D12424DA270}" dt="2025-10-02T18:19:48.298" v="1274" actId="26606"/>
          <ac:cxnSpMkLst>
            <pc:docMk/>
            <pc:sldMk cId="2541575078" sldId="291"/>
            <ac:cxnSpMk id="50" creationId="{DA6C2292-8E8B-41DB-BD34-81DB38D8EB23}"/>
          </ac:cxnSpMkLst>
        </pc:cxnChg>
        <pc:cxnChg chg="add del">
          <ac:chgData name="Сергей Вялов" userId="895e33b0a290579f" providerId="LiveId" clId="{9550E111-061E-4647-8772-9D12424DA270}" dt="2025-10-02T18:19:49.614" v="1276" actId="26606"/>
          <ac:cxnSpMkLst>
            <pc:docMk/>
            <pc:sldMk cId="2541575078" sldId="291"/>
            <ac:cxnSpMk id="57" creationId="{DA6C2292-8E8B-41DB-BD34-81DB38D8EB23}"/>
          </ac:cxnSpMkLst>
        </pc:cxnChg>
        <pc:cxnChg chg="add del">
          <ac:chgData name="Сергей Вялов" userId="895e33b0a290579f" providerId="LiveId" clId="{9550E111-061E-4647-8772-9D12424DA270}" dt="2025-10-02T18:19:51.258" v="1278" actId="26606"/>
          <ac:cxnSpMkLst>
            <pc:docMk/>
            <pc:sldMk cId="2541575078" sldId="291"/>
            <ac:cxnSpMk id="62" creationId="{DA6C2292-8E8B-41DB-BD34-81DB38D8EB23}"/>
          </ac:cxnSpMkLst>
        </pc:cxnChg>
        <pc:cxnChg chg="add">
          <ac:chgData name="Сергей Вялов" userId="895e33b0a290579f" providerId="LiveId" clId="{9550E111-061E-4647-8772-9D12424DA270}" dt="2025-10-02T18:19:51.280" v="1279" actId="26606"/>
          <ac:cxnSpMkLst>
            <pc:docMk/>
            <pc:sldMk cId="2541575078" sldId="291"/>
            <ac:cxnSpMk id="69" creationId="{DA6C2292-8E8B-41DB-BD34-81DB38D8EB23}"/>
          </ac:cxnSpMkLst>
        </pc:cxnChg>
      </pc:sldChg>
      <pc:sldChg chg="addSp delSp modSp new mod setBg modClrScheme chgLayout">
        <pc:chgData name="Сергей Вялов" userId="895e33b0a290579f" providerId="LiveId" clId="{9550E111-061E-4647-8772-9D12424DA270}" dt="2025-10-02T18:27:25.252" v="1300" actId="26606"/>
        <pc:sldMkLst>
          <pc:docMk/>
          <pc:sldMk cId="3012615394" sldId="292"/>
        </pc:sldMkLst>
        <pc:spChg chg="mod ord">
          <ac:chgData name="Сергей Вялов" userId="895e33b0a290579f" providerId="LiveId" clId="{9550E111-061E-4647-8772-9D12424DA270}" dt="2025-10-02T18:27:25.252" v="1300" actId="26606"/>
          <ac:spMkLst>
            <pc:docMk/>
            <pc:sldMk cId="3012615394" sldId="292"/>
            <ac:spMk id="2" creationId="{3B271595-E9E2-C4E5-7E84-3362BCC53619}"/>
          </ac:spMkLst>
        </pc:spChg>
        <pc:spChg chg="mod ord">
          <ac:chgData name="Сергей Вялов" userId="895e33b0a290579f" providerId="LiveId" clId="{9550E111-061E-4647-8772-9D12424DA270}" dt="2025-10-02T18:27:25.252" v="1300" actId="26606"/>
          <ac:spMkLst>
            <pc:docMk/>
            <pc:sldMk cId="3012615394" sldId="292"/>
            <ac:spMk id="3" creationId="{73FC9F42-0D39-4E24-88E1-D1A0A84069DD}"/>
          </ac:spMkLst>
        </pc:spChg>
        <pc:spChg chg="add del mod ord">
          <ac:chgData name="Сергей Вялов" userId="895e33b0a290579f" providerId="LiveId" clId="{9550E111-061E-4647-8772-9D12424DA270}" dt="2025-10-02T18:27:18.562" v="1299"/>
          <ac:spMkLst>
            <pc:docMk/>
            <pc:sldMk cId="3012615394" sldId="292"/>
            <ac:spMk id="4" creationId="{CDE0A892-D8E7-6061-475B-E6CED1DA9A7E}"/>
          </ac:spMkLst>
        </pc:spChg>
        <pc:grpChg chg="add">
          <ac:chgData name="Сергей Вялов" userId="895e33b0a290579f" providerId="LiveId" clId="{9550E111-061E-4647-8772-9D12424DA270}" dt="2025-10-02T18:27:25.252" v="1300" actId="26606"/>
          <ac:grpSpMkLst>
            <pc:docMk/>
            <pc:sldMk cId="3012615394" sldId="292"/>
            <ac:grpSpMk id="10" creationId="{9AF08BBE-71A7-AEFC-F970-93C6BF79B380}"/>
          </ac:grpSpMkLst>
        </pc:grpChg>
        <pc:picChg chg="add mod">
          <ac:chgData name="Сергей Вялов" userId="895e33b0a290579f" providerId="LiveId" clId="{9550E111-061E-4647-8772-9D12424DA270}" dt="2025-10-02T18:27:25.252" v="1300" actId="26606"/>
          <ac:picMkLst>
            <pc:docMk/>
            <pc:sldMk cId="3012615394" sldId="292"/>
            <ac:picMk id="5" creationId="{109D7169-66C3-53D9-5602-867559200A63}"/>
          </ac:picMkLst>
        </pc:picChg>
        <pc:picChg chg="add del">
          <ac:chgData name="Сергей Вялов" userId="895e33b0a290579f" providerId="LiveId" clId="{9550E111-061E-4647-8772-9D12424DA270}" dt="2025-10-02T18:27:13.614" v="1295" actId="21"/>
          <ac:picMkLst>
            <pc:docMk/>
            <pc:sldMk cId="3012615394" sldId="292"/>
            <ac:picMk id="3074" creationId="{109D7169-66C3-53D9-5602-867559200A63}"/>
          </ac:picMkLst>
        </pc:picChg>
      </pc:sldChg>
      <pc:sldChg chg="addSp delSp modSp add mod setBg chgLayout">
        <pc:chgData name="Сергей Вялов" userId="895e33b0a290579f" providerId="LiveId" clId="{9550E111-061E-4647-8772-9D12424DA270}" dt="2025-10-02T18:15:39.902" v="1221" actId="14100"/>
        <pc:sldMkLst>
          <pc:docMk/>
          <pc:sldMk cId="650797655" sldId="293"/>
        </pc:sldMkLst>
        <pc:spChg chg="mod ord">
          <ac:chgData name="Сергей Вялов" userId="895e33b0a290579f" providerId="LiveId" clId="{9550E111-061E-4647-8772-9D12424DA270}" dt="2025-10-02T18:13:19.864" v="1206" actId="700"/>
          <ac:spMkLst>
            <pc:docMk/>
            <pc:sldMk cId="650797655" sldId="293"/>
            <ac:spMk id="2" creationId="{70A1EE5F-0FDC-2FB8-E133-6B87CCEFDA3D}"/>
          </ac:spMkLst>
        </pc:spChg>
        <pc:spChg chg="del mod">
          <ac:chgData name="Сергей Вялов" userId="895e33b0a290579f" providerId="LiveId" clId="{9550E111-061E-4647-8772-9D12424DA270}" dt="2025-10-02T18:12:35.373" v="1204" actId="26606"/>
          <ac:spMkLst>
            <pc:docMk/>
            <pc:sldMk cId="650797655" sldId="293"/>
            <ac:spMk id="3" creationId="{C0F8DCB1-6B09-3B86-09B2-1386D0F26EA6}"/>
          </ac:spMkLst>
        </pc:spChg>
        <pc:graphicFrameChg chg="add mod ord modGraphic">
          <ac:chgData name="Сергей Вялов" userId="895e33b0a290579f" providerId="LiveId" clId="{9550E111-061E-4647-8772-9D12424DA270}" dt="2025-10-02T18:15:39.902" v="1221" actId="14100"/>
          <ac:graphicFrameMkLst>
            <pc:docMk/>
            <pc:sldMk cId="650797655" sldId="293"/>
            <ac:graphicFrameMk id="5" creationId="{99E97D68-5D05-1703-B420-68FA7F39AA94}"/>
          </ac:graphicFrameMkLst>
        </pc:graphicFrameChg>
      </pc:sldChg>
      <pc:sldChg chg="addSp delSp modSp add mod setBg delDesignElem chgLayout">
        <pc:chgData name="Сергей Вялов" userId="895e33b0a290579f" providerId="LiveId" clId="{9550E111-061E-4647-8772-9D12424DA270}" dt="2025-10-02T18:14:58.451" v="1215" actId="12100"/>
        <pc:sldMkLst>
          <pc:docMk/>
          <pc:sldMk cId="3211386569" sldId="294"/>
        </pc:sldMkLst>
        <pc:spChg chg="mod ord">
          <ac:chgData name="Сергей Вялов" userId="895e33b0a290579f" providerId="LiveId" clId="{9550E111-061E-4647-8772-9D12424DA270}" dt="2025-10-02T18:13:36.673" v="1208" actId="700"/>
          <ac:spMkLst>
            <pc:docMk/>
            <pc:sldMk cId="3211386569" sldId="294"/>
            <ac:spMk id="2" creationId="{BB1CB662-AFF9-F66A-5685-A70576574948}"/>
          </ac:spMkLst>
        </pc:spChg>
        <pc:spChg chg="del mod">
          <ac:chgData name="Сергей Вялов" userId="895e33b0a290579f" providerId="LiveId" clId="{9550E111-061E-4647-8772-9D12424DA270}" dt="2025-10-02T18:12:41.196" v="1205" actId="26606"/>
          <ac:spMkLst>
            <pc:docMk/>
            <pc:sldMk cId="3211386569" sldId="294"/>
            <ac:spMk id="3" creationId="{250FDB45-3E69-55D2-DB82-B0159B417FE6}"/>
          </ac:spMkLst>
        </pc:spChg>
        <pc:spChg chg="add del">
          <ac:chgData name="Сергей Вялов" userId="895e33b0a290579f" providerId="LiveId" clId="{9550E111-061E-4647-8772-9D12424DA270}" dt="2025-10-02T18:13:36.673" v="1208" actId="700"/>
          <ac:spMkLst>
            <pc:docMk/>
            <pc:sldMk cId="3211386569" sldId="294"/>
            <ac:spMk id="9" creationId="{2E442304-DDBD-4F7B-8017-36BCC863FB40}"/>
          </ac:spMkLst>
        </pc:spChg>
        <pc:spChg chg="add del">
          <ac:chgData name="Сергей Вялов" userId="895e33b0a290579f" providerId="LiveId" clId="{9550E111-061E-4647-8772-9D12424DA270}" dt="2025-10-02T18:13:36.673" v="1208" actId="700"/>
          <ac:spMkLst>
            <pc:docMk/>
            <pc:sldMk cId="3211386569" sldId="294"/>
            <ac:spMk id="11" creationId="{5E107275-3853-46FD-A241-DE4355A42675}"/>
          </ac:spMkLst>
        </pc:spChg>
        <pc:graphicFrameChg chg="add mod ord modGraphic">
          <ac:chgData name="Сергей Вялов" userId="895e33b0a290579f" providerId="LiveId" clId="{9550E111-061E-4647-8772-9D12424DA270}" dt="2025-10-02T18:14:58.451" v="1215" actId="12100"/>
          <ac:graphicFrameMkLst>
            <pc:docMk/>
            <pc:sldMk cId="3211386569" sldId="294"/>
            <ac:graphicFrameMk id="5" creationId="{5FE350FA-55B8-CE26-BC95-917045356729}"/>
          </ac:graphicFrameMkLst>
        </pc:graphicFrameChg>
      </pc:sldChg>
      <pc:sldChg chg="modSp add del mod">
        <pc:chgData name="Сергей Вялов" userId="895e33b0a290579f" providerId="LiveId" clId="{9550E111-061E-4647-8772-9D12424DA270}" dt="2025-09-29T19:08:04.930" v="445" actId="47"/>
        <pc:sldMkLst>
          <pc:docMk/>
          <pc:sldMk cId="3232537582" sldId="295"/>
        </pc:sldMkLst>
      </pc:sldChg>
      <pc:sldChg chg="addSp delSp modSp new mod setBg">
        <pc:chgData name="Сергей Вялов" userId="895e33b0a290579f" providerId="LiveId" clId="{9550E111-061E-4647-8772-9D12424DA270}" dt="2025-10-02T18:25:48.976" v="1289" actId="21"/>
        <pc:sldMkLst>
          <pc:docMk/>
          <pc:sldMk cId="3712335292" sldId="295"/>
        </pc:sldMkLst>
        <pc:spChg chg="mod">
          <ac:chgData name="Сергей Вялов" userId="895e33b0a290579f" providerId="LiveId" clId="{9550E111-061E-4647-8772-9D12424DA270}" dt="2025-10-02T18:16:11.660" v="1223" actId="26606"/>
          <ac:spMkLst>
            <pc:docMk/>
            <pc:sldMk cId="3712335292" sldId="295"/>
            <ac:spMk id="2" creationId="{C5B02626-B916-5584-469C-9905F49B7865}"/>
          </ac:spMkLst>
        </pc:spChg>
        <pc:spChg chg="mod">
          <ac:chgData name="Сергей Вялов" userId="895e33b0a290579f" providerId="LiveId" clId="{9550E111-061E-4647-8772-9D12424DA270}" dt="2025-10-02T18:16:11.660" v="1223" actId="26606"/>
          <ac:spMkLst>
            <pc:docMk/>
            <pc:sldMk cId="3712335292" sldId="295"/>
            <ac:spMk id="3" creationId="{6E7205CF-FF0F-0FCA-9FA0-3A15E39624C6}"/>
          </ac:spMkLst>
        </pc:spChg>
        <pc:spChg chg="add del">
          <ac:chgData name="Сергей Вялов" userId="895e33b0a290579f" providerId="LiveId" clId="{9550E111-061E-4647-8772-9D12424DA270}" dt="2025-10-02T18:16:11.660" v="1223" actId="26606"/>
          <ac:spMkLst>
            <pc:docMk/>
            <pc:sldMk cId="3712335292" sldId="295"/>
            <ac:spMk id="8" creationId="{44D65982-4F00-4330-8DAA-DE6A9E4D6D23}"/>
          </ac:spMkLst>
        </pc:spChg>
        <pc:spChg chg="add del">
          <ac:chgData name="Сергей Вялов" userId="895e33b0a290579f" providerId="LiveId" clId="{9550E111-061E-4647-8772-9D12424DA270}" dt="2025-10-02T18:16:11.660" v="1223" actId="26606"/>
          <ac:spMkLst>
            <pc:docMk/>
            <pc:sldMk cId="3712335292" sldId="295"/>
            <ac:spMk id="10" creationId="{56AD21CA-472C-4EA1-A897-F639017AFED3}"/>
          </ac:spMkLst>
        </pc:spChg>
        <pc:spChg chg="add del">
          <ac:chgData name="Сергей Вялов" userId="895e33b0a290579f" providerId="LiveId" clId="{9550E111-061E-4647-8772-9D12424DA270}" dt="2025-10-02T18:16:11.660" v="1223" actId="26606"/>
          <ac:spMkLst>
            <pc:docMk/>
            <pc:sldMk cId="3712335292" sldId="295"/>
            <ac:spMk id="25" creationId="{C05FE506-AB9A-470B-89C8-008269966F9C}"/>
          </ac:spMkLst>
        </pc:spChg>
        <pc:grpChg chg="add del">
          <ac:chgData name="Сергей Вялов" userId="895e33b0a290579f" providerId="LiveId" clId="{9550E111-061E-4647-8772-9D12424DA270}" dt="2025-10-02T18:16:11.660" v="1223" actId="26606"/>
          <ac:grpSpMkLst>
            <pc:docMk/>
            <pc:sldMk cId="3712335292" sldId="295"/>
            <ac:grpSpMk id="12" creationId="{B29A5F49-8CEE-44D2-A717-96965326A59B}"/>
          </ac:grpSpMkLst>
        </pc:grpChg>
        <pc:grpChg chg="add del">
          <ac:chgData name="Сергей Вялов" userId="895e33b0a290579f" providerId="LiveId" clId="{9550E111-061E-4647-8772-9D12424DA270}" dt="2025-10-02T18:16:11.660" v="1223" actId="26606"/>
          <ac:grpSpMkLst>
            <pc:docMk/>
            <pc:sldMk cId="3712335292" sldId="295"/>
            <ac:grpSpMk id="16" creationId="{43F5E015-E085-4624-B431-B42414448684}"/>
          </ac:grpSpMkLst>
        </pc:grpChg>
        <pc:picChg chg="add del">
          <ac:chgData name="Сергей Вялов" userId="895e33b0a290579f" providerId="LiveId" clId="{9550E111-061E-4647-8772-9D12424DA270}" dt="2025-10-02T18:25:48.976" v="1289" actId="21"/>
          <ac:picMkLst>
            <pc:docMk/>
            <pc:sldMk cId="3712335292" sldId="295"/>
            <ac:picMk id="5" creationId="{DCB00B08-A6E9-5A71-FEB4-40EB9AC0D6F1}"/>
          </ac:picMkLst>
        </pc:picChg>
      </pc:sldChg>
      <pc:sldChg chg="add del">
        <pc:chgData name="Сергей Вялов" userId="895e33b0a290579f" providerId="LiveId" clId="{9550E111-061E-4647-8772-9D12424DA270}" dt="2025-09-29T19:05:54.416" v="410"/>
        <pc:sldMkLst>
          <pc:docMk/>
          <pc:sldMk cId="1046860006" sldId="296"/>
        </pc:sldMkLst>
      </pc:sldChg>
      <pc:sldChg chg="addSp delSp modSp new mod setBg">
        <pc:chgData name="Сергей Вялов" userId="895e33b0a290579f" providerId="LiveId" clId="{9550E111-061E-4647-8772-9D12424DA270}" dt="2025-10-02T18:31:09.744" v="1345" actId="26606"/>
        <pc:sldMkLst>
          <pc:docMk/>
          <pc:sldMk cId="1303957059" sldId="296"/>
        </pc:sldMkLst>
        <pc:spChg chg="mod">
          <ac:chgData name="Сергей Вялов" userId="895e33b0a290579f" providerId="LiveId" clId="{9550E111-061E-4647-8772-9D12424DA270}" dt="2025-10-02T18:31:09.744" v="1345" actId="26606"/>
          <ac:spMkLst>
            <pc:docMk/>
            <pc:sldMk cId="1303957059" sldId="296"/>
            <ac:spMk id="2" creationId="{1DF2C111-6CC0-7640-8C02-26F45AFE4AE8}"/>
          </ac:spMkLst>
        </pc:spChg>
        <pc:spChg chg="add del mod">
          <ac:chgData name="Сергей Вялов" userId="895e33b0a290579f" providerId="LiveId" clId="{9550E111-061E-4647-8772-9D12424DA270}" dt="2025-10-02T18:31:09.744" v="1345" actId="26606"/>
          <ac:spMkLst>
            <pc:docMk/>
            <pc:sldMk cId="1303957059" sldId="296"/>
            <ac:spMk id="3" creationId="{53DC1E4A-B80D-C0F3-2FD0-A8CC2AAA8952}"/>
          </ac:spMkLst>
        </pc:spChg>
        <pc:spChg chg="add del">
          <ac:chgData name="Сергей Вялов" userId="895e33b0a290579f" providerId="LiveId" clId="{9550E111-061E-4647-8772-9D12424DA270}" dt="2025-10-02T18:31:07.831" v="1342" actId="26606"/>
          <ac:spMkLst>
            <pc:docMk/>
            <pc:sldMk cId="1303957059" sldId="296"/>
            <ac:spMk id="6" creationId="{98DED6BC-9A3E-48D4-AD7C-A56D63F547E8}"/>
          </ac:spMkLst>
        </pc:spChg>
        <pc:spChg chg="add del">
          <ac:chgData name="Сергей Вялов" userId="895e33b0a290579f" providerId="LiveId" clId="{9550E111-061E-4647-8772-9D12424DA270}" dt="2025-10-02T18:31:07.831" v="1342" actId="26606"/>
          <ac:spMkLst>
            <pc:docMk/>
            <pc:sldMk cId="1303957059" sldId="296"/>
            <ac:spMk id="7" creationId="{6B6E033A-DB2E-49B8-B600-B38E0C280263}"/>
          </ac:spMkLst>
        </pc:spChg>
        <pc:spChg chg="add del">
          <ac:chgData name="Сергей Вялов" userId="895e33b0a290579f" providerId="LiveId" clId="{9550E111-061E-4647-8772-9D12424DA270}" dt="2025-10-02T18:30:48.883" v="1331" actId="26606"/>
          <ac:spMkLst>
            <pc:docMk/>
            <pc:sldMk cId="1303957059" sldId="296"/>
            <ac:spMk id="9" creationId="{98DED6BC-9A3E-48D4-AD7C-A56D63F547E8}"/>
          </ac:spMkLst>
        </pc:spChg>
        <pc:spChg chg="add del">
          <ac:chgData name="Сергей Вялов" userId="895e33b0a290579f" providerId="LiveId" clId="{9550E111-061E-4647-8772-9D12424DA270}" dt="2025-10-02T18:31:09.696" v="1344" actId="26606"/>
          <ac:spMkLst>
            <pc:docMk/>
            <pc:sldMk cId="1303957059" sldId="296"/>
            <ac:spMk id="10" creationId="{98DED6BC-9A3E-48D4-AD7C-A56D63F547E8}"/>
          </ac:spMkLst>
        </pc:spChg>
        <pc:spChg chg="add del">
          <ac:chgData name="Сергей Вялов" userId="895e33b0a290579f" providerId="LiveId" clId="{9550E111-061E-4647-8772-9D12424DA270}" dt="2025-10-02T18:30:48.883" v="1331" actId="26606"/>
          <ac:spMkLst>
            <pc:docMk/>
            <pc:sldMk cId="1303957059" sldId="296"/>
            <ac:spMk id="11" creationId="{6B6E033A-DB2E-49B8-B600-B38E0C280263}"/>
          </ac:spMkLst>
        </pc:spChg>
        <pc:spChg chg="add del">
          <ac:chgData name="Сергей Вялов" userId="895e33b0a290579f" providerId="LiveId" clId="{9550E111-061E-4647-8772-9D12424DA270}" dt="2025-10-02T18:31:09.696" v="1344" actId="26606"/>
          <ac:spMkLst>
            <pc:docMk/>
            <pc:sldMk cId="1303957059" sldId="296"/>
            <ac:spMk id="12" creationId="{6B6E033A-DB2E-49B8-B600-B38E0C280263}"/>
          </ac:spMkLst>
        </pc:spChg>
        <pc:spChg chg="add">
          <ac:chgData name="Сергей Вялов" userId="895e33b0a290579f" providerId="LiveId" clId="{9550E111-061E-4647-8772-9D12424DA270}" dt="2025-10-02T18:31:09.744" v="1345" actId="26606"/>
          <ac:spMkLst>
            <pc:docMk/>
            <pc:sldMk cId="1303957059" sldId="296"/>
            <ac:spMk id="15" creationId="{98DED6BC-9A3E-48D4-AD7C-A56D63F547E8}"/>
          </ac:spMkLst>
        </pc:spChg>
        <pc:spChg chg="add">
          <ac:chgData name="Сергей Вялов" userId="895e33b0a290579f" providerId="LiveId" clId="{9550E111-061E-4647-8772-9D12424DA270}" dt="2025-10-02T18:31:09.744" v="1345" actId="26606"/>
          <ac:spMkLst>
            <pc:docMk/>
            <pc:sldMk cId="1303957059" sldId="296"/>
            <ac:spMk id="16" creationId="{6B6E033A-DB2E-49B8-B600-B38E0C280263}"/>
          </ac:spMkLst>
        </pc:spChg>
        <pc:graphicFrameChg chg="add del">
          <ac:chgData name="Сергей Вялов" userId="895e33b0a290579f" providerId="LiveId" clId="{9550E111-061E-4647-8772-9D12424DA270}" dt="2025-10-02T18:30:48.883" v="1331" actId="26606"/>
          <ac:graphicFrameMkLst>
            <pc:docMk/>
            <pc:sldMk cId="1303957059" sldId="296"/>
            <ac:graphicFrameMk id="5" creationId="{A2666950-A6C7-8838-C719-DDAC7FAA566B}"/>
          </ac:graphicFrameMkLst>
        </pc:graphicFrameChg>
        <pc:graphicFrameChg chg="add del">
          <ac:chgData name="Сергей Вялов" userId="895e33b0a290579f" providerId="LiveId" clId="{9550E111-061E-4647-8772-9D12424DA270}" dt="2025-10-02T18:31:07.831" v="1342" actId="26606"/>
          <ac:graphicFrameMkLst>
            <pc:docMk/>
            <pc:sldMk cId="1303957059" sldId="296"/>
            <ac:graphicFrameMk id="8" creationId="{A2F60115-17F5-CD13-90A1-4DDBB2FA924A}"/>
          </ac:graphicFrameMkLst>
        </pc:graphicFrameChg>
        <pc:graphicFrameChg chg="add del">
          <ac:chgData name="Сергей Вялов" userId="895e33b0a290579f" providerId="LiveId" clId="{9550E111-061E-4647-8772-9D12424DA270}" dt="2025-10-02T18:31:09.696" v="1344" actId="26606"/>
          <ac:graphicFrameMkLst>
            <pc:docMk/>
            <pc:sldMk cId="1303957059" sldId="296"/>
            <ac:graphicFrameMk id="13" creationId="{BC12A69D-11AE-1234-193B-997CDDCF67D1}"/>
          </ac:graphicFrameMkLst>
        </pc:graphicFrameChg>
        <pc:graphicFrameChg chg="add">
          <ac:chgData name="Сергей Вялов" userId="895e33b0a290579f" providerId="LiveId" clId="{9550E111-061E-4647-8772-9D12424DA270}" dt="2025-10-02T18:31:09.744" v="1345" actId="26606"/>
          <ac:graphicFrameMkLst>
            <pc:docMk/>
            <pc:sldMk cId="1303957059" sldId="296"/>
            <ac:graphicFrameMk id="17" creationId="{A2F60115-17F5-CD13-90A1-4DDBB2FA924A}"/>
          </ac:graphicFrameMkLst>
        </pc:graphicFrameChg>
      </pc:sldChg>
      <pc:sldChg chg="addSp delSp modSp add mod setBg">
        <pc:chgData name="Сергей Вялов" userId="895e33b0a290579f" providerId="LiveId" clId="{9550E111-061E-4647-8772-9D12424DA270}" dt="2025-10-02T18:44:24.861" v="1395" actId="1076"/>
        <pc:sldMkLst>
          <pc:docMk/>
          <pc:sldMk cId="1748298966" sldId="297"/>
        </pc:sldMkLst>
        <pc:spChg chg="mod">
          <ac:chgData name="Сергей Вялов" userId="895e33b0a290579f" providerId="LiveId" clId="{9550E111-061E-4647-8772-9D12424DA270}" dt="2025-10-02T18:35:40.746" v="1384" actId="26606"/>
          <ac:spMkLst>
            <pc:docMk/>
            <pc:sldMk cId="1748298966" sldId="297"/>
            <ac:spMk id="2" creationId="{7C78F57C-7AD5-BB45-F85C-6618C6BB960C}"/>
          </ac:spMkLst>
        </pc:spChg>
        <pc:spChg chg="del">
          <ac:chgData name="Сергей Вялов" userId="895e33b0a290579f" providerId="LiveId" clId="{9550E111-061E-4647-8772-9D12424DA270}" dt="2025-10-02T18:35:38.246" v="1383"/>
          <ac:spMkLst>
            <pc:docMk/>
            <pc:sldMk cId="1748298966" sldId="297"/>
            <ac:spMk id="3" creationId="{48C9D292-64D0-9557-0487-AE8C3D8114B8}"/>
          </ac:spMkLst>
        </pc:spChg>
        <pc:spChg chg="add">
          <ac:chgData name="Сергей Вялов" userId="895e33b0a290579f" providerId="LiveId" clId="{9550E111-061E-4647-8772-9D12424DA270}" dt="2025-10-02T18:35:40.746" v="1384" actId="26606"/>
          <ac:spMkLst>
            <pc:docMk/>
            <pc:sldMk cId="1748298966" sldId="297"/>
            <ac:spMk id="6151" creationId="{665DBBEF-238B-476B-96AB-8AAC3224ECEA}"/>
          </ac:spMkLst>
        </pc:spChg>
        <pc:spChg chg="add">
          <ac:chgData name="Сергей Вялов" userId="895e33b0a290579f" providerId="LiveId" clId="{9550E111-061E-4647-8772-9D12424DA270}" dt="2025-10-02T18:35:40.746" v="1384" actId="26606"/>
          <ac:spMkLst>
            <pc:docMk/>
            <pc:sldMk cId="1748298966" sldId="297"/>
            <ac:spMk id="6153" creationId="{3FCFB1DE-0B7E-48CC-BA90-B2AB0889F9D6}"/>
          </ac:spMkLst>
        </pc:spChg>
        <pc:picChg chg="add del mod">
          <ac:chgData name="Сергей Вялов" userId="895e33b0a290579f" providerId="LiveId" clId="{9550E111-061E-4647-8772-9D12424DA270}" dt="2025-10-02T18:43:49.134" v="1388" actId="478"/>
          <ac:picMkLst>
            <pc:docMk/>
            <pc:sldMk cId="1748298966" sldId="297"/>
            <ac:picMk id="5" creationId="{23C8C69F-A8C2-3B7E-E031-45FD3A09A061}"/>
          </ac:picMkLst>
        </pc:picChg>
        <pc:picChg chg="add mod">
          <ac:chgData name="Сергей Вялов" userId="895e33b0a290579f" providerId="LiveId" clId="{9550E111-061E-4647-8772-9D12424DA270}" dt="2025-10-02T18:44:24.861" v="1395" actId="1076"/>
          <ac:picMkLst>
            <pc:docMk/>
            <pc:sldMk cId="1748298966" sldId="297"/>
            <ac:picMk id="7" creationId="{B49F34B6-A536-2D00-796E-BA0720C8C8C2}"/>
          </ac:picMkLst>
        </pc:picChg>
        <pc:picChg chg="add mod">
          <ac:chgData name="Сергей Вялов" userId="895e33b0a290579f" providerId="LiveId" clId="{9550E111-061E-4647-8772-9D12424DA270}" dt="2025-10-02T18:35:40.746" v="1384" actId="26606"/>
          <ac:picMkLst>
            <pc:docMk/>
            <pc:sldMk cId="1748298966" sldId="297"/>
            <ac:picMk id="6146" creationId="{8A60595E-4885-F1D1-FAB5-695D9D0052FD}"/>
          </ac:picMkLst>
        </pc:picChg>
      </pc:sldChg>
      <pc:sldChg chg="addSp delSp modSp new mod ord setBg">
        <pc:chgData name="Сергей Вялов" userId="895e33b0a290579f" providerId="LiveId" clId="{9550E111-061E-4647-8772-9D12424DA270}" dt="2025-10-02T18:28:40.850" v="1314" actId="404"/>
        <pc:sldMkLst>
          <pc:docMk/>
          <pc:sldMk cId="569016034" sldId="298"/>
        </pc:sldMkLst>
        <pc:spChg chg="mod">
          <ac:chgData name="Сергей Вялов" userId="895e33b0a290579f" providerId="LiveId" clId="{9550E111-061E-4647-8772-9D12424DA270}" dt="2025-10-02T18:28:15.360" v="1306" actId="404"/>
          <ac:spMkLst>
            <pc:docMk/>
            <pc:sldMk cId="569016034" sldId="298"/>
            <ac:spMk id="2" creationId="{7B485FAC-B3CD-0A43-F5EB-1103E1DCC092}"/>
          </ac:spMkLst>
        </pc:spChg>
        <pc:spChg chg="add del mod">
          <ac:chgData name="Сергей Вялов" userId="895e33b0a290579f" providerId="LiveId" clId="{9550E111-061E-4647-8772-9D12424DA270}" dt="2025-10-02T18:28:03.269" v="1305" actId="26606"/>
          <ac:spMkLst>
            <pc:docMk/>
            <pc:sldMk cId="569016034" sldId="298"/>
            <ac:spMk id="3" creationId="{90421D95-D5BB-698E-20F8-CB10DFEAD1D4}"/>
          </ac:spMkLst>
        </pc:spChg>
        <pc:spChg chg="add del">
          <ac:chgData name="Сергей Вялов" userId="895e33b0a290579f" providerId="LiveId" clId="{9550E111-061E-4647-8772-9D12424DA270}" dt="2025-10-02T18:27:53.060" v="1302" actId="26606"/>
          <ac:spMkLst>
            <pc:docMk/>
            <pc:sldMk cId="569016034" sldId="298"/>
            <ac:spMk id="9" creationId="{BACC6370-2D7E-4714-9D71-7542949D7D5D}"/>
          </ac:spMkLst>
        </pc:spChg>
        <pc:spChg chg="add del">
          <ac:chgData name="Сергей Вялов" userId="895e33b0a290579f" providerId="LiveId" clId="{9550E111-061E-4647-8772-9D12424DA270}" dt="2025-10-02T18:27:53.060" v="1302" actId="26606"/>
          <ac:spMkLst>
            <pc:docMk/>
            <pc:sldMk cId="569016034" sldId="298"/>
            <ac:spMk id="11" creationId="{F68B3F68-107C-434F-AA38-110D5EA91B85}"/>
          </ac:spMkLst>
        </pc:spChg>
        <pc:spChg chg="add del">
          <ac:chgData name="Сергей Вялов" userId="895e33b0a290579f" providerId="LiveId" clId="{9550E111-061E-4647-8772-9D12424DA270}" dt="2025-10-02T18:27:53.060" v="1302" actId="26606"/>
          <ac:spMkLst>
            <pc:docMk/>
            <pc:sldMk cId="569016034" sldId="298"/>
            <ac:spMk id="13" creationId="{AAD0DBB9-1A4B-4391-81D4-CB19F9AB918A}"/>
          </ac:spMkLst>
        </pc:spChg>
        <pc:spChg chg="add del">
          <ac:chgData name="Сергей Вялов" userId="895e33b0a290579f" providerId="LiveId" clId="{9550E111-061E-4647-8772-9D12424DA270}" dt="2025-10-02T18:27:53.060" v="1302" actId="26606"/>
          <ac:spMkLst>
            <pc:docMk/>
            <pc:sldMk cId="569016034" sldId="298"/>
            <ac:spMk id="15" creationId="{063BBA22-50EA-4C4D-BE05-F1CE4E63AA56}"/>
          </ac:spMkLst>
        </pc:spChg>
        <pc:spChg chg="add del">
          <ac:chgData name="Сергей Вялов" userId="895e33b0a290579f" providerId="LiveId" clId="{9550E111-061E-4647-8772-9D12424DA270}" dt="2025-10-02T18:28:03.221" v="1304" actId="26606"/>
          <ac:spMkLst>
            <pc:docMk/>
            <pc:sldMk cId="569016034" sldId="298"/>
            <ac:spMk id="17" creationId="{2E442304-DDBD-4F7B-8017-36BCC863FB40}"/>
          </ac:spMkLst>
        </pc:spChg>
        <pc:spChg chg="add del">
          <ac:chgData name="Сергей Вялов" userId="895e33b0a290579f" providerId="LiveId" clId="{9550E111-061E-4647-8772-9D12424DA270}" dt="2025-10-02T18:28:03.221" v="1304" actId="26606"/>
          <ac:spMkLst>
            <pc:docMk/>
            <pc:sldMk cId="569016034" sldId="298"/>
            <ac:spMk id="18" creationId="{5E107275-3853-46FD-A241-DE4355A42675}"/>
          </ac:spMkLst>
        </pc:spChg>
        <pc:spChg chg="add">
          <ac:chgData name="Сергей Вялов" userId="895e33b0a290579f" providerId="LiveId" clId="{9550E111-061E-4647-8772-9D12424DA270}" dt="2025-10-02T18:28:03.269" v="1305" actId="26606"/>
          <ac:spMkLst>
            <pc:docMk/>
            <pc:sldMk cId="569016034" sldId="298"/>
            <ac:spMk id="21" creationId="{98DED6BC-9A3E-48D4-AD7C-A56D63F547E8}"/>
          </ac:spMkLst>
        </pc:spChg>
        <pc:spChg chg="add">
          <ac:chgData name="Сергей Вялов" userId="895e33b0a290579f" providerId="LiveId" clId="{9550E111-061E-4647-8772-9D12424DA270}" dt="2025-10-02T18:28:03.269" v="1305" actId="26606"/>
          <ac:spMkLst>
            <pc:docMk/>
            <pc:sldMk cId="569016034" sldId="298"/>
            <ac:spMk id="22" creationId="{6B6E033A-DB2E-49B8-B600-B38E0C280263}"/>
          </ac:spMkLst>
        </pc:spChg>
        <pc:graphicFrameChg chg="add del">
          <ac:chgData name="Сергей Вялов" userId="895e33b0a290579f" providerId="LiveId" clId="{9550E111-061E-4647-8772-9D12424DA270}" dt="2025-10-02T18:27:53.060" v="1302" actId="26606"/>
          <ac:graphicFrameMkLst>
            <pc:docMk/>
            <pc:sldMk cId="569016034" sldId="298"/>
            <ac:graphicFrameMk id="5" creationId="{971B811B-8F9F-A01A-4CC7-43300A72B8FA}"/>
          </ac:graphicFrameMkLst>
        </pc:graphicFrameChg>
        <pc:graphicFrameChg chg="add del">
          <ac:chgData name="Сергей Вялов" userId="895e33b0a290579f" providerId="LiveId" clId="{9550E111-061E-4647-8772-9D12424DA270}" dt="2025-10-02T18:28:03.221" v="1304" actId="26606"/>
          <ac:graphicFrameMkLst>
            <pc:docMk/>
            <pc:sldMk cId="569016034" sldId="298"/>
            <ac:graphicFrameMk id="19" creationId="{D226AF4E-ABC9-C5D0-541C-CFE8F75A0AC6}"/>
          </ac:graphicFrameMkLst>
        </pc:graphicFrameChg>
        <pc:graphicFrameChg chg="add modGraphic">
          <ac:chgData name="Сергей Вялов" userId="895e33b0a290579f" providerId="LiveId" clId="{9550E111-061E-4647-8772-9D12424DA270}" dt="2025-10-02T18:28:40.850" v="1314" actId="404"/>
          <ac:graphicFrameMkLst>
            <pc:docMk/>
            <pc:sldMk cId="569016034" sldId="298"/>
            <ac:graphicFrameMk id="23" creationId="{88F355BC-D6CA-A95A-A007-E4226944ED67}"/>
          </ac:graphicFrameMkLst>
        </pc:graphicFrameChg>
      </pc:sldChg>
      <pc:sldChg chg="addSp delSp modSp new mod setBg">
        <pc:chgData name="Сергей Вялов" userId="895e33b0a290579f" providerId="LiveId" clId="{9550E111-061E-4647-8772-9D12424DA270}" dt="2025-10-02T18:31:59.156" v="1352" actId="12100"/>
        <pc:sldMkLst>
          <pc:docMk/>
          <pc:sldMk cId="2558013583" sldId="299"/>
        </pc:sldMkLst>
        <pc:spChg chg="mod">
          <ac:chgData name="Сергей Вялов" userId="895e33b0a290579f" providerId="LiveId" clId="{9550E111-061E-4647-8772-9D12424DA270}" dt="2025-10-02T18:31:23.781" v="1346" actId="26606"/>
          <ac:spMkLst>
            <pc:docMk/>
            <pc:sldMk cId="2558013583" sldId="299"/>
            <ac:spMk id="2" creationId="{8C1D1311-31DC-97F9-D922-40DA6CE1D161}"/>
          </ac:spMkLst>
        </pc:spChg>
        <pc:spChg chg="del mod">
          <ac:chgData name="Сергей Вялов" userId="895e33b0a290579f" providerId="LiveId" clId="{9550E111-061E-4647-8772-9D12424DA270}" dt="2025-10-02T18:31:23.781" v="1346" actId="26606"/>
          <ac:spMkLst>
            <pc:docMk/>
            <pc:sldMk cId="2558013583" sldId="299"/>
            <ac:spMk id="3" creationId="{662A50F3-069C-607D-EA36-CE34085087D1}"/>
          </ac:spMkLst>
        </pc:spChg>
        <pc:spChg chg="add">
          <ac:chgData name="Сергей Вялов" userId="895e33b0a290579f" providerId="LiveId" clId="{9550E111-061E-4647-8772-9D12424DA270}" dt="2025-10-02T18:31:23.781" v="1346" actId="26606"/>
          <ac:spMkLst>
            <pc:docMk/>
            <pc:sldMk cId="2558013583" sldId="299"/>
            <ac:spMk id="9" creationId="{98DED6BC-9A3E-48D4-AD7C-A56D63F547E8}"/>
          </ac:spMkLst>
        </pc:spChg>
        <pc:spChg chg="add">
          <ac:chgData name="Сергей Вялов" userId="895e33b0a290579f" providerId="LiveId" clId="{9550E111-061E-4647-8772-9D12424DA270}" dt="2025-10-02T18:31:23.781" v="1346" actId="26606"/>
          <ac:spMkLst>
            <pc:docMk/>
            <pc:sldMk cId="2558013583" sldId="299"/>
            <ac:spMk id="11" creationId="{6B6E033A-DB2E-49B8-B600-B38E0C280263}"/>
          </ac:spMkLst>
        </pc:spChg>
        <pc:graphicFrameChg chg="add mod modGraphic">
          <ac:chgData name="Сергей Вялов" userId="895e33b0a290579f" providerId="LiveId" clId="{9550E111-061E-4647-8772-9D12424DA270}" dt="2025-10-02T18:31:59.156" v="1352" actId="12100"/>
          <ac:graphicFrameMkLst>
            <pc:docMk/>
            <pc:sldMk cId="2558013583" sldId="299"/>
            <ac:graphicFrameMk id="5" creationId="{02BE9273-90F8-AF24-F188-0896806AF71D}"/>
          </ac:graphicFrameMkLst>
        </pc:graphicFrameChg>
      </pc:sldChg>
      <pc:sldChg chg="modSp new del mod">
        <pc:chgData name="Сергей Вялов" userId="895e33b0a290579f" providerId="LiveId" clId="{9550E111-061E-4647-8772-9D12424DA270}" dt="2025-10-02T18:26:10.176" v="1293" actId="47"/>
        <pc:sldMkLst>
          <pc:docMk/>
          <pc:sldMk cId="2018323098" sldId="300"/>
        </pc:sldMkLst>
      </pc:sldChg>
      <pc:sldChg chg="addSp delSp modSp new mod setBg">
        <pc:chgData name="Сергей Вялов" userId="895e33b0a290579f" providerId="LiveId" clId="{9550E111-061E-4647-8772-9D12424DA270}" dt="2025-10-02T18:30:25.269" v="1329" actId="20577"/>
        <pc:sldMkLst>
          <pc:docMk/>
          <pc:sldMk cId="1944689523" sldId="301"/>
        </pc:sldMkLst>
        <pc:spChg chg="mod">
          <ac:chgData name="Сергей Вялов" userId="895e33b0a290579f" providerId="LiveId" clId="{9550E111-061E-4647-8772-9D12424DA270}" dt="2025-10-02T18:29:53.883" v="1323" actId="26606"/>
          <ac:spMkLst>
            <pc:docMk/>
            <pc:sldMk cId="1944689523" sldId="301"/>
            <ac:spMk id="2" creationId="{CA348A0A-4D0D-1408-D91B-0AC3B9164B8E}"/>
          </ac:spMkLst>
        </pc:spChg>
        <pc:spChg chg="add del mod">
          <ac:chgData name="Сергей Вялов" userId="895e33b0a290579f" providerId="LiveId" clId="{9550E111-061E-4647-8772-9D12424DA270}" dt="2025-10-02T18:29:53.883" v="1323" actId="26606"/>
          <ac:spMkLst>
            <pc:docMk/>
            <pc:sldMk cId="1944689523" sldId="301"/>
            <ac:spMk id="3" creationId="{24001770-6A54-A5C3-7759-DDB5AF709285}"/>
          </ac:spMkLst>
        </pc:spChg>
        <pc:spChg chg="add del">
          <ac:chgData name="Сергей Вялов" userId="895e33b0a290579f" providerId="LiveId" clId="{9550E111-061E-4647-8772-9D12424DA270}" dt="2025-10-02T18:29:51.841" v="1322" actId="26606"/>
          <ac:spMkLst>
            <pc:docMk/>
            <pc:sldMk cId="1944689523" sldId="301"/>
            <ac:spMk id="6" creationId="{98DED6BC-9A3E-48D4-AD7C-A56D63F547E8}"/>
          </ac:spMkLst>
        </pc:spChg>
        <pc:spChg chg="add del">
          <ac:chgData name="Сергей Вялов" userId="895e33b0a290579f" providerId="LiveId" clId="{9550E111-061E-4647-8772-9D12424DA270}" dt="2025-10-02T18:29:51.841" v="1322" actId="26606"/>
          <ac:spMkLst>
            <pc:docMk/>
            <pc:sldMk cId="1944689523" sldId="301"/>
            <ac:spMk id="7" creationId="{6B6E033A-DB2E-49B8-B600-B38E0C280263}"/>
          </ac:spMkLst>
        </pc:spChg>
        <pc:spChg chg="add del">
          <ac:chgData name="Сергей Вялов" userId="895e33b0a290579f" providerId="LiveId" clId="{9550E111-061E-4647-8772-9D12424DA270}" dt="2025-10-02T18:29:37.558" v="1320" actId="26606"/>
          <ac:spMkLst>
            <pc:docMk/>
            <pc:sldMk cId="1944689523" sldId="301"/>
            <ac:spMk id="9" creationId="{98DED6BC-9A3E-48D4-AD7C-A56D63F547E8}"/>
          </ac:spMkLst>
        </pc:spChg>
        <pc:spChg chg="add">
          <ac:chgData name="Сергей Вялов" userId="895e33b0a290579f" providerId="LiveId" clId="{9550E111-061E-4647-8772-9D12424DA270}" dt="2025-10-02T18:29:53.883" v="1323" actId="26606"/>
          <ac:spMkLst>
            <pc:docMk/>
            <pc:sldMk cId="1944689523" sldId="301"/>
            <ac:spMk id="10" creationId="{98DED6BC-9A3E-48D4-AD7C-A56D63F547E8}"/>
          </ac:spMkLst>
        </pc:spChg>
        <pc:spChg chg="add del">
          <ac:chgData name="Сергей Вялов" userId="895e33b0a290579f" providerId="LiveId" clId="{9550E111-061E-4647-8772-9D12424DA270}" dt="2025-10-02T18:29:37.558" v="1320" actId="26606"/>
          <ac:spMkLst>
            <pc:docMk/>
            <pc:sldMk cId="1944689523" sldId="301"/>
            <ac:spMk id="11" creationId="{6B6E033A-DB2E-49B8-B600-B38E0C280263}"/>
          </ac:spMkLst>
        </pc:spChg>
        <pc:spChg chg="add">
          <ac:chgData name="Сергей Вялов" userId="895e33b0a290579f" providerId="LiveId" clId="{9550E111-061E-4647-8772-9D12424DA270}" dt="2025-10-02T18:29:53.883" v="1323" actId="26606"/>
          <ac:spMkLst>
            <pc:docMk/>
            <pc:sldMk cId="1944689523" sldId="301"/>
            <ac:spMk id="12" creationId="{6B6E033A-DB2E-49B8-B600-B38E0C280263}"/>
          </ac:spMkLst>
        </pc:spChg>
        <pc:graphicFrameChg chg="add del">
          <ac:chgData name="Сергей Вялов" userId="895e33b0a290579f" providerId="LiveId" clId="{9550E111-061E-4647-8772-9D12424DA270}" dt="2025-10-02T18:29:37.558" v="1320" actId="26606"/>
          <ac:graphicFrameMkLst>
            <pc:docMk/>
            <pc:sldMk cId="1944689523" sldId="301"/>
            <ac:graphicFrameMk id="5" creationId="{EB45458E-BAD2-CF07-A9D5-F7A2E8821CA7}"/>
          </ac:graphicFrameMkLst>
        </pc:graphicFrameChg>
        <pc:graphicFrameChg chg="add del">
          <ac:chgData name="Сергей Вялов" userId="895e33b0a290579f" providerId="LiveId" clId="{9550E111-061E-4647-8772-9D12424DA270}" dt="2025-10-02T18:29:51.841" v="1322" actId="26606"/>
          <ac:graphicFrameMkLst>
            <pc:docMk/>
            <pc:sldMk cId="1944689523" sldId="301"/>
            <ac:graphicFrameMk id="8" creationId="{2F2A8A56-4F30-21E1-3605-9D14BCEFCDEF}"/>
          </ac:graphicFrameMkLst>
        </pc:graphicFrameChg>
        <pc:graphicFrameChg chg="add mod modGraphic">
          <ac:chgData name="Сергей Вялов" userId="895e33b0a290579f" providerId="LiveId" clId="{9550E111-061E-4647-8772-9D12424DA270}" dt="2025-10-02T18:30:25.269" v="1329" actId="20577"/>
          <ac:graphicFrameMkLst>
            <pc:docMk/>
            <pc:sldMk cId="1944689523" sldId="301"/>
            <ac:graphicFrameMk id="13" creationId="{B430FD24-C422-DC57-B69F-E6174D012B95}"/>
          </ac:graphicFrameMkLst>
        </pc:graphicFrameChg>
      </pc:sldChg>
      <pc:sldChg chg="modSp new mod">
        <pc:chgData name="Сергей Вялов" userId="895e33b0a290579f" providerId="LiveId" clId="{9550E111-061E-4647-8772-9D12424DA270}" dt="2025-10-02T18:32:05.470" v="1358" actId="20577"/>
        <pc:sldMkLst>
          <pc:docMk/>
          <pc:sldMk cId="1049673364" sldId="302"/>
        </pc:sldMkLst>
        <pc:spChg chg="mod">
          <ac:chgData name="Сергей Вялов" userId="895e33b0a290579f" providerId="LiveId" clId="{9550E111-061E-4647-8772-9D12424DA270}" dt="2025-10-02T18:32:05.470" v="1358" actId="20577"/>
          <ac:spMkLst>
            <pc:docMk/>
            <pc:sldMk cId="1049673364" sldId="302"/>
            <ac:spMk id="2" creationId="{A4549E61-0A2B-2C54-6C2C-EB638B68CB55}"/>
          </ac:spMkLst>
        </pc:spChg>
        <pc:spChg chg="mod">
          <ac:chgData name="Сергей Вялов" userId="895e33b0a290579f" providerId="LiveId" clId="{9550E111-061E-4647-8772-9D12424DA270}" dt="2025-09-29T19:23:57.063" v="681" actId="20577"/>
          <ac:spMkLst>
            <pc:docMk/>
            <pc:sldMk cId="1049673364" sldId="302"/>
            <ac:spMk id="3" creationId="{62577299-64A6-B5B5-7828-77EF37272EDE}"/>
          </ac:spMkLst>
        </pc:spChg>
      </pc:sldChg>
      <pc:sldChg chg="new del">
        <pc:chgData name="Сергей Вялов" userId="895e33b0a290579f" providerId="LiveId" clId="{9550E111-061E-4647-8772-9D12424DA270}" dt="2025-10-02T19:02:50.813" v="1587" actId="47"/>
        <pc:sldMkLst>
          <pc:docMk/>
          <pc:sldMk cId="2796828251" sldId="303"/>
        </pc:sldMkLst>
      </pc:sldChg>
      <pc:sldChg chg="addSp delSp modSp new mod setBg">
        <pc:chgData name="Сергей Вялов" userId="895e33b0a290579f" providerId="LiveId" clId="{9550E111-061E-4647-8772-9D12424DA270}" dt="2025-09-29T19:52:51.873" v="1117" actId="27614"/>
        <pc:sldMkLst>
          <pc:docMk/>
          <pc:sldMk cId="1571806660" sldId="304"/>
        </pc:sldMkLst>
        <pc:spChg chg="add">
          <ac:chgData name="Сергей Вялов" userId="895e33b0a290579f" providerId="LiveId" clId="{9550E111-061E-4647-8772-9D12424DA270}" dt="2025-09-29T19:52:46.339" v="1116" actId="26606"/>
          <ac:spMkLst>
            <pc:docMk/>
            <pc:sldMk cId="1571806660" sldId="304"/>
            <ac:spMk id="10" creationId="{E722B2DD-E14D-4972-9D98-5D6E61B1B2D2}"/>
          </ac:spMkLst>
        </pc:spChg>
        <pc:spChg chg="add">
          <ac:chgData name="Сергей Вялов" userId="895e33b0a290579f" providerId="LiveId" clId="{9550E111-061E-4647-8772-9D12424DA270}" dt="2025-09-29T19:52:46.339" v="1116" actId="26606"/>
          <ac:spMkLst>
            <pc:docMk/>
            <pc:sldMk cId="1571806660" sldId="304"/>
            <ac:spMk id="12" creationId="{0CFB124C-4B0C-4A81-8633-17257B151642}"/>
          </ac:spMkLst>
        </pc:spChg>
        <pc:picChg chg="add mod">
          <ac:chgData name="Сергей Вялов" userId="895e33b0a290579f" providerId="LiveId" clId="{9550E111-061E-4647-8772-9D12424DA270}" dt="2025-09-29T19:52:51.873" v="1117" actId="27614"/>
          <ac:picMkLst>
            <pc:docMk/>
            <pc:sldMk cId="1571806660" sldId="304"/>
            <ac:picMk id="5" creationId="{2C0DCD2D-6FE0-169E-3F0D-1E1A6A0702E4}"/>
          </ac:picMkLst>
        </pc:picChg>
      </pc:sldChg>
      <pc:sldChg chg="delSp add del setBg delDesignElem">
        <pc:chgData name="Сергей Вялов" userId="895e33b0a290579f" providerId="LiveId" clId="{9550E111-061E-4647-8772-9D12424DA270}" dt="2025-09-29T19:44:49.410" v="1005" actId="47"/>
        <pc:sldMkLst>
          <pc:docMk/>
          <pc:sldMk cId="1365757301" sldId="305"/>
        </pc:sldMkLst>
      </pc:sldChg>
      <pc:sldChg chg="addSp delSp modSp add mod">
        <pc:chgData name="Сергей Вялов" userId="895e33b0a290579f" providerId="LiveId" clId="{9550E111-061E-4647-8772-9D12424DA270}" dt="2025-09-29T19:46:38.406" v="1096" actId="26606"/>
        <pc:sldMkLst>
          <pc:docMk/>
          <pc:sldMk cId="4043527739" sldId="306"/>
        </pc:sldMkLst>
        <pc:spChg chg="mod">
          <ac:chgData name="Сергей Вялов" userId="895e33b0a290579f" providerId="LiveId" clId="{9550E111-061E-4647-8772-9D12424DA270}" dt="2025-09-29T19:46:38.406" v="1096" actId="26606"/>
          <ac:spMkLst>
            <pc:docMk/>
            <pc:sldMk cId="4043527739" sldId="306"/>
            <ac:spMk id="2" creationId="{64E4F776-3A4A-AA04-B886-638FCC5DCF00}"/>
          </ac:spMkLst>
        </pc:spChg>
        <pc:spChg chg="add">
          <ac:chgData name="Сергей Вялов" userId="895e33b0a290579f" providerId="LiveId" clId="{9550E111-061E-4647-8772-9D12424DA270}" dt="2025-09-29T19:46:38.406" v="1096" actId="26606"/>
          <ac:spMkLst>
            <pc:docMk/>
            <pc:sldMk cId="4043527739" sldId="306"/>
            <ac:spMk id="7182" creationId="{C4879EFC-8E62-4E00-973C-C45EE9EC676D}"/>
          </ac:spMkLst>
        </pc:spChg>
        <pc:spChg chg="add">
          <ac:chgData name="Сергей Вялов" userId="895e33b0a290579f" providerId="LiveId" clId="{9550E111-061E-4647-8772-9D12424DA270}" dt="2025-09-29T19:46:38.406" v="1096" actId="26606"/>
          <ac:spMkLst>
            <pc:docMk/>
            <pc:sldMk cId="4043527739" sldId="306"/>
            <ac:spMk id="7184" creationId="{D6A9C53F-5F90-40A5-8C85-5412D39C8C68}"/>
          </ac:spMkLst>
        </pc:spChg>
        <pc:picChg chg="mod ord">
          <ac:chgData name="Сергей Вялов" userId="895e33b0a290579f" providerId="LiveId" clId="{9550E111-061E-4647-8772-9D12424DA270}" dt="2025-09-29T19:46:38.406" v="1096" actId="26606"/>
          <ac:picMkLst>
            <pc:docMk/>
            <pc:sldMk cId="4043527739" sldId="306"/>
            <ac:picMk id="7170" creationId="{E8A0EC51-3919-0351-BB5E-34572A0F2C6B}"/>
          </ac:picMkLst>
        </pc:picChg>
        <pc:picChg chg="mod">
          <ac:chgData name="Сергей Вялов" userId="895e33b0a290579f" providerId="LiveId" clId="{9550E111-061E-4647-8772-9D12424DA270}" dt="2025-09-29T19:46:38.406" v="1096" actId="26606"/>
          <ac:picMkLst>
            <pc:docMk/>
            <pc:sldMk cId="4043527739" sldId="306"/>
            <ac:picMk id="7172" creationId="{044429CD-40A5-96EB-AAC5-1C18FA38B4FB}"/>
          </ac:picMkLst>
        </pc:picChg>
      </pc:sldChg>
      <pc:sldChg chg="addSp delSp modSp new mod setBg addAnim delAnim setClrOvrMap">
        <pc:chgData name="Сергей Вялов" userId="895e33b0a290579f" providerId="LiveId" clId="{9550E111-061E-4647-8772-9D12424DA270}" dt="2025-09-29T19:46:26.404" v="1095" actId="26606"/>
        <pc:sldMkLst>
          <pc:docMk/>
          <pc:sldMk cId="2510167529" sldId="307"/>
        </pc:sldMkLst>
        <pc:spChg chg="mod ord">
          <ac:chgData name="Сергей Вялов" userId="895e33b0a290579f" providerId="LiveId" clId="{9550E111-061E-4647-8772-9D12424DA270}" dt="2025-09-29T19:46:26.404" v="1095" actId="26606"/>
          <ac:spMkLst>
            <pc:docMk/>
            <pc:sldMk cId="2510167529" sldId="307"/>
            <ac:spMk id="2" creationId="{A1097EF6-2F1C-93EF-686F-DFEBBC46F3C0}"/>
          </ac:spMkLst>
        </pc:spChg>
        <pc:spChg chg="add">
          <ac:chgData name="Сергей Вялов" userId="895e33b0a290579f" providerId="LiveId" clId="{9550E111-061E-4647-8772-9D12424DA270}" dt="2025-09-29T19:46:26.404" v="1095" actId="26606"/>
          <ac:spMkLst>
            <pc:docMk/>
            <pc:sldMk cId="2510167529" sldId="307"/>
            <ac:spMk id="1033" creationId="{F49775AF-8896-43EE-92C6-83497D6DC56F}"/>
          </ac:spMkLst>
        </pc:spChg>
        <pc:spChg chg="add">
          <ac:chgData name="Сергей Вялов" userId="895e33b0a290579f" providerId="LiveId" clId="{9550E111-061E-4647-8772-9D12424DA270}" dt="2025-09-29T19:46:26.404" v="1095" actId="26606"/>
          <ac:spMkLst>
            <pc:docMk/>
            <pc:sldMk cId="2510167529" sldId="307"/>
            <ac:spMk id="1034" creationId="{9B7AD9F6-8CE7-4299-8FC6-328F4DCD3FF9}"/>
          </ac:spMkLst>
        </pc:spChg>
        <pc:picChg chg="add mod">
          <ac:chgData name="Сергей Вялов" userId="895e33b0a290579f" providerId="LiveId" clId="{9550E111-061E-4647-8772-9D12424DA270}" dt="2025-09-29T19:46:26.404" v="1095" actId="26606"/>
          <ac:picMkLst>
            <pc:docMk/>
            <pc:sldMk cId="2510167529" sldId="307"/>
            <ac:picMk id="1026" creationId="{52E673F7-3B41-E584-E839-D147F556547A}"/>
          </ac:picMkLst>
        </pc:picChg>
      </pc:sldChg>
      <pc:sldChg chg="addSp delSp modSp new mod setBg addAnim modAnim">
        <pc:chgData name="Сергей Вялов" userId="895e33b0a290579f" providerId="LiveId" clId="{9550E111-061E-4647-8772-9D12424DA270}" dt="2025-10-02T19:30:47.475" v="2050"/>
        <pc:sldMkLst>
          <pc:docMk/>
          <pc:sldMk cId="2115959205" sldId="308"/>
        </pc:sldMkLst>
        <pc:spChg chg="mod ord">
          <ac:chgData name="Сергей Вялов" userId="895e33b0a290579f" providerId="LiveId" clId="{9550E111-061E-4647-8772-9D12424DA270}" dt="2025-09-29T19:50:34.457" v="1114" actId="26606"/>
          <ac:spMkLst>
            <pc:docMk/>
            <pc:sldMk cId="2115959205" sldId="308"/>
            <ac:spMk id="2" creationId="{49A6EA07-54FB-3A23-C885-010BFF55DD06}"/>
          </ac:spMkLst>
        </pc:spChg>
        <pc:spChg chg="add">
          <ac:chgData name="Сергей Вялов" userId="895e33b0a290579f" providerId="LiveId" clId="{9550E111-061E-4647-8772-9D12424DA270}" dt="2025-09-29T19:50:34.457" v="1114" actId="26606"/>
          <ac:spMkLst>
            <pc:docMk/>
            <pc:sldMk cId="2115959205" sldId="308"/>
            <ac:spMk id="3096" creationId="{71EC1228-8B00-4D31-8616-AAB846D68CEF}"/>
          </ac:spMkLst>
        </pc:spChg>
        <pc:spChg chg="add">
          <ac:chgData name="Сергей Вялов" userId="895e33b0a290579f" providerId="LiveId" clId="{9550E111-061E-4647-8772-9D12424DA270}" dt="2025-09-29T19:50:34.457" v="1114" actId="26606"/>
          <ac:spMkLst>
            <pc:docMk/>
            <pc:sldMk cId="2115959205" sldId="308"/>
            <ac:spMk id="3097" creationId="{99413ED5-9ED4-4772-BCE4-2BCAE6B12E35}"/>
          </ac:spMkLst>
        </pc:spChg>
        <pc:spChg chg="add">
          <ac:chgData name="Сергей Вялов" userId="895e33b0a290579f" providerId="LiveId" clId="{9550E111-061E-4647-8772-9D12424DA270}" dt="2025-09-29T19:50:34.457" v="1114" actId="26606"/>
          <ac:spMkLst>
            <pc:docMk/>
            <pc:sldMk cId="2115959205" sldId="308"/>
            <ac:spMk id="3098" creationId="{04357C93-F0CB-4A1C-8F77-4E9063789819}"/>
          </ac:spMkLst>
        </pc:spChg>
        <pc:spChg chg="add">
          <ac:chgData name="Сергей Вялов" userId="895e33b0a290579f" providerId="LiveId" clId="{9550E111-061E-4647-8772-9D12424DA270}" dt="2025-09-29T19:50:34.457" v="1114" actId="26606"/>
          <ac:spMkLst>
            <pc:docMk/>
            <pc:sldMk cId="2115959205" sldId="308"/>
            <ac:spMk id="3099" creationId="{90F533E9-6690-41A8-A372-4C6C622D028D}"/>
          </ac:spMkLst>
        </pc:spChg>
        <pc:picChg chg="add mod">
          <ac:chgData name="Сергей Вялов" userId="895e33b0a290579f" providerId="LiveId" clId="{9550E111-061E-4647-8772-9D12424DA270}" dt="2025-09-29T19:50:34.457" v="1114" actId="26606"/>
          <ac:picMkLst>
            <pc:docMk/>
            <pc:sldMk cId="2115959205" sldId="308"/>
            <ac:picMk id="3074" creationId="{AC550495-3AFC-6BF5-C191-C47F6338C343}"/>
          </ac:picMkLst>
        </pc:picChg>
        <pc:picChg chg="add mod">
          <ac:chgData name="Сергей Вялов" userId="895e33b0a290579f" providerId="LiveId" clId="{9550E111-061E-4647-8772-9D12424DA270}" dt="2025-09-29T19:50:34.457" v="1114" actId="26606"/>
          <ac:picMkLst>
            <pc:docMk/>
            <pc:sldMk cId="2115959205" sldId="308"/>
            <ac:picMk id="3076" creationId="{4550E03E-0F6E-FA1F-4E9D-7EAD8C1E5F8A}"/>
          </ac:picMkLst>
        </pc:picChg>
      </pc:sldChg>
      <pc:sldChg chg="addSp delSp modSp new mod setBg">
        <pc:chgData name="Сергей Вялов" userId="895e33b0a290579f" providerId="LiveId" clId="{9550E111-061E-4647-8772-9D12424DA270}" dt="2025-09-29T19:48:39.646" v="1107" actId="26606"/>
        <pc:sldMkLst>
          <pc:docMk/>
          <pc:sldMk cId="212601166" sldId="309"/>
        </pc:sldMkLst>
        <pc:picChg chg="add mod ord">
          <ac:chgData name="Сергей Вялов" userId="895e33b0a290579f" providerId="LiveId" clId="{9550E111-061E-4647-8772-9D12424DA270}" dt="2025-09-29T19:48:39.646" v="1107" actId="26606"/>
          <ac:picMkLst>
            <pc:docMk/>
            <pc:sldMk cId="212601166" sldId="309"/>
            <ac:picMk id="2050" creationId="{6FBE6F27-F803-B030-A451-45571E49D369}"/>
          </ac:picMkLst>
        </pc:picChg>
        <pc:picChg chg="add mod ord">
          <ac:chgData name="Сергей Вялов" userId="895e33b0a290579f" providerId="LiveId" clId="{9550E111-061E-4647-8772-9D12424DA270}" dt="2025-09-29T19:48:39.646" v="1107" actId="26606"/>
          <ac:picMkLst>
            <pc:docMk/>
            <pc:sldMk cId="212601166" sldId="309"/>
            <ac:picMk id="2052" creationId="{219663D4-B44F-49D7-6E11-44360A768984}"/>
          </ac:picMkLst>
        </pc:picChg>
        <pc:picChg chg="add mod">
          <ac:chgData name="Сергей Вялов" userId="895e33b0a290579f" providerId="LiveId" clId="{9550E111-061E-4647-8772-9D12424DA270}" dt="2025-09-29T19:48:39.646" v="1107" actId="26606"/>
          <ac:picMkLst>
            <pc:docMk/>
            <pc:sldMk cId="212601166" sldId="309"/>
            <ac:picMk id="2054" creationId="{48B7090D-AEF9-67ED-89DC-60B25E99581B}"/>
          </ac:picMkLst>
        </pc:picChg>
      </pc:sldChg>
      <pc:sldChg chg="add ord">
        <pc:chgData name="Сергей Вялов" userId="895e33b0a290579f" providerId="LiveId" clId="{9550E111-061E-4647-8772-9D12424DA270}" dt="2025-10-02T19:02:59.257" v="1589" actId="20578"/>
        <pc:sldMkLst>
          <pc:docMk/>
          <pc:sldMk cId="941205409" sldId="14076"/>
        </pc:sldMkLst>
      </pc:sldChg>
      <pc:sldChg chg="add ord">
        <pc:chgData name="Сергей Вялов" userId="895e33b0a290579f" providerId="LiveId" clId="{9550E111-061E-4647-8772-9D12424DA270}" dt="2025-10-02T19:02:55.856" v="1588" actId="20578"/>
        <pc:sldMkLst>
          <pc:docMk/>
          <pc:sldMk cId="982202234" sldId="14079"/>
        </pc:sldMkLst>
      </pc:sldChg>
      <pc:sldChg chg="delSp add del setBg delDesignElem">
        <pc:chgData name="Сергей Вялов" userId="895e33b0a290579f" providerId="LiveId" clId="{9550E111-061E-4647-8772-9D12424DA270}" dt="2025-10-02T19:08:44.229" v="1784" actId="47"/>
        <pc:sldMkLst>
          <pc:docMk/>
          <pc:sldMk cId="1410222686" sldId="14080"/>
        </pc:sldMkLst>
        <pc:spChg chg="del">
          <ac:chgData name="Сергей Вялов" userId="895e33b0a290579f" providerId="LiveId" clId="{9550E111-061E-4647-8772-9D12424DA270}" dt="2025-10-02T19:05:48.220" v="1618"/>
          <ac:spMkLst>
            <pc:docMk/>
            <pc:sldMk cId="1410222686" sldId="14080"/>
            <ac:spMk id="16" creationId="{020C988C-FAAD-4B22-8BA7-6B5DEFD8D167}"/>
          </ac:spMkLst>
        </pc:spChg>
        <pc:spChg chg="del">
          <ac:chgData name="Сергей Вялов" userId="895e33b0a290579f" providerId="LiveId" clId="{9550E111-061E-4647-8772-9D12424DA270}" dt="2025-10-02T19:05:48.220" v="1618"/>
          <ac:spMkLst>
            <pc:docMk/>
            <pc:sldMk cId="1410222686" sldId="14080"/>
            <ac:spMk id="18" creationId="{A7B99495-F43F-4D80-A44F-2CB4764EB90B}"/>
          </ac:spMkLst>
        </pc:spChg>
        <pc:spChg chg="del">
          <ac:chgData name="Сергей Вялов" userId="895e33b0a290579f" providerId="LiveId" clId="{9550E111-061E-4647-8772-9D12424DA270}" dt="2025-10-02T19:05:48.220" v="1618"/>
          <ac:spMkLst>
            <pc:docMk/>
            <pc:sldMk cId="1410222686" sldId="14080"/>
            <ac:spMk id="20" creationId="{70BEB1E7-2F88-40BC-B73D-42E5B6F80BFC}"/>
          </ac:spMkLst>
        </pc:spChg>
      </pc:sldChg>
      <pc:sldChg chg="addSp modSp mod">
        <pc:chgData name="Сергей Вялов" userId="895e33b0a290579f" providerId="LiveId" clId="{9550E111-061E-4647-8772-9D12424DA270}" dt="2025-10-02T19:01:52.900" v="1585" actId="20577"/>
        <pc:sldMkLst>
          <pc:docMk/>
          <pc:sldMk cId="3910859217" sldId="14115"/>
        </pc:sldMkLst>
        <pc:spChg chg="mod">
          <ac:chgData name="Сергей Вялов" userId="895e33b0a290579f" providerId="LiveId" clId="{9550E111-061E-4647-8772-9D12424DA270}" dt="2025-10-02T19:01:52.900" v="1585" actId="20577"/>
          <ac:spMkLst>
            <pc:docMk/>
            <pc:sldMk cId="3910859217" sldId="14115"/>
            <ac:spMk id="3" creationId="{6EC9ADF1-AEAD-DD7B-B770-80C233379C63}"/>
          </ac:spMkLst>
        </pc:spChg>
        <pc:picChg chg="add mod">
          <ac:chgData name="Сергей Вялов" userId="895e33b0a290579f" providerId="LiveId" clId="{9550E111-061E-4647-8772-9D12424DA270}" dt="2025-10-02T19:01:45.157" v="1571" actId="1076"/>
          <ac:picMkLst>
            <pc:docMk/>
            <pc:sldMk cId="3910859217" sldId="14115"/>
            <ac:picMk id="7" creationId="{B722F6DA-3A29-1828-76A9-03C9D2CF3BFA}"/>
          </ac:picMkLst>
        </pc:picChg>
      </pc:sldChg>
      <pc:sldChg chg="addSp delSp modSp new mod modClrScheme chgLayout">
        <pc:chgData name="Сергей Вялов" userId="895e33b0a290579f" providerId="LiveId" clId="{9550E111-061E-4647-8772-9D12424DA270}" dt="2025-10-02T18:18:18.967" v="1262" actId="14100"/>
        <pc:sldMkLst>
          <pc:docMk/>
          <pc:sldMk cId="1911618057" sldId="14270"/>
        </pc:sldMkLst>
        <pc:spChg chg="del">
          <ac:chgData name="Сергей Вялов" userId="895e33b0a290579f" providerId="LiveId" clId="{9550E111-061E-4647-8772-9D12424DA270}" dt="2025-10-02T18:16:54.228" v="1225" actId="700"/>
          <ac:spMkLst>
            <pc:docMk/>
            <pc:sldMk cId="1911618057" sldId="14270"/>
            <ac:spMk id="2" creationId="{C4FD339D-8894-6DA5-8013-EE5664E95FA4}"/>
          </ac:spMkLst>
        </pc:spChg>
        <pc:spChg chg="del">
          <ac:chgData name="Сергей Вялов" userId="895e33b0a290579f" providerId="LiveId" clId="{9550E111-061E-4647-8772-9D12424DA270}" dt="2025-10-02T18:16:54.228" v="1225" actId="700"/>
          <ac:spMkLst>
            <pc:docMk/>
            <pc:sldMk cId="1911618057" sldId="14270"/>
            <ac:spMk id="3" creationId="{5461A244-7D36-8899-A369-3619F4ECA671}"/>
          </ac:spMkLst>
        </pc:spChg>
        <pc:spChg chg="add mod ord">
          <ac:chgData name="Сергей Вялов" userId="895e33b0a290579f" providerId="LiveId" clId="{9550E111-061E-4647-8772-9D12424DA270}" dt="2025-10-02T18:18:02.709" v="1260" actId="113"/>
          <ac:spMkLst>
            <pc:docMk/>
            <pc:sldMk cId="1911618057" sldId="14270"/>
            <ac:spMk id="4" creationId="{18E877B2-66A4-DAD2-9AE9-AD4F9C5807CC}"/>
          </ac:spMkLst>
        </pc:spChg>
        <pc:spChg chg="add mod">
          <ac:chgData name="Сергей Вялов" userId="895e33b0a290579f" providerId="LiveId" clId="{9550E111-061E-4647-8772-9D12424DA270}" dt="2025-10-02T18:17:55.331" v="1258" actId="164"/>
          <ac:spMkLst>
            <pc:docMk/>
            <pc:sldMk cId="1911618057" sldId="14270"/>
            <ac:spMk id="5" creationId="{17F9ECD7-71F9-16A6-57CF-509A80ACF0D6}"/>
          </ac:spMkLst>
        </pc:spChg>
        <pc:spChg chg="add mod">
          <ac:chgData name="Сергей Вялов" userId="895e33b0a290579f" providerId="LiveId" clId="{9550E111-061E-4647-8772-9D12424DA270}" dt="2025-10-02T18:18:18.967" v="1262" actId="14100"/>
          <ac:spMkLst>
            <pc:docMk/>
            <pc:sldMk cId="1911618057" sldId="14270"/>
            <ac:spMk id="6" creationId="{4F4DEEE0-3790-B01D-FE58-BCAA8DDE3CC6}"/>
          </ac:spMkLst>
        </pc:spChg>
        <pc:grpChg chg="add mod">
          <ac:chgData name="Сергей Вялов" userId="895e33b0a290579f" providerId="LiveId" clId="{9550E111-061E-4647-8772-9D12424DA270}" dt="2025-10-02T18:17:59.231" v="1259" actId="167"/>
          <ac:grpSpMkLst>
            <pc:docMk/>
            <pc:sldMk cId="1911618057" sldId="14270"/>
            <ac:grpSpMk id="7" creationId="{B43B0725-AA69-A5D1-DD4C-1FEAE0FF61BC}"/>
          </ac:grpSpMkLst>
        </pc:grpChg>
        <pc:picChg chg="add mod">
          <ac:chgData name="Сергей Вялов" userId="895e33b0a290579f" providerId="LiveId" clId="{9550E111-061E-4647-8772-9D12424DA270}" dt="2025-10-02T18:17:55.331" v="1258" actId="164"/>
          <ac:picMkLst>
            <pc:docMk/>
            <pc:sldMk cId="1911618057" sldId="14270"/>
            <ac:picMk id="1026" creationId="{7C965AED-D5AB-3859-17B9-1D066D9C4601}"/>
          </ac:picMkLst>
        </pc:picChg>
      </pc:sldChg>
      <pc:sldChg chg="addSp delSp modSp new mod setBg">
        <pc:chgData name="Сергей Вялов" userId="895e33b0a290579f" providerId="LiveId" clId="{9550E111-061E-4647-8772-9D12424DA270}" dt="2025-10-02T18:25:58.883" v="1292" actId="26606"/>
        <pc:sldMkLst>
          <pc:docMk/>
          <pc:sldMk cId="3865647056" sldId="14271"/>
        </pc:sldMkLst>
        <pc:spChg chg="add del">
          <ac:chgData name="Сергей Вялов" userId="895e33b0a290579f" providerId="LiveId" clId="{9550E111-061E-4647-8772-9D12424DA270}" dt="2025-10-02T18:25:58.883" v="1292" actId="26606"/>
          <ac:spMkLst>
            <pc:docMk/>
            <pc:sldMk cId="3865647056" sldId="14271"/>
            <ac:spMk id="2" creationId="{657E964A-96ED-8B65-A5D6-BC454CB6EC98}"/>
          </ac:spMkLst>
        </pc:spChg>
        <pc:spChg chg="add del">
          <ac:chgData name="Сергей Вялов" userId="895e33b0a290579f" providerId="LiveId" clId="{9550E111-061E-4647-8772-9D12424DA270}" dt="2025-10-02T18:25:58.883" v="1292" actId="26606"/>
          <ac:spMkLst>
            <pc:docMk/>
            <pc:sldMk cId="3865647056" sldId="14271"/>
            <ac:spMk id="3" creationId="{24544976-98D2-F8C6-5A9F-26751452972A}"/>
          </ac:spMkLst>
        </pc:spChg>
        <pc:picChg chg="add mod">
          <ac:chgData name="Сергей Вялов" userId="895e33b0a290579f" providerId="LiveId" clId="{9550E111-061E-4647-8772-9D12424DA270}" dt="2025-10-02T18:25:58.883" v="1292" actId="26606"/>
          <ac:picMkLst>
            <pc:docMk/>
            <pc:sldMk cId="3865647056" sldId="14271"/>
            <ac:picMk id="5" creationId="{DCB00B08-A6E9-5A71-FEB4-40EB9AC0D6F1}"/>
          </ac:picMkLst>
        </pc:picChg>
      </pc:sldChg>
      <pc:sldChg chg="addSp delSp new mod ord modClrScheme chgLayout">
        <pc:chgData name="Сергей Вялов" userId="895e33b0a290579f" providerId="LiveId" clId="{9550E111-061E-4647-8772-9D12424DA270}" dt="2025-10-02T18:35:16.610" v="1382"/>
        <pc:sldMkLst>
          <pc:docMk/>
          <pc:sldMk cId="2364198760" sldId="14272"/>
        </pc:sldMkLst>
        <pc:spChg chg="del">
          <ac:chgData name="Сергей Вялов" userId="895e33b0a290579f" providerId="LiveId" clId="{9550E111-061E-4647-8772-9D12424DA270}" dt="2025-10-02T18:34:35.532" v="1377" actId="700"/>
          <ac:spMkLst>
            <pc:docMk/>
            <pc:sldMk cId="2364198760" sldId="14272"/>
            <ac:spMk id="2" creationId="{CF2FFF78-9E5A-7265-A050-05EE72B91CD3}"/>
          </ac:spMkLst>
        </pc:spChg>
        <pc:spChg chg="del">
          <ac:chgData name="Сергей Вялов" userId="895e33b0a290579f" providerId="LiveId" clId="{9550E111-061E-4647-8772-9D12424DA270}" dt="2025-10-02T18:34:35.532" v="1377" actId="700"/>
          <ac:spMkLst>
            <pc:docMk/>
            <pc:sldMk cId="2364198760" sldId="14272"/>
            <ac:spMk id="3" creationId="{69B61B5C-9763-E6F0-D15C-317A3E0121FA}"/>
          </ac:spMkLst>
        </pc:spChg>
        <pc:spChg chg="add del">
          <ac:chgData name="Сергей Вялов" userId="895e33b0a290579f" providerId="LiveId" clId="{9550E111-061E-4647-8772-9D12424DA270}" dt="2025-10-02T18:34:45.706" v="1379" actId="478"/>
          <ac:spMkLst>
            <pc:docMk/>
            <pc:sldMk cId="2364198760" sldId="14272"/>
            <ac:spMk id="4" creationId="{3D78FAF1-3D02-1B83-856F-2F601A0FA5BD}"/>
          </ac:spMkLst>
        </pc:spChg>
        <pc:picChg chg="add">
          <ac:chgData name="Сергей Вялов" userId="895e33b0a290579f" providerId="LiveId" clId="{9550E111-061E-4647-8772-9D12424DA270}" dt="2025-10-02T18:35:01.061" v="1380" actId="22"/>
          <ac:picMkLst>
            <pc:docMk/>
            <pc:sldMk cId="2364198760" sldId="14272"/>
            <ac:picMk id="6" creationId="{561FB30B-4D13-8C7B-03AA-CFE5BFEF421B}"/>
          </ac:picMkLst>
        </pc:picChg>
      </pc:sldChg>
      <pc:sldChg chg="modSp add del mod">
        <pc:chgData name="Сергей Вялов" userId="895e33b0a290579f" providerId="LiveId" clId="{9550E111-061E-4647-8772-9D12424DA270}" dt="2025-10-02T19:18:39.818" v="1970" actId="47"/>
        <pc:sldMkLst>
          <pc:docMk/>
          <pc:sldMk cId="890406177" sldId="2134804969"/>
        </pc:sldMkLst>
        <pc:spChg chg="mod">
          <ac:chgData name="Сергей Вялов" userId="895e33b0a290579f" providerId="LiveId" clId="{9550E111-061E-4647-8772-9D12424DA270}" dt="2025-10-02T19:17:25.835" v="1967" actId="20577"/>
          <ac:spMkLst>
            <pc:docMk/>
            <pc:sldMk cId="890406177" sldId="2134804969"/>
            <ac:spMk id="3" creationId="{1AD32CE9-BE36-D972-373E-6C9F250C38FC}"/>
          </ac:spMkLst>
        </pc:spChg>
      </pc:sldChg>
      <pc:sldChg chg="addSp delSp modSp add mod setBg delDesignElem">
        <pc:chgData name="Сергей Вялов" userId="895e33b0a290579f" providerId="LiveId" clId="{9550E111-061E-4647-8772-9D12424DA270}" dt="2025-10-02T19:34:23.854" v="2061" actId="27636"/>
        <pc:sldMkLst>
          <pc:docMk/>
          <pc:sldMk cId="3146919350" sldId="2134804996"/>
        </pc:sldMkLst>
        <pc:spChg chg="mod">
          <ac:chgData name="Сергей Вялов" userId="895e33b0a290579f" providerId="LiveId" clId="{9550E111-061E-4647-8772-9D12424DA270}" dt="2025-10-02T19:34:23.854" v="2061" actId="27636"/>
          <ac:spMkLst>
            <pc:docMk/>
            <pc:sldMk cId="3146919350" sldId="2134804996"/>
            <ac:spMk id="3" creationId="{B6B5AE93-68A5-4903-297D-DB886F7DA743}"/>
          </ac:spMkLst>
        </pc:spChg>
        <pc:spChg chg="add">
          <ac:chgData name="Сергей Вялов" userId="895e33b0a290579f" providerId="LiveId" clId="{9550E111-061E-4647-8772-9D12424DA270}" dt="2025-10-02T19:34:18.205" v="2059" actId="26606"/>
          <ac:spMkLst>
            <pc:docMk/>
            <pc:sldMk cId="3146919350" sldId="2134804996"/>
            <ac:spMk id="12294" creationId="{45D37F4E-DDB4-456B-97E0-9937730A039F}"/>
          </ac:spMkLst>
        </pc:spChg>
        <pc:spChg chg="add">
          <ac:chgData name="Сергей Вялов" userId="895e33b0a290579f" providerId="LiveId" clId="{9550E111-061E-4647-8772-9D12424DA270}" dt="2025-10-02T19:34:18.205" v="2059" actId="26606"/>
          <ac:spMkLst>
            <pc:docMk/>
            <pc:sldMk cId="3146919350" sldId="2134804996"/>
            <ac:spMk id="12295" creationId="{B2DD41CD-8F47-4F56-AD12-4E2FF7696987}"/>
          </ac:spMkLst>
        </pc:spChg>
        <pc:spChg chg="del">
          <ac:chgData name="Сергей Вялов" userId="895e33b0a290579f" providerId="LiveId" clId="{9550E111-061E-4647-8772-9D12424DA270}" dt="2025-10-02T19:09:56.726" v="1804"/>
          <ac:spMkLst>
            <pc:docMk/>
            <pc:sldMk cId="3146919350" sldId="2134804996"/>
            <ac:spMk id="12297" creationId="{45D37F4E-DDB4-456B-97E0-9937730A039F}"/>
          </ac:spMkLst>
        </pc:spChg>
        <pc:spChg chg="del">
          <ac:chgData name="Сергей Вялов" userId="895e33b0a290579f" providerId="LiveId" clId="{9550E111-061E-4647-8772-9D12424DA270}" dt="2025-10-02T19:09:56.726" v="1804"/>
          <ac:spMkLst>
            <pc:docMk/>
            <pc:sldMk cId="3146919350" sldId="2134804996"/>
            <ac:spMk id="12299" creationId="{B2DD41CD-8F47-4F56-AD12-4E2FF7696987}"/>
          </ac:spMkLst>
        </pc:spChg>
        <pc:picChg chg="mod">
          <ac:chgData name="Сергей Вялов" userId="895e33b0a290579f" providerId="LiveId" clId="{9550E111-061E-4647-8772-9D12424DA270}" dt="2025-10-02T19:34:18.205" v="2059" actId="26606"/>
          <ac:picMkLst>
            <pc:docMk/>
            <pc:sldMk cId="3146919350" sldId="2134804996"/>
            <ac:picMk id="12292" creationId="{B00366CD-A5E7-7125-D1C7-78F8F17EA9E9}"/>
          </ac:picMkLst>
        </pc:picChg>
      </pc:sldChg>
      <pc:sldChg chg="add">
        <pc:chgData name="Сергей Вялов" userId="895e33b0a290579f" providerId="LiveId" clId="{9550E111-061E-4647-8772-9D12424DA270}" dt="2025-10-02T19:05:02.202" v="1616"/>
        <pc:sldMkLst>
          <pc:docMk/>
          <pc:sldMk cId="311225542" sldId="2142532959"/>
        </pc:sldMkLst>
      </pc:sldChg>
      <pc:sldChg chg="addSp delSp modSp add mod setBg">
        <pc:chgData name="Сергей Вялов" userId="895e33b0a290579f" providerId="LiveId" clId="{9550E111-061E-4647-8772-9D12424DA270}" dt="2025-10-02T19:34:12.905" v="2058" actId="403"/>
        <pc:sldMkLst>
          <pc:docMk/>
          <pc:sldMk cId="1257226103" sldId="2142532961"/>
        </pc:sldMkLst>
        <pc:spChg chg="mod">
          <ac:chgData name="Сергей Вялов" userId="895e33b0a290579f" providerId="LiveId" clId="{9550E111-061E-4647-8772-9D12424DA270}" dt="2025-10-02T19:34:12.905" v="2058" actId="403"/>
          <ac:spMkLst>
            <pc:docMk/>
            <pc:sldMk cId="1257226103" sldId="2142532961"/>
            <ac:spMk id="3" creationId="{1CED489A-A5EC-4097-77C6-5902F284CE69}"/>
          </ac:spMkLst>
        </pc:spChg>
        <pc:spChg chg="add">
          <ac:chgData name="Сергей Вялов" userId="895e33b0a290579f" providerId="LiveId" clId="{9550E111-061E-4647-8772-9D12424DA270}" dt="2025-10-02T19:33:49.638" v="2057" actId="26606"/>
          <ac:spMkLst>
            <pc:docMk/>
            <pc:sldMk cId="1257226103" sldId="2142532961"/>
            <ac:spMk id="11271" creationId="{45D37F4E-DDB4-456B-97E0-9937730A039F}"/>
          </ac:spMkLst>
        </pc:spChg>
        <pc:spChg chg="add">
          <ac:chgData name="Сергей Вялов" userId="895e33b0a290579f" providerId="LiveId" clId="{9550E111-061E-4647-8772-9D12424DA270}" dt="2025-10-02T19:33:49.638" v="2057" actId="26606"/>
          <ac:spMkLst>
            <pc:docMk/>
            <pc:sldMk cId="1257226103" sldId="2142532961"/>
            <ac:spMk id="11273" creationId="{B2DD41CD-8F47-4F56-AD12-4E2FF7696987}"/>
          </ac:spMkLst>
        </pc:spChg>
        <pc:picChg chg="add mod">
          <ac:chgData name="Сергей Вялов" userId="895e33b0a290579f" providerId="LiveId" clId="{9550E111-061E-4647-8772-9D12424DA270}" dt="2025-10-02T19:33:49.638" v="2057" actId="26606"/>
          <ac:picMkLst>
            <pc:docMk/>
            <pc:sldMk cId="1257226103" sldId="2142532961"/>
            <ac:picMk id="11266" creationId="{216366F0-60E0-B93C-D7DA-40E509C16D64}"/>
          </ac:picMkLst>
        </pc:picChg>
        <pc:picChg chg="del">
          <ac:chgData name="Сергей Вялов" userId="895e33b0a290579f" providerId="LiveId" clId="{9550E111-061E-4647-8772-9D12424DA270}" dt="2025-10-02T19:33:39.214" v="2055" actId="478"/>
          <ac:picMkLst>
            <pc:docMk/>
            <pc:sldMk cId="1257226103" sldId="2142532961"/>
            <ac:picMk id="12292" creationId="{82753229-323D-9DC3-3156-2706F9D7F130}"/>
          </ac:picMkLst>
        </pc:picChg>
      </pc:sldChg>
      <pc:sldChg chg="addSp delSp modSp new mod setBg modClrScheme chgLayout">
        <pc:chgData name="Сергей Вялов" userId="895e33b0a290579f" providerId="LiveId" clId="{9550E111-061E-4647-8772-9D12424DA270}" dt="2025-10-02T19:26:39.678" v="2049" actId="20577"/>
        <pc:sldMkLst>
          <pc:docMk/>
          <pc:sldMk cId="758937917" sldId="2142532962"/>
        </pc:sldMkLst>
        <pc:spChg chg="del mod ord">
          <ac:chgData name="Сергей Вялов" userId="895e33b0a290579f" providerId="LiveId" clId="{9550E111-061E-4647-8772-9D12424DA270}" dt="2025-10-02T19:22:43.434" v="2036" actId="700"/>
          <ac:spMkLst>
            <pc:docMk/>
            <pc:sldMk cId="758937917" sldId="2142532962"/>
            <ac:spMk id="2" creationId="{BAD36FD5-D128-3680-1458-FF3779AF28E2}"/>
          </ac:spMkLst>
        </pc:spChg>
        <pc:spChg chg="del mod ord">
          <ac:chgData name="Сергей Вялов" userId="895e33b0a290579f" providerId="LiveId" clId="{9550E111-061E-4647-8772-9D12424DA270}" dt="2025-10-02T19:22:43.434" v="2036" actId="700"/>
          <ac:spMkLst>
            <pc:docMk/>
            <pc:sldMk cId="758937917" sldId="2142532962"/>
            <ac:spMk id="3" creationId="{5E8F8C6B-268E-D6F3-0376-FE6E758DF69A}"/>
          </ac:spMkLst>
        </pc:spChg>
        <pc:spChg chg="del">
          <ac:chgData name="Сергей Вялов" userId="895e33b0a290579f" providerId="LiveId" clId="{9550E111-061E-4647-8772-9D12424DA270}" dt="2025-10-02T19:22:43.434" v="2036" actId="700"/>
          <ac:spMkLst>
            <pc:docMk/>
            <pc:sldMk cId="758937917" sldId="2142532962"/>
            <ac:spMk id="4" creationId="{F579B31D-6F06-0972-34E9-07E6CEEC945C}"/>
          </ac:spMkLst>
        </pc:spChg>
        <pc:spChg chg="add mod ord">
          <ac:chgData name="Сергей Вялов" userId="895e33b0a290579f" providerId="LiveId" clId="{9550E111-061E-4647-8772-9D12424DA270}" dt="2025-10-02T19:26:34.793" v="2040" actId="26606"/>
          <ac:spMkLst>
            <pc:docMk/>
            <pc:sldMk cId="758937917" sldId="2142532962"/>
            <ac:spMk id="5" creationId="{71554834-9617-D419-C021-764A14137473}"/>
          </ac:spMkLst>
        </pc:spChg>
        <pc:spChg chg="add mod ord">
          <ac:chgData name="Сергей Вялов" userId="895e33b0a290579f" providerId="LiveId" clId="{9550E111-061E-4647-8772-9D12424DA270}" dt="2025-10-02T19:26:39.678" v="2049" actId="20577"/>
          <ac:spMkLst>
            <pc:docMk/>
            <pc:sldMk cId="758937917" sldId="2142532962"/>
            <ac:spMk id="6" creationId="{8BF26678-A734-6D51-8893-E6C4056BF5A4}"/>
          </ac:spMkLst>
        </pc:spChg>
        <pc:spChg chg="add">
          <ac:chgData name="Сергей Вялов" userId="895e33b0a290579f" providerId="LiveId" clId="{9550E111-061E-4647-8772-9D12424DA270}" dt="2025-10-02T19:26:34.793" v="2040" actId="26606"/>
          <ac:spMkLst>
            <pc:docMk/>
            <pc:sldMk cId="758937917" sldId="2142532962"/>
            <ac:spMk id="10247" creationId="{76906711-0AFB-47DD-A4B6-4E94B38B8C91}"/>
          </ac:spMkLst>
        </pc:spChg>
        <pc:spChg chg="add">
          <ac:chgData name="Сергей Вялов" userId="895e33b0a290579f" providerId="LiveId" clId="{9550E111-061E-4647-8772-9D12424DA270}" dt="2025-10-02T19:26:34.793" v="2040" actId="26606"/>
          <ac:spMkLst>
            <pc:docMk/>
            <pc:sldMk cId="758937917" sldId="2142532962"/>
            <ac:spMk id="10249" creationId="{AA91F649-894C-41F6-A21D-3D1AC558E934}"/>
          </ac:spMkLst>
        </pc:spChg>
        <pc:spChg chg="add">
          <ac:chgData name="Сергей Вялов" userId="895e33b0a290579f" providerId="LiveId" clId="{9550E111-061E-4647-8772-9D12424DA270}" dt="2025-10-02T19:26:34.793" v="2040" actId="26606"/>
          <ac:spMkLst>
            <pc:docMk/>
            <pc:sldMk cId="758937917" sldId="2142532962"/>
            <ac:spMk id="10251" creationId="{56037404-66BD-46B5-9323-1B531319671A}"/>
          </ac:spMkLst>
        </pc:spChg>
        <pc:picChg chg="add mod">
          <ac:chgData name="Сергей Вялов" userId="895e33b0a290579f" providerId="LiveId" clId="{9550E111-061E-4647-8772-9D12424DA270}" dt="2025-10-02T19:26:34.793" v="2040" actId="26606"/>
          <ac:picMkLst>
            <pc:docMk/>
            <pc:sldMk cId="758937917" sldId="2142532962"/>
            <ac:picMk id="10242" creationId="{75758DA0-D2F5-B960-C84C-891199BCBB4E}"/>
          </ac:picMkLst>
        </pc:picChg>
      </pc:sldChg>
      <pc:sldChg chg="addSp delSp modSp add mod setBg delDesignElem">
        <pc:chgData name="Сергей Вялов" userId="895e33b0a290579f" providerId="LiveId" clId="{9550E111-061E-4647-8772-9D12424DA270}" dt="2025-10-02T19:36:59.921" v="2088" actId="12100"/>
        <pc:sldMkLst>
          <pc:docMk/>
          <pc:sldMk cId="2946561813" sldId="2142532963"/>
        </pc:sldMkLst>
        <pc:spChg chg="mod">
          <ac:chgData name="Сергей Вялов" userId="895e33b0a290579f" providerId="LiveId" clId="{9550E111-061E-4647-8772-9D12424DA270}" dt="2025-10-02T19:35:16.867" v="2067" actId="26606"/>
          <ac:spMkLst>
            <pc:docMk/>
            <pc:sldMk cId="2946561813" sldId="2142532963"/>
            <ac:spMk id="2" creationId="{4848968B-A5B3-2D73-AE92-996E857D1A27}"/>
          </ac:spMkLst>
        </pc:spChg>
        <pc:spChg chg="add del">
          <ac:chgData name="Сергей Вялов" userId="895e33b0a290579f" providerId="LiveId" clId="{9550E111-061E-4647-8772-9D12424DA270}" dt="2025-10-02T19:35:16.867" v="2067" actId="26606"/>
          <ac:spMkLst>
            <pc:docMk/>
            <pc:sldMk cId="2946561813" sldId="2142532963"/>
            <ac:spMk id="3" creationId="{20C31F2F-3103-342E-9331-E29EC1FB3F93}"/>
          </ac:spMkLst>
        </pc:spChg>
        <pc:spChg chg="add del">
          <ac:chgData name="Сергей Вялов" userId="895e33b0a290579f" providerId="LiveId" clId="{9550E111-061E-4647-8772-9D12424DA270}" dt="2025-10-02T19:35:16.819" v="2066" actId="26606"/>
          <ac:spMkLst>
            <pc:docMk/>
            <pc:sldMk cId="2946561813" sldId="2142532963"/>
            <ac:spMk id="6" creationId="{7517A47C-B2E5-4B79-8061-D74B1311AF6E}"/>
          </ac:spMkLst>
        </pc:spChg>
        <pc:spChg chg="add del">
          <ac:chgData name="Сергей Вялов" userId="895e33b0a290579f" providerId="LiveId" clId="{9550E111-061E-4647-8772-9D12424DA270}" dt="2025-10-02T19:35:16.819" v="2066" actId="26606"/>
          <ac:spMkLst>
            <pc:docMk/>
            <pc:sldMk cId="2946561813" sldId="2142532963"/>
            <ac:spMk id="7" creationId="{C505E780-2083-4CB5-A42A-5E0E2908ECC3}"/>
          </ac:spMkLst>
        </pc:spChg>
        <pc:spChg chg="del">
          <ac:chgData name="Сергей Вялов" userId="895e33b0a290579f" providerId="LiveId" clId="{9550E111-061E-4647-8772-9D12424DA270}" dt="2025-10-02T19:35:02.895" v="2063"/>
          <ac:spMkLst>
            <pc:docMk/>
            <pc:sldMk cId="2946561813" sldId="2142532963"/>
            <ac:spMk id="9" creationId="{BC1BBAC8-7554-DF9B-EAA6-625963D482B9}"/>
          </ac:spMkLst>
        </pc:spChg>
        <pc:spChg chg="del">
          <ac:chgData name="Сергей Вялов" userId="895e33b0a290579f" providerId="LiveId" clId="{9550E111-061E-4647-8772-9D12424DA270}" dt="2025-10-02T19:35:02.895" v="2063"/>
          <ac:spMkLst>
            <pc:docMk/>
            <pc:sldMk cId="2946561813" sldId="2142532963"/>
            <ac:spMk id="11" creationId="{3D85CBE1-A0C6-07FB-69EA-C0E1D88126C3}"/>
          </ac:spMkLst>
        </pc:spChg>
        <pc:spChg chg="add del">
          <ac:chgData name="Сергей Вялов" userId="895e33b0a290579f" providerId="LiveId" clId="{9550E111-061E-4647-8772-9D12424DA270}" dt="2025-10-02T19:35:16.819" v="2066" actId="26606"/>
          <ac:spMkLst>
            <pc:docMk/>
            <pc:sldMk cId="2946561813" sldId="2142532963"/>
            <ac:spMk id="13" creationId="{D2C0AE1C-0118-41AE-8A10-7CDCBF10E96F}"/>
          </ac:spMkLst>
        </pc:spChg>
        <pc:spChg chg="add del">
          <ac:chgData name="Сергей Вялов" userId="895e33b0a290579f" providerId="LiveId" clId="{9550E111-061E-4647-8772-9D12424DA270}" dt="2025-10-02T19:35:16.819" v="2066" actId="26606"/>
          <ac:spMkLst>
            <pc:docMk/>
            <pc:sldMk cId="2946561813" sldId="2142532963"/>
            <ac:spMk id="15" creationId="{463EEC44-1BA3-44ED-81FC-A644B04B2A44}"/>
          </ac:spMkLst>
        </pc:spChg>
        <pc:spChg chg="add">
          <ac:chgData name="Сергей Вялов" userId="895e33b0a290579f" providerId="LiveId" clId="{9550E111-061E-4647-8772-9D12424DA270}" dt="2025-10-02T19:35:16.867" v="2067" actId="26606"/>
          <ac:spMkLst>
            <pc:docMk/>
            <pc:sldMk cId="2946561813" sldId="2142532963"/>
            <ac:spMk id="17" creationId="{7517A47C-B2E5-4B79-8061-D74B1311AF6E}"/>
          </ac:spMkLst>
        </pc:spChg>
        <pc:spChg chg="add">
          <ac:chgData name="Сергей Вялов" userId="895e33b0a290579f" providerId="LiveId" clId="{9550E111-061E-4647-8772-9D12424DA270}" dt="2025-10-02T19:35:16.867" v="2067" actId="26606"/>
          <ac:spMkLst>
            <pc:docMk/>
            <pc:sldMk cId="2946561813" sldId="2142532963"/>
            <ac:spMk id="18" creationId="{C505E780-2083-4CB5-A42A-5E0E2908ECC3}"/>
          </ac:spMkLst>
        </pc:spChg>
        <pc:spChg chg="add">
          <ac:chgData name="Сергей Вялов" userId="895e33b0a290579f" providerId="LiveId" clId="{9550E111-061E-4647-8772-9D12424DA270}" dt="2025-10-02T19:35:16.867" v="2067" actId="26606"/>
          <ac:spMkLst>
            <pc:docMk/>
            <pc:sldMk cId="2946561813" sldId="2142532963"/>
            <ac:spMk id="19" creationId="{D2C0AE1C-0118-41AE-8A10-7CDCBF10E96F}"/>
          </ac:spMkLst>
        </pc:spChg>
        <pc:spChg chg="add">
          <ac:chgData name="Сергей Вялов" userId="895e33b0a290579f" providerId="LiveId" clId="{9550E111-061E-4647-8772-9D12424DA270}" dt="2025-10-02T19:35:16.867" v="2067" actId="26606"/>
          <ac:spMkLst>
            <pc:docMk/>
            <pc:sldMk cId="2946561813" sldId="2142532963"/>
            <ac:spMk id="20" creationId="{463EEC44-1BA3-44ED-81FC-A644B04B2A44}"/>
          </ac:spMkLst>
        </pc:spChg>
        <pc:graphicFrameChg chg="add del">
          <ac:chgData name="Сергей Вялов" userId="895e33b0a290579f" providerId="LiveId" clId="{9550E111-061E-4647-8772-9D12424DA270}" dt="2025-10-02T19:35:16.819" v="2066" actId="26606"/>
          <ac:graphicFrameMkLst>
            <pc:docMk/>
            <pc:sldMk cId="2946561813" sldId="2142532963"/>
            <ac:graphicFrameMk id="5" creationId="{452A5C1E-35C3-AD6D-A3DD-47EEA8DA1566}"/>
          </ac:graphicFrameMkLst>
        </pc:graphicFrameChg>
        <pc:graphicFrameChg chg="add mod modGraphic">
          <ac:chgData name="Сергей Вялов" userId="895e33b0a290579f" providerId="LiveId" clId="{9550E111-061E-4647-8772-9D12424DA270}" dt="2025-10-02T19:36:59.921" v="2088" actId="12100"/>
          <ac:graphicFrameMkLst>
            <pc:docMk/>
            <pc:sldMk cId="2946561813" sldId="2142532963"/>
            <ac:graphicFrameMk id="21" creationId="{56D11956-A738-A236-A1A2-C76D03F188CB}"/>
          </ac:graphicFrameMkLst>
        </pc:graphicFrameChg>
        <pc:picChg chg="del">
          <ac:chgData name="Сергей Вялов" userId="895e33b0a290579f" providerId="LiveId" clId="{9550E111-061E-4647-8772-9D12424DA270}" dt="2025-10-02T19:35:05.197" v="2064" actId="478"/>
          <ac:picMkLst>
            <pc:docMk/>
            <pc:sldMk cId="2946561813" sldId="2142532963"/>
            <ac:picMk id="4" creationId="{A00D995E-EB39-DD79-CEF7-30148A9AD579}"/>
          </ac:picMkLst>
        </pc:picChg>
      </pc:sldChg>
      <pc:sldChg chg="addSp new">
        <pc:chgData name="Сергей Вялов" userId="895e33b0a290579f" providerId="LiveId" clId="{9550E111-061E-4647-8772-9D12424DA270}" dt="2025-10-02T19:56:23.312" v="2090"/>
        <pc:sldMkLst>
          <pc:docMk/>
          <pc:sldMk cId="1601677223" sldId="2142532964"/>
        </pc:sldMkLst>
        <pc:picChg chg="add">
          <ac:chgData name="Сергей Вялов" userId="895e33b0a290579f" providerId="LiveId" clId="{9550E111-061E-4647-8772-9D12424DA270}" dt="2025-10-02T19:56:23.312" v="2090"/>
          <ac:picMkLst>
            <pc:docMk/>
            <pc:sldMk cId="1601677223" sldId="2142532964"/>
            <ac:picMk id="1026" creationId="{55535E86-8B2F-11D4-496B-8FDD51DF21D0}"/>
          </ac:picMkLst>
        </pc:picChg>
      </pc:sldChg>
    </pc:docChg>
  </pc:docChgLst>
</pc:chgInfo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AEE15B-33B6-4184-8D01-BCB033C6F12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96B9D8-C433-4A41-9A9D-E0C36958DFC2}">
      <dgm:prSet phldrT="[Текст]"/>
      <dgm:spPr/>
      <dgm:t>
        <a:bodyPr/>
        <a:lstStyle/>
        <a:p>
          <a:pPr>
            <a:buNone/>
          </a:pPr>
          <a:r>
            <a:rPr lang="ru-RU" b="1" i="0" dirty="0"/>
            <a:t>Входы</a:t>
          </a:r>
          <a:r>
            <a:rPr lang="ru-RU" b="0" i="0" dirty="0"/>
            <a:t> (</a:t>
          </a:r>
          <a:r>
            <a:rPr lang="ru-RU" b="0" i="0" dirty="0" err="1"/>
            <a:t>input</a:t>
          </a:r>
          <a:r>
            <a:rPr lang="ru-RU" b="0" i="0" dirty="0"/>
            <a:t>) — еда, вода, воздух, информация</a:t>
          </a:r>
          <a:endParaRPr lang="ru-RU" dirty="0"/>
        </a:p>
      </dgm:t>
    </dgm:pt>
    <dgm:pt modelId="{5D897C7A-2155-41E6-B419-640C6E132C98}" type="parTrans" cxnId="{8EB26DA9-D48F-499C-B091-5287156D6385}">
      <dgm:prSet/>
      <dgm:spPr/>
      <dgm:t>
        <a:bodyPr/>
        <a:lstStyle/>
        <a:p>
          <a:endParaRPr lang="ru-RU"/>
        </a:p>
      </dgm:t>
    </dgm:pt>
    <dgm:pt modelId="{0F680C6A-9079-4250-8F90-54A1FBED7403}" type="sibTrans" cxnId="{8EB26DA9-D48F-499C-B091-5287156D6385}">
      <dgm:prSet/>
      <dgm:spPr/>
      <dgm:t>
        <a:bodyPr/>
        <a:lstStyle/>
        <a:p>
          <a:endParaRPr lang="ru-RU"/>
        </a:p>
      </dgm:t>
    </dgm:pt>
    <dgm:pt modelId="{A2F4FC63-1EA1-42C3-9759-7DB5986E1C09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b="1" i="0" dirty="0"/>
            <a:t>Процессы</a:t>
          </a:r>
          <a:r>
            <a:rPr lang="ru-RU" b="0" i="0" dirty="0"/>
            <a:t> (</a:t>
          </a:r>
          <a:r>
            <a:rPr lang="ru-RU" b="0" i="0" dirty="0" err="1"/>
            <a:t>processing</a:t>
          </a:r>
          <a:r>
            <a:rPr lang="ru-RU" b="0" i="0" dirty="0"/>
            <a:t>) — пищеварение, метаболизм, мышление.</a:t>
          </a:r>
          <a:endParaRPr lang="ru-RU" dirty="0"/>
        </a:p>
      </dgm:t>
    </dgm:pt>
    <dgm:pt modelId="{6AEF899F-1B46-45D8-B3CD-E41A230016E0}" type="parTrans" cxnId="{E26E88C3-FC9F-45FF-9EED-5CDEB6FA229A}">
      <dgm:prSet/>
      <dgm:spPr/>
      <dgm:t>
        <a:bodyPr/>
        <a:lstStyle/>
        <a:p>
          <a:endParaRPr lang="ru-RU"/>
        </a:p>
      </dgm:t>
    </dgm:pt>
    <dgm:pt modelId="{907A9442-8116-4B4D-B095-449C3CD72F1B}" type="sibTrans" cxnId="{E26E88C3-FC9F-45FF-9EED-5CDEB6FA229A}">
      <dgm:prSet/>
      <dgm:spPr/>
      <dgm:t>
        <a:bodyPr/>
        <a:lstStyle/>
        <a:p>
          <a:endParaRPr lang="ru-RU"/>
        </a:p>
      </dgm:t>
    </dgm:pt>
    <dgm:pt modelId="{29EB52F8-4C71-4DB3-A6BD-99E782AE4D9A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b="1" i="0" dirty="0"/>
            <a:t>Выходы</a:t>
          </a:r>
          <a:r>
            <a:rPr lang="ru-RU" b="0" i="0" dirty="0"/>
            <a:t> (</a:t>
          </a:r>
          <a:r>
            <a:rPr lang="ru-RU" b="0" i="0" dirty="0" err="1"/>
            <a:t>output</a:t>
          </a:r>
          <a:r>
            <a:rPr lang="ru-RU" b="0" i="0" dirty="0"/>
            <a:t>) — энергия, мысли, действия, ну и то, что не пригодилось :)</a:t>
          </a:r>
          <a:endParaRPr lang="ru-RU" dirty="0"/>
        </a:p>
      </dgm:t>
    </dgm:pt>
    <dgm:pt modelId="{98A8E011-CF57-4681-8A2A-62E62FAEF996}" type="parTrans" cxnId="{1DA4FFC8-44FA-4A23-821A-26095376E51B}">
      <dgm:prSet/>
      <dgm:spPr/>
      <dgm:t>
        <a:bodyPr/>
        <a:lstStyle/>
        <a:p>
          <a:endParaRPr lang="ru-RU"/>
        </a:p>
      </dgm:t>
    </dgm:pt>
    <dgm:pt modelId="{40CAC4A6-E18B-4587-8645-4AD27F10D2E1}" type="sibTrans" cxnId="{1DA4FFC8-44FA-4A23-821A-26095376E51B}">
      <dgm:prSet/>
      <dgm:spPr/>
      <dgm:t>
        <a:bodyPr/>
        <a:lstStyle/>
        <a:p>
          <a:endParaRPr lang="ru-RU"/>
        </a:p>
      </dgm:t>
    </dgm:pt>
    <dgm:pt modelId="{11ED792D-5E7F-4226-BF4E-B2C4788444D2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b="1" i="0"/>
            <a:t>Обратная связь</a:t>
          </a:r>
          <a:r>
            <a:rPr lang="ru-RU" b="0" i="0"/>
            <a:t> (feedback) — сигналы организма.</a:t>
          </a:r>
          <a:endParaRPr lang="ru-RU" dirty="0"/>
        </a:p>
      </dgm:t>
    </dgm:pt>
    <dgm:pt modelId="{BFCF0B3B-0E3E-454E-B477-76146D45EB47}" type="parTrans" cxnId="{66636F3B-D6A8-4FD0-89E2-BFE7A9BB2112}">
      <dgm:prSet/>
      <dgm:spPr/>
      <dgm:t>
        <a:bodyPr/>
        <a:lstStyle/>
        <a:p>
          <a:endParaRPr lang="ru-RU"/>
        </a:p>
      </dgm:t>
    </dgm:pt>
    <dgm:pt modelId="{2C04AD1C-CC19-4BFD-82E5-80CA1298CCEE}" type="sibTrans" cxnId="{66636F3B-D6A8-4FD0-89E2-BFE7A9BB2112}">
      <dgm:prSet/>
      <dgm:spPr/>
      <dgm:t>
        <a:bodyPr/>
        <a:lstStyle/>
        <a:p>
          <a:endParaRPr lang="ru-RU"/>
        </a:p>
      </dgm:t>
    </dgm:pt>
    <dgm:pt modelId="{0DE847C1-60BD-4B5E-8AC2-DF1D67C38962}" type="pres">
      <dgm:prSet presAssocID="{32AEE15B-33B6-4184-8D01-BCB033C6F12C}" presName="outerComposite" presStyleCnt="0">
        <dgm:presLayoutVars>
          <dgm:chMax val="5"/>
          <dgm:dir/>
          <dgm:resizeHandles val="exact"/>
        </dgm:presLayoutVars>
      </dgm:prSet>
      <dgm:spPr/>
    </dgm:pt>
    <dgm:pt modelId="{452A61F1-9743-407F-8623-B9780C13DFCA}" type="pres">
      <dgm:prSet presAssocID="{32AEE15B-33B6-4184-8D01-BCB033C6F12C}" presName="dummyMaxCanvas" presStyleCnt="0">
        <dgm:presLayoutVars/>
      </dgm:prSet>
      <dgm:spPr/>
    </dgm:pt>
    <dgm:pt modelId="{0D96CB4F-39D9-43FB-9176-CD31059A2177}" type="pres">
      <dgm:prSet presAssocID="{32AEE15B-33B6-4184-8D01-BCB033C6F12C}" presName="FourNodes_1" presStyleLbl="node1" presStyleIdx="0" presStyleCnt="4">
        <dgm:presLayoutVars>
          <dgm:bulletEnabled val="1"/>
        </dgm:presLayoutVars>
      </dgm:prSet>
      <dgm:spPr/>
    </dgm:pt>
    <dgm:pt modelId="{3F3FFABA-0AC5-48F7-AFF8-BE22D2B315CB}" type="pres">
      <dgm:prSet presAssocID="{32AEE15B-33B6-4184-8D01-BCB033C6F12C}" presName="FourNodes_2" presStyleLbl="node1" presStyleIdx="1" presStyleCnt="4">
        <dgm:presLayoutVars>
          <dgm:bulletEnabled val="1"/>
        </dgm:presLayoutVars>
      </dgm:prSet>
      <dgm:spPr/>
    </dgm:pt>
    <dgm:pt modelId="{9505537A-B904-4FFD-8CFC-87A40ECEC690}" type="pres">
      <dgm:prSet presAssocID="{32AEE15B-33B6-4184-8D01-BCB033C6F12C}" presName="FourNodes_3" presStyleLbl="node1" presStyleIdx="2" presStyleCnt="4">
        <dgm:presLayoutVars>
          <dgm:bulletEnabled val="1"/>
        </dgm:presLayoutVars>
      </dgm:prSet>
      <dgm:spPr/>
    </dgm:pt>
    <dgm:pt modelId="{B42B3E20-282C-4370-8865-4DBE68BFC867}" type="pres">
      <dgm:prSet presAssocID="{32AEE15B-33B6-4184-8D01-BCB033C6F12C}" presName="FourNodes_4" presStyleLbl="node1" presStyleIdx="3" presStyleCnt="4">
        <dgm:presLayoutVars>
          <dgm:bulletEnabled val="1"/>
        </dgm:presLayoutVars>
      </dgm:prSet>
      <dgm:spPr/>
    </dgm:pt>
    <dgm:pt modelId="{EEA0D0E9-6F70-4F80-81EA-E457A06D7304}" type="pres">
      <dgm:prSet presAssocID="{32AEE15B-33B6-4184-8D01-BCB033C6F12C}" presName="FourConn_1-2" presStyleLbl="fgAccFollowNode1" presStyleIdx="0" presStyleCnt="3">
        <dgm:presLayoutVars>
          <dgm:bulletEnabled val="1"/>
        </dgm:presLayoutVars>
      </dgm:prSet>
      <dgm:spPr/>
    </dgm:pt>
    <dgm:pt modelId="{7CF6DCDD-5B62-4742-9501-F2016FC6D273}" type="pres">
      <dgm:prSet presAssocID="{32AEE15B-33B6-4184-8D01-BCB033C6F12C}" presName="FourConn_2-3" presStyleLbl="fgAccFollowNode1" presStyleIdx="1" presStyleCnt="3">
        <dgm:presLayoutVars>
          <dgm:bulletEnabled val="1"/>
        </dgm:presLayoutVars>
      </dgm:prSet>
      <dgm:spPr/>
    </dgm:pt>
    <dgm:pt modelId="{74A8D2A1-25EC-4168-9524-672A2DF5DCB4}" type="pres">
      <dgm:prSet presAssocID="{32AEE15B-33B6-4184-8D01-BCB033C6F12C}" presName="FourConn_3-4" presStyleLbl="fgAccFollowNode1" presStyleIdx="2" presStyleCnt="3">
        <dgm:presLayoutVars>
          <dgm:bulletEnabled val="1"/>
        </dgm:presLayoutVars>
      </dgm:prSet>
      <dgm:spPr/>
    </dgm:pt>
    <dgm:pt modelId="{EB924041-23D9-48EA-8F30-95BFF2C764B5}" type="pres">
      <dgm:prSet presAssocID="{32AEE15B-33B6-4184-8D01-BCB033C6F12C}" presName="FourNodes_1_text" presStyleLbl="node1" presStyleIdx="3" presStyleCnt="4">
        <dgm:presLayoutVars>
          <dgm:bulletEnabled val="1"/>
        </dgm:presLayoutVars>
      </dgm:prSet>
      <dgm:spPr/>
    </dgm:pt>
    <dgm:pt modelId="{5B925088-27FB-4DF9-986C-BB2DC96BF131}" type="pres">
      <dgm:prSet presAssocID="{32AEE15B-33B6-4184-8D01-BCB033C6F12C}" presName="FourNodes_2_text" presStyleLbl="node1" presStyleIdx="3" presStyleCnt="4">
        <dgm:presLayoutVars>
          <dgm:bulletEnabled val="1"/>
        </dgm:presLayoutVars>
      </dgm:prSet>
      <dgm:spPr/>
    </dgm:pt>
    <dgm:pt modelId="{1394AA12-21C5-47C3-96E5-BA704B9650C9}" type="pres">
      <dgm:prSet presAssocID="{32AEE15B-33B6-4184-8D01-BCB033C6F12C}" presName="FourNodes_3_text" presStyleLbl="node1" presStyleIdx="3" presStyleCnt="4">
        <dgm:presLayoutVars>
          <dgm:bulletEnabled val="1"/>
        </dgm:presLayoutVars>
      </dgm:prSet>
      <dgm:spPr/>
    </dgm:pt>
    <dgm:pt modelId="{0A558854-EE42-4905-8CF9-CEF5BA361B2D}" type="pres">
      <dgm:prSet presAssocID="{32AEE15B-33B6-4184-8D01-BCB033C6F12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307FB30-F9C3-4C74-B92C-24FF9591D072}" type="presOf" srcId="{11ED792D-5E7F-4226-BF4E-B2C4788444D2}" destId="{0A558854-EE42-4905-8CF9-CEF5BA361B2D}" srcOrd="1" destOrd="0" presId="urn:microsoft.com/office/officeart/2005/8/layout/vProcess5"/>
    <dgm:cxn modelId="{443F6536-0910-4390-A776-E1C1316FB848}" type="presOf" srcId="{907A9442-8116-4B4D-B095-449C3CD72F1B}" destId="{7CF6DCDD-5B62-4742-9501-F2016FC6D273}" srcOrd="0" destOrd="0" presId="urn:microsoft.com/office/officeart/2005/8/layout/vProcess5"/>
    <dgm:cxn modelId="{66636F3B-D6A8-4FD0-89E2-BFE7A9BB2112}" srcId="{32AEE15B-33B6-4184-8D01-BCB033C6F12C}" destId="{11ED792D-5E7F-4226-BF4E-B2C4788444D2}" srcOrd="3" destOrd="0" parTransId="{BFCF0B3B-0E3E-454E-B477-76146D45EB47}" sibTransId="{2C04AD1C-CC19-4BFD-82E5-80CA1298CCEE}"/>
    <dgm:cxn modelId="{FFF88C40-0EC3-40B1-BE90-74E881B4A241}" type="presOf" srcId="{A2F4FC63-1EA1-42C3-9759-7DB5986E1C09}" destId="{3F3FFABA-0AC5-48F7-AFF8-BE22D2B315CB}" srcOrd="0" destOrd="0" presId="urn:microsoft.com/office/officeart/2005/8/layout/vProcess5"/>
    <dgm:cxn modelId="{1ABD664A-B895-4FB1-8EC9-8EE97E326B72}" type="presOf" srcId="{0F680C6A-9079-4250-8F90-54A1FBED7403}" destId="{EEA0D0E9-6F70-4F80-81EA-E457A06D7304}" srcOrd="0" destOrd="0" presId="urn:microsoft.com/office/officeart/2005/8/layout/vProcess5"/>
    <dgm:cxn modelId="{846AC06D-975C-4EE1-A82E-C1ECA3906F12}" type="presOf" srcId="{40CAC4A6-E18B-4587-8645-4AD27F10D2E1}" destId="{74A8D2A1-25EC-4168-9524-672A2DF5DCB4}" srcOrd="0" destOrd="0" presId="urn:microsoft.com/office/officeart/2005/8/layout/vProcess5"/>
    <dgm:cxn modelId="{DE87BC86-E5C3-4649-B3A3-F7206E3CE8C9}" type="presOf" srcId="{11ED792D-5E7F-4226-BF4E-B2C4788444D2}" destId="{B42B3E20-282C-4370-8865-4DBE68BFC867}" srcOrd="0" destOrd="0" presId="urn:microsoft.com/office/officeart/2005/8/layout/vProcess5"/>
    <dgm:cxn modelId="{77A047A6-8BE9-4612-8DA1-E053A35BA0EF}" type="presOf" srcId="{32AEE15B-33B6-4184-8D01-BCB033C6F12C}" destId="{0DE847C1-60BD-4B5E-8AC2-DF1D67C38962}" srcOrd="0" destOrd="0" presId="urn:microsoft.com/office/officeart/2005/8/layout/vProcess5"/>
    <dgm:cxn modelId="{8EB26DA9-D48F-499C-B091-5287156D6385}" srcId="{32AEE15B-33B6-4184-8D01-BCB033C6F12C}" destId="{8B96B9D8-C433-4A41-9A9D-E0C36958DFC2}" srcOrd="0" destOrd="0" parTransId="{5D897C7A-2155-41E6-B419-640C6E132C98}" sibTransId="{0F680C6A-9079-4250-8F90-54A1FBED7403}"/>
    <dgm:cxn modelId="{E26E88C3-FC9F-45FF-9EED-5CDEB6FA229A}" srcId="{32AEE15B-33B6-4184-8D01-BCB033C6F12C}" destId="{A2F4FC63-1EA1-42C3-9759-7DB5986E1C09}" srcOrd="1" destOrd="0" parTransId="{6AEF899F-1B46-45D8-B3CD-E41A230016E0}" sibTransId="{907A9442-8116-4B4D-B095-449C3CD72F1B}"/>
    <dgm:cxn modelId="{1DA4FFC8-44FA-4A23-821A-26095376E51B}" srcId="{32AEE15B-33B6-4184-8D01-BCB033C6F12C}" destId="{29EB52F8-4C71-4DB3-A6BD-99E782AE4D9A}" srcOrd="2" destOrd="0" parTransId="{98A8E011-CF57-4681-8A2A-62E62FAEF996}" sibTransId="{40CAC4A6-E18B-4587-8645-4AD27F10D2E1}"/>
    <dgm:cxn modelId="{1AAFA5CA-157E-4696-886E-624315CFA676}" type="presOf" srcId="{29EB52F8-4C71-4DB3-A6BD-99E782AE4D9A}" destId="{9505537A-B904-4FFD-8CFC-87A40ECEC690}" srcOrd="0" destOrd="0" presId="urn:microsoft.com/office/officeart/2005/8/layout/vProcess5"/>
    <dgm:cxn modelId="{7C7C21D3-1FE3-40AB-9444-DAD99FC5455F}" type="presOf" srcId="{A2F4FC63-1EA1-42C3-9759-7DB5986E1C09}" destId="{5B925088-27FB-4DF9-986C-BB2DC96BF131}" srcOrd="1" destOrd="0" presId="urn:microsoft.com/office/officeart/2005/8/layout/vProcess5"/>
    <dgm:cxn modelId="{F803BCF0-049F-4043-BAE9-0A3C93992167}" type="presOf" srcId="{8B96B9D8-C433-4A41-9A9D-E0C36958DFC2}" destId="{0D96CB4F-39D9-43FB-9176-CD31059A2177}" srcOrd="0" destOrd="0" presId="urn:microsoft.com/office/officeart/2005/8/layout/vProcess5"/>
    <dgm:cxn modelId="{E9E0FAFD-B58F-41C9-83A0-46CCEAADD72A}" type="presOf" srcId="{8B96B9D8-C433-4A41-9A9D-E0C36958DFC2}" destId="{EB924041-23D9-48EA-8F30-95BFF2C764B5}" srcOrd="1" destOrd="0" presId="urn:microsoft.com/office/officeart/2005/8/layout/vProcess5"/>
    <dgm:cxn modelId="{A88466FF-8CD7-41DD-8512-EBF148F8F3C9}" type="presOf" srcId="{29EB52F8-4C71-4DB3-A6BD-99E782AE4D9A}" destId="{1394AA12-21C5-47C3-96E5-BA704B9650C9}" srcOrd="1" destOrd="0" presId="urn:microsoft.com/office/officeart/2005/8/layout/vProcess5"/>
    <dgm:cxn modelId="{1CBD2812-3028-4E76-8B2C-20EBC758F507}" type="presParOf" srcId="{0DE847C1-60BD-4B5E-8AC2-DF1D67C38962}" destId="{452A61F1-9743-407F-8623-B9780C13DFCA}" srcOrd="0" destOrd="0" presId="urn:microsoft.com/office/officeart/2005/8/layout/vProcess5"/>
    <dgm:cxn modelId="{6DB4BDE9-BDDC-41B2-8DCD-5B787DB897FA}" type="presParOf" srcId="{0DE847C1-60BD-4B5E-8AC2-DF1D67C38962}" destId="{0D96CB4F-39D9-43FB-9176-CD31059A2177}" srcOrd="1" destOrd="0" presId="urn:microsoft.com/office/officeart/2005/8/layout/vProcess5"/>
    <dgm:cxn modelId="{3E9E55D6-0EB5-4F9E-B126-D531F5D6323B}" type="presParOf" srcId="{0DE847C1-60BD-4B5E-8AC2-DF1D67C38962}" destId="{3F3FFABA-0AC5-48F7-AFF8-BE22D2B315CB}" srcOrd="2" destOrd="0" presId="urn:microsoft.com/office/officeart/2005/8/layout/vProcess5"/>
    <dgm:cxn modelId="{69424494-CCDA-4E30-8EB9-BB369B2016EE}" type="presParOf" srcId="{0DE847C1-60BD-4B5E-8AC2-DF1D67C38962}" destId="{9505537A-B904-4FFD-8CFC-87A40ECEC690}" srcOrd="3" destOrd="0" presId="urn:microsoft.com/office/officeart/2005/8/layout/vProcess5"/>
    <dgm:cxn modelId="{963F4BCF-9E8F-4CE0-AC0B-4FFCB4751B6F}" type="presParOf" srcId="{0DE847C1-60BD-4B5E-8AC2-DF1D67C38962}" destId="{B42B3E20-282C-4370-8865-4DBE68BFC867}" srcOrd="4" destOrd="0" presId="urn:microsoft.com/office/officeart/2005/8/layout/vProcess5"/>
    <dgm:cxn modelId="{25BCB9D7-D5B5-429C-BD5C-A9B7D2F3C866}" type="presParOf" srcId="{0DE847C1-60BD-4B5E-8AC2-DF1D67C38962}" destId="{EEA0D0E9-6F70-4F80-81EA-E457A06D7304}" srcOrd="5" destOrd="0" presId="urn:microsoft.com/office/officeart/2005/8/layout/vProcess5"/>
    <dgm:cxn modelId="{9514CF07-C52F-4447-BC4F-15D9854DEB16}" type="presParOf" srcId="{0DE847C1-60BD-4B5E-8AC2-DF1D67C38962}" destId="{7CF6DCDD-5B62-4742-9501-F2016FC6D273}" srcOrd="6" destOrd="0" presId="urn:microsoft.com/office/officeart/2005/8/layout/vProcess5"/>
    <dgm:cxn modelId="{561743A1-0D67-4970-9D01-DAD50C9C7725}" type="presParOf" srcId="{0DE847C1-60BD-4B5E-8AC2-DF1D67C38962}" destId="{74A8D2A1-25EC-4168-9524-672A2DF5DCB4}" srcOrd="7" destOrd="0" presId="urn:microsoft.com/office/officeart/2005/8/layout/vProcess5"/>
    <dgm:cxn modelId="{F2BE6070-F86D-4688-BEFC-15C91629DC8D}" type="presParOf" srcId="{0DE847C1-60BD-4B5E-8AC2-DF1D67C38962}" destId="{EB924041-23D9-48EA-8F30-95BFF2C764B5}" srcOrd="8" destOrd="0" presId="urn:microsoft.com/office/officeart/2005/8/layout/vProcess5"/>
    <dgm:cxn modelId="{504F1E4E-D4A4-425A-969E-D894D5408D3A}" type="presParOf" srcId="{0DE847C1-60BD-4B5E-8AC2-DF1D67C38962}" destId="{5B925088-27FB-4DF9-986C-BB2DC96BF131}" srcOrd="9" destOrd="0" presId="urn:microsoft.com/office/officeart/2005/8/layout/vProcess5"/>
    <dgm:cxn modelId="{F1DFBF6B-7A80-4B58-8DED-99CEBB769829}" type="presParOf" srcId="{0DE847C1-60BD-4B5E-8AC2-DF1D67C38962}" destId="{1394AA12-21C5-47C3-96E5-BA704B9650C9}" srcOrd="10" destOrd="0" presId="urn:microsoft.com/office/officeart/2005/8/layout/vProcess5"/>
    <dgm:cxn modelId="{FE1CBB96-EB14-44A4-8E92-CFD2A218DC56}" type="presParOf" srcId="{0DE847C1-60BD-4B5E-8AC2-DF1D67C38962}" destId="{0A558854-EE42-4905-8CF9-CEF5BA361B2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2627BD-2CB4-4B55-A10F-B06416A5EE4B}" type="doc">
      <dgm:prSet loTypeId="urn:microsoft.com/office/officeart/2005/8/layout/matrix3" loCatId="matrix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87D181A5-DBC4-4E3B-98EA-AB00F4027CF6}">
      <dgm:prSet phldrT="[Текст]" phldr="0"/>
      <dgm:spPr/>
      <dgm:t>
        <a:bodyPr/>
        <a:lstStyle/>
        <a:p>
          <a:r>
            <a:rPr lang="ru-RU" dirty="0"/>
            <a:t>Еда (КБЖУ)</a:t>
          </a:r>
        </a:p>
      </dgm:t>
    </dgm:pt>
    <dgm:pt modelId="{27857B49-3E70-41ED-B7E2-72AFCD3D4F97}" type="parTrans" cxnId="{7078C845-01B3-4874-A134-08DEC876D320}">
      <dgm:prSet/>
      <dgm:spPr/>
      <dgm:t>
        <a:bodyPr/>
        <a:lstStyle/>
        <a:p>
          <a:endParaRPr lang="ru-RU"/>
        </a:p>
      </dgm:t>
    </dgm:pt>
    <dgm:pt modelId="{119EC956-0F31-49F7-9879-E36456DBB37C}" type="sibTrans" cxnId="{7078C845-01B3-4874-A134-08DEC876D320}">
      <dgm:prSet/>
      <dgm:spPr/>
      <dgm:t>
        <a:bodyPr/>
        <a:lstStyle/>
        <a:p>
          <a:endParaRPr lang="ru-RU"/>
        </a:p>
      </dgm:t>
    </dgm:pt>
    <dgm:pt modelId="{1BC33BEA-1F36-4349-A119-156DF7F715C0}">
      <dgm:prSet phldrT="[Текст]" phldr="0"/>
      <dgm:spPr/>
      <dgm:t>
        <a:bodyPr/>
        <a:lstStyle/>
        <a:p>
          <a:r>
            <a:rPr lang="ru-RU" dirty="0"/>
            <a:t>Вода</a:t>
          </a:r>
        </a:p>
      </dgm:t>
    </dgm:pt>
    <dgm:pt modelId="{EBC1F1C3-E404-4F57-B5FD-7CC7118C5044}" type="parTrans" cxnId="{55D24776-7B29-4EBF-929D-FAB0A2DAC71F}">
      <dgm:prSet/>
      <dgm:spPr/>
      <dgm:t>
        <a:bodyPr/>
        <a:lstStyle/>
        <a:p>
          <a:endParaRPr lang="ru-RU"/>
        </a:p>
      </dgm:t>
    </dgm:pt>
    <dgm:pt modelId="{DBE9A2D2-3B2E-4592-9A67-7D5F7022AD7D}" type="sibTrans" cxnId="{55D24776-7B29-4EBF-929D-FAB0A2DAC71F}">
      <dgm:prSet/>
      <dgm:spPr/>
      <dgm:t>
        <a:bodyPr/>
        <a:lstStyle/>
        <a:p>
          <a:endParaRPr lang="ru-RU"/>
        </a:p>
      </dgm:t>
    </dgm:pt>
    <dgm:pt modelId="{64C555AF-0AB7-44E7-858F-11EF085C4E69}">
      <dgm:prSet phldrT="[Текст]" phldr="0"/>
      <dgm:spPr/>
      <dgm:t>
        <a:bodyPr/>
        <a:lstStyle/>
        <a:p>
          <a:r>
            <a:rPr lang="ru-RU" dirty="0"/>
            <a:t>Воздух</a:t>
          </a:r>
        </a:p>
      </dgm:t>
    </dgm:pt>
    <dgm:pt modelId="{9965EF1F-7427-4570-AF46-4792ADA6FF60}" type="parTrans" cxnId="{F8DBA852-E8A2-4681-90BE-7B13CA261321}">
      <dgm:prSet/>
      <dgm:spPr/>
      <dgm:t>
        <a:bodyPr/>
        <a:lstStyle/>
        <a:p>
          <a:endParaRPr lang="ru-RU"/>
        </a:p>
      </dgm:t>
    </dgm:pt>
    <dgm:pt modelId="{3E79EBA5-1AF3-4B2C-B777-213B49FA6B7A}" type="sibTrans" cxnId="{F8DBA852-E8A2-4681-90BE-7B13CA261321}">
      <dgm:prSet/>
      <dgm:spPr/>
      <dgm:t>
        <a:bodyPr/>
        <a:lstStyle/>
        <a:p>
          <a:endParaRPr lang="ru-RU"/>
        </a:p>
      </dgm:t>
    </dgm:pt>
    <dgm:pt modelId="{39952ACF-F45D-44B4-A25E-992FF35579FB}">
      <dgm:prSet phldrT="[Текст]" phldr="0"/>
      <dgm:spPr/>
      <dgm:t>
        <a:bodyPr/>
        <a:lstStyle/>
        <a:p>
          <a:r>
            <a:rPr lang="ru-RU" dirty="0"/>
            <a:t>Сон</a:t>
          </a:r>
        </a:p>
      </dgm:t>
    </dgm:pt>
    <dgm:pt modelId="{5A823319-EE76-4822-B5B7-82CCDBC11F70}" type="parTrans" cxnId="{0B067FE9-AF75-43B0-9AAC-1C75ECAC2A10}">
      <dgm:prSet/>
      <dgm:spPr/>
      <dgm:t>
        <a:bodyPr/>
        <a:lstStyle/>
        <a:p>
          <a:endParaRPr lang="ru-RU"/>
        </a:p>
      </dgm:t>
    </dgm:pt>
    <dgm:pt modelId="{00D04FA9-3CF1-4CCC-BB49-F5588E0AB703}" type="sibTrans" cxnId="{0B067FE9-AF75-43B0-9AAC-1C75ECAC2A10}">
      <dgm:prSet/>
      <dgm:spPr/>
      <dgm:t>
        <a:bodyPr/>
        <a:lstStyle/>
        <a:p>
          <a:endParaRPr lang="ru-RU"/>
        </a:p>
      </dgm:t>
    </dgm:pt>
    <dgm:pt modelId="{211DB1E6-2008-40B3-8D1C-43B71E3DECE5}" type="pres">
      <dgm:prSet presAssocID="{DE2627BD-2CB4-4B55-A10F-B06416A5EE4B}" presName="matrix" presStyleCnt="0">
        <dgm:presLayoutVars>
          <dgm:chMax val="1"/>
          <dgm:dir/>
          <dgm:resizeHandles val="exact"/>
        </dgm:presLayoutVars>
      </dgm:prSet>
      <dgm:spPr/>
    </dgm:pt>
    <dgm:pt modelId="{0C7F11F5-7FA7-4309-A86E-84CF671104B5}" type="pres">
      <dgm:prSet presAssocID="{DE2627BD-2CB4-4B55-A10F-B06416A5EE4B}" presName="diamond" presStyleLbl="bgShp" presStyleIdx="0" presStyleCnt="1"/>
      <dgm:spPr/>
    </dgm:pt>
    <dgm:pt modelId="{DC8C9DC8-B979-46D2-914E-D3AD17CCD92E}" type="pres">
      <dgm:prSet presAssocID="{DE2627BD-2CB4-4B55-A10F-B06416A5EE4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FA0B62B-5AB6-4DFB-BC8A-FCA022FF80D8}" type="pres">
      <dgm:prSet presAssocID="{DE2627BD-2CB4-4B55-A10F-B06416A5EE4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1845A7F-3A64-44C8-BF80-C5C678794C5B}" type="pres">
      <dgm:prSet presAssocID="{DE2627BD-2CB4-4B55-A10F-B06416A5EE4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76703F3-561B-4107-90A3-0687D2470E61}" type="pres">
      <dgm:prSet presAssocID="{DE2627BD-2CB4-4B55-A10F-B06416A5EE4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3DE0920-08F3-4CB5-BF83-8ECFBCADA12D}" type="presOf" srcId="{1BC33BEA-1F36-4349-A119-156DF7F715C0}" destId="{4FA0B62B-5AB6-4DFB-BC8A-FCA022FF80D8}" srcOrd="0" destOrd="0" presId="urn:microsoft.com/office/officeart/2005/8/layout/matrix3"/>
    <dgm:cxn modelId="{766A4C30-DB8A-415B-A41C-AAC39E874188}" type="presOf" srcId="{DE2627BD-2CB4-4B55-A10F-B06416A5EE4B}" destId="{211DB1E6-2008-40B3-8D1C-43B71E3DECE5}" srcOrd="0" destOrd="0" presId="urn:microsoft.com/office/officeart/2005/8/layout/matrix3"/>
    <dgm:cxn modelId="{7078C845-01B3-4874-A134-08DEC876D320}" srcId="{DE2627BD-2CB4-4B55-A10F-B06416A5EE4B}" destId="{87D181A5-DBC4-4E3B-98EA-AB00F4027CF6}" srcOrd="0" destOrd="0" parTransId="{27857B49-3E70-41ED-B7E2-72AFCD3D4F97}" sibTransId="{119EC956-0F31-49F7-9879-E36456DBB37C}"/>
    <dgm:cxn modelId="{F8DBA852-E8A2-4681-90BE-7B13CA261321}" srcId="{DE2627BD-2CB4-4B55-A10F-B06416A5EE4B}" destId="{64C555AF-0AB7-44E7-858F-11EF085C4E69}" srcOrd="2" destOrd="0" parTransId="{9965EF1F-7427-4570-AF46-4792ADA6FF60}" sibTransId="{3E79EBA5-1AF3-4B2C-B777-213B49FA6B7A}"/>
    <dgm:cxn modelId="{FD909173-EC39-46B3-909D-A34575C48550}" type="presOf" srcId="{87D181A5-DBC4-4E3B-98EA-AB00F4027CF6}" destId="{DC8C9DC8-B979-46D2-914E-D3AD17CCD92E}" srcOrd="0" destOrd="0" presId="urn:microsoft.com/office/officeart/2005/8/layout/matrix3"/>
    <dgm:cxn modelId="{55D24776-7B29-4EBF-929D-FAB0A2DAC71F}" srcId="{DE2627BD-2CB4-4B55-A10F-B06416A5EE4B}" destId="{1BC33BEA-1F36-4349-A119-156DF7F715C0}" srcOrd="1" destOrd="0" parTransId="{EBC1F1C3-E404-4F57-B5FD-7CC7118C5044}" sibTransId="{DBE9A2D2-3B2E-4592-9A67-7D5F7022AD7D}"/>
    <dgm:cxn modelId="{0DC788D3-5EE9-416C-AF66-1EA90DAA5D8A}" type="presOf" srcId="{64C555AF-0AB7-44E7-858F-11EF085C4E69}" destId="{51845A7F-3A64-44C8-BF80-C5C678794C5B}" srcOrd="0" destOrd="0" presId="urn:microsoft.com/office/officeart/2005/8/layout/matrix3"/>
    <dgm:cxn modelId="{0B067FE9-AF75-43B0-9AAC-1C75ECAC2A10}" srcId="{DE2627BD-2CB4-4B55-A10F-B06416A5EE4B}" destId="{39952ACF-F45D-44B4-A25E-992FF35579FB}" srcOrd="3" destOrd="0" parTransId="{5A823319-EE76-4822-B5B7-82CCDBC11F70}" sibTransId="{00D04FA9-3CF1-4CCC-BB49-F5588E0AB703}"/>
    <dgm:cxn modelId="{932E76F9-F967-4D2C-8EEF-65EA5BF78EF3}" type="presOf" srcId="{39952ACF-F45D-44B4-A25E-992FF35579FB}" destId="{176703F3-561B-4107-90A3-0687D2470E61}" srcOrd="0" destOrd="0" presId="urn:microsoft.com/office/officeart/2005/8/layout/matrix3"/>
    <dgm:cxn modelId="{559A23FD-BE40-4D66-8972-C99263096A58}" type="presParOf" srcId="{211DB1E6-2008-40B3-8D1C-43B71E3DECE5}" destId="{0C7F11F5-7FA7-4309-A86E-84CF671104B5}" srcOrd="0" destOrd="0" presId="urn:microsoft.com/office/officeart/2005/8/layout/matrix3"/>
    <dgm:cxn modelId="{DA80E599-1D29-441E-B99B-E0C6FED16FDB}" type="presParOf" srcId="{211DB1E6-2008-40B3-8D1C-43B71E3DECE5}" destId="{DC8C9DC8-B979-46D2-914E-D3AD17CCD92E}" srcOrd="1" destOrd="0" presId="urn:microsoft.com/office/officeart/2005/8/layout/matrix3"/>
    <dgm:cxn modelId="{E9DC6E48-492F-43FD-8345-6A4B4B70E494}" type="presParOf" srcId="{211DB1E6-2008-40B3-8D1C-43B71E3DECE5}" destId="{4FA0B62B-5AB6-4DFB-BC8A-FCA022FF80D8}" srcOrd="2" destOrd="0" presId="urn:microsoft.com/office/officeart/2005/8/layout/matrix3"/>
    <dgm:cxn modelId="{3B2D89F6-E13F-4D97-86D7-E12C0E08CFC9}" type="presParOf" srcId="{211DB1E6-2008-40B3-8D1C-43B71E3DECE5}" destId="{51845A7F-3A64-44C8-BF80-C5C678794C5B}" srcOrd="3" destOrd="0" presId="urn:microsoft.com/office/officeart/2005/8/layout/matrix3"/>
    <dgm:cxn modelId="{4C8450D5-F910-4EF7-8FDB-132BC3F7073C}" type="presParOf" srcId="{211DB1E6-2008-40B3-8D1C-43B71E3DECE5}" destId="{176703F3-561B-4107-90A3-0687D2470E6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641093-510D-47F7-BFCB-637119C2A79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DCCAFF5-36F3-448A-B3F2-012E95E1130C}">
      <dgm:prSet/>
      <dgm:spPr/>
      <dgm:t>
        <a:bodyPr/>
        <a:lstStyle/>
        <a:p>
          <a:r>
            <a:rPr lang="ru-RU" b="1"/>
            <a:t>Этап 1: Мониторинг и сбор данных </a:t>
          </a:r>
          <a:endParaRPr lang="en-US"/>
        </a:p>
      </dgm:t>
    </dgm:pt>
    <dgm:pt modelId="{EA40F2A9-964D-49A0-A722-7B8D325D949D}" type="parTrans" cxnId="{F8766F18-0064-44FE-A265-A9B08D5C180D}">
      <dgm:prSet/>
      <dgm:spPr/>
      <dgm:t>
        <a:bodyPr/>
        <a:lstStyle/>
        <a:p>
          <a:endParaRPr lang="en-US"/>
        </a:p>
      </dgm:t>
    </dgm:pt>
    <dgm:pt modelId="{2CB92AC2-0B71-40FF-B0F3-B03C6CCEAAFB}" type="sibTrans" cxnId="{F8766F18-0064-44FE-A265-A9B08D5C180D}">
      <dgm:prSet/>
      <dgm:spPr/>
      <dgm:t>
        <a:bodyPr/>
        <a:lstStyle/>
        <a:p>
          <a:endParaRPr lang="en-US"/>
        </a:p>
      </dgm:t>
    </dgm:pt>
    <dgm:pt modelId="{69FA1BD2-CFD8-4417-BEF2-491632E0734C}">
      <dgm:prSet/>
      <dgm:spPr/>
      <dgm:t>
        <a:bodyPr/>
        <a:lstStyle/>
        <a:p>
          <a:r>
            <a:rPr lang="ru-RU" b="1"/>
            <a:t>Этап 2: Анализ данных и выявление закономерностей</a:t>
          </a:r>
          <a:endParaRPr lang="en-US"/>
        </a:p>
      </dgm:t>
    </dgm:pt>
    <dgm:pt modelId="{FF7E581C-D9EF-4FC3-BD9B-EDF13A8DB121}" type="parTrans" cxnId="{F97A52EE-F0ED-49A6-832C-127349AC56CD}">
      <dgm:prSet/>
      <dgm:spPr/>
      <dgm:t>
        <a:bodyPr/>
        <a:lstStyle/>
        <a:p>
          <a:endParaRPr lang="en-US"/>
        </a:p>
      </dgm:t>
    </dgm:pt>
    <dgm:pt modelId="{8DECAE69-5DA5-427F-B5EF-60AFB0793447}" type="sibTrans" cxnId="{F97A52EE-F0ED-49A6-832C-127349AC56CD}">
      <dgm:prSet/>
      <dgm:spPr/>
      <dgm:t>
        <a:bodyPr/>
        <a:lstStyle/>
        <a:p>
          <a:endParaRPr lang="en-US"/>
        </a:p>
      </dgm:t>
    </dgm:pt>
    <dgm:pt modelId="{C3E73EB8-F9F4-46B7-8906-7D9A87D2F40E}">
      <dgm:prSet/>
      <dgm:spPr/>
      <dgm:t>
        <a:bodyPr/>
        <a:lstStyle/>
        <a:p>
          <a:r>
            <a:rPr lang="ru-RU" b="1"/>
            <a:t>Этап 3: Формулирование гипотез</a:t>
          </a:r>
          <a:endParaRPr lang="en-US"/>
        </a:p>
      </dgm:t>
    </dgm:pt>
    <dgm:pt modelId="{4E764A9A-E3BD-40FF-ABDF-1C585661EE29}" type="parTrans" cxnId="{8F996767-91EE-4D10-8EED-A894AC40C7F0}">
      <dgm:prSet/>
      <dgm:spPr/>
      <dgm:t>
        <a:bodyPr/>
        <a:lstStyle/>
        <a:p>
          <a:endParaRPr lang="en-US"/>
        </a:p>
      </dgm:t>
    </dgm:pt>
    <dgm:pt modelId="{271B26D7-A8DB-4957-9EFC-4C9BE26F98ED}" type="sibTrans" cxnId="{8F996767-91EE-4D10-8EED-A894AC40C7F0}">
      <dgm:prSet/>
      <dgm:spPr/>
      <dgm:t>
        <a:bodyPr/>
        <a:lstStyle/>
        <a:p>
          <a:endParaRPr lang="en-US"/>
        </a:p>
      </dgm:t>
    </dgm:pt>
    <dgm:pt modelId="{622E0098-5C50-4483-A22D-FC380CBB4CCD}">
      <dgm:prSet/>
      <dgm:spPr/>
      <dgm:t>
        <a:bodyPr/>
        <a:lstStyle/>
        <a:p>
          <a:r>
            <a:rPr lang="ru-RU" b="1"/>
            <a:t>Этап 4: Внесение изменений и проверка гипотез</a:t>
          </a:r>
          <a:endParaRPr lang="en-US"/>
        </a:p>
      </dgm:t>
    </dgm:pt>
    <dgm:pt modelId="{7C3A5C06-9CF0-46E8-93EB-6198A4BAE4BF}" type="parTrans" cxnId="{4848A829-AE96-4D16-B68A-48FCE2070164}">
      <dgm:prSet/>
      <dgm:spPr/>
      <dgm:t>
        <a:bodyPr/>
        <a:lstStyle/>
        <a:p>
          <a:endParaRPr lang="en-US"/>
        </a:p>
      </dgm:t>
    </dgm:pt>
    <dgm:pt modelId="{5B25C49F-B608-48F0-BA1B-326571116C13}" type="sibTrans" cxnId="{4848A829-AE96-4D16-B68A-48FCE2070164}">
      <dgm:prSet/>
      <dgm:spPr/>
      <dgm:t>
        <a:bodyPr/>
        <a:lstStyle/>
        <a:p>
          <a:endParaRPr lang="en-US"/>
        </a:p>
      </dgm:t>
    </dgm:pt>
    <dgm:pt modelId="{1579F741-1F2A-49D9-A532-B1BC804A25A9}">
      <dgm:prSet/>
      <dgm:spPr/>
      <dgm:t>
        <a:bodyPr/>
        <a:lstStyle/>
        <a:p>
          <a:r>
            <a:rPr lang="ru-RU" b="1"/>
            <a:t>Этап 5: Коррекция и сбор обратной связи</a:t>
          </a:r>
          <a:endParaRPr lang="en-US"/>
        </a:p>
      </dgm:t>
    </dgm:pt>
    <dgm:pt modelId="{93D7C33A-8A06-4C62-8A14-B410ACEFCF44}" type="parTrans" cxnId="{DA63AA75-94AD-4700-86ED-EA29A58BAC81}">
      <dgm:prSet/>
      <dgm:spPr/>
      <dgm:t>
        <a:bodyPr/>
        <a:lstStyle/>
        <a:p>
          <a:endParaRPr lang="en-US"/>
        </a:p>
      </dgm:t>
    </dgm:pt>
    <dgm:pt modelId="{CE63CAD8-8631-4781-BD03-451014627FD9}" type="sibTrans" cxnId="{DA63AA75-94AD-4700-86ED-EA29A58BAC81}">
      <dgm:prSet/>
      <dgm:spPr/>
      <dgm:t>
        <a:bodyPr/>
        <a:lstStyle/>
        <a:p>
          <a:endParaRPr lang="en-US"/>
        </a:p>
      </dgm:t>
    </dgm:pt>
    <dgm:pt modelId="{E994EFFF-166E-46B3-898F-0299752E00AD}" type="pres">
      <dgm:prSet presAssocID="{B0641093-510D-47F7-BFCB-637119C2A79F}" presName="vert0" presStyleCnt="0">
        <dgm:presLayoutVars>
          <dgm:dir/>
          <dgm:animOne val="branch"/>
          <dgm:animLvl val="lvl"/>
        </dgm:presLayoutVars>
      </dgm:prSet>
      <dgm:spPr/>
    </dgm:pt>
    <dgm:pt modelId="{96C7F940-4105-4378-8632-7192F33EF29A}" type="pres">
      <dgm:prSet presAssocID="{DDCCAFF5-36F3-448A-B3F2-012E95E1130C}" presName="thickLine" presStyleLbl="alignNode1" presStyleIdx="0" presStyleCnt="5"/>
      <dgm:spPr/>
    </dgm:pt>
    <dgm:pt modelId="{E5B2DF65-6881-49EE-B6AB-47DC3B9E7393}" type="pres">
      <dgm:prSet presAssocID="{DDCCAFF5-36F3-448A-B3F2-012E95E1130C}" presName="horz1" presStyleCnt="0"/>
      <dgm:spPr/>
    </dgm:pt>
    <dgm:pt modelId="{4C006B67-5E78-4499-B2A0-293CCF296E4D}" type="pres">
      <dgm:prSet presAssocID="{DDCCAFF5-36F3-448A-B3F2-012E95E1130C}" presName="tx1" presStyleLbl="revTx" presStyleIdx="0" presStyleCnt="5"/>
      <dgm:spPr/>
    </dgm:pt>
    <dgm:pt modelId="{DB0546A0-E965-4588-8BAD-DF8696B2D614}" type="pres">
      <dgm:prSet presAssocID="{DDCCAFF5-36F3-448A-B3F2-012E95E1130C}" presName="vert1" presStyleCnt="0"/>
      <dgm:spPr/>
    </dgm:pt>
    <dgm:pt modelId="{7D6376D7-4190-4D4B-A5B1-DF38C186EF97}" type="pres">
      <dgm:prSet presAssocID="{69FA1BD2-CFD8-4417-BEF2-491632E0734C}" presName="thickLine" presStyleLbl="alignNode1" presStyleIdx="1" presStyleCnt="5"/>
      <dgm:spPr/>
    </dgm:pt>
    <dgm:pt modelId="{AA0793FB-C52F-418B-87C8-FB64E28464BF}" type="pres">
      <dgm:prSet presAssocID="{69FA1BD2-CFD8-4417-BEF2-491632E0734C}" presName="horz1" presStyleCnt="0"/>
      <dgm:spPr/>
    </dgm:pt>
    <dgm:pt modelId="{6FE3BF41-41CF-4320-82F1-0D653A5E3A23}" type="pres">
      <dgm:prSet presAssocID="{69FA1BD2-CFD8-4417-BEF2-491632E0734C}" presName="tx1" presStyleLbl="revTx" presStyleIdx="1" presStyleCnt="5"/>
      <dgm:spPr/>
    </dgm:pt>
    <dgm:pt modelId="{7B8D2792-7E31-4C6D-9A92-3CC56C33C257}" type="pres">
      <dgm:prSet presAssocID="{69FA1BD2-CFD8-4417-BEF2-491632E0734C}" presName="vert1" presStyleCnt="0"/>
      <dgm:spPr/>
    </dgm:pt>
    <dgm:pt modelId="{BDDCF306-59EB-4CD4-AE2B-C2D3F016C80D}" type="pres">
      <dgm:prSet presAssocID="{C3E73EB8-F9F4-46B7-8906-7D9A87D2F40E}" presName="thickLine" presStyleLbl="alignNode1" presStyleIdx="2" presStyleCnt="5"/>
      <dgm:spPr/>
    </dgm:pt>
    <dgm:pt modelId="{093AB650-0042-4110-A42C-0746026D98CC}" type="pres">
      <dgm:prSet presAssocID="{C3E73EB8-F9F4-46B7-8906-7D9A87D2F40E}" presName="horz1" presStyleCnt="0"/>
      <dgm:spPr/>
    </dgm:pt>
    <dgm:pt modelId="{2E9DB616-D291-4BF2-BBE6-5506BC479748}" type="pres">
      <dgm:prSet presAssocID="{C3E73EB8-F9F4-46B7-8906-7D9A87D2F40E}" presName="tx1" presStyleLbl="revTx" presStyleIdx="2" presStyleCnt="5"/>
      <dgm:spPr/>
    </dgm:pt>
    <dgm:pt modelId="{EA7DAC51-2D2E-41F4-8124-15CBE47F018F}" type="pres">
      <dgm:prSet presAssocID="{C3E73EB8-F9F4-46B7-8906-7D9A87D2F40E}" presName="vert1" presStyleCnt="0"/>
      <dgm:spPr/>
    </dgm:pt>
    <dgm:pt modelId="{F9F0CE79-6387-4555-811B-789433B51CF0}" type="pres">
      <dgm:prSet presAssocID="{622E0098-5C50-4483-A22D-FC380CBB4CCD}" presName="thickLine" presStyleLbl="alignNode1" presStyleIdx="3" presStyleCnt="5"/>
      <dgm:spPr/>
    </dgm:pt>
    <dgm:pt modelId="{5CCF2CDC-37A2-49A1-9763-A0E4B4347FEF}" type="pres">
      <dgm:prSet presAssocID="{622E0098-5C50-4483-A22D-FC380CBB4CCD}" presName="horz1" presStyleCnt="0"/>
      <dgm:spPr/>
    </dgm:pt>
    <dgm:pt modelId="{556A6B7D-08FF-44EF-B8B9-54C2A2A9E72F}" type="pres">
      <dgm:prSet presAssocID="{622E0098-5C50-4483-A22D-FC380CBB4CCD}" presName="tx1" presStyleLbl="revTx" presStyleIdx="3" presStyleCnt="5"/>
      <dgm:spPr/>
    </dgm:pt>
    <dgm:pt modelId="{2396C928-0862-4AED-89A2-63D3A34B3059}" type="pres">
      <dgm:prSet presAssocID="{622E0098-5C50-4483-A22D-FC380CBB4CCD}" presName="vert1" presStyleCnt="0"/>
      <dgm:spPr/>
    </dgm:pt>
    <dgm:pt modelId="{E69F35E5-2AEC-42AC-AB13-F414179D5E9C}" type="pres">
      <dgm:prSet presAssocID="{1579F741-1F2A-49D9-A532-B1BC804A25A9}" presName="thickLine" presStyleLbl="alignNode1" presStyleIdx="4" presStyleCnt="5"/>
      <dgm:spPr/>
    </dgm:pt>
    <dgm:pt modelId="{CC8FFE30-EC45-4596-B0E9-77C1A536031B}" type="pres">
      <dgm:prSet presAssocID="{1579F741-1F2A-49D9-A532-B1BC804A25A9}" presName="horz1" presStyleCnt="0"/>
      <dgm:spPr/>
    </dgm:pt>
    <dgm:pt modelId="{AFA1B496-60C7-4899-83A4-20FC7BF1FB06}" type="pres">
      <dgm:prSet presAssocID="{1579F741-1F2A-49D9-A532-B1BC804A25A9}" presName="tx1" presStyleLbl="revTx" presStyleIdx="4" presStyleCnt="5"/>
      <dgm:spPr/>
    </dgm:pt>
    <dgm:pt modelId="{58EC467C-31B4-4AEA-B1CB-9427A84F87EA}" type="pres">
      <dgm:prSet presAssocID="{1579F741-1F2A-49D9-A532-B1BC804A25A9}" presName="vert1" presStyleCnt="0"/>
      <dgm:spPr/>
    </dgm:pt>
  </dgm:ptLst>
  <dgm:cxnLst>
    <dgm:cxn modelId="{F8766F18-0064-44FE-A265-A9B08D5C180D}" srcId="{B0641093-510D-47F7-BFCB-637119C2A79F}" destId="{DDCCAFF5-36F3-448A-B3F2-012E95E1130C}" srcOrd="0" destOrd="0" parTransId="{EA40F2A9-964D-49A0-A722-7B8D325D949D}" sibTransId="{2CB92AC2-0B71-40FF-B0F3-B03C6CCEAAFB}"/>
    <dgm:cxn modelId="{6EE1AD25-B58C-46DE-A215-99F4059E3BE2}" type="presOf" srcId="{C3E73EB8-F9F4-46B7-8906-7D9A87D2F40E}" destId="{2E9DB616-D291-4BF2-BBE6-5506BC479748}" srcOrd="0" destOrd="0" presId="urn:microsoft.com/office/officeart/2008/layout/LinedList"/>
    <dgm:cxn modelId="{4848A829-AE96-4D16-B68A-48FCE2070164}" srcId="{B0641093-510D-47F7-BFCB-637119C2A79F}" destId="{622E0098-5C50-4483-A22D-FC380CBB4CCD}" srcOrd="3" destOrd="0" parTransId="{7C3A5C06-9CF0-46E8-93EB-6198A4BAE4BF}" sibTransId="{5B25C49F-B608-48F0-BA1B-326571116C13}"/>
    <dgm:cxn modelId="{246EF73D-110A-488F-8E9E-9C6745CC6354}" type="presOf" srcId="{B0641093-510D-47F7-BFCB-637119C2A79F}" destId="{E994EFFF-166E-46B3-898F-0299752E00AD}" srcOrd="0" destOrd="0" presId="urn:microsoft.com/office/officeart/2008/layout/LinedList"/>
    <dgm:cxn modelId="{F7FC3067-7423-467E-8B15-DFFE6FB3D135}" type="presOf" srcId="{DDCCAFF5-36F3-448A-B3F2-012E95E1130C}" destId="{4C006B67-5E78-4499-B2A0-293CCF296E4D}" srcOrd="0" destOrd="0" presId="urn:microsoft.com/office/officeart/2008/layout/LinedList"/>
    <dgm:cxn modelId="{8F996767-91EE-4D10-8EED-A894AC40C7F0}" srcId="{B0641093-510D-47F7-BFCB-637119C2A79F}" destId="{C3E73EB8-F9F4-46B7-8906-7D9A87D2F40E}" srcOrd="2" destOrd="0" parTransId="{4E764A9A-E3BD-40FF-ABDF-1C585661EE29}" sibTransId="{271B26D7-A8DB-4957-9EFC-4C9BE26F98ED}"/>
    <dgm:cxn modelId="{DA63AA75-94AD-4700-86ED-EA29A58BAC81}" srcId="{B0641093-510D-47F7-BFCB-637119C2A79F}" destId="{1579F741-1F2A-49D9-A532-B1BC804A25A9}" srcOrd="4" destOrd="0" parTransId="{93D7C33A-8A06-4C62-8A14-B410ACEFCF44}" sibTransId="{CE63CAD8-8631-4781-BD03-451014627FD9}"/>
    <dgm:cxn modelId="{EE894FCB-F225-43FF-B43C-97ED2C8BC958}" type="presOf" srcId="{622E0098-5C50-4483-A22D-FC380CBB4CCD}" destId="{556A6B7D-08FF-44EF-B8B9-54C2A2A9E72F}" srcOrd="0" destOrd="0" presId="urn:microsoft.com/office/officeart/2008/layout/LinedList"/>
    <dgm:cxn modelId="{688709D9-5B3A-4A75-8422-34FE913C8615}" type="presOf" srcId="{69FA1BD2-CFD8-4417-BEF2-491632E0734C}" destId="{6FE3BF41-41CF-4320-82F1-0D653A5E3A23}" srcOrd="0" destOrd="0" presId="urn:microsoft.com/office/officeart/2008/layout/LinedList"/>
    <dgm:cxn modelId="{3B80E3EB-EEBE-47E7-8790-B32F1046F677}" type="presOf" srcId="{1579F741-1F2A-49D9-A532-B1BC804A25A9}" destId="{AFA1B496-60C7-4899-83A4-20FC7BF1FB06}" srcOrd="0" destOrd="0" presId="urn:microsoft.com/office/officeart/2008/layout/LinedList"/>
    <dgm:cxn modelId="{F97A52EE-F0ED-49A6-832C-127349AC56CD}" srcId="{B0641093-510D-47F7-BFCB-637119C2A79F}" destId="{69FA1BD2-CFD8-4417-BEF2-491632E0734C}" srcOrd="1" destOrd="0" parTransId="{FF7E581C-D9EF-4FC3-BD9B-EDF13A8DB121}" sibTransId="{8DECAE69-5DA5-427F-B5EF-60AFB0793447}"/>
    <dgm:cxn modelId="{79396C38-292A-4553-B33C-5DF45D7F006A}" type="presParOf" srcId="{E994EFFF-166E-46B3-898F-0299752E00AD}" destId="{96C7F940-4105-4378-8632-7192F33EF29A}" srcOrd="0" destOrd="0" presId="urn:microsoft.com/office/officeart/2008/layout/LinedList"/>
    <dgm:cxn modelId="{B4C89D85-84CE-40DE-898C-EEA2030D10ED}" type="presParOf" srcId="{E994EFFF-166E-46B3-898F-0299752E00AD}" destId="{E5B2DF65-6881-49EE-B6AB-47DC3B9E7393}" srcOrd="1" destOrd="0" presId="urn:microsoft.com/office/officeart/2008/layout/LinedList"/>
    <dgm:cxn modelId="{5F25B5D7-B66B-4B42-8AD5-D15B6DCDF132}" type="presParOf" srcId="{E5B2DF65-6881-49EE-B6AB-47DC3B9E7393}" destId="{4C006B67-5E78-4499-B2A0-293CCF296E4D}" srcOrd="0" destOrd="0" presId="urn:microsoft.com/office/officeart/2008/layout/LinedList"/>
    <dgm:cxn modelId="{DB7FB690-F744-4EE4-924C-C5F18EAA2E7E}" type="presParOf" srcId="{E5B2DF65-6881-49EE-B6AB-47DC3B9E7393}" destId="{DB0546A0-E965-4588-8BAD-DF8696B2D614}" srcOrd="1" destOrd="0" presId="urn:microsoft.com/office/officeart/2008/layout/LinedList"/>
    <dgm:cxn modelId="{726A6681-6708-471A-B458-7907F9EF976F}" type="presParOf" srcId="{E994EFFF-166E-46B3-898F-0299752E00AD}" destId="{7D6376D7-4190-4D4B-A5B1-DF38C186EF97}" srcOrd="2" destOrd="0" presId="urn:microsoft.com/office/officeart/2008/layout/LinedList"/>
    <dgm:cxn modelId="{CEA03DDF-2456-4C0A-93B7-FDF23D1B2AE5}" type="presParOf" srcId="{E994EFFF-166E-46B3-898F-0299752E00AD}" destId="{AA0793FB-C52F-418B-87C8-FB64E28464BF}" srcOrd="3" destOrd="0" presId="urn:microsoft.com/office/officeart/2008/layout/LinedList"/>
    <dgm:cxn modelId="{340B041B-5498-4233-808D-5D0CC0EE924D}" type="presParOf" srcId="{AA0793FB-C52F-418B-87C8-FB64E28464BF}" destId="{6FE3BF41-41CF-4320-82F1-0D653A5E3A23}" srcOrd="0" destOrd="0" presId="urn:microsoft.com/office/officeart/2008/layout/LinedList"/>
    <dgm:cxn modelId="{633AFB09-05EF-4AFA-94CF-D8219F5A3690}" type="presParOf" srcId="{AA0793FB-C52F-418B-87C8-FB64E28464BF}" destId="{7B8D2792-7E31-4C6D-9A92-3CC56C33C257}" srcOrd="1" destOrd="0" presId="urn:microsoft.com/office/officeart/2008/layout/LinedList"/>
    <dgm:cxn modelId="{D6C17305-5DF2-44E5-8203-A818DE43C7B6}" type="presParOf" srcId="{E994EFFF-166E-46B3-898F-0299752E00AD}" destId="{BDDCF306-59EB-4CD4-AE2B-C2D3F016C80D}" srcOrd="4" destOrd="0" presId="urn:microsoft.com/office/officeart/2008/layout/LinedList"/>
    <dgm:cxn modelId="{3581FD5A-C3E5-450B-8D6F-80E1B2D3D23A}" type="presParOf" srcId="{E994EFFF-166E-46B3-898F-0299752E00AD}" destId="{093AB650-0042-4110-A42C-0746026D98CC}" srcOrd="5" destOrd="0" presId="urn:microsoft.com/office/officeart/2008/layout/LinedList"/>
    <dgm:cxn modelId="{BE217EE9-DA3A-4099-BC6E-6A89381B531F}" type="presParOf" srcId="{093AB650-0042-4110-A42C-0746026D98CC}" destId="{2E9DB616-D291-4BF2-BBE6-5506BC479748}" srcOrd="0" destOrd="0" presId="urn:microsoft.com/office/officeart/2008/layout/LinedList"/>
    <dgm:cxn modelId="{F2A1CF2F-1A28-4B25-81EB-7B4F4904465A}" type="presParOf" srcId="{093AB650-0042-4110-A42C-0746026D98CC}" destId="{EA7DAC51-2D2E-41F4-8124-15CBE47F018F}" srcOrd="1" destOrd="0" presId="urn:microsoft.com/office/officeart/2008/layout/LinedList"/>
    <dgm:cxn modelId="{A14C91F4-733E-4B69-BBFF-490D3F47A71D}" type="presParOf" srcId="{E994EFFF-166E-46B3-898F-0299752E00AD}" destId="{F9F0CE79-6387-4555-811B-789433B51CF0}" srcOrd="6" destOrd="0" presId="urn:microsoft.com/office/officeart/2008/layout/LinedList"/>
    <dgm:cxn modelId="{C13A9619-F941-4E69-A18E-693B9049FB6C}" type="presParOf" srcId="{E994EFFF-166E-46B3-898F-0299752E00AD}" destId="{5CCF2CDC-37A2-49A1-9763-A0E4B4347FEF}" srcOrd="7" destOrd="0" presId="urn:microsoft.com/office/officeart/2008/layout/LinedList"/>
    <dgm:cxn modelId="{D7C67CB6-3AE4-4013-96B8-8C502E0C42D7}" type="presParOf" srcId="{5CCF2CDC-37A2-49A1-9763-A0E4B4347FEF}" destId="{556A6B7D-08FF-44EF-B8B9-54C2A2A9E72F}" srcOrd="0" destOrd="0" presId="urn:microsoft.com/office/officeart/2008/layout/LinedList"/>
    <dgm:cxn modelId="{72EE06B8-B845-4738-83EF-A8018157BB9E}" type="presParOf" srcId="{5CCF2CDC-37A2-49A1-9763-A0E4B4347FEF}" destId="{2396C928-0862-4AED-89A2-63D3A34B3059}" srcOrd="1" destOrd="0" presId="urn:microsoft.com/office/officeart/2008/layout/LinedList"/>
    <dgm:cxn modelId="{8BFEE17E-77A7-4EFD-8592-6F6D3976C962}" type="presParOf" srcId="{E994EFFF-166E-46B3-898F-0299752E00AD}" destId="{E69F35E5-2AEC-42AC-AB13-F414179D5E9C}" srcOrd="8" destOrd="0" presId="urn:microsoft.com/office/officeart/2008/layout/LinedList"/>
    <dgm:cxn modelId="{CB412437-A763-4195-8156-A55C2692F113}" type="presParOf" srcId="{E994EFFF-166E-46B3-898F-0299752E00AD}" destId="{CC8FFE30-EC45-4596-B0E9-77C1A536031B}" srcOrd="9" destOrd="0" presId="urn:microsoft.com/office/officeart/2008/layout/LinedList"/>
    <dgm:cxn modelId="{E4B1FCBF-52FE-47C3-A567-B98363DF7C47}" type="presParOf" srcId="{CC8FFE30-EC45-4596-B0E9-77C1A536031B}" destId="{AFA1B496-60C7-4899-83A4-20FC7BF1FB06}" srcOrd="0" destOrd="0" presId="urn:microsoft.com/office/officeart/2008/layout/LinedList"/>
    <dgm:cxn modelId="{20F98FBA-7231-4519-9BC8-6C681F3F29DC}" type="presParOf" srcId="{CC8FFE30-EC45-4596-B0E9-77C1A536031B}" destId="{58EC467C-31B4-4AEA-B1CB-9427A84F87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668D60-2BC4-4070-910D-F4188933552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4480B91-B953-4DE3-BBB3-496BFDFB1017}">
      <dgm:prSet/>
      <dgm:spPr/>
      <dgm:t>
        <a:bodyPr/>
        <a:lstStyle/>
        <a:p>
          <a:r>
            <a:rPr lang="ru-RU" b="1"/>
            <a:t>Энергия:</a:t>
          </a:r>
          <a:r>
            <a:rPr lang="ru-RU"/>
            <a:t> Уровень энергии по 10-балльной шкале в разное время дня (утро, после обеда, вечер)</a:t>
          </a:r>
          <a:endParaRPr lang="en-US"/>
        </a:p>
      </dgm:t>
    </dgm:pt>
    <dgm:pt modelId="{F33AAEB0-14BC-4C75-BC9C-207235C4DF20}" type="parTrans" cxnId="{245231F7-305D-4F86-A663-23FC818F4CA4}">
      <dgm:prSet/>
      <dgm:spPr/>
      <dgm:t>
        <a:bodyPr/>
        <a:lstStyle/>
        <a:p>
          <a:endParaRPr lang="en-US"/>
        </a:p>
      </dgm:t>
    </dgm:pt>
    <dgm:pt modelId="{55D825B6-0BF9-4F7C-92B0-1C397C8C86C1}" type="sibTrans" cxnId="{245231F7-305D-4F86-A663-23FC818F4CA4}">
      <dgm:prSet/>
      <dgm:spPr/>
      <dgm:t>
        <a:bodyPr/>
        <a:lstStyle/>
        <a:p>
          <a:endParaRPr lang="en-US"/>
        </a:p>
      </dgm:t>
    </dgm:pt>
    <dgm:pt modelId="{E9E4347C-D207-408C-B201-3834789CFA8D}">
      <dgm:prSet/>
      <dgm:spPr/>
      <dgm:t>
        <a:bodyPr/>
        <a:lstStyle/>
        <a:p>
          <a:r>
            <a:rPr lang="ru-RU" b="1"/>
            <a:t>Сон:</a:t>
          </a:r>
          <a:r>
            <a:rPr lang="ru-RU"/>
            <a:t> Не просто длительность, а </a:t>
          </a:r>
          <a:r>
            <a:rPr lang="ru-RU" b="1"/>
            <a:t>качество</a:t>
          </a:r>
          <a:r>
            <a:rPr lang="ru-RU"/>
            <a:t> (просыпался ли ночью, легко ли проснулся)</a:t>
          </a:r>
          <a:endParaRPr lang="en-US"/>
        </a:p>
      </dgm:t>
    </dgm:pt>
    <dgm:pt modelId="{B2FE54E3-6BAD-4FC2-BDEC-7B608DE6AFE1}" type="parTrans" cxnId="{28F7AD9B-87E1-412D-8A65-9B354D32153E}">
      <dgm:prSet/>
      <dgm:spPr/>
      <dgm:t>
        <a:bodyPr/>
        <a:lstStyle/>
        <a:p>
          <a:endParaRPr lang="en-US"/>
        </a:p>
      </dgm:t>
    </dgm:pt>
    <dgm:pt modelId="{C9E50BFB-CDEB-4EE6-834A-B91F3B1E562E}" type="sibTrans" cxnId="{28F7AD9B-87E1-412D-8A65-9B354D32153E}">
      <dgm:prSet/>
      <dgm:spPr/>
      <dgm:t>
        <a:bodyPr/>
        <a:lstStyle/>
        <a:p>
          <a:endParaRPr lang="en-US"/>
        </a:p>
      </dgm:t>
    </dgm:pt>
    <dgm:pt modelId="{B61CD0B2-5D7B-40F3-844E-41A7A867043F}">
      <dgm:prSet/>
      <dgm:spPr/>
      <dgm:t>
        <a:bodyPr/>
        <a:lstStyle/>
        <a:p>
          <a:r>
            <a:rPr lang="ru-RU" b="1"/>
            <a:t>Настроение и фокус:</a:t>
          </a:r>
          <a:r>
            <a:rPr lang="ru-RU"/>
            <a:t> Раздражительность, туман в голове, апатия</a:t>
          </a:r>
          <a:endParaRPr lang="en-US"/>
        </a:p>
      </dgm:t>
    </dgm:pt>
    <dgm:pt modelId="{7C7E0236-3FC5-4CC6-B5C3-5608F2B743D4}" type="parTrans" cxnId="{B1D2C7B3-28EC-436A-B32C-13B41EF68317}">
      <dgm:prSet/>
      <dgm:spPr/>
      <dgm:t>
        <a:bodyPr/>
        <a:lstStyle/>
        <a:p>
          <a:endParaRPr lang="en-US"/>
        </a:p>
      </dgm:t>
    </dgm:pt>
    <dgm:pt modelId="{350887F5-BD50-4C05-B7B7-965E1F2C2700}" type="sibTrans" cxnId="{B1D2C7B3-28EC-436A-B32C-13B41EF68317}">
      <dgm:prSet/>
      <dgm:spPr/>
      <dgm:t>
        <a:bodyPr/>
        <a:lstStyle/>
        <a:p>
          <a:endParaRPr lang="en-US"/>
        </a:p>
      </dgm:t>
    </dgm:pt>
    <dgm:pt modelId="{E2755539-D05F-4D58-8EC6-52EDF1BFF8AD}">
      <dgm:prSet/>
      <dgm:spPr/>
      <dgm:t>
        <a:bodyPr/>
        <a:lstStyle/>
        <a:p>
          <a:r>
            <a:rPr lang="ru-RU" b="1"/>
            <a:t>Пищеварение:</a:t>
          </a:r>
          <a:r>
            <a:rPr lang="ru-RU"/>
            <a:t> Отсутствие дискомфорта — это норма. Любое вздутие, тяжесть, изжога, изменение стула</a:t>
          </a:r>
          <a:endParaRPr lang="en-US"/>
        </a:p>
      </dgm:t>
    </dgm:pt>
    <dgm:pt modelId="{1D30A5E5-9A2C-4838-9B97-49472C57789F}" type="parTrans" cxnId="{3C61E37C-9FE9-491F-8C52-693BFE443838}">
      <dgm:prSet/>
      <dgm:spPr/>
      <dgm:t>
        <a:bodyPr/>
        <a:lstStyle/>
        <a:p>
          <a:endParaRPr lang="en-US"/>
        </a:p>
      </dgm:t>
    </dgm:pt>
    <dgm:pt modelId="{20F842B2-F5F4-4B34-9D62-FE4F6D3C064F}" type="sibTrans" cxnId="{3C61E37C-9FE9-491F-8C52-693BFE443838}">
      <dgm:prSet/>
      <dgm:spPr/>
      <dgm:t>
        <a:bodyPr/>
        <a:lstStyle/>
        <a:p>
          <a:endParaRPr lang="en-US"/>
        </a:p>
      </dgm:t>
    </dgm:pt>
    <dgm:pt modelId="{A9374D46-DDAF-41FD-9E53-91DFE935E91C}">
      <dgm:prSet/>
      <dgm:spPr/>
      <dgm:t>
        <a:bodyPr/>
        <a:lstStyle/>
        <a:p>
          <a:r>
            <a:rPr lang="ru-RU" b="1"/>
            <a:t>Болевые синдромы:</a:t>
          </a:r>
          <a:r>
            <a:rPr lang="ru-RU"/>
            <a:t> Головная боль, боль в спине, шее — критические сигналы</a:t>
          </a:r>
          <a:endParaRPr lang="en-US"/>
        </a:p>
      </dgm:t>
    </dgm:pt>
    <dgm:pt modelId="{62E228D2-4A19-47DF-A043-265B9BFC027E}" type="parTrans" cxnId="{22891EBA-40E7-4C0F-9EF1-778418C3AC77}">
      <dgm:prSet/>
      <dgm:spPr/>
      <dgm:t>
        <a:bodyPr/>
        <a:lstStyle/>
        <a:p>
          <a:endParaRPr lang="en-US"/>
        </a:p>
      </dgm:t>
    </dgm:pt>
    <dgm:pt modelId="{0E9FB18C-E76C-4753-B5DE-2BB03C65A74C}" type="sibTrans" cxnId="{22891EBA-40E7-4C0F-9EF1-778418C3AC77}">
      <dgm:prSet/>
      <dgm:spPr/>
      <dgm:t>
        <a:bodyPr/>
        <a:lstStyle/>
        <a:p>
          <a:endParaRPr lang="en-US"/>
        </a:p>
      </dgm:t>
    </dgm:pt>
    <dgm:pt modelId="{F4E11FE6-8C05-4C11-A417-F7898EF47860}" type="pres">
      <dgm:prSet presAssocID="{B9668D60-2BC4-4070-910D-F41889335529}" presName="vert0" presStyleCnt="0">
        <dgm:presLayoutVars>
          <dgm:dir/>
          <dgm:animOne val="branch"/>
          <dgm:animLvl val="lvl"/>
        </dgm:presLayoutVars>
      </dgm:prSet>
      <dgm:spPr/>
    </dgm:pt>
    <dgm:pt modelId="{F755ACAF-C1A3-4D00-8880-FD0046245447}" type="pres">
      <dgm:prSet presAssocID="{84480B91-B953-4DE3-BBB3-496BFDFB1017}" presName="thickLine" presStyleLbl="alignNode1" presStyleIdx="0" presStyleCnt="5"/>
      <dgm:spPr/>
    </dgm:pt>
    <dgm:pt modelId="{9E63E68B-6A39-4555-B242-A7AF5352EE5F}" type="pres">
      <dgm:prSet presAssocID="{84480B91-B953-4DE3-BBB3-496BFDFB1017}" presName="horz1" presStyleCnt="0"/>
      <dgm:spPr/>
    </dgm:pt>
    <dgm:pt modelId="{FD461EA3-E58E-48B5-8A60-1672D433DB46}" type="pres">
      <dgm:prSet presAssocID="{84480B91-B953-4DE3-BBB3-496BFDFB1017}" presName="tx1" presStyleLbl="revTx" presStyleIdx="0" presStyleCnt="5"/>
      <dgm:spPr/>
    </dgm:pt>
    <dgm:pt modelId="{EBF363DA-9285-4135-AF4D-57938A4F118F}" type="pres">
      <dgm:prSet presAssocID="{84480B91-B953-4DE3-BBB3-496BFDFB1017}" presName="vert1" presStyleCnt="0"/>
      <dgm:spPr/>
    </dgm:pt>
    <dgm:pt modelId="{0D4DF037-356A-4096-9B61-BCFB05137B43}" type="pres">
      <dgm:prSet presAssocID="{E9E4347C-D207-408C-B201-3834789CFA8D}" presName="thickLine" presStyleLbl="alignNode1" presStyleIdx="1" presStyleCnt="5"/>
      <dgm:spPr/>
    </dgm:pt>
    <dgm:pt modelId="{76120A9C-3A00-449F-BC27-4B1EE42C3CA2}" type="pres">
      <dgm:prSet presAssocID="{E9E4347C-D207-408C-B201-3834789CFA8D}" presName="horz1" presStyleCnt="0"/>
      <dgm:spPr/>
    </dgm:pt>
    <dgm:pt modelId="{4CD19031-045E-462D-8E3A-A0C7EB1DF6CC}" type="pres">
      <dgm:prSet presAssocID="{E9E4347C-D207-408C-B201-3834789CFA8D}" presName="tx1" presStyleLbl="revTx" presStyleIdx="1" presStyleCnt="5"/>
      <dgm:spPr/>
    </dgm:pt>
    <dgm:pt modelId="{70C22F54-2862-464B-A284-13E0B99D4587}" type="pres">
      <dgm:prSet presAssocID="{E9E4347C-D207-408C-B201-3834789CFA8D}" presName="vert1" presStyleCnt="0"/>
      <dgm:spPr/>
    </dgm:pt>
    <dgm:pt modelId="{B1F6DA2B-B923-455A-BA7A-ED9D37078CBB}" type="pres">
      <dgm:prSet presAssocID="{B61CD0B2-5D7B-40F3-844E-41A7A867043F}" presName="thickLine" presStyleLbl="alignNode1" presStyleIdx="2" presStyleCnt="5"/>
      <dgm:spPr/>
    </dgm:pt>
    <dgm:pt modelId="{AA2CA121-1E42-4E5D-80FE-22918F7F8207}" type="pres">
      <dgm:prSet presAssocID="{B61CD0B2-5D7B-40F3-844E-41A7A867043F}" presName="horz1" presStyleCnt="0"/>
      <dgm:spPr/>
    </dgm:pt>
    <dgm:pt modelId="{3BB6ED92-49F7-486C-80DE-93D17493ADC0}" type="pres">
      <dgm:prSet presAssocID="{B61CD0B2-5D7B-40F3-844E-41A7A867043F}" presName="tx1" presStyleLbl="revTx" presStyleIdx="2" presStyleCnt="5"/>
      <dgm:spPr/>
    </dgm:pt>
    <dgm:pt modelId="{6E6D6D6E-91A7-4B27-87A4-3F837517A131}" type="pres">
      <dgm:prSet presAssocID="{B61CD0B2-5D7B-40F3-844E-41A7A867043F}" presName="vert1" presStyleCnt="0"/>
      <dgm:spPr/>
    </dgm:pt>
    <dgm:pt modelId="{F68942A0-9421-4906-B4B7-A05B0F5DFABF}" type="pres">
      <dgm:prSet presAssocID="{E2755539-D05F-4D58-8EC6-52EDF1BFF8AD}" presName="thickLine" presStyleLbl="alignNode1" presStyleIdx="3" presStyleCnt="5"/>
      <dgm:spPr/>
    </dgm:pt>
    <dgm:pt modelId="{36CF17D9-AF9D-40B5-A010-145DA0E75FE7}" type="pres">
      <dgm:prSet presAssocID="{E2755539-D05F-4D58-8EC6-52EDF1BFF8AD}" presName="horz1" presStyleCnt="0"/>
      <dgm:spPr/>
    </dgm:pt>
    <dgm:pt modelId="{B498E577-7B68-44D7-8121-B05A70C7569B}" type="pres">
      <dgm:prSet presAssocID="{E2755539-D05F-4D58-8EC6-52EDF1BFF8AD}" presName="tx1" presStyleLbl="revTx" presStyleIdx="3" presStyleCnt="5"/>
      <dgm:spPr/>
    </dgm:pt>
    <dgm:pt modelId="{F04FABFB-5FD6-4B57-B203-54C9483BA3A1}" type="pres">
      <dgm:prSet presAssocID="{E2755539-D05F-4D58-8EC6-52EDF1BFF8AD}" presName="vert1" presStyleCnt="0"/>
      <dgm:spPr/>
    </dgm:pt>
    <dgm:pt modelId="{CCE0166D-6282-45FD-B4DA-82B37C2D7AD9}" type="pres">
      <dgm:prSet presAssocID="{A9374D46-DDAF-41FD-9E53-91DFE935E91C}" presName="thickLine" presStyleLbl="alignNode1" presStyleIdx="4" presStyleCnt="5"/>
      <dgm:spPr/>
    </dgm:pt>
    <dgm:pt modelId="{B76B3FE3-E2DE-4BC3-936D-B9F4F54B4E79}" type="pres">
      <dgm:prSet presAssocID="{A9374D46-DDAF-41FD-9E53-91DFE935E91C}" presName="horz1" presStyleCnt="0"/>
      <dgm:spPr/>
    </dgm:pt>
    <dgm:pt modelId="{3F181DC2-152B-4C73-A342-80137FF22C0D}" type="pres">
      <dgm:prSet presAssocID="{A9374D46-DDAF-41FD-9E53-91DFE935E91C}" presName="tx1" presStyleLbl="revTx" presStyleIdx="4" presStyleCnt="5"/>
      <dgm:spPr/>
    </dgm:pt>
    <dgm:pt modelId="{9A4EC8F6-D99E-471C-89A5-0738E9B0FD0E}" type="pres">
      <dgm:prSet presAssocID="{A9374D46-DDAF-41FD-9E53-91DFE935E91C}" presName="vert1" presStyleCnt="0"/>
      <dgm:spPr/>
    </dgm:pt>
  </dgm:ptLst>
  <dgm:cxnLst>
    <dgm:cxn modelId="{78005F6C-4D4D-447D-AAF4-4371D0C2621A}" type="presOf" srcId="{E2755539-D05F-4D58-8EC6-52EDF1BFF8AD}" destId="{B498E577-7B68-44D7-8121-B05A70C7569B}" srcOrd="0" destOrd="0" presId="urn:microsoft.com/office/officeart/2008/layout/LinedList"/>
    <dgm:cxn modelId="{25135F70-F2BF-4A8B-A319-F9E87DC56E2C}" type="presOf" srcId="{B61CD0B2-5D7B-40F3-844E-41A7A867043F}" destId="{3BB6ED92-49F7-486C-80DE-93D17493ADC0}" srcOrd="0" destOrd="0" presId="urn:microsoft.com/office/officeart/2008/layout/LinedList"/>
    <dgm:cxn modelId="{4650FD58-8E39-4D35-B80E-85167481E466}" type="presOf" srcId="{E9E4347C-D207-408C-B201-3834789CFA8D}" destId="{4CD19031-045E-462D-8E3A-A0C7EB1DF6CC}" srcOrd="0" destOrd="0" presId="urn:microsoft.com/office/officeart/2008/layout/LinedList"/>
    <dgm:cxn modelId="{3C61E37C-9FE9-491F-8C52-693BFE443838}" srcId="{B9668D60-2BC4-4070-910D-F41889335529}" destId="{E2755539-D05F-4D58-8EC6-52EDF1BFF8AD}" srcOrd="3" destOrd="0" parTransId="{1D30A5E5-9A2C-4838-9B97-49472C57789F}" sibTransId="{20F842B2-F5F4-4B34-9D62-FE4F6D3C064F}"/>
    <dgm:cxn modelId="{05669790-7181-491D-883F-5E4495CF9D27}" type="presOf" srcId="{A9374D46-DDAF-41FD-9E53-91DFE935E91C}" destId="{3F181DC2-152B-4C73-A342-80137FF22C0D}" srcOrd="0" destOrd="0" presId="urn:microsoft.com/office/officeart/2008/layout/LinedList"/>
    <dgm:cxn modelId="{28F7AD9B-87E1-412D-8A65-9B354D32153E}" srcId="{B9668D60-2BC4-4070-910D-F41889335529}" destId="{E9E4347C-D207-408C-B201-3834789CFA8D}" srcOrd="1" destOrd="0" parTransId="{B2FE54E3-6BAD-4FC2-BDEC-7B608DE6AFE1}" sibTransId="{C9E50BFB-CDEB-4EE6-834A-B91F3B1E562E}"/>
    <dgm:cxn modelId="{D63F21A1-4506-4E5B-8217-05B1A4A097AF}" type="presOf" srcId="{B9668D60-2BC4-4070-910D-F41889335529}" destId="{F4E11FE6-8C05-4C11-A417-F7898EF47860}" srcOrd="0" destOrd="0" presId="urn:microsoft.com/office/officeart/2008/layout/LinedList"/>
    <dgm:cxn modelId="{B1D2C7B3-28EC-436A-B32C-13B41EF68317}" srcId="{B9668D60-2BC4-4070-910D-F41889335529}" destId="{B61CD0B2-5D7B-40F3-844E-41A7A867043F}" srcOrd="2" destOrd="0" parTransId="{7C7E0236-3FC5-4CC6-B5C3-5608F2B743D4}" sibTransId="{350887F5-BD50-4C05-B7B7-965E1F2C2700}"/>
    <dgm:cxn modelId="{22891EBA-40E7-4C0F-9EF1-778418C3AC77}" srcId="{B9668D60-2BC4-4070-910D-F41889335529}" destId="{A9374D46-DDAF-41FD-9E53-91DFE935E91C}" srcOrd="4" destOrd="0" parTransId="{62E228D2-4A19-47DF-A043-265B9BFC027E}" sibTransId="{0E9FB18C-E76C-4753-B5DE-2BB03C65A74C}"/>
    <dgm:cxn modelId="{2DE774F2-2D88-42A1-B9AF-6B4D8416CCB2}" type="presOf" srcId="{84480B91-B953-4DE3-BBB3-496BFDFB1017}" destId="{FD461EA3-E58E-48B5-8A60-1672D433DB46}" srcOrd="0" destOrd="0" presId="urn:microsoft.com/office/officeart/2008/layout/LinedList"/>
    <dgm:cxn modelId="{245231F7-305D-4F86-A663-23FC818F4CA4}" srcId="{B9668D60-2BC4-4070-910D-F41889335529}" destId="{84480B91-B953-4DE3-BBB3-496BFDFB1017}" srcOrd="0" destOrd="0" parTransId="{F33AAEB0-14BC-4C75-BC9C-207235C4DF20}" sibTransId="{55D825B6-0BF9-4F7C-92B0-1C397C8C86C1}"/>
    <dgm:cxn modelId="{BB8CB011-3AB5-4167-A657-851EF7E4931D}" type="presParOf" srcId="{F4E11FE6-8C05-4C11-A417-F7898EF47860}" destId="{F755ACAF-C1A3-4D00-8880-FD0046245447}" srcOrd="0" destOrd="0" presId="urn:microsoft.com/office/officeart/2008/layout/LinedList"/>
    <dgm:cxn modelId="{56FDC504-4B88-4AD5-A78D-D7DC7890D7B4}" type="presParOf" srcId="{F4E11FE6-8C05-4C11-A417-F7898EF47860}" destId="{9E63E68B-6A39-4555-B242-A7AF5352EE5F}" srcOrd="1" destOrd="0" presId="urn:microsoft.com/office/officeart/2008/layout/LinedList"/>
    <dgm:cxn modelId="{E8D24D1B-C6D8-4BDB-B384-4D8B8EDB4D98}" type="presParOf" srcId="{9E63E68B-6A39-4555-B242-A7AF5352EE5F}" destId="{FD461EA3-E58E-48B5-8A60-1672D433DB46}" srcOrd="0" destOrd="0" presId="urn:microsoft.com/office/officeart/2008/layout/LinedList"/>
    <dgm:cxn modelId="{742B967A-F860-457A-B873-D5638FD98FC4}" type="presParOf" srcId="{9E63E68B-6A39-4555-B242-A7AF5352EE5F}" destId="{EBF363DA-9285-4135-AF4D-57938A4F118F}" srcOrd="1" destOrd="0" presId="urn:microsoft.com/office/officeart/2008/layout/LinedList"/>
    <dgm:cxn modelId="{1E4A496F-D1D6-4C72-80D1-896647ECE151}" type="presParOf" srcId="{F4E11FE6-8C05-4C11-A417-F7898EF47860}" destId="{0D4DF037-356A-4096-9B61-BCFB05137B43}" srcOrd="2" destOrd="0" presId="urn:microsoft.com/office/officeart/2008/layout/LinedList"/>
    <dgm:cxn modelId="{74D2DFE0-8426-499D-845F-5A5B0D3F4B0A}" type="presParOf" srcId="{F4E11FE6-8C05-4C11-A417-F7898EF47860}" destId="{76120A9C-3A00-449F-BC27-4B1EE42C3CA2}" srcOrd="3" destOrd="0" presId="urn:microsoft.com/office/officeart/2008/layout/LinedList"/>
    <dgm:cxn modelId="{319D8FF4-F6F0-4804-B9D4-36EADE10AC6D}" type="presParOf" srcId="{76120A9C-3A00-449F-BC27-4B1EE42C3CA2}" destId="{4CD19031-045E-462D-8E3A-A0C7EB1DF6CC}" srcOrd="0" destOrd="0" presId="urn:microsoft.com/office/officeart/2008/layout/LinedList"/>
    <dgm:cxn modelId="{4B10216D-8D07-4BDF-BDCB-24879D12FA92}" type="presParOf" srcId="{76120A9C-3A00-449F-BC27-4B1EE42C3CA2}" destId="{70C22F54-2862-464B-A284-13E0B99D4587}" srcOrd="1" destOrd="0" presId="urn:microsoft.com/office/officeart/2008/layout/LinedList"/>
    <dgm:cxn modelId="{571C23DD-FC6A-4BB0-9F7A-2E162A09B711}" type="presParOf" srcId="{F4E11FE6-8C05-4C11-A417-F7898EF47860}" destId="{B1F6DA2B-B923-455A-BA7A-ED9D37078CBB}" srcOrd="4" destOrd="0" presId="urn:microsoft.com/office/officeart/2008/layout/LinedList"/>
    <dgm:cxn modelId="{CBDAD96D-B814-44A0-AC31-67F5EA92A4DF}" type="presParOf" srcId="{F4E11FE6-8C05-4C11-A417-F7898EF47860}" destId="{AA2CA121-1E42-4E5D-80FE-22918F7F8207}" srcOrd="5" destOrd="0" presId="urn:microsoft.com/office/officeart/2008/layout/LinedList"/>
    <dgm:cxn modelId="{215FB7A0-8CBA-4B7E-A86D-197E78F12EF5}" type="presParOf" srcId="{AA2CA121-1E42-4E5D-80FE-22918F7F8207}" destId="{3BB6ED92-49F7-486C-80DE-93D17493ADC0}" srcOrd="0" destOrd="0" presId="urn:microsoft.com/office/officeart/2008/layout/LinedList"/>
    <dgm:cxn modelId="{CECC2753-A58E-4F0A-AE72-16EDA6CD2935}" type="presParOf" srcId="{AA2CA121-1E42-4E5D-80FE-22918F7F8207}" destId="{6E6D6D6E-91A7-4B27-87A4-3F837517A131}" srcOrd="1" destOrd="0" presId="urn:microsoft.com/office/officeart/2008/layout/LinedList"/>
    <dgm:cxn modelId="{557C5F41-D663-4A5C-A4FB-0913CE4626EF}" type="presParOf" srcId="{F4E11FE6-8C05-4C11-A417-F7898EF47860}" destId="{F68942A0-9421-4906-B4B7-A05B0F5DFABF}" srcOrd="6" destOrd="0" presId="urn:microsoft.com/office/officeart/2008/layout/LinedList"/>
    <dgm:cxn modelId="{0E93AF1C-1062-4819-A6FA-E75F3B0E0223}" type="presParOf" srcId="{F4E11FE6-8C05-4C11-A417-F7898EF47860}" destId="{36CF17D9-AF9D-40B5-A010-145DA0E75FE7}" srcOrd="7" destOrd="0" presId="urn:microsoft.com/office/officeart/2008/layout/LinedList"/>
    <dgm:cxn modelId="{81BEF87A-6A94-4144-AF08-1667F64593D8}" type="presParOf" srcId="{36CF17D9-AF9D-40B5-A010-145DA0E75FE7}" destId="{B498E577-7B68-44D7-8121-B05A70C7569B}" srcOrd="0" destOrd="0" presId="urn:microsoft.com/office/officeart/2008/layout/LinedList"/>
    <dgm:cxn modelId="{10D12E3D-1661-4DE9-9C4C-75A09577013C}" type="presParOf" srcId="{36CF17D9-AF9D-40B5-A010-145DA0E75FE7}" destId="{F04FABFB-5FD6-4B57-B203-54C9483BA3A1}" srcOrd="1" destOrd="0" presId="urn:microsoft.com/office/officeart/2008/layout/LinedList"/>
    <dgm:cxn modelId="{07CE54AD-3110-48A0-813C-BC297AF8D29C}" type="presParOf" srcId="{F4E11FE6-8C05-4C11-A417-F7898EF47860}" destId="{CCE0166D-6282-45FD-B4DA-82B37C2D7AD9}" srcOrd="8" destOrd="0" presId="urn:microsoft.com/office/officeart/2008/layout/LinedList"/>
    <dgm:cxn modelId="{316B76DC-948D-4006-81E5-320C73B63808}" type="presParOf" srcId="{F4E11FE6-8C05-4C11-A417-F7898EF47860}" destId="{B76B3FE3-E2DE-4BC3-936D-B9F4F54B4E79}" srcOrd="9" destOrd="0" presId="urn:microsoft.com/office/officeart/2008/layout/LinedList"/>
    <dgm:cxn modelId="{FB5A5216-6BD9-47D8-AF8C-6D3EF8011D67}" type="presParOf" srcId="{B76B3FE3-E2DE-4BC3-936D-B9F4F54B4E79}" destId="{3F181DC2-152B-4C73-A342-80137FF22C0D}" srcOrd="0" destOrd="0" presId="urn:microsoft.com/office/officeart/2008/layout/LinedList"/>
    <dgm:cxn modelId="{3227691D-0546-4398-A2A2-22505AF35A8E}" type="presParOf" srcId="{B76B3FE3-E2DE-4BC3-936D-B9F4F54B4E79}" destId="{9A4EC8F6-D99E-471C-89A5-0738E9B0FD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0187EA-5E44-455D-9E5C-E16CFB447A80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8F97786C-63C3-4D11-83D9-F3BF48DC74BC}">
      <dgm:prSet custT="1"/>
      <dgm:spPr/>
      <dgm:t>
        <a:bodyPr/>
        <a:lstStyle/>
        <a:p>
          <a:r>
            <a:rPr lang="ru-RU" sz="2400" b="1" dirty="0"/>
            <a:t>ОСНОВНАЯ ХАРАКТЕРИСТИКА </a:t>
          </a:r>
          <a:endParaRPr lang="en-US" sz="2400" dirty="0"/>
        </a:p>
      </dgm:t>
    </dgm:pt>
    <dgm:pt modelId="{165204A4-9C43-401B-8B54-F273CE968379}" type="parTrans" cxnId="{7A4F4C73-525D-4B38-A3AE-422C7C83C54B}">
      <dgm:prSet/>
      <dgm:spPr/>
      <dgm:t>
        <a:bodyPr/>
        <a:lstStyle/>
        <a:p>
          <a:endParaRPr lang="en-US" sz="1400"/>
        </a:p>
      </dgm:t>
    </dgm:pt>
    <dgm:pt modelId="{DFD023BD-42B1-4B15-92A4-F7EE14F9F4D5}" type="sibTrans" cxnId="{7A4F4C73-525D-4B38-A3AE-422C7C83C54B}">
      <dgm:prSet/>
      <dgm:spPr/>
      <dgm:t>
        <a:bodyPr/>
        <a:lstStyle/>
        <a:p>
          <a:endParaRPr lang="en-US" sz="1400"/>
        </a:p>
      </dgm:t>
    </dgm:pt>
    <dgm:pt modelId="{395EB5E7-768E-4CE7-AA59-0D8545C33CBF}">
      <dgm:prSet custT="1"/>
      <dgm:spPr/>
      <dgm:t>
        <a:bodyPr/>
        <a:lstStyle/>
        <a:p>
          <a:r>
            <a:rPr lang="ru-RU" sz="2400" b="1" dirty="0"/>
            <a:t>Качественное описание</a:t>
          </a:r>
          <a:endParaRPr lang="en-US" sz="2400" dirty="0"/>
        </a:p>
      </dgm:t>
    </dgm:pt>
    <dgm:pt modelId="{48021A67-6453-430D-91DE-7F50A7B72FD3}" type="parTrans" cxnId="{035B7773-9889-44F6-A2B1-3C386F173E2E}">
      <dgm:prSet/>
      <dgm:spPr/>
      <dgm:t>
        <a:bodyPr/>
        <a:lstStyle/>
        <a:p>
          <a:endParaRPr lang="en-US" sz="1400"/>
        </a:p>
      </dgm:t>
    </dgm:pt>
    <dgm:pt modelId="{75B57AAD-80FA-4CD7-B7AA-BE299ECC0C7A}" type="sibTrans" cxnId="{035B7773-9889-44F6-A2B1-3C386F173E2E}">
      <dgm:prSet/>
      <dgm:spPr/>
      <dgm:t>
        <a:bodyPr/>
        <a:lstStyle/>
        <a:p>
          <a:endParaRPr lang="en-US" sz="1400"/>
        </a:p>
      </dgm:t>
    </dgm:pt>
    <dgm:pt modelId="{4295A228-529D-4F09-92A8-9F017ED1C688}">
      <dgm:prSet custT="1"/>
      <dgm:spPr/>
      <dgm:t>
        <a:bodyPr/>
        <a:lstStyle/>
        <a:p>
          <a:r>
            <a:rPr lang="ru-RU" sz="2400" b="1"/>
            <a:t>Локализация и иррадиация</a:t>
          </a:r>
          <a:endParaRPr lang="en-US" sz="2400"/>
        </a:p>
      </dgm:t>
    </dgm:pt>
    <dgm:pt modelId="{F83A8F06-AFFA-4FEB-893C-1650D93BB35B}" type="parTrans" cxnId="{2F52B1BA-5192-47A9-973E-63D87AE5257C}">
      <dgm:prSet/>
      <dgm:spPr/>
      <dgm:t>
        <a:bodyPr/>
        <a:lstStyle/>
        <a:p>
          <a:endParaRPr lang="en-US" sz="1400"/>
        </a:p>
      </dgm:t>
    </dgm:pt>
    <dgm:pt modelId="{9CD34C44-1A08-44E0-8310-1E66212D3641}" type="sibTrans" cxnId="{2F52B1BA-5192-47A9-973E-63D87AE5257C}">
      <dgm:prSet/>
      <dgm:spPr/>
      <dgm:t>
        <a:bodyPr/>
        <a:lstStyle/>
        <a:p>
          <a:endParaRPr lang="en-US" sz="1400"/>
        </a:p>
      </dgm:t>
    </dgm:pt>
    <dgm:pt modelId="{4FCB1ACB-EC83-44EF-8C03-C2C4C53F1EFD}">
      <dgm:prSet custT="1"/>
      <dgm:spPr/>
      <dgm:t>
        <a:bodyPr/>
        <a:lstStyle/>
        <a:p>
          <a:r>
            <a:rPr lang="ru-RU" sz="2400" b="1"/>
            <a:t>Интенсивность</a:t>
          </a:r>
          <a:endParaRPr lang="en-US" sz="2400"/>
        </a:p>
      </dgm:t>
    </dgm:pt>
    <dgm:pt modelId="{30558F55-E87B-4BC4-A965-8066ADF7E2FD}" type="parTrans" cxnId="{C671A529-0F4A-42AE-AEC5-FD2EC4C141F4}">
      <dgm:prSet/>
      <dgm:spPr/>
      <dgm:t>
        <a:bodyPr/>
        <a:lstStyle/>
        <a:p>
          <a:endParaRPr lang="en-US" sz="1400"/>
        </a:p>
      </dgm:t>
    </dgm:pt>
    <dgm:pt modelId="{79C1C974-537F-4FC1-8D26-2DE90E611052}" type="sibTrans" cxnId="{C671A529-0F4A-42AE-AEC5-FD2EC4C141F4}">
      <dgm:prSet/>
      <dgm:spPr/>
      <dgm:t>
        <a:bodyPr/>
        <a:lstStyle/>
        <a:p>
          <a:endParaRPr lang="en-US" sz="1400"/>
        </a:p>
      </dgm:t>
    </dgm:pt>
    <dgm:pt modelId="{C2E843BE-DFC4-4830-B629-E61C6B4CBD13}">
      <dgm:prSet custT="1"/>
      <dgm:spPr/>
      <dgm:t>
        <a:bodyPr/>
        <a:lstStyle/>
        <a:p>
          <a:r>
            <a:rPr lang="ru-RU" sz="2400" b="1"/>
            <a:t>ВРЕМЕННЫЕ ХАРАКТЕРИСТИКИ</a:t>
          </a:r>
          <a:endParaRPr lang="en-US" sz="2400"/>
        </a:p>
      </dgm:t>
    </dgm:pt>
    <dgm:pt modelId="{7E162573-B46E-422B-8A12-2E7D169502BA}" type="parTrans" cxnId="{AA01BA13-ABB3-4A5B-9DBE-E285DC0B4903}">
      <dgm:prSet/>
      <dgm:spPr/>
      <dgm:t>
        <a:bodyPr/>
        <a:lstStyle/>
        <a:p>
          <a:endParaRPr lang="en-US" sz="1400"/>
        </a:p>
      </dgm:t>
    </dgm:pt>
    <dgm:pt modelId="{51A62A2F-7AA4-48DE-9B78-FC1F5F1980B5}" type="sibTrans" cxnId="{AA01BA13-ABB3-4A5B-9DBE-E285DC0B4903}">
      <dgm:prSet/>
      <dgm:spPr/>
      <dgm:t>
        <a:bodyPr/>
        <a:lstStyle/>
        <a:p>
          <a:endParaRPr lang="en-US" sz="1400"/>
        </a:p>
      </dgm:t>
    </dgm:pt>
    <dgm:pt modelId="{40CCB747-4CEE-4324-A580-AB1666874CD4}">
      <dgm:prSet custT="1"/>
      <dgm:spPr/>
      <dgm:t>
        <a:bodyPr/>
        <a:lstStyle/>
        <a:p>
          <a:r>
            <a:rPr lang="ru-RU" sz="2400" b="1"/>
            <a:t>Начало</a:t>
          </a:r>
          <a:endParaRPr lang="en-US" sz="2400"/>
        </a:p>
      </dgm:t>
    </dgm:pt>
    <dgm:pt modelId="{5887292B-3431-4A93-81AD-AE789BCD2E2E}" type="parTrans" cxnId="{0A68CBB1-BCD6-4CE6-B482-986838F2F833}">
      <dgm:prSet/>
      <dgm:spPr/>
      <dgm:t>
        <a:bodyPr/>
        <a:lstStyle/>
        <a:p>
          <a:endParaRPr lang="en-US" sz="1400"/>
        </a:p>
      </dgm:t>
    </dgm:pt>
    <dgm:pt modelId="{A1F01D22-91CA-4475-9794-4E915D8E369F}" type="sibTrans" cxnId="{0A68CBB1-BCD6-4CE6-B482-986838F2F833}">
      <dgm:prSet/>
      <dgm:spPr/>
      <dgm:t>
        <a:bodyPr/>
        <a:lstStyle/>
        <a:p>
          <a:endParaRPr lang="en-US" sz="1400"/>
        </a:p>
      </dgm:t>
    </dgm:pt>
    <dgm:pt modelId="{924B7030-DF05-4EDF-B844-D6F1D802C0DA}">
      <dgm:prSet custT="1"/>
      <dgm:spPr/>
      <dgm:t>
        <a:bodyPr/>
        <a:lstStyle/>
        <a:p>
          <a:r>
            <a:rPr lang="ru-RU" sz="2400" b="1"/>
            <a:t>Периодичность</a:t>
          </a:r>
          <a:endParaRPr lang="en-US" sz="2400"/>
        </a:p>
      </dgm:t>
    </dgm:pt>
    <dgm:pt modelId="{34AED84E-7DDD-48AC-9095-D84B2B9B6690}" type="parTrans" cxnId="{CE4E6972-3A0E-4120-88E7-110E27B36BFC}">
      <dgm:prSet/>
      <dgm:spPr/>
      <dgm:t>
        <a:bodyPr/>
        <a:lstStyle/>
        <a:p>
          <a:endParaRPr lang="en-US" sz="1400"/>
        </a:p>
      </dgm:t>
    </dgm:pt>
    <dgm:pt modelId="{4569C24A-E463-40DC-84AE-E9C3C2C2695F}" type="sibTrans" cxnId="{CE4E6972-3A0E-4120-88E7-110E27B36BFC}">
      <dgm:prSet/>
      <dgm:spPr/>
      <dgm:t>
        <a:bodyPr/>
        <a:lstStyle/>
        <a:p>
          <a:endParaRPr lang="en-US" sz="1400"/>
        </a:p>
      </dgm:t>
    </dgm:pt>
    <dgm:pt modelId="{B1D11468-930F-458D-B0C3-A2D20DD8E0E5}">
      <dgm:prSet custT="1"/>
      <dgm:spPr/>
      <dgm:t>
        <a:bodyPr/>
        <a:lstStyle/>
        <a:p>
          <a:r>
            <a:rPr lang="ru-RU" sz="2400" b="1"/>
            <a:t>Суточный ритм</a:t>
          </a:r>
          <a:endParaRPr lang="en-US" sz="2400"/>
        </a:p>
      </dgm:t>
    </dgm:pt>
    <dgm:pt modelId="{27DE4117-EDD3-471C-9679-72EAE0B5A318}" type="parTrans" cxnId="{CBD4CEBB-73DE-4389-823B-110E18AC4CF2}">
      <dgm:prSet/>
      <dgm:spPr/>
      <dgm:t>
        <a:bodyPr/>
        <a:lstStyle/>
        <a:p>
          <a:endParaRPr lang="en-US" sz="1400"/>
        </a:p>
      </dgm:t>
    </dgm:pt>
    <dgm:pt modelId="{E2510E94-A56E-4027-B4CB-4B8F3FBBF412}" type="sibTrans" cxnId="{CBD4CEBB-73DE-4389-823B-110E18AC4CF2}">
      <dgm:prSet/>
      <dgm:spPr/>
      <dgm:t>
        <a:bodyPr/>
        <a:lstStyle/>
        <a:p>
          <a:endParaRPr lang="en-US" sz="1400"/>
        </a:p>
      </dgm:t>
    </dgm:pt>
    <dgm:pt modelId="{2290034A-C857-4784-AA38-B8026FBF91D6}" type="pres">
      <dgm:prSet presAssocID="{300187EA-5E44-455D-9E5C-E16CFB447A80}" presName="Name0" presStyleCnt="0">
        <dgm:presLayoutVars>
          <dgm:dir/>
          <dgm:animLvl val="lvl"/>
          <dgm:resizeHandles val="exact"/>
        </dgm:presLayoutVars>
      </dgm:prSet>
      <dgm:spPr/>
    </dgm:pt>
    <dgm:pt modelId="{33661684-A992-480C-9DCF-B6F39D85B5FC}" type="pres">
      <dgm:prSet presAssocID="{8F97786C-63C3-4D11-83D9-F3BF48DC74BC}" presName="composite" presStyleCnt="0"/>
      <dgm:spPr/>
    </dgm:pt>
    <dgm:pt modelId="{B60BA05D-5F87-4FD2-9ED9-79D6DB852FCC}" type="pres">
      <dgm:prSet presAssocID="{8F97786C-63C3-4D11-83D9-F3BF48DC74B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E9E07397-19B9-4840-A7D9-2CD325495577}" type="pres">
      <dgm:prSet presAssocID="{8F97786C-63C3-4D11-83D9-F3BF48DC74BC}" presName="desTx" presStyleLbl="alignAccFollowNode1" presStyleIdx="0" presStyleCnt="2">
        <dgm:presLayoutVars>
          <dgm:bulletEnabled val="1"/>
        </dgm:presLayoutVars>
      </dgm:prSet>
      <dgm:spPr/>
    </dgm:pt>
    <dgm:pt modelId="{A5BB6285-4CEF-4A14-B795-8D3C59A901F9}" type="pres">
      <dgm:prSet presAssocID="{DFD023BD-42B1-4B15-92A4-F7EE14F9F4D5}" presName="space" presStyleCnt="0"/>
      <dgm:spPr/>
    </dgm:pt>
    <dgm:pt modelId="{488C7DE4-E3AD-414A-A410-2C92E552DFC7}" type="pres">
      <dgm:prSet presAssocID="{C2E843BE-DFC4-4830-B629-E61C6B4CBD13}" presName="composite" presStyleCnt="0"/>
      <dgm:spPr/>
    </dgm:pt>
    <dgm:pt modelId="{B58B42A9-2F8B-408F-A993-651D5289DBD9}" type="pres">
      <dgm:prSet presAssocID="{C2E843BE-DFC4-4830-B629-E61C6B4CBD1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97298A8E-7FCB-4FAF-8863-DE8584088B69}" type="pres">
      <dgm:prSet presAssocID="{C2E843BE-DFC4-4830-B629-E61C6B4CBD1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A01BA13-ABB3-4A5B-9DBE-E285DC0B4903}" srcId="{300187EA-5E44-455D-9E5C-E16CFB447A80}" destId="{C2E843BE-DFC4-4830-B629-E61C6B4CBD13}" srcOrd="1" destOrd="0" parTransId="{7E162573-B46E-422B-8A12-2E7D169502BA}" sibTransId="{51A62A2F-7AA4-48DE-9B78-FC1F5F1980B5}"/>
    <dgm:cxn modelId="{D2259F14-E5A6-48DF-8180-E6FA7543A74B}" type="presOf" srcId="{40CCB747-4CEE-4324-A580-AB1666874CD4}" destId="{97298A8E-7FCB-4FAF-8863-DE8584088B69}" srcOrd="0" destOrd="0" presId="urn:microsoft.com/office/officeart/2005/8/layout/hList1"/>
    <dgm:cxn modelId="{C879471C-0CC9-4BF5-8776-099309713FA3}" type="presOf" srcId="{300187EA-5E44-455D-9E5C-E16CFB447A80}" destId="{2290034A-C857-4784-AA38-B8026FBF91D6}" srcOrd="0" destOrd="0" presId="urn:microsoft.com/office/officeart/2005/8/layout/hList1"/>
    <dgm:cxn modelId="{C671A529-0F4A-42AE-AEC5-FD2EC4C141F4}" srcId="{8F97786C-63C3-4D11-83D9-F3BF48DC74BC}" destId="{4FCB1ACB-EC83-44EF-8C03-C2C4C53F1EFD}" srcOrd="2" destOrd="0" parTransId="{30558F55-E87B-4BC4-A965-8066ADF7E2FD}" sibTransId="{79C1C974-537F-4FC1-8D26-2DE90E611052}"/>
    <dgm:cxn modelId="{DC90012D-2690-4B58-91B3-5493DBC41BB7}" type="presOf" srcId="{4FCB1ACB-EC83-44EF-8C03-C2C4C53F1EFD}" destId="{E9E07397-19B9-4840-A7D9-2CD325495577}" srcOrd="0" destOrd="2" presId="urn:microsoft.com/office/officeart/2005/8/layout/hList1"/>
    <dgm:cxn modelId="{B25C0F2E-7B73-453A-A68C-2E67C191AB34}" type="presOf" srcId="{C2E843BE-DFC4-4830-B629-E61C6B4CBD13}" destId="{B58B42A9-2F8B-408F-A993-651D5289DBD9}" srcOrd="0" destOrd="0" presId="urn:microsoft.com/office/officeart/2005/8/layout/hList1"/>
    <dgm:cxn modelId="{CD135930-2200-4A57-850C-EF202A96ACD9}" type="presOf" srcId="{8F97786C-63C3-4D11-83D9-F3BF48DC74BC}" destId="{B60BA05D-5F87-4FD2-9ED9-79D6DB852FCC}" srcOrd="0" destOrd="0" presId="urn:microsoft.com/office/officeart/2005/8/layout/hList1"/>
    <dgm:cxn modelId="{3B856568-6F9E-4941-A48E-1A39DB411045}" type="presOf" srcId="{395EB5E7-768E-4CE7-AA59-0D8545C33CBF}" destId="{E9E07397-19B9-4840-A7D9-2CD325495577}" srcOrd="0" destOrd="0" presId="urn:microsoft.com/office/officeart/2005/8/layout/hList1"/>
    <dgm:cxn modelId="{EB050C50-ABFA-45B9-B586-48C1A675B0B4}" type="presOf" srcId="{4295A228-529D-4F09-92A8-9F017ED1C688}" destId="{E9E07397-19B9-4840-A7D9-2CD325495577}" srcOrd="0" destOrd="1" presId="urn:microsoft.com/office/officeart/2005/8/layout/hList1"/>
    <dgm:cxn modelId="{CE4E6972-3A0E-4120-88E7-110E27B36BFC}" srcId="{C2E843BE-DFC4-4830-B629-E61C6B4CBD13}" destId="{924B7030-DF05-4EDF-B844-D6F1D802C0DA}" srcOrd="1" destOrd="0" parTransId="{34AED84E-7DDD-48AC-9095-D84B2B9B6690}" sibTransId="{4569C24A-E463-40DC-84AE-E9C3C2C2695F}"/>
    <dgm:cxn modelId="{7A4F4C73-525D-4B38-A3AE-422C7C83C54B}" srcId="{300187EA-5E44-455D-9E5C-E16CFB447A80}" destId="{8F97786C-63C3-4D11-83D9-F3BF48DC74BC}" srcOrd="0" destOrd="0" parTransId="{165204A4-9C43-401B-8B54-F273CE968379}" sibTransId="{DFD023BD-42B1-4B15-92A4-F7EE14F9F4D5}"/>
    <dgm:cxn modelId="{035B7773-9889-44F6-A2B1-3C386F173E2E}" srcId="{8F97786C-63C3-4D11-83D9-F3BF48DC74BC}" destId="{395EB5E7-768E-4CE7-AA59-0D8545C33CBF}" srcOrd="0" destOrd="0" parTransId="{48021A67-6453-430D-91DE-7F50A7B72FD3}" sibTransId="{75B57AAD-80FA-4CD7-B7AA-BE299ECC0C7A}"/>
    <dgm:cxn modelId="{0A68CBB1-BCD6-4CE6-B482-986838F2F833}" srcId="{C2E843BE-DFC4-4830-B629-E61C6B4CBD13}" destId="{40CCB747-4CEE-4324-A580-AB1666874CD4}" srcOrd="0" destOrd="0" parTransId="{5887292B-3431-4A93-81AD-AE789BCD2E2E}" sibTransId="{A1F01D22-91CA-4475-9794-4E915D8E369F}"/>
    <dgm:cxn modelId="{2F52B1BA-5192-47A9-973E-63D87AE5257C}" srcId="{8F97786C-63C3-4D11-83D9-F3BF48DC74BC}" destId="{4295A228-529D-4F09-92A8-9F017ED1C688}" srcOrd="1" destOrd="0" parTransId="{F83A8F06-AFFA-4FEB-893C-1650D93BB35B}" sibTransId="{9CD34C44-1A08-44E0-8310-1E66212D3641}"/>
    <dgm:cxn modelId="{CBD4CEBB-73DE-4389-823B-110E18AC4CF2}" srcId="{C2E843BE-DFC4-4830-B629-E61C6B4CBD13}" destId="{B1D11468-930F-458D-B0C3-A2D20DD8E0E5}" srcOrd="2" destOrd="0" parTransId="{27DE4117-EDD3-471C-9679-72EAE0B5A318}" sibTransId="{E2510E94-A56E-4027-B4CB-4B8F3FBBF412}"/>
    <dgm:cxn modelId="{3F3E41BC-FD09-41E6-AFAC-C80D7D7C74CB}" type="presOf" srcId="{924B7030-DF05-4EDF-B844-D6F1D802C0DA}" destId="{97298A8E-7FCB-4FAF-8863-DE8584088B69}" srcOrd="0" destOrd="1" presId="urn:microsoft.com/office/officeart/2005/8/layout/hList1"/>
    <dgm:cxn modelId="{A37F8AC9-4913-46F5-9B91-4A4598C8A63F}" type="presOf" srcId="{B1D11468-930F-458D-B0C3-A2D20DD8E0E5}" destId="{97298A8E-7FCB-4FAF-8863-DE8584088B69}" srcOrd="0" destOrd="2" presId="urn:microsoft.com/office/officeart/2005/8/layout/hList1"/>
    <dgm:cxn modelId="{032488D2-9758-408A-8AC0-E295908F833D}" type="presParOf" srcId="{2290034A-C857-4784-AA38-B8026FBF91D6}" destId="{33661684-A992-480C-9DCF-B6F39D85B5FC}" srcOrd="0" destOrd="0" presId="urn:microsoft.com/office/officeart/2005/8/layout/hList1"/>
    <dgm:cxn modelId="{44C5CD5C-3F8A-4C82-81EC-40C98FE77310}" type="presParOf" srcId="{33661684-A992-480C-9DCF-B6F39D85B5FC}" destId="{B60BA05D-5F87-4FD2-9ED9-79D6DB852FCC}" srcOrd="0" destOrd="0" presId="urn:microsoft.com/office/officeart/2005/8/layout/hList1"/>
    <dgm:cxn modelId="{A2F78FB1-9E11-4F9D-A25C-9E6C06B69C15}" type="presParOf" srcId="{33661684-A992-480C-9DCF-B6F39D85B5FC}" destId="{E9E07397-19B9-4840-A7D9-2CD325495577}" srcOrd="1" destOrd="0" presId="urn:microsoft.com/office/officeart/2005/8/layout/hList1"/>
    <dgm:cxn modelId="{DFECF66A-2706-4473-9B0B-A1C5E43B69E3}" type="presParOf" srcId="{2290034A-C857-4784-AA38-B8026FBF91D6}" destId="{A5BB6285-4CEF-4A14-B795-8D3C59A901F9}" srcOrd="1" destOrd="0" presId="urn:microsoft.com/office/officeart/2005/8/layout/hList1"/>
    <dgm:cxn modelId="{696589D4-6425-4A3A-8DFB-E5132AE2C865}" type="presParOf" srcId="{2290034A-C857-4784-AA38-B8026FBF91D6}" destId="{488C7DE4-E3AD-414A-A410-2C92E552DFC7}" srcOrd="2" destOrd="0" presId="urn:microsoft.com/office/officeart/2005/8/layout/hList1"/>
    <dgm:cxn modelId="{2FB4E338-FCA2-4555-8A9D-101A57B9A0A7}" type="presParOf" srcId="{488C7DE4-E3AD-414A-A410-2C92E552DFC7}" destId="{B58B42A9-2F8B-408F-A993-651D5289DBD9}" srcOrd="0" destOrd="0" presId="urn:microsoft.com/office/officeart/2005/8/layout/hList1"/>
    <dgm:cxn modelId="{C54BE774-660F-44E4-BD9E-4D83E1125C3F}" type="presParOf" srcId="{488C7DE4-E3AD-414A-A410-2C92E552DFC7}" destId="{97298A8E-7FCB-4FAF-8863-DE8584088B6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94CCD5-E3F7-4268-BA6D-34495A9DB920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675D4C9-A1FB-4A11-B155-2633C5BDD226}">
      <dgm:prSet/>
      <dgm:spPr/>
      <dgm:t>
        <a:bodyPr/>
        <a:lstStyle/>
        <a:p>
          <a:r>
            <a:rPr lang="ru-RU" b="1"/>
            <a:t>ФАКТОРЫ ВЛИЯНИЯ</a:t>
          </a:r>
          <a:endParaRPr lang="en-US"/>
        </a:p>
      </dgm:t>
    </dgm:pt>
    <dgm:pt modelId="{1626423B-CD10-49DF-9634-3786714D9D0C}" type="parTrans" cxnId="{F2DE16D2-6FD0-4084-A3A6-08262E9CFE8A}">
      <dgm:prSet/>
      <dgm:spPr/>
      <dgm:t>
        <a:bodyPr/>
        <a:lstStyle/>
        <a:p>
          <a:endParaRPr lang="en-US"/>
        </a:p>
      </dgm:t>
    </dgm:pt>
    <dgm:pt modelId="{585FACE7-3585-4F85-8658-63865AED0A0F}" type="sibTrans" cxnId="{F2DE16D2-6FD0-4084-A3A6-08262E9CFE8A}">
      <dgm:prSet/>
      <dgm:spPr/>
      <dgm:t>
        <a:bodyPr/>
        <a:lstStyle/>
        <a:p>
          <a:endParaRPr lang="en-US"/>
        </a:p>
      </dgm:t>
    </dgm:pt>
    <dgm:pt modelId="{62DF79D7-CDF2-4951-968A-044508ED14A7}">
      <dgm:prSet/>
      <dgm:spPr/>
      <dgm:t>
        <a:bodyPr/>
        <a:lstStyle/>
        <a:p>
          <a:r>
            <a:rPr lang="ru-RU" b="1" dirty="0"/>
            <a:t>Провоцирующие факторы</a:t>
          </a:r>
          <a:endParaRPr lang="en-US" dirty="0"/>
        </a:p>
      </dgm:t>
    </dgm:pt>
    <dgm:pt modelId="{3CA9E324-3C05-4051-9ED6-99CA08DC9573}" type="parTrans" cxnId="{BBFD6F5B-7546-42F2-90C8-3E56B7B27E64}">
      <dgm:prSet/>
      <dgm:spPr/>
      <dgm:t>
        <a:bodyPr/>
        <a:lstStyle/>
        <a:p>
          <a:endParaRPr lang="en-US"/>
        </a:p>
      </dgm:t>
    </dgm:pt>
    <dgm:pt modelId="{B1CDA5A2-F72C-41AF-B32C-3E4896C1335B}" type="sibTrans" cxnId="{BBFD6F5B-7546-42F2-90C8-3E56B7B27E64}">
      <dgm:prSet/>
      <dgm:spPr/>
      <dgm:t>
        <a:bodyPr/>
        <a:lstStyle/>
        <a:p>
          <a:endParaRPr lang="en-US"/>
        </a:p>
      </dgm:t>
    </dgm:pt>
    <dgm:pt modelId="{82E69A5F-1260-45DD-9E92-8092D301CDA7}">
      <dgm:prSet/>
      <dgm:spPr/>
      <dgm:t>
        <a:bodyPr/>
        <a:lstStyle/>
        <a:p>
          <a:r>
            <a:rPr lang="ru-RU" b="1"/>
            <a:t>Усугубляющие факторы</a:t>
          </a:r>
          <a:endParaRPr lang="en-US"/>
        </a:p>
      </dgm:t>
    </dgm:pt>
    <dgm:pt modelId="{645277F8-778C-4992-94D0-139DC3196907}" type="parTrans" cxnId="{F5069DFC-5B1E-441E-AF9E-DAE34DDF13C1}">
      <dgm:prSet/>
      <dgm:spPr/>
      <dgm:t>
        <a:bodyPr/>
        <a:lstStyle/>
        <a:p>
          <a:endParaRPr lang="en-US"/>
        </a:p>
      </dgm:t>
    </dgm:pt>
    <dgm:pt modelId="{12F809C2-788F-4E7B-8A2A-04EC5EF9191D}" type="sibTrans" cxnId="{F5069DFC-5B1E-441E-AF9E-DAE34DDF13C1}">
      <dgm:prSet/>
      <dgm:spPr/>
      <dgm:t>
        <a:bodyPr/>
        <a:lstStyle/>
        <a:p>
          <a:endParaRPr lang="en-US"/>
        </a:p>
      </dgm:t>
    </dgm:pt>
    <dgm:pt modelId="{33844841-4065-48AB-8BB0-11F1F8C66936}">
      <dgm:prSet/>
      <dgm:spPr/>
      <dgm:t>
        <a:bodyPr/>
        <a:lstStyle/>
        <a:p>
          <a:r>
            <a:rPr lang="ru-RU" b="1"/>
            <a:t>Облегчающие факторы</a:t>
          </a:r>
          <a:endParaRPr lang="en-US"/>
        </a:p>
      </dgm:t>
    </dgm:pt>
    <dgm:pt modelId="{188BC226-0399-4EEA-98C7-8E05FD146912}" type="parTrans" cxnId="{4F7506A0-7BB6-4A0D-8262-BEAF20580E49}">
      <dgm:prSet/>
      <dgm:spPr/>
      <dgm:t>
        <a:bodyPr/>
        <a:lstStyle/>
        <a:p>
          <a:endParaRPr lang="en-US"/>
        </a:p>
      </dgm:t>
    </dgm:pt>
    <dgm:pt modelId="{8DD20238-95F6-4E42-92A4-30033A8B426F}" type="sibTrans" cxnId="{4F7506A0-7BB6-4A0D-8262-BEAF20580E49}">
      <dgm:prSet/>
      <dgm:spPr/>
      <dgm:t>
        <a:bodyPr/>
        <a:lstStyle/>
        <a:p>
          <a:endParaRPr lang="en-US"/>
        </a:p>
      </dgm:t>
    </dgm:pt>
    <dgm:pt modelId="{FCBBBA77-23FB-40DE-9BEB-699DB2DE5621}">
      <dgm:prSet/>
      <dgm:spPr/>
      <dgm:t>
        <a:bodyPr/>
        <a:lstStyle/>
        <a:p>
          <a:r>
            <a:rPr lang="ru-RU" b="1"/>
            <a:t>СОПУТСТВУЮЩИЕ</a:t>
          </a:r>
          <a:endParaRPr lang="en-US"/>
        </a:p>
      </dgm:t>
    </dgm:pt>
    <dgm:pt modelId="{11376CC1-C2A4-4CE9-974F-A1FC6D9FFE39}" type="parTrans" cxnId="{857D83FE-FAF2-455B-A385-44C7040B1050}">
      <dgm:prSet/>
      <dgm:spPr/>
      <dgm:t>
        <a:bodyPr/>
        <a:lstStyle/>
        <a:p>
          <a:endParaRPr lang="en-US"/>
        </a:p>
      </dgm:t>
    </dgm:pt>
    <dgm:pt modelId="{940CE690-8F91-4B95-A031-7662B7CC2955}" type="sibTrans" cxnId="{857D83FE-FAF2-455B-A385-44C7040B1050}">
      <dgm:prSet/>
      <dgm:spPr/>
      <dgm:t>
        <a:bodyPr/>
        <a:lstStyle/>
        <a:p>
          <a:endParaRPr lang="en-US"/>
        </a:p>
      </dgm:t>
    </dgm:pt>
    <dgm:pt modelId="{0B023F4B-3116-404E-A88D-2A520DE13142}">
      <dgm:prSet/>
      <dgm:spPr/>
      <dgm:t>
        <a:bodyPr/>
        <a:lstStyle/>
        <a:p>
          <a:r>
            <a:rPr lang="ru-RU" b="1"/>
            <a:t>Пищеварительная система</a:t>
          </a:r>
          <a:endParaRPr lang="en-US"/>
        </a:p>
      </dgm:t>
    </dgm:pt>
    <dgm:pt modelId="{581EBAB4-2CD0-499C-A77E-64CB6AB7A3CE}" type="parTrans" cxnId="{4A8470BB-AC1D-4934-82C7-B96118017B0E}">
      <dgm:prSet/>
      <dgm:spPr/>
      <dgm:t>
        <a:bodyPr/>
        <a:lstStyle/>
        <a:p>
          <a:endParaRPr lang="en-US"/>
        </a:p>
      </dgm:t>
    </dgm:pt>
    <dgm:pt modelId="{9AACE035-FDCB-4419-9688-76FCDC274EC2}" type="sibTrans" cxnId="{4A8470BB-AC1D-4934-82C7-B96118017B0E}">
      <dgm:prSet/>
      <dgm:spPr/>
      <dgm:t>
        <a:bodyPr/>
        <a:lstStyle/>
        <a:p>
          <a:endParaRPr lang="en-US"/>
        </a:p>
      </dgm:t>
    </dgm:pt>
    <dgm:pt modelId="{ADE8E8D1-E711-48CB-B761-06039775DFA5}">
      <dgm:prSet/>
      <dgm:spPr/>
      <dgm:t>
        <a:bodyPr/>
        <a:lstStyle/>
        <a:p>
          <a:r>
            <a:rPr lang="ru-RU" b="1"/>
            <a:t>Общее состояние</a:t>
          </a:r>
          <a:endParaRPr lang="en-US"/>
        </a:p>
      </dgm:t>
    </dgm:pt>
    <dgm:pt modelId="{8506D0DA-F8B2-4010-8A06-3CDAF5B9D785}" type="parTrans" cxnId="{FFBFF57B-33E8-4AA2-BE4A-7906E8DDEF6A}">
      <dgm:prSet/>
      <dgm:spPr/>
      <dgm:t>
        <a:bodyPr/>
        <a:lstStyle/>
        <a:p>
          <a:endParaRPr lang="en-US"/>
        </a:p>
      </dgm:t>
    </dgm:pt>
    <dgm:pt modelId="{42BA9AC5-C793-4C87-8571-738AB1C46B6B}" type="sibTrans" cxnId="{FFBFF57B-33E8-4AA2-BE4A-7906E8DDEF6A}">
      <dgm:prSet/>
      <dgm:spPr/>
      <dgm:t>
        <a:bodyPr/>
        <a:lstStyle/>
        <a:p>
          <a:endParaRPr lang="en-US"/>
        </a:p>
      </dgm:t>
    </dgm:pt>
    <dgm:pt modelId="{72BF067B-29F1-4F46-ADA1-3456EC092D05}">
      <dgm:prSet/>
      <dgm:spPr/>
      <dgm:t>
        <a:bodyPr/>
        <a:lstStyle/>
        <a:p>
          <a:r>
            <a:rPr lang="ru-RU" b="1"/>
            <a:t>КОНТЕКСТ И ИСТОРИЯ</a:t>
          </a:r>
          <a:endParaRPr lang="en-US"/>
        </a:p>
      </dgm:t>
    </dgm:pt>
    <dgm:pt modelId="{DE42A3FD-CD89-4E68-A724-F434DC2CA05C}" type="parTrans" cxnId="{A10DD640-CB80-4423-9AAC-CA399DB01C59}">
      <dgm:prSet/>
      <dgm:spPr/>
      <dgm:t>
        <a:bodyPr/>
        <a:lstStyle/>
        <a:p>
          <a:endParaRPr lang="en-US"/>
        </a:p>
      </dgm:t>
    </dgm:pt>
    <dgm:pt modelId="{3480D828-0DF3-4661-9976-78E68AC4DEB1}" type="sibTrans" cxnId="{A10DD640-CB80-4423-9AAC-CA399DB01C59}">
      <dgm:prSet/>
      <dgm:spPr/>
      <dgm:t>
        <a:bodyPr/>
        <a:lstStyle/>
        <a:p>
          <a:endParaRPr lang="en-US"/>
        </a:p>
      </dgm:t>
    </dgm:pt>
    <dgm:pt modelId="{AF001D6B-0649-4B55-8ECF-4E8AA3925B82}">
      <dgm:prSet/>
      <dgm:spPr/>
      <dgm:t>
        <a:bodyPr/>
        <a:lstStyle/>
        <a:p>
          <a:r>
            <a:rPr lang="ru-RU" b="1"/>
            <a:t>Предшествующие события</a:t>
          </a:r>
          <a:endParaRPr lang="en-US"/>
        </a:p>
      </dgm:t>
    </dgm:pt>
    <dgm:pt modelId="{6974362F-BCBB-4682-ACAE-A4653D7DD82D}" type="parTrans" cxnId="{4563409C-CBF6-4F88-A017-8983929ADFD2}">
      <dgm:prSet/>
      <dgm:spPr/>
      <dgm:t>
        <a:bodyPr/>
        <a:lstStyle/>
        <a:p>
          <a:endParaRPr lang="en-US"/>
        </a:p>
      </dgm:t>
    </dgm:pt>
    <dgm:pt modelId="{833BE12B-B5D7-4DD9-A043-CA47D265D9F1}" type="sibTrans" cxnId="{4563409C-CBF6-4F88-A017-8983929ADFD2}">
      <dgm:prSet/>
      <dgm:spPr/>
      <dgm:t>
        <a:bodyPr/>
        <a:lstStyle/>
        <a:p>
          <a:endParaRPr lang="en-US"/>
        </a:p>
      </dgm:t>
    </dgm:pt>
    <dgm:pt modelId="{7253ABE7-E4B1-4CFC-B0F3-0BEE153D6EE9}">
      <dgm:prSet/>
      <dgm:spPr/>
      <dgm:t>
        <a:bodyPr/>
        <a:lstStyle/>
        <a:p>
          <a:r>
            <a:rPr lang="ru-RU" b="1"/>
            <a:t>Динамика развития</a:t>
          </a:r>
          <a:endParaRPr lang="en-US"/>
        </a:p>
      </dgm:t>
    </dgm:pt>
    <dgm:pt modelId="{DD725A4A-C359-4780-A57E-012D80127A32}" type="parTrans" cxnId="{2DB78D69-B360-4729-AEEE-7B154D9AD29A}">
      <dgm:prSet/>
      <dgm:spPr/>
      <dgm:t>
        <a:bodyPr/>
        <a:lstStyle/>
        <a:p>
          <a:endParaRPr lang="en-US"/>
        </a:p>
      </dgm:t>
    </dgm:pt>
    <dgm:pt modelId="{0199CAAD-17F6-46FD-A2AF-588B8E71D7B0}" type="sibTrans" cxnId="{2DB78D69-B360-4729-AEEE-7B154D9AD29A}">
      <dgm:prSet/>
      <dgm:spPr/>
      <dgm:t>
        <a:bodyPr/>
        <a:lstStyle/>
        <a:p>
          <a:endParaRPr lang="en-US"/>
        </a:p>
      </dgm:t>
    </dgm:pt>
    <dgm:pt modelId="{588D2C7B-960A-4315-9836-C83F906BEFCC}" type="pres">
      <dgm:prSet presAssocID="{0294CCD5-E3F7-4268-BA6D-34495A9DB920}" presName="Name0" presStyleCnt="0">
        <dgm:presLayoutVars>
          <dgm:dir/>
          <dgm:animLvl val="lvl"/>
          <dgm:resizeHandles val="exact"/>
        </dgm:presLayoutVars>
      </dgm:prSet>
      <dgm:spPr/>
    </dgm:pt>
    <dgm:pt modelId="{EAE2B6F5-B61B-4268-A338-2BBBC8C99E10}" type="pres">
      <dgm:prSet presAssocID="{4675D4C9-A1FB-4A11-B155-2633C5BDD226}" presName="composite" presStyleCnt="0"/>
      <dgm:spPr/>
    </dgm:pt>
    <dgm:pt modelId="{7DB2F860-E46D-46F5-AC38-E48303823D4D}" type="pres">
      <dgm:prSet presAssocID="{4675D4C9-A1FB-4A11-B155-2633C5BDD22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7B68B40-0CDF-4539-9B89-190C78EA61C1}" type="pres">
      <dgm:prSet presAssocID="{4675D4C9-A1FB-4A11-B155-2633C5BDD226}" presName="desTx" presStyleLbl="alignAccFollowNode1" presStyleIdx="0" presStyleCnt="3">
        <dgm:presLayoutVars>
          <dgm:bulletEnabled val="1"/>
        </dgm:presLayoutVars>
      </dgm:prSet>
      <dgm:spPr/>
    </dgm:pt>
    <dgm:pt modelId="{24872E53-F604-4C76-B012-F66734B85CDA}" type="pres">
      <dgm:prSet presAssocID="{585FACE7-3585-4F85-8658-63865AED0A0F}" presName="space" presStyleCnt="0"/>
      <dgm:spPr/>
    </dgm:pt>
    <dgm:pt modelId="{D2F35DAA-2DEA-441F-8D65-48CE5036A1F7}" type="pres">
      <dgm:prSet presAssocID="{FCBBBA77-23FB-40DE-9BEB-699DB2DE5621}" presName="composite" presStyleCnt="0"/>
      <dgm:spPr/>
    </dgm:pt>
    <dgm:pt modelId="{176B264D-93C0-4C6A-9853-79C0096D1345}" type="pres">
      <dgm:prSet presAssocID="{FCBBBA77-23FB-40DE-9BEB-699DB2DE562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38C84F0-4299-4E40-BFF8-55DB866FC950}" type="pres">
      <dgm:prSet presAssocID="{FCBBBA77-23FB-40DE-9BEB-699DB2DE5621}" presName="desTx" presStyleLbl="alignAccFollowNode1" presStyleIdx="1" presStyleCnt="3">
        <dgm:presLayoutVars>
          <dgm:bulletEnabled val="1"/>
        </dgm:presLayoutVars>
      </dgm:prSet>
      <dgm:spPr/>
    </dgm:pt>
    <dgm:pt modelId="{38912F24-6432-4BCC-BA25-2C8CF616ED6E}" type="pres">
      <dgm:prSet presAssocID="{940CE690-8F91-4B95-A031-7662B7CC2955}" presName="space" presStyleCnt="0"/>
      <dgm:spPr/>
    </dgm:pt>
    <dgm:pt modelId="{9C8D49B3-84A5-4396-8BA5-81AE75104B2B}" type="pres">
      <dgm:prSet presAssocID="{72BF067B-29F1-4F46-ADA1-3456EC092D05}" presName="composite" presStyleCnt="0"/>
      <dgm:spPr/>
    </dgm:pt>
    <dgm:pt modelId="{DD72E6C7-637E-4821-B084-F68403214568}" type="pres">
      <dgm:prSet presAssocID="{72BF067B-29F1-4F46-ADA1-3456EC092D0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30F136E-AC59-43E4-8E16-5CB5AC3FF97C}" type="pres">
      <dgm:prSet presAssocID="{72BF067B-29F1-4F46-ADA1-3456EC092D0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114F203-DF76-48E7-A4B4-397B45AE3BF0}" type="presOf" srcId="{0B023F4B-3116-404E-A88D-2A520DE13142}" destId="{938C84F0-4299-4E40-BFF8-55DB866FC950}" srcOrd="0" destOrd="0" presId="urn:microsoft.com/office/officeart/2005/8/layout/hList1"/>
    <dgm:cxn modelId="{12EAAA31-8341-4BEC-BECD-76D143B7D1DE}" type="presOf" srcId="{4675D4C9-A1FB-4A11-B155-2633C5BDD226}" destId="{7DB2F860-E46D-46F5-AC38-E48303823D4D}" srcOrd="0" destOrd="0" presId="urn:microsoft.com/office/officeart/2005/8/layout/hList1"/>
    <dgm:cxn modelId="{7851FA37-112B-46EC-9B4B-29A014D7E792}" type="presOf" srcId="{ADE8E8D1-E711-48CB-B761-06039775DFA5}" destId="{938C84F0-4299-4E40-BFF8-55DB866FC950}" srcOrd="0" destOrd="1" presId="urn:microsoft.com/office/officeart/2005/8/layout/hList1"/>
    <dgm:cxn modelId="{A10DD640-CB80-4423-9AAC-CA399DB01C59}" srcId="{0294CCD5-E3F7-4268-BA6D-34495A9DB920}" destId="{72BF067B-29F1-4F46-ADA1-3456EC092D05}" srcOrd="2" destOrd="0" parTransId="{DE42A3FD-CD89-4E68-A724-F434DC2CA05C}" sibTransId="{3480D828-0DF3-4661-9976-78E68AC4DEB1}"/>
    <dgm:cxn modelId="{BBFD6F5B-7546-42F2-90C8-3E56B7B27E64}" srcId="{4675D4C9-A1FB-4A11-B155-2633C5BDD226}" destId="{62DF79D7-CDF2-4951-968A-044508ED14A7}" srcOrd="0" destOrd="0" parTransId="{3CA9E324-3C05-4051-9ED6-99CA08DC9573}" sibTransId="{B1CDA5A2-F72C-41AF-B32C-3E4896C1335B}"/>
    <dgm:cxn modelId="{2DB78D69-B360-4729-AEEE-7B154D9AD29A}" srcId="{72BF067B-29F1-4F46-ADA1-3456EC092D05}" destId="{7253ABE7-E4B1-4CFC-B0F3-0BEE153D6EE9}" srcOrd="1" destOrd="0" parTransId="{DD725A4A-C359-4780-A57E-012D80127A32}" sibTransId="{0199CAAD-17F6-46FD-A2AF-588B8E71D7B0}"/>
    <dgm:cxn modelId="{F01D346A-A1C4-41CE-90B4-1B6CAFA2FE69}" type="presOf" srcId="{72BF067B-29F1-4F46-ADA1-3456EC092D05}" destId="{DD72E6C7-637E-4821-B084-F68403214568}" srcOrd="0" destOrd="0" presId="urn:microsoft.com/office/officeart/2005/8/layout/hList1"/>
    <dgm:cxn modelId="{93FF8157-D698-4B61-B72E-752296FFDC4C}" type="presOf" srcId="{82E69A5F-1260-45DD-9E92-8092D301CDA7}" destId="{67B68B40-0CDF-4539-9B89-190C78EA61C1}" srcOrd="0" destOrd="1" presId="urn:microsoft.com/office/officeart/2005/8/layout/hList1"/>
    <dgm:cxn modelId="{FFBFF57B-33E8-4AA2-BE4A-7906E8DDEF6A}" srcId="{FCBBBA77-23FB-40DE-9BEB-699DB2DE5621}" destId="{ADE8E8D1-E711-48CB-B761-06039775DFA5}" srcOrd="1" destOrd="0" parTransId="{8506D0DA-F8B2-4010-8A06-3CDAF5B9D785}" sibTransId="{42BA9AC5-C793-4C87-8571-738AB1C46B6B}"/>
    <dgm:cxn modelId="{ED967295-E316-400E-9048-17BCA4CACC80}" type="presOf" srcId="{0294CCD5-E3F7-4268-BA6D-34495A9DB920}" destId="{588D2C7B-960A-4315-9836-C83F906BEFCC}" srcOrd="0" destOrd="0" presId="urn:microsoft.com/office/officeart/2005/8/layout/hList1"/>
    <dgm:cxn modelId="{4563409C-CBF6-4F88-A017-8983929ADFD2}" srcId="{72BF067B-29F1-4F46-ADA1-3456EC092D05}" destId="{AF001D6B-0649-4B55-8ECF-4E8AA3925B82}" srcOrd="0" destOrd="0" parTransId="{6974362F-BCBB-4682-ACAE-A4653D7DD82D}" sibTransId="{833BE12B-B5D7-4DD9-A043-CA47D265D9F1}"/>
    <dgm:cxn modelId="{4F7506A0-7BB6-4A0D-8262-BEAF20580E49}" srcId="{4675D4C9-A1FB-4A11-B155-2633C5BDD226}" destId="{33844841-4065-48AB-8BB0-11F1F8C66936}" srcOrd="2" destOrd="0" parTransId="{188BC226-0399-4EEA-98C7-8E05FD146912}" sibTransId="{8DD20238-95F6-4E42-92A4-30033A8B426F}"/>
    <dgm:cxn modelId="{B2B861A4-5E7F-4084-9EFC-5CAF008F7AE2}" type="presOf" srcId="{AF001D6B-0649-4B55-8ECF-4E8AA3925B82}" destId="{130F136E-AC59-43E4-8E16-5CB5AC3FF97C}" srcOrd="0" destOrd="0" presId="urn:microsoft.com/office/officeart/2005/8/layout/hList1"/>
    <dgm:cxn modelId="{4A8470BB-AC1D-4934-82C7-B96118017B0E}" srcId="{FCBBBA77-23FB-40DE-9BEB-699DB2DE5621}" destId="{0B023F4B-3116-404E-A88D-2A520DE13142}" srcOrd="0" destOrd="0" parTransId="{581EBAB4-2CD0-499C-A77E-64CB6AB7A3CE}" sibTransId="{9AACE035-FDCB-4419-9688-76FCDC274EC2}"/>
    <dgm:cxn modelId="{6E433DCA-B8BA-4694-BCB2-A04DE582C7B4}" type="presOf" srcId="{7253ABE7-E4B1-4CFC-B0F3-0BEE153D6EE9}" destId="{130F136E-AC59-43E4-8E16-5CB5AC3FF97C}" srcOrd="0" destOrd="1" presId="urn:microsoft.com/office/officeart/2005/8/layout/hList1"/>
    <dgm:cxn modelId="{F2DE16D2-6FD0-4084-A3A6-08262E9CFE8A}" srcId="{0294CCD5-E3F7-4268-BA6D-34495A9DB920}" destId="{4675D4C9-A1FB-4A11-B155-2633C5BDD226}" srcOrd="0" destOrd="0" parTransId="{1626423B-CD10-49DF-9634-3786714D9D0C}" sibTransId="{585FACE7-3585-4F85-8658-63865AED0A0F}"/>
    <dgm:cxn modelId="{CE0910DF-B52A-47F9-B0E1-CE0DE4FA1C59}" type="presOf" srcId="{62DF79D7-CDF2-4951-968A-044508ED14A7}" destId="{67B68B40-0CDF-4539-9B89-190C78EA61C1}" srcOrd="0" destOrd="0" presId="urn:microsoft.com/office/officeart/2005/8/layout/hList1"/>
    <dgm:cxn modelId="{D64990EC-F932-4B6E-8A00-EE8E67CA7062}" type="presOf" srcId="{FCBBBA77-23FB-40DE-9BEB-699DB2DE5621}" destId="{176B264D-93C0-4C6A-9853-79C0096D1345}" srcOrd="0" destOrd="0" presId="urn:microsoft.com/office/officeart/2005/8/layout/hList1"/>
    <dgm:cxn modelId="{E80456F5-7934-47C1-A864-8990BB80B637}" type="presOf" srcId="{33844841-4065-48AB-8BB0-11F1F8C66936}" destId="{67B68B40-0CDF-4539-9B89-190C78EA61C1}" srcOrd="0" destOrd="2" presId="urn:microsoft.com/office/officeart/2005/8/layout/hList1"/>
    <dgm:cxn modelId="{F5069DFC-5B1E-441E-AF9E-DAE34DDF13C1}" srcId="{4675D4C9-A1FB-4A11-B155-2633C5BDD226}" destId="{82E69A5F-1260-45DD-9E92-8092D301CDA7}" srcOrd="1" destOrd="0" parTransId="{645277F8-778C-4992-94D0-139DC3196907}" sibTransId="{12F809C2-788F-4E7B-8A2A-04EC5EF9191D}"/>
    <dgm:cxn modelId="{857D83FE-FAF2-455B-A385-44C7040B1050}" srcId="{0294CCD5-E3F7-4268-BA6D-34495A9DB920}" destId="{FCBBBA77-23FB-40DE-9BEB-699DB2DE5621}" srcOrd="1" destOrd="0" parTransId="{11376CC1-C2A4-4CE9-974F-A1FC6D9FFE39}" sibTransId="{940CE690-8F91-4B95-A031-7662B7CC2955}"/>
    <dgm:cxn modelId="{9D41135A-5DEB-4C6D-9273-948A636FE0AA}" type="presParOf" srcId="{588D2C7B-960A-4315-9836-C83F906BEFCC}" destId="{EAE2B6F5-B61B-4268-A338-2BBBC8C99E10}" srcOrd="0" destOrd="0" presId="urn:microsoft.com/office/officeart/2005/8/layout/hList1"/>
    <dgm:cxn modelId="{9DFCBA14-9357-4C75-A1E0-68DBCD0164BB}" type="presParOf" srcId="{EAE2B6F5-B61B-4268-A338-2BBBC8C99E10}" destId="{7DB2F860-E46D-46F5-AC38-E48303823D4D}" srcOrd="0" destOrd="0" presId="urn:microsoft.com/office/officeart/2005/8/layout/hList1"/>
    <dgm:cxn modelId="{FF61E4B2-7A2B-4C97-8C73-9E074AF2B147}" type="presParOf" srcId="{EAE2B6F5-B61B-4268-A338-2BBBC8C99E10}" destId="{67B68B40-0CDF-4539-9B89-190C78EA61C1}" srcOrd="1" destOrd="0" presId="urn:microsoft.com/office/officeart/2005/8/layout/hList1"/>
    <dgm:cxn modelId="{B9AB9832-0FE4-4E61-BD07-AF5CD42506FB}" type="presParOf" srcId="{588D2C7B-960A-4315-9836-C83F906BEFCC}" destId="{24872E53-F604-4C76-B012-F66734B85CDA}" srcOrd="1" destOrd="0" presId="urn:microsoft.com/office/officeart/2005/8/layout/hList1"/>
    <dgm:cxn modelId="{8D9859BC-BED9-4411-96C5-73C96BAF0B0E}" type="presParOf" srcId="{588D2C7B-960A-4315-9836-C83F906BEFCC}" destId="{D2F35DAA-2DEA-441F-8D65-48CE5036A1F7}" srcOrd="2" destOrd="0" presId="urn:microsoft.com/office/officeart/2005/8/layout/hList1"/>
    <dgm:cxn modelId="{C28074D5-277A-48E0-8329-3DBBCEBC03A2}" type="presParOf" srcId="{D2F35DAA-2DEA-441F-8D65-48CE5036A1F7}" destId="{176B264D-93C0-4C6A-9853-79C0096D1345}" srcOrd="0" destOrd="0" presId="urn:microsoft.com/office/officeart/2005/8/layout/hList1"/>
    <dgm:cxn modelId="{22B80017-5113-43AB-8582-6F60F9BF9F25}" type="presParOf" srcId="{D2F35DAA-2DEA-441F-8D65-48CE5036A1F7}" destId="{938C84F0-4299-4E40-BFF8-55DB866FC950}" srcOrd="1" destOrd="0" presId="urn:microsoft.com/office/officeart/2005/8/layout/hList1"/>
    <dgm:cxn modelId="{058E3879-61D1-47CC-8AE4-0B61A077471B}" type="presParOf" srcId="{588D2C7B-960A-4315-9836-C83F906BEFCC}" destId="{38912F24-6432-4BCC-BA25-2C8CF616ED6E}" srcOrd="3" destOrd="0" presId="urn:microsoft.com/office/officeart/2005/8/layout/hList1"/>
    <dgm:cxn modelId="{E9CACDFE-9125-4321-8205-B86D294CEB8D}" type="presParOf" srcId="{588D2C7B-960A-4315-9836-C83F906BEFCC}" destId="{9C8D49B3-84A5-4396-8BA5-81AE75104B2B}" srcOrd="4" destOrd="0" presId="urn:microsoft.com/office/officeart/2005/8/layout/hList1"/>
    <dgm:cxn modelId="{5D0B7335-2F86-4032-8012-C2D4CABF699C}" type="presParOf" srcId="{9C8D49B3-84A5-4396-8BA5-81AE75104B2B}" destId="{DD72E6C7-637E-4821-B084-F68403214568}" srcOrd="0" destOrd="0" presId="urn:microsoft.com/office/officeart/2005/8/layout/hList1"/>
    <dgm:cxn modelId="{A3034D32-0D8F-44CA-992E-987706896F55}" type="presParOf" srcId="{9C8D49B3-84A5-4396-8BA5-81AE75104B2B}" destId="{130F136E-AC59-43E4-8E16-5CB5AC3FF97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E93336-32B9-4AB1-9BE6-63A3B517171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0DAD202-37C8-42D7-A83B-0D3AB7A4F30B}">
      <dgm:prSet custT="1"/>
      <dgm:spPr/>
      <dgm:t>
        <a:bodyPr/>
        <a:lstStyle/>
        <a:p>
          <a:r>
            <a:rPr lang="ru-RU" sz="2000" b="1" dirty="0"/>
            <a:t>Жирная пища </a:t>
          </a:r>
          <a:br>
            <a:rPr lang="ru-RU" sz="2000" b="1" dirty="0"/>
          </a:br>
          <a:r>
            <a:rPr lang="ru-RU" sz="2000" b="1" dirty="0"/>
            <a:t>→</a:t>
          </a:r>
          <a:r>
            <a:rPr lang="ru-RU" sz="2000" dirty="0"/>
            <a:t> Желчный пузырь, поджелудочная</a:t>
          </a:r>
          <a:endParaRPr lang="en-US" sz="2000" dirty="0"/>
        </a:p>
      </dgm:t>
    </dgm:pt>
    <dgm:pt modelId="{966A0BD1-E8C4-410C-B884-241753BE5203}" type="parTrans" cxnId="{647FBCF5-E547-4D8D-99DA-2CE881CF446B}">
      <dgm:prSet/>
      <dgm:spPr/>
      <dgm:t>
        <a:bodyPr/>
        <a:lstStyle/>
        <a:p>
          <a:endParaRPr lang="en-US" sz="2000"/>
        </a:p>
      </dgm:t>
    </dgm:pt>
    <dgm:pt modelId="{392D3FC9-103C-4179-B2E8-4EECFBC172AA}" type="sibTrans" cxnId="{647FBCF5-E547-4D8D-99DA-2CE881CF446B}">
      <dgm:prSet/>
      <dgm:spPr/>
      <dgm:t>
        <a:bodyPr/>
        <a:lstStyle/>
        <a:p>
          <a:endParaRPr lang="en-US" sz="2000"/>
        </a:p>
      </dgm:t>
    </dgm:pt>
    <dgm:pt modelId="{07B87DD7-0D63-4DCF-8D7E-41AD2EB61351}">
      <dgm:prSet custT="1"/>
      <dgm:spPr/>
      <dgm:t>
        <a:bodyPr/>
        <a:lstStyle/>
        <a:p>
          <a:r>
            <a:rPr lang="ru-RU" sz="2000" b="1" dirty="0"/>
            <a:t>Сладкое/углеводы </a:t>
          </a:r>
          <a:br>
            <a:rPr lang="ru-RU" sz="2000" b="1" dirty="0"/>
          </a:br>
          <a:r>
            <a:rPr lang="ru-RU" sz="2000" b="1" dirty="0"/>
            <a:t>→</a:t>
          </a:r>
          <a:r>
            <a:rPr lang="ru-RU" sz="2000" dirty="0"/>
            <a:t> Тонкий кишечник (СИБР), поджелудочная</a:t>
          </a:r>
          <a:endParaRPr lang="en-US" sz="2000" dirty="0"/>
        </a:p>
      </dgm:t>
    </dgm:pt>
    <dgm:pt modelId="{4B1610D3-128D-4B30-8264-25D259DC70A7}" type="parTrans" cxnId="{6AF9C07A-AE2C-4E05-8E25-83380370FE1A}">
      <dgm:prSet/>
      <dgm:spPr/>
      <dgm:t>
        <a:bodyPr/>
        <a:lstStyle/>
        <a:p>
          <a:endParaRPr lang="en-US" sz="2000"/>
        </a:p>
      </dgm:t>
    </dgm:pt>
    <dgm:pt modelId="{049D6C8C-BADF-48DA-85F7-2C60E734868D}" type="sibTrans" cxnId="{6AF9C07A-AE2C-4E05-8E25-83380370FE1A}">
      <dgm:prSet/>
      <dgm:spPr/>
      <dgm:t>
        <a:bodyPr/>
        <a:lstStyle/>
        <a:p>
          <a:endParaRPr lang="en-US" sz="2000"/>
        </a:p>
      </dgm:t>
    </dgm:pt>
    <dgm:pt modelId="{2FAA1526-3925-4FD7-80A9-89C64B5FE191}">
      <dgm:prSet custT="1"/>
      <dgm:spPr/>
      <dgm:t>
        <a:bodyPr/>
        <a:lstStyle/>
        <a:p>
          <a:r>
            <a:rPr lang="ru-RU" sz="2000" b="1" dirty="0"/>
            <a:t>Белковая пища </a:t>
          </a:r>
          <a:br>
            <a:rPr lang="ru-RU" sz="2000" b="1" dirty="0"/>
          </a:br>
          <a:r>
            <a:rPr lang="ru-RU" sz="2000" b="1" dirty="0"/>
            <a:t>→</a:t>
          </a:r>
          <a:r>
            <a:rPr lang="ru-RU" sz="2000" dirty="0"/>
            <a:t> Желудок (сниженная кислотность)</a:t>
          </a:r>
          <a:endParaRPr lang="en-US" sz="2000" dirty="0"/>
        </a:p>
      </dgm:t>
    </dgm:pt>
    <dgm:pt modelId="{ED732A38-C76C-444F-846D-9523D633BF4D}" type="parTrans" cxnId="{DCDA6643-509C-4F31-8B1B-67E453B4F9B2}">
      <dgm:prSet/>
      <dgm:spPr/>
      <dgm:t>
        <a:bodyPr/>
        <a:lstStyle/>
        <a:p>
          <a:endParaRPr lang="en-US" sz="2000"/>
        </a:p>
      </dgm:t>
    </dgm:pt>
    <dgm:pt modelId="{0DE18E3F-ECDF-46D5-B659-C4A0EE94E422}" type="sibTrans" cxnId="{DCDA6643-509C-4F31-8B1B-67E453B4F9B2}">
      <dgm:prSet/>
      <dgm:spPr/>
      <dgm:t>
        <a:bodyPr/>
        <a:lstStyle/>
        <a:p>
          <a:endParaRPr lang="en-US" sz="2000"/>
        </a:p>
      </dgm:t>
    </dgm:pt>
    <dgm:pt modelId="{81E5B1BE-6CF6-4464-8F09-5B9B78A6BAD7}">
      <dgm:prSet custT="1"/>
      <dgm:spPr/>
      <dgm:t>
        <a:bodyPr/>
        <a:lstStyle/>
        <a:p>
          <a:r>
            <a:rPr lang="ru-RU" sz="2000" b="1" dirty="0"/>
            <a:t>Клетчатка/овощи </a:t>
          </a:r>
          <a:br>
            <a:rPr lang="ru-RU" sz="2000" b="1" dirty="0"/>
          </a:br>
          <a:r>
            <a:rPr lang="ru-RU" sz="2000" b="1" dirty="0"/>
            <a:t>→</a:t>
          </a:r>
          <a:r>
            <a:rPr lang="ru-RU" sz="2000" dirty="0"/>
            <a:t> Толстый кишечник</a:t>
          </a:r>
          <a:endParaRPr lang="en-US" sz="2000" dirty="0"/>
        </a:p>
      </dgm:t>
    </dgm:pt>
    <dgm:pt modelId="{C65B777C-E305-4746-B6DB-C4264C4DE756}" type="parTrans" cxnId="{F1DE16E9-D96D-407A-9D8B-9E711B12C1FC}">
      <dgm:prSet/>
      <dgm:spPr/>
      <dgm:t>
        <a:bodyPr/>
        <a:lstStyle/>
        <a:p>
          <a:endParaRPr lang="en-US" sz="2000"/>
        </a:p>
      </dgm:t>
    </dgm:pt>
    <dgm:pt modelId="{1B26A9C9-C5E8-496B-BBF5-F5919F87254E}" type="sibTrans" cxnId="{F1DE16E9-D96D-407A-9D8B-9E711B12C1FC}">
      <dgm:prSet/>
      <dgm:spPr/>
      <dgm:t>
        <a:bodyPr/>
        <a:lstStyle/>
        <a:p>
          <a:endParaRPr lang="en-US" sz="2000"/>
        </a:p>
      </dgm:t>
    </dgm:pt>
    <dgm:pt modelId="{EC2B3641-437C-4DFF-BA7B-3F90823B32B3}">
      <dgm:prSet custT="1"/>
      <dgm:spPr/>
      <dgm:t>
        <a:bodyPr/>
        <a:lstStyle/>
        <a:p>
          <a:r>
            <a:rPr lang="ru-RU" sz="2000" b="1" dirty="0"/>
            <a:t>Кофе/острое </a:t>
          </a:r>
          <a:br>
            <a:rPr lang="ru-RU" sz="2000" b="1" dirty="0"/>
          </a:br>
          <a:r>
            <a:rPr lang="ru-RU" sz="2000" b="1" dirty="0"/>
            <a:t>→</a:t>
          </a:r>
          <a:r>
            <a:rPr lang="ru-RU" sz="2000" dirty="0"/>
            <a:t> Желудок, пищевод (рефлюкс)</a:t>
          </a:r>
          <a:endParaRPr lang="en-US" sz="2000" dirty="0"/>
        </a:p>
      </dgm:t>
    </dgm:pt>
    <dgm:pt modelId="{FC5CE4BA-23F7-4927-8DBB-21CCD91AB935}" type="parTrans" cxnId="{808C9816-11E1-47F4-B784-315689A2E4F9}">
      <dgm:prSet/>
      <dgm:spPr/>
      <dgm:t>
        <a:bodyPr/>
        <a:lstStyle/>
        <a:p>
          <a:endParaRPr lang="en-US" sz="2000"/>
        </a:p>
      </dgm:t>
    </dgm:pt>
    <dgm:pt modelId="{48D3F03D-06CA-4CB8-982B-467D13BB1185}" type="sibTrans" cxnId="{808C9816-11E1-47F4-B784-315689A2E4F9}">
      <dgm:prSet/>
      <dgm:spPr/>
      <dgm:t>
        <a:bodyPr/>
        <a:lstStyle/>
        <a:p>
          <a:endParaRPr lang="en-US" sz="2000"/>
        </a:p>
      </dgm:t>
    </dgm:pt>
    <dgm:pt modelId="{07132851-54A2-42DE-BCDA-8DC824AA9CE8}" type="pres">
      <dgm:prSet presAssocID="{C2E93336-32B9-4AB1-9BE6-63A3B517171D}" presName="root" presStyleCnt="0">
        <dgm:presLayoutVars>
          <dgm:dir/>
          <dgm:resizeHandles val="exact"/>
        </dgm:presLayoutVars>
      </dgm:prSet>
      <dgm:spPr/>
    </dgm:pt>
    <dgm:pt modelId="{2F698895-6DA6-48C1-BC2C-57B548BCB921}" type="pres">
      <dgm:prSet presAssocID="{B0DAD202-37C8-42D7-A83B-0D3AB7A4F30B}" presName="compNode" presStyleCnt="0"/>
      <dgm:spPr/>
    </dgm:pt>
    <dgm:pt modelId="{6C6ED04B-37ED-4205-A585-B5A2FF32B4FC}" type="pres">
      <dgm:prSet presAssocID="{B0DAD202-37C8-42D7-A83B-0D3AB7A4F30B}" presName="bgRect" presStyleLbl="bgShp" presStyleIdx="0" presStyleCnt="5"/>
      <dgm:spPr/>
    </dgm:pt>
    <dgm:pt modelId="{E5EBE970-E782-4385-8567-D1C2E25A378C}" type="pres">
      <dgm:prSet presAssocID="{B0DAD202-37C8-42D7-A83B-0D3AB7A4F30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ончик"/>
        </a:ext>
      </dgm:extLst>
    </dgm:pt>
    <dgm:pt modelId="{BB2D41E8-ECE9-4242-98A2-024953038419}" type="pres">
      <dgm:prSet presAssocID="{B0DAD202-37C8-42D7-A83B-0D3AB7A4F30B}" presName="spaceRect" presStyleCnt="0"/>
      <dgm:spPr/>
    </dgm:pt>
    <dgm:pt modelId="{904097E8-CFDB-4899-85DB-551BCD243E8A}" type="pres">
      <dgm:prSet presAssocID="{B0DAD202-37C8-42D7-A83B-0D3AB7A4F30B}" presName="parTx" presStyleLbl="revTx" presStyleIdx="0" presStyleCnt="5">
        <dgm:presLayoutVars>
          <dgm:chMax val="0"/>
          <dgm:chPref val="0"/>
        </dgm:presLayoutVars>
      </dgm:prSet>
      <dgm:spPr/>
    </dgm:pt>
    <dgm:pt modelId="{F7720E14-F1A6-483C-8F25-96E5E863C028}" type="pres">
      <dgm:prSet presAssocID="{392D3FC9-103C-4179-B2E8-4EECFBC172AA}" presName="sibTrans" presStyleCnt="0"/>
      <dgm:spPr/>
    </dgm:pt>
    <dgm:pt modelId="{9868A318-7B81-4D27-B5EC-2FC1C2B9785C}" type="pres">
      <dgm:prSet presAssocID="{07B87DD7-0D63-4DCF-8D7E-41AD2EB61351}" presName="compNode" presStyleCnt="0"/>
      <dgm:spPr/>
    </dgm:pt>
    <dgm:pt modelId="{832961CE-1E21-4BDD-9F27-477C938CDBEC}" type="pres">
      <dgm:prSet presAssocID="{07B87DD7-0D63-4DCF-8D7E-41AD2EB61351}" presName="bgRect" presStyleLbl="bgShp" presStyleIdx="1" presStyleCnt="5"/>
      <dgm:spPr/>
    </dgm:pt>
    <dgm:pt modelId="{66AD0ABE-2FBE-4C12-BEE6-4D2C5A13D983}" type="pres">
      <dgm:prSet presAssocID="{07B87DD7-0D63-4DCF-8D7E-41AD2EB6135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Желудок"/>
        </a:ext>
      </dgm:extLst>
    </dgm:pt>
    <dgm:pt modelId="{42BD6465-9941-4183-964C-0C316B5164CC}" type="pres">
      <dgm:prSet presAssocID="{07B87DD7-0D63-4DCF-8D7E-41AD2EB61351}" presName="spaceRect" presStyleCnt="0"/>
      <dgm:spPr/>
    </dgm:pt>
    <dgm:pt modelId="{8DC6F471-2BC8-406E-AB50-CB005A83ACEA}" type="pres">
      <dgm:prSet presAssocID="{07B87DD7-0D63-4DCF-8D7E-41AD2EB61351}" presName="parTx" presStyleLbl="revTx" presStyleIdx="1" presStyleCnt="5">
        <dgm:presLayoutVars>
          <dgm:chMax val="0"/>
          <dgm:chPref val="0"/>
        </dgm:presLayoutVars>
      </dgm:prSet>
      <dgm:spPr/>
    </dgm:pt>
    <dgm:pt modelId="{2686E878-0D3D-4708-A78E-EF060EFB3358}" type="pres">
      <dgm:prSet presAssocID="{049D6C8C-BADF-48DA-85F7-2C60E734868D}" presName="sibTrans" presStyleCnt="0"/>
      <dgm:spPr/>
    </dgm:pt>
    <dgm:pt modelId="{B2B32370-E0D0-4EE0-AB65-3073AE7D84BF}" type="pres">
      <dgm:prSet presAssocID="{2FAA1526-3925-4FD7-80A9-89C64B5FE191}" presName="compNode" presStyleCnt="0"/>
      <dgm:spPr/>
    </dgm:pt>
    <dgm:pt modelId="{45636585-F8AD-48E0-8A82-FDF7FE82877F}" type="pres">
      <dgm:prSet presAssocID="{2FAA1526-3925-4FD7-80A9-89C64B5FE191}" presName="bgRect" presStyleLbl="bgShp" presStyleIdx="2" presStyleCnt="5"/>
      <dgm:spPr/>
    </dgm:pt>
    <dgm:pt modelId="{FE57EABF-5D86-4029-ADF1-4D2D4286F82C}" type="pres">
      <dgm:prSet presAssocID="{2FAA1526-3925-4FD7-80A9-89C64B5FE19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Eating"/>
        </a:ext>
      </dgm:extLst>
    </dgm:pt>
    <dgm:pt modelId="{6554F5CB-D71E-4C41-89B5-F86A4EA58B9B}" type="pres">
      <dgm:prSet presAssocID="{2FAA1526-3925-4FD7-80A9-89C64B5FE191}" presName="spaceRect" presStyleCnt="0"/>
      <dgm:spPr/>
    </dgm:pt>
    <dgm:pt modelId="{E10E395D-CADA-4952-A99B-45631A81FD35}" type="pres">
      <dgm:prSet presAssocID="{2FAA1526-3925-4FD7-80A9-89C64B5FE191}" presName="parTx" presStyleLbl="revTx" presStyleIdx="2" presStyleCnt="5">
        <dgm:presLayoutVars>
          <dgm:chMax val="0"/>
          <dgm:chPref val="0"/>
        </dgm:presLayoutVars>
      </dgm:prSet>
      <dgm:spPr/>
    </dgm:pt>
    <dgm:pt modelId="{477A3CF2-7F9C-4512-9AE0-8E65592A5820}" type="pres">
      <dgm:prSet presAssocID="{0DE18E3F-ECDF-46D5-B659-C4A0EE94E422}" presName="sibTrans" presStyleCnt="0"/>
      <dgm:spPr/>
    </dgm:pt>
    <dgm:pt modelId="{58222708-2EE6-4EAC-A138-74145DA51AD6}" type="pres">
      <dgm:prSet presAssocID="{81E5B1BE-6CF6-4464-8F09-5B9B78A6BAD7}" presName="compNode" presStyleCnt="0"/>
      <dgm:spPr/>
    </dgm:pt>
    <dgm:pt modelId="{E24EB853-6277-4AE1-A9A6-028C29DEC155}" type="pres">
      <dgm:prSet presAssocID="{81E5B1BE-6CF6-4464-8F09-5B9B78A6BAD7}" presName="bgRect" presStyleLbl="bgShp" presStyleIdx="3" presStyleCnt="5"/>
      <dgm:spPr/>
    </dgm:pt>
    <dgm:pt modelId="{7608907C-01B5-4155-81E9-38FB9232EF8D}" type="pres">
      <dgm:prSet presAssocID="{81E5B1BE-6CF6-4464-8F09-5B9B78A6BAD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E66C7FB8-834F-454A-96CF-6E331EF39978}" type="pres">
      <dgm:prSet presAssocID="{81E5B1BE-6CF6-4464-8F09-5B9B78A6BAD7}" presName="spaceRect" presStyleCnt="0"/>
      <dgm:spPr/>
    </dgm:pt>
    <dgm:pt modelId="{4810FE95-39A9-4BDA-9BC5-9ABCB6DFB9AB}" type="pres">
      <dgm:prSet presAssocID="{81E5B1BE-6CF6-4464-8F09-5B9B78A6BAD7}" presName="parTx" presStyleLbl="revTx" presStyleIdx="3" presStyleCnt="5">
        <dgm:presLayoutVars>
          <dgm:chMax val="0"/>
          <dgm:chPref val="0"/>
        </dgm:presLayoutVars>
      </dgm:prSet>
      <dgm:spPr/>
    </dgm:pt>
    <dgm:pt modelId="{F2CF5577-03A9-4C8F-BAF3-46BDEF322232}" type="pres">
      <dgm:prSet presAssocID="{1B26A9C9-C5E8-496B-BBF5-F5919F87254E}" presName="sibTrans" presStyleCnt="0"/>
      <dgm:spPr/>
    </dgm:pt>
    <dgm:pt modelId="{2388F429-1FC9-4EB1-AA7F-267A0055DB6F}" type="pres">
      <dgm:prSet presAssocID="{EC2B3641-437C-4DFF-BA7B-3F90823B32B3}" presName="compNode" presStyleCnt="0"/>
      <dgm:spPr/>
    </dgm:pt>
    <dgm:pt modelId="{2AB88D8F-60EA-4C2F-8840-75083E36480A}" type="pres">
      <dgm:prSet presAssocID="{EC2B3641-437C-4DFF-BA7B-3F90823B32B3}" presName="bgRect" presStyleLbl="bgShp" presStyleIdx="4" presStyleCnt="5"/>
      <dgm:spPr/>
    </dgm:pt>
    <dgm:pt modelId="{42B42C9C-B726-4E68-B68B-9F2FC7AEC1DC}" type="pres">
      <dgm:prSet presAssocID="{EC2B3641-437C-4DFF-BA7B-3F90823B32B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Нос"/>
        </a:ext>
      </dgm:extLst>
    </dgm:pt>
    <dgm:pt modelId="{21A1F6C0-F49E-4D87-A63F-EE7F59E04D63}" type="pres">
      <dgm:prSet presAssocID="{EC2B3641-437C-4DFF-BA7B-3F90823B32B3}" presName="spaceRect" presStyleCnt="0"/>
      <dgm:spPr/>
    </dgm:pt>
    <dgm:pt modelId="{F98D51DA-F480-414F-AF54-6BF911E017AE}" type="pres">
      <dgm:prSet presAssocID="{EC2B3641-437C-4DFF-BA7B-3F90823B32B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08C9816-11E1-47F4-B784-315689A2E4F9}" srcId="{C2E93336-32B9-4AB1-9BE6-63A3B517171D}" destId="{EC2B3641-437C-4DFF-BA7B-3F90823B32B3}" srcOrd="4" destOrd="0" parTransId="{FC5CE4BA-23F7-4927-8DBB-21CCD91AB935}" sibTransId="{48D3F03D-06CA-4CB8-982B-467D13BB1185}"/>
    <dgm:cxn modelId="{CCD8DA23-3699-4242-8EE0-3D216A7F9C67}" type="presOf" srcId="{C2E93336-32B9-4AB1-9BE6-63A3B517171D}" destId="{07132851-54A2-42DE-BCDA-8DC824AA9CE8}" srcOrd="0" destOrd="0" presId="urn:microsoft.com/office/officeart/2018/2/layout/IconVerticalSolidList"/>
    <dgm:cxn modelId="{27F9742C-F6DA-49FD-ADC1-CA408F0033F6}" type="presOf" srcId="{07B87DD7-0D63-4DCF-8D7E-41AD2EB61351}" destId="{8DC6F471-2BC8-406E-AB50-CB005A83ACEA}" srcOrd="0" destOrd="0" presId="urn:microsoft.com/office/officeart/2018/2/layout/IconVerticalSolidList"/>
    <dgm:cxn modelId="{42D8BF60-F8DA-490D-A1B2-EE410EB03BBF}" type="presOf" srcId="{81E5B1BE-6CF6-4464-8F09-5B9B78A6BAD7}" destId="{4810FE95-39A9-4BDA-9BC5-9ABCB6DFB9AB}" srcOrd="0" destOrd="0" presId="urn:microsoft.com/office/officeart/2018/2/layout/IconVerticalSolidList"/>
    <dgm:cxn modelId="{DCDA6643-509C-4F31-8B1B-67E453B4F9B2}" srcId="{C2E93336-32B9-4AB1-9BE6-63A3B517171D}" destId="{2FAA1526-3925-4FD7-80A9-89C64B5FE191}" srcOrd="2" destOrd="0" parTransId="{ED732A38-C76C-444F-846D-9523D633BF4D}" sibTransId="{0DE18E3F-ECDF-46D5-B659-C4A0EE94E422}"/>
    <dgm:cxn modelId="{3D74C579-1BD9-475F-B785-E2A394D90C46}" type="presOf" srcId="{EC2B3641-437C-4DFF-BA7B-3F90823B32B3}" destId="{F98D51DA-F480-414F-AF54-6BF911E017AE}" srcOrd="0" destOrd="0" presId="urn:microsoft.com/office/officeart/2018/2/layout/IconVerticalSolidList"/>
    <dgm:cxn modelId="{6AF9C07A-AE2C-4E05-8E25-83380370FE1A}" srcId="{C2E93336-32B9-4AB1-9BE6-63A3B517171D}" destId="{07B87DD7-0D63-4DCF-8D7E-41AD2EB61351}" srcOrd="1" destOrd="0" parTransId="{4B1610D3-128D-4B30-8264-25D259DC70A7}" sibTransId="{049D6C8C-BADF-48DA-85F7-2C60E734868D}"/>
    <dgm:cxn modelId="{30B24ED1-A137-40E8-B1B7-AB1064B038B3}" type="presOf" srcId="{2FAA1526-3925-4FD7-80A9-89C64B5FE191}" destId="{E10E395D-CADA-4952-A99B-45631A81FD35}" srcOrd="0" destOrd="0" presId="urn:microsoft.com/office/officeart/2018/2/layout/IconVerticalSolidList"/>
    <dgm:cxn modelId="{F1DE16E9-D96D-407A-9D8B-9E711B12C1FC}" srcId="{C2E93336-32B9-4AB1-9BE6-63A3B517171D}" destId="{81E5B1BE-6CF6-4464-8F09-5B9B78A6BAD7}" srcOrd="3" destOrd="0" parTransId="{C65B777C-E305-4746-B6DB-C4264C4DE756}" sibTransId="{1B26A9C9-C5E8-496B-BBF5-F5919F87254E}"/>
    <dgm:cxn modelId="{647FBCF5-E547-4D8D-99DA-2CE881CF446B}" srcId="{C2E93336-32B9-4AB1-9BE6-63A3B517171D}" destId="{B0DAD202-37C8-42D7-A83B-0D3AB7A4F30B}" srcOrd="0" destOrd="0" parTransId="{966A0BD1-E8C4-410C-B884-241753BE5203}" sibTransId="{392D3FC9-103C-4179-B2E8-4EECFBC172AA}"/>
    <dgm:cxn modelId="{B8CEFAFB-4D73-4E99-9F7F-15583E094F88}" type="presOf" srcId="{B0DAD202-37C8-42D7-A83B-0D3AB7A4F30B}" destId="{904097E8-CFDB-4899-85DB-551BCD243E8A}" srcOrd="0" destOrd="0" presId="urn:microsoft.com/office/officeart/2018/2/layout/IconVerticalSolidList"/>
    <dgm:cxn modelId="{535F0F6F-EC8C-4390-92A4-176E192DCD41}" type="presParOf" srcId="{07132851-54A2-42DE-BCDA-8DC824AA9CE8}" destId="{2F698895-6DA6-48C1-BC2C-57B548BCB921}" srcOrd="0" destOrd="0" presId="urn:microsoft.com/office/officeart/2018/2/layout/IconVerticalSolidList"/>
    <dgm:cxn modelId="{816ACD6A-29A1-4366-A079-A5B760C8D76A}" type="presParOf" srcId="{2F698895-6DA6-48C1-BC2C-57B548BCB921}" destId="{6C6ED04B-37ED-4205-A585-B5A2FF32B4FC}" srcOrd="0" destOrd="0" presId="urn:microsoft.com/office/officeart/2018/2/layout/IconVerticalSolidList"/>
    <dgm:cxn modelId="{3449BBBF-816F-4F2A-8D58-3422FC2F48C0}" type="presParOf" srcId="{2F698895-6DA6-48C1-BC2C-57B548BCB921}" destId="{E5EBE970-E782-4385-8567-D1C2E25A378C}" srcOrd="1" destOrd="0" presId="urn:microsoft.com/office/officeart/2018/2/layout/IconVerticalSolidList"/>
    <dgm:cxn modelId="{86A2208C-82D9-4F59-A660-CB542272E138}" type="presParOf" srcId="{2F698895-6DA6-48C1-BC2C-57B548BCB921}" destId="{BB2D41E8-ECE9-4242-98A2-024953038419}" srcOrd="2" destOrd="0" presId="urn:microsoft.com/office/officeart/2018/2/layout/IconVerticalSolidList"/>
    <dgm:cxn modelId="{872F544D-AD13-46DB-A0A8-2821FCE4AE29}" type="presParOf" srcId="{2F698895-6DA6-48C1-BC2C-57B548BCB921}" destId="{904097E8-CFDB-4899-85DB-551BCD243E8A}" srcOrd="3" destOrd="0" presId="urn:microsoft.com/office/officeart/2018/2/layout/IconVerticalSolidList"/>
    <dgm:cxn modelId="{6C1C0A37-20DC-4C23-AE27-E1F40BEB90F4}" type="presParOf" srcId="{07132851-54A2-42DE-BCDA-8DC824AA9CE8}" destId="{F7720E14-F1A6-483C-8F25-96E5E863C028}" srcOrd="1" destOrd="0" presId="urn:microsoft.com/office/officeart/2018/2/layout/IconVerticalSolidList"/>
    <dgm:cxn modelId="{45E438C4-0C99-44B3-B9E2-E12B32E97BFA}" type="presParOf" srcId="{07132851-54A2-42DE-BCDA-8DC824AA9CE8}" destId="{9868A318-7B81-4D27-B5EC-2FC1C2B9785C}" srcOrd="2" destOrd="0" presId="urn:microsoft.com/office/officeart/2018/2/layout/IconVerticalSolidList"/>
    <dgm:cxn modelId="{5116DAF2-664F-40EA-AB75-206B760355B8}" type="presParOf" srcId="{9868A318-7B81-4D27-B5EC-2FC1C2B9785C}" destId="{832961CE-1E21-4BDD-9F27-477C938CDBEC}" srcOrd="0" destOrd="0" presId="urn:microsoft.com/office/officeart/2018/2/layout/IconVerticalSolidList"/>
    <dgm:cxn modelId="{9F0A55B4-C949-4E54-959B-5CD73F199D8D}" type="presParOf" srcId="{9868A318-7B81-4D27-B5EC-2FC1C2B9785C}" destId="{66AD0ABE-2FBE-4C12-BEE6-4D2C5A13D983}" srcOrd="1" destOrd="0" presId="urn:microsoft.com/office/officeart/2018/2/layout/IconVerticalSolidList"/>
    <dgm:cxn modelId="{E9B52E1B-AB64-4A8C-8B94-CFFB90443223}" type="presParOf" srcId="{9868A318-7B81-4D27-B5EC-2FC1C2B9785C}" destId="{42BD6465-9941-4183-964C-0C316B5164CC}" srcOrd="2" destOrd="0" presId="urn:microsoft.com/office/officeart/2018/2/layout/IconVerticalSolidList"/>
    <dgm:cxn modelId="{26C979FD-DA99-4FD6-99FB-E11B2115C2D1}" type="presParOf" srcId="{9868A318-7B81-4D27-B5EC-2FC1C2B9785C}" destId="{8DC6F471-2BC8-406E-AB50-CB005A83ACEA}" srcOrd="3" destOrd="0" presId="urn:microsoft.com/office/officeart/2018/2/layout/IconVerticalSolidList"/>
    <dgm:cxn modelId="{97D66230-DC74-4008-BAC9-96A3B2F73672}" type="presParOf" srcId="{07132851-54A2-42DE-BCDA-8DC824AA9CE8}" destId="{2686E878-0D3D-4708-A78E-EF060EFB3358}" srcOrd="3" destOrd="0" presId="urn:microsoft.com/office/officeart/2018/2/layout/IconVerticalSolidList"/>
    <dgm:cxn modelId="{0EE21B6D-7755-4339-B4B8-603C708B535F}" type="presParOf" srcId="{07132851-54A2-42DE-BCDA-8DC824AA9CE8}" destId="{B2B32370-E0D0-4EE0-AB65-3073AE7D84BF}" srcOrd="4" destOrd="0" presId="urn:microsoft.com/office/officeart/2018/2/layout/IconVerticalSolidList"/>
    <dgm:cxn modelId="{5D2FC180-0CC9-47DD-8183-98D82E4CC6C8}" type="presParOf" srcId="{B2B32370-E0D0-4EE0-AB65-3073AE7D84BF}" destId="{45636585-F8AD-48E0-8A82-FDF7FE82877F}" srcOrd="0" destOrd="0" presId="urn:microsoft.com/office/officeart/2018/2/layout/IconVerticalSolidList"/>
    <dgm:cxn modelId="{7330D919-EA70-451E-8020-30E01F3D6CF0}" type="presParOf" srcId="{B2B32370-E0D0-4EE0-AB65-3073AE7D84BF}" destId="{FE57EABF-5D86-4029-ADF1-4D2D4286F82C}" srcOrd="1" destOrd="0" presId="urn:microsoft.com/office/officeart/2018/2/layout/IconVerticalSolidList"/>
    <dgm:cxn modelId="{E5FEF7F5-C16F-45EA-8116-C38DF2D3DB8B}" type="presParOf" srcId="{B2B32370-E0D0-4EE0-AB65-3073AE7D84BF}" destId="{6554F5CB-D71E-4C41-89B5-F86A4EA58B9B}" srcOrd="2" destOrd="0" presId="urn:microsoft.com/office/officeart/2018/2/layout/IconVerticalSolidList"/>
    <dgm:cxn modelId="{EFA95128-A2BC-4EDE-AF6A-BF95621D1C67}" type="presParOf" srcId="{B2B32370-E0D0-4EE0-AB65-3073AE7D84BF}" destId="{E10E395D-CADA-4952-A99B-45631A81FD35}" srcOrd="3" destOrd="0" presId="urn:microsoft.com/office/officeart/2018/2/layout/IconVerticalSolidList"/>
    <dgm:cxn modelId="{E991325D-7C19-4DE4-B4E3-BA517FFC948F}" type="presParOf" srcId="{07132851-54A2-42DE-BCDA-8DC824AA9CE8}" destId="{477A3CF2-7F9C-4512-9AE0-8E65592A5820}" srcOrd="5" destOrd="0" presId="urn:microsoft.com/office/officeart/2018/2/layout/IconVerticalSolidList"/>
    <dgm:cxn modelId="{0966A833-34BC-4559-8FFA-2335B8061207}" type="presParOf" srcId="{07132851-54A2-42DE-BCDA-8DC824AA9CE8}" destId="{58222708-2EE6-4EAC-A138-74145DA51AD6}" srcOrd="6" destOrd="0" presId="urn:microsoft.com/office/officeart/2018/2/layout/IconVerticalSolidList"/>
    <dgm:cxn modelId="{7021DF96-1789-45C5-8516-348554C86B40}" type="presParOf" srcId="{58222708-2EE6-4EAC-A138-74145DA51AD6}" destId="{E24EB853-6277-4AE1-A9A6-028C29DEC155}" srcOrd="0" destOrd="0" presId="urn:microsoft.com/office/officeart/2018/2/layout/IconVerticalSolidList"/>
    <dgm:cxn modelId="{F5A70EEA-0085-445B-8E97-B79B0C7F2E57}" type="presParOf" srcId="{58222708-2EE6-4EAC-A138-74145DA51AD6}" destId="{7608907C-01B5-4155-81E9-38FB9232EF8D}" srcOrd="1" destOrd="0" presId="urn:microsoft.com/office/officeart/2018/2/layout/IconVerticalSolidList"/>
    <dgm:cxn modelId="{97B13A0F-3BCC-4722-B9FE-91A5A7D2B052}" type="presParOf" srcId="{58222708-2EE6-4EAC-A138-74145DA51AD6}" destId="{E66C7FB8-834F-454A-96CF-6E331EF39978}" srcOrd="2" destOrd="0" presId="urn:microsoft.com/office/officeart/2018/2/layout/IconVerticalSolidList"/>
    <dgm:cxn modelId="{4C64A98E-5305-44ED-8002-7D8499FB51B4}" type="presParOf" srcId="{58222708-2EE6-4EAC-A138-74145DA51AD6}" destId="{4810FE95-39A9-4BDA-9BC5-9ABCB6DFB9AB}" srcOrd="3" destOrd="0" presId="urn:microsoft.com/office/officeart/2018/2/layout/IconVerticalSolidList"/>
    <dgm:cxn modelId="{3A212407-2A7E-489F-8E59-791424C58BB1}" type="presParOf" srcId="{07132851-54A2-42DE-BCDA-8DC824AA9CE8}" destId="{F2CF5577-03A9-4C8F-BAF3-46BDEF322232}" srcOrd="7" destOrd="0" presId="urn:microsoft.com/office/officeart/2018/2/layout/IconVerticalSolidList"/>
    <dgm:cxn modelId="{D32C5A58-C9B4-4630-B7D3-D61ABD1C821C}" type="presParOf" srcId="{07132851-54A2-42DE-BCDA-8DC824AA9CE8}" destId="{2388F429-1FC9-4EB1-AA7F-267A0055DB6F}" srcOrd="8" destOrd="0" presId="urn:microsoft.com/office/officeart/2018/2/layout/IconVerticalSolidList"/>
    <dgm:cxn modelId="{21A6A47A-DF8E-49CB-B4BC-05A720734A8F}" type="presParOf" srcId="{2388F429-1FC9-4EB1-AA7F-267A0055DB6F}" destId="{2AB88D8F-60EA-4C2F-8840-75083E36480A}" srcOrd="0" destOrd="0" presId="urn:microsoft.com/office/officeart/2018/2/layout/IconVerticalSolidList"/>
    <dgm:cxn modelId="{AD1B7FFC-98F0-4C8B-8F79-08DF592D3A28}" type="presParOf" srcId="{2388F429-1FC9-4EB1-AA7F-267A0055DB6F}" destId="{42B42C9C-B726-4E68-B68B-9F2FC7AEC1DC}" srcOrd="1" destOrd="0" presId="urn:microsoft.com/office/officeart/2018/2/layout/IconVerticalSolidList"/>
    <dgm:cxn modelId="{6B1273BF-AA5B-476B-A48C-21F1F39A5EFA}" type="presParOf" srcId="{2388F429-1FC9-4EB1-AA7F-267A0055DB6F}" destId="{21A1F6C0-F49E-4D87-A63F-EE7F59E04D63}" srcOrd="2" destOrd="0" presId="urn:microsoft.com/office/officeart/2018/2/layout/IconVerticalSolidList"/>
    <dgm:cxn modelId="{3CB7FEEA-65BA-4282-94D6-20776E9AAD97}" type="presParOf" srcId="{2388F429-1FC9-4EB1-AA7F-267A0055DB6F}" destId="{F98D51DA-F480-414F-AF54-6BF911E017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35301E-0CA5-4B8A-B48C-EFAB58C258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0ED7B5-12B9-4D4A-85E0-F627C459A12B}">
      <dgm:prSet/>
      <dgm:spPr/>
      <dgm:t>
        <a:bodyPr/>
        <a:lstStyle/>
        <a:p>
          <a:r>
            <a:rPr lang="ru-RU" b="1" dirty="0"/>
            <a:t>Боль после жирного + горечь </a:t>
          </a:r>
        </a:p>
        <a:p>
          <a:r>
            <a:rPr lang="ru-RU" b="1" dirty="0"/>
            <a:t>=</a:t>
          </a:r>
          <a:r>
            <a:rPr lang="ru-RU" dirty="0"/>
            <a:t> Желчный пузырь</a:t>
          </a:r>
          <a:endParaRPr lang="en-US" dirty="0"/>
        </a:p>
      </dgm:t>
    </dgm:pt>
    <dgm:pt modelId="{7EE54072-F916-4549-874E-55A7A7C9DF31}" type="parTrans" cxnId="{6D484E4F-31D3-49B4-ABB6-79947BCC463A}">
      <dgm:prSet/>
      <dgm:spPr/>
      <dgm:t>
        <a:bodyPr/>
        <a:lstStyle/>
        <a:p>
          <a:endParaRPr lang="en-US"/>
        </a:p>
      </dgm:t>
    </dgm:pt>
    <dgm:pt modelId="{22ED5F03-9CDC-4DFE-8682-26DA584CF281}" type="sibTrans" cxnId="{6D484E4F-31D3-49B4-ABB6-79947BCC463A}">
      <dgm:prSet/>
      <dgm:spPr/>
      <dgm:t>
        <a:bodyPr/>
        <a:lstStyle/>
        <a:p>
          <a:endParaRPr lang="en-US"/>
        </a:p>
      </dgm:t>
    </dgm:pt>
    <dgm:pt modelId="{D57A7FD4-1EC1-499E-B20A-FCE47961CE6A}">
      <dgm:prSet/>
      <dgm:spPr/>
      <dgm:t>
        <a:bodyPr/>
        <a:lstStyle/>
        <a:p>
          <a:r>
            <a:rPr lang="ru-RU" b="1" dirty="0"/>
            <a:t>Боль через 2 часа + стул </a:t>
          </a:r>
        </a:p>
        <a:p>
          <a:r>
            <a:rPr lang="ru-RU" b="1" dirty="0"/>
            <a:t>=</a:t>
          </a:r>
          <a:r>
            <a:rPr lang="ru-RU" dirty="0"/>
            <a:t> Поджелудочная</a:t>
          </a:r>
          <a:endParaRPr lang="en-US" dirty="0"/>
        </a:p>
      </dgm:t>
    </dgm:pt>
    <dgm:pt modelId="{BB5C7F74-9D94-496C-8D7E-31E598C449B9}" type="parTrans" cxnId="{7DE71E7C-AF39-4432-AD84-A8BFB97B6168}">
      <dgm:prSet/>
      <dgm:spPr/>
      <dgm:t>
        <a:bodyPr/>
        <a:lstStyle/>
        <a:p>
          <a:endParaRPr lang="en-US"/>
        </a:p>
      </dgm:t>
    </dgm:pt>
    <dgm:pt modelId="{BAD19D0A-2CAF-419A-A5A9-77A716D69900}" type="sibTrans" cxnId="{7DE71E7C-AF39-4432-AD84-A8BFB97B6168}">
      <dgm:prSet/>
      <dgm:spPr/>
      <dgm:t>
        <a:bodyPr/>
        <a:lstStyle/>
        <a:p>
          <a:endParaRPr lang="en-US"/>
        </a:p>
      </dgm:t>
    </dgm:pt>
    <dgm:pt modelId="{C909AD1A-759F-4616-939A-20C60D599151}">
      <dgm:prSet/>
      <dgm:spPr/>
      <dgm:t>
        <a:bodyPr/>
        <a:lstStyle/>
        <a:p>
          <a:r>
            <a:rPr lang="ru-RU" b="1" dirty="0"/>
            <a:t>Изжога в положении лежа + отрыжка </a:t>
          </a:r>
        </a:p>
        <a:p>
          <a:r>
            <a:rPr lang="ru-RU" b="1" dirty="0"/>
            <a:t>=</a:t>
          </a:r>
          <a:r>
            <a:rPr lang="ru-RU" dirty="0"/>
            <a:t> Пищевод</a:t>
          </a:r>
          <a:endParaRPr lang="en-US" dirty="0"/>
        </a:p>
      </dgm:t>
    </dgm:pt>
    <dgm:pt modelId="{1BB3E6E2-165D-41F9-B788-7432145117C8}" type="parTrans" cxnId="{295CD1A5-2CAC-4CBC-8D6A-FBB35ED06F8E}">
      <dgm:prSet/>
      <dgm:spPr/>
      <dgm:t>
        <a:bodyPr/>
        <a:lstStyle/>
        <a:p>
          <a:endParaRPr lang="en-US"/>
        </a:p>
      </dgm:t>
    </dgm:pt>
    <dgm:pt modelId="{A53720F9-A422-43B9-877A-0AC30B5CFEBD}" type="sibTrans" cxnId="{295CD1A5-2CAC-4CBC-8D6A-FBB35ED06F8E}">
      <dgm:prSet/>
      <dgm:spPr/>
      <dgm:t>
        <a:bodyPr/>
        <a:lstStyle/>
        <a:p>
          <a:endParaRPr lang="en-US"/>
        </a:p>
      </dgm:t>
    </dgm:pt>
    <dgm:pt modelId="{28CA6557-784B-4D01-BB81-8784591F53B0}">
      <dgm:prSet/>
      <dgm:spPr/>
      <dgm:t>
        <a:bodyPr/>
        <a:lstStyle/>
        <a:p>
          <a:r>
            <a:rPr lang="ru-RU" b="1" dirty="0"/>
            <a:t>Вздутие + нерегулярный стул </a:t>
          </a:r>
        </a:p>
        <a:p>
          <a:r>
            <a:rPr lang="ru-RU" b="1" dirty="0"/>
            <a:t>=</a:t>
          </a:r>
          <a:r>
            <a:rPr lang="ru-RU" dirty="0"/>
            <a:t> Кишечник</a:t>
          </a:r>
          <a:endParaRPr lang="en-US" dirty="0"/>
        </a:p>
      </dgm:t>
    </dgm:pt>
    <dgm:pt modelId="{67A791D8-440B-4B8C-912D-520BE065832C}" type="parTrans" cxnId="{644B001E-4F2D-4E85-9238-AD2F9EC1A756}">
      <dgm:prSet/>
      <dgm:spPr/>
      <dgm:t>
        <a:bodyPr/>
        <a:lstStyle/>
        <a:p>
          <a:endParaRPr lang="en-US"/>
        </a:p>
      </dgm:t>
    </dgm:pt>
    <dgm:pt modelId="{E9955799-9B74-4CD1-AB53-26442DE92D2D}" type="sibTrans" cxnId="{644B001E-4F2D-4E85-9238-AD2F9EC1A756}">
      <dgm:prSet/>
      <dgm:spPr/>
      <dgm:t>
        <a:bodyPr/>
        <a:lstStyle/>
        <a:p>
          <a:endParaRPr lang="en-US"/>
        </a:p>
      </dgm:t>
    </dgm:pt>
    <dgm:pt modelId="{D957F945-9BE6-4A88-B036-E6F7175E59F4}">
      <dgm:prSet/>
      <dgm:spPr/>
      <dgm:t>
        <a:bodyPr/>
        <a:lstStyle/>
        <a:p>
          <a:r>
            <a:rPr lang="ru-RU" b="1" dirty="0"/>
            <a:t>Тяжесть сразу после еды + отрыжка </a:t>
          </a:r>
        </a:p>
        <a:p>
          <a:r>
            <a:rPr lang="ru-RU" b="1" dirty="0"/>
            <a:t>=</a:t>
          </a:r>
          <a:r>
            <a:rPr lang="ru-RU" dirty="0"/>
            <a:t> Желудок</a:t>
          </a:r>
          <a:endParaRPr lang="en-US" dirty="0"/>
        </a:p>
      </dgm:t>
    </dgm:pt>
    <dgm:pt modelId="{18548B97-462B-4D71-A953-F34B82082771}" type="parTrans" cxnId="{AE7209BB-5B18-43A4-96A8-1B4D1BECD759}">
      <dgm:prSet/>
      <dgm:spPr/>
      <dgm:t>
        <a:bodyPr/>
        <a:lstStyle/>
        <a:p>
          <a:endParaRPr lang="en-US"/>
        </a:p>
      </dgm:t>
    </dgm:pt>
    <dgm:pt modelId="{8AB22509-BDD5-4AAC-96F9-7B4699491BDA}" type="sibTrans" cxnId="{AE7209BB-5B18-43A4-96A8-1B4D1BECD759}">
      <dgm:prSet/>
      <dgm:spPr/>
      <dgm:t>
        <a:bodyPr/>
        <a:lstStyle/>
        <a:p>
          <a:endParaRPr lang="en-US"/>
        </a:p>
      </dgm:t>
    </dgm:pt>
    <dgm:pt modelId="{BD174AF8-F0A3-4805-A68C-4CD207924ADE}" type="pres">
      <dgm:prSet presAssocID="{F335301E-0CA5-4B8A-B48C-EFAB58C25869}" presName="linear" presStyleCnt="0">
        <dgm:presLayoutVars>
          <dgm:animLvl val="lvl"/>
          <dgm:resizeHandles val="exact"/>
        </dgm:presLayoutVars>
      </dgm:prSet>
      <dgm:spPr/>
    </dgm:pt>
    <dgm:pt modelId="{A5F00F75-9D24-4487-B82C-E28D7280E06B}" type="pres">
      <dgm:prSet presAssocID="{5E0ED7B5-12B9-4D4A-85E0-F627C459A1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8F14454-2988-4B6E-9BA4-E8D7E05BE30E}" type="pres">
      <dgm:prSet presAssocID="{22ED5F03-9CDC-4DFE-8682-26DA584CF281}" presName="spacer" presStyleCnt="0"/>
      <dgm:spPr/>
    </dgm:pt>
    <dgm:pt modelId="{E8CC4195-4F08-487C-A616-0F3E39E083BF}" type="pres">
      <dgm:prSet presAssocID="{D57A7FD4-1EC1-499E-B20A-FCE47961CE6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6205844-87D6-4C1F-A609-00B90E771F22}" type="pres">
      <dgm:prSet presAssocID="{BAD19D0A-2CAF-419A-A5A9-77A716D69900}" presName="spacer" presStyleCnt="0"/>
      <dgm:spPr/>
    </dgm:pt>
    <dgm:pt modelId="{C720CA9F-3FD1-4649-BFD7-455D52683F1B}" type="pres">
      <dgm:prSet presAssocID="{C909AD1A-759F-4616-939A-20C60D59915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3BE67AB-6A64-46D7-8CE8-0DE5DCE9D02F}" type="pres">
      <dgm:prSet presAssocID="{A53720F9-A422-43B9-877A-0AC30B5CFEBD}" presName="spacer" presStyleCnt="0"/>
      <dgm:spPr/>
    </dgm:pt>
    <dgm:pt modelId="{50289FE3-C897-4F40-A949-52C5E4765DA4}" type="pres">
      <dgm:prSet presAssocID="{28CA6557-784B-4D01-BB81-8784591F53B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0606D10-CA2E-46A3-9E41-0F5C738F2882}" type="pres">
      <dgm:prSet presAssocID="{E9955799-9B74-4CD1-AB53-26442DE92D2D}" presName="spacer" presStyleCnt="0"/>
      <dgm:spPr/>
    </dgm:pt>
    <dgm:pt modelId="{7845C5B8-7DE8-4D9A-ADE1-CD43880940E9}" type="pres">
      <dgm:prSet presAssocID="{D957F945-9BE6-4A88-B036-E6F7175E59F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D6140E-EAB2-465B-B37C-95D05953FF3D}" type="presOf" srcId="{28CA6557-784B-4D01-BB81-8784591F53B0}" destId="{50289FE3-C897-4F40-A949-52C5E4765DA4}" srcOrd="0" destOrd="0" presId="urn:microsoft.com/office/officeart/2005/8/layout/vList2"/>
    <dgm:cxn modelId="{644B001E-4F2D-4E85-9238-AD2F9EC1A756}" srcId="{F335301E-0CA5-4B8A-B48C-EFAB58C25869}" destId="{28CA6557-784B-4D01-BB81-8784591F53B0}" srcOrd="3" destOrd="0" parTransId="{67A791D8-440B-4B8C-912D-520BE065832C}" sibTransId="{E9955799-9B74-4CD1-AB53-26442DE92D2D}"/>
    <dgm:cxn modelId="{89FD0F39-BC45-494B-A8BF-381FDAA1EE3A}" type="presOf" srcId="{5E0ED7B5-12B9-4D4A-85E0-F627C459A12B}" destId="{A5F00F75-9D24-4487-B82C-E28D7280E06B}" srcOrd="0" destOrd="0" presId="urn:microsoft.com/office/officeart/2005/8/layout/vList2"/>
    <dgm:cxn modelId="{1F08E43B-7A1F-4A8C-95B6-8C78BCDD1DD3}" type="presOf" srcId="{C909AD1A-759F-4616-939A-20C60D599151}" destId="{C720CA9F-3FD1-4649-BFD7-455D52683F1B}" srcOrd="0" destOrd="0" presId="urn:microsoft.com/office/officeart/2005/8/layout/vList2"/>
    <dgm:cxn modelId="{6D484E4F-31D3-49B4-ABB6-79947BCC463A}" srcId="{F335301E-0CA5-4B8A-B48C-EFAB58C25869}" destId="{5E0ED7B5-12B9-4D4A-85E0-F627C459A12B}" srcOrd="0" destOrd="0" parTransId="{7EE54072-F916-4549-874E-55A7A7C9DF31}" sibTransId="{22ED5F03-9CDC-4DFE-8682-26DA584CF281}"/>
    <dgm:cxn modelId="{A0513F7A-5332-48DC-B02D-17F2796A7760}" type="presOf" srcId="{D957F945-9BE6-4A88-B036-E6F7175E59F4}" destId="{7845C5B8-7DE8-4D9A-ADE1-CD43880940E9}" srcOrd="0" destOrd="0" presId="urn:microsoft.com/office/officeart/2005/8/layout/vList2"/>
    <dgm:cxn modelId="{7DE71E7C-AF39-4432-AD84-A8BFB97B6168}" srcId="{F335301E-0CA5-4B8A-B48C-EFAB58C25869}" destId="{D57A7FD4-1EC1-499E-B20A-FCE47961CE6A}" srcOrd="1" destOrd="0" parTransId="{BB5C7F74-9D94-496C-8D7E-31E598C449B9}" sibTransId="{BAD19D0A-2CAF-419A-A5A9-77A716D69900}"/>
    <dgm:cxn modelId="{295CD1A5-2CAC-4CBC-8D6A-FBB35ED06F8E}" srcId="{F335301E-0CA5-4B8A-B48C-EFAB58C25869}" destId="{C909AD1A-759F-4616-939A-20C60D599151}" srcOrd="2" destOrd="0" parTransId="{1BB3E6E2-165D-41F9-B788-7432145117C8}" sibTransId="{A53720F9-A422-43B9-877A-0AC30B5CFEBD}"/>
    <dgm:cxn modelId="{434E67A6-845D-477F-AF22-41249F9893E9}" type="presOf" srcId="{D57A7FD4-1EC1-499E-B20A-FCE47961CE6A}" destId="{E8CC4195-4F08-487C-A616-0F3E39E083BF}" srcOrd="0" destOrd="0" presId="urn:microsoft.com/office/officeart/2005/8/layout/vList2"/>
    <dgm:cxn modelId="{AE7209BB-5B18-43A4-96A8-1B4D1BECD759}" srcId="{F335301E-0CA5-4B8A-B48C-EFAB58C25869}" destId="{D957F945-9BE6-4A88-B036-E6F7175E59F4}" srcOrd="4" destOrd="0" parTransId="{18548B97-462B-4D71-A953-F34B82082771}" sibTransId="{8AB22509-BDD5-4AAC-96F9-7B4699491BDA}"/>
    <dgm:cxn modelId="{AEE4A0C9-D388-4F01-BC04-CA680A60A575}" type="presOf" srcId="{F335301E-0CA5-4B8A-B48C-EFAB58C25869}" destId="{BD174AF8-F0A3-4805-A68C-4CD207924ADE}" srcOrd="0" destOrd="0" presId="urn:microsoft.com/office/officeart/2005/8/layout/vList2"/>
    <dgm:cxn modelId="{893C575C-74E5-4C69-8288-A61690BF9C7E}" type="presParOf" srcId="{BD174AF8-F0A3-4805-A68C-4CD207924ADE}" destId="{A5F00F75-9D24-4487-B82C-E28D7280E06B}" srcOrd="0" destOrd="0" presId="urn:microsoft.com/office/officeart/2005/8/layout/vList2"/>
    <dgm:cxn modelId="{9D4C5AB1-2DBF-4A9C-9076-57BA740907D7}" type="presParOf" srcId="{BD174AF8-F0A3-4805-A68C-4CD207924ADE}" destId="{A8F14454-2988-4B6E-9BA4-E8D7E05BE30E}" srcOrd="1" destOrd="0" presId="urn:microsoft.com/office/officeart/2005/8/layout/vList2"/>
    <dgm:cxn modelId="{3ABE378D-125A-4C3C-AB45-DB9F70FE23A6}" type="presParOf" srcId="{BD174AF8-F0A3-4805-A68C-4CD207924ADE}" destId="{E8CC4195-4F08-487C-A616-0F3E39E083BF}" srcOrd="2" destOrd="0" presId="urn:microsoft.com/office/officeart/2005/8/layout/vList2"/>
    <dgm:cxn modelId="{17B5EA54-580A-4CC4-A4E6-DA60EE7B21FA}" type="presParOf" srcId="{BD174AF8-F0A3-4805-A68C-4CD207924ADE}" destId="{06205844-87D6-4C1F-A609-00B90E771F22}" srcOrd="3" destOrd="0" presId="urn:microsoft.com/office/officeart/2005/8/layout/vList2"/>
    <dgm:cxn modelId="{DE321426-ECA2-4A0D-935B-211ED1554EB4}" type="presParOf" srcId="{BD174AF8-F0A3-4805-A68C-4CD207924ADE}" destId="{C720CA9F-3FD1-4649-BFD7-455D52683F1B}" srcOrd="4" destOrd="0" presId="urn:microsoft.com/office/officeart/2005/8/layout/vList2"/>
    <dgm:cxn modelId="{5468E01C-1C43-4A6D-8AE7-574DCE615EC7}" type="presParOf" srcId="{BD174AF8-F0A3-4805-A68C-4CD207924ADE}" destId="{C3BE67AB-6A64-46D7-8CE8-0DE5DCE9D02F}" srcOrd="5" destOrd="0" presId="urn:microsoft.com/office/officeart/2005/8/layout/vList2"/>
    <dgm:cxn modelId="{C26D56A8-DCC4-4FC8-9C04-CBA745064969}" type="presParOf" srcId="{BD174AF8-F0A3-4805-A68C-4CD207924ADE}" destId="{50289FE3-C897-4F40-A949-52C5E4765DA4}" srcOrd="6" destOrd="0" presId="urn:microsoft.com/office/officeart/2005/8/layout/vList2"/>
    <dgm:cxn modelId="{FB9F78C7-A8E0-4AC8-9437-398089F9E6B1}" type="presParOf" srcId="{BD174AF8-F0A3-4805-A68C-4CD207924ADE}" destId="{60606D10-CA2E-46A3-9E41-0F5C738F2882}" srcOrd="7" destOrd="0" presId="urn:microsoft.com/office/officeart/2005/8/layout/vList2"/>
    <dgm:cxn modelId="{2027DC7B-204E-45A6-B2A0-BC63BE1E4229}" type="presParOf" srcId="{BD174AF8-F0A3-4805-A68C-4CD207924ADE}" destId="{7845C5B8-7DE8-4D9A-ADE1-CD43880940E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46571C-9BEC-4834-B2E0-E32AC71566AA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52ACA75-08F7-4463-BE3A-B1C96466A437}">
      <dgm:prSet/>
      <dgm:spPr/>
      <dgm:t>
        <a:bodyPr/>
        <a:lstStyle/>
        <a:p>
          <a:r>
            <a:rPr lang="ru-RU" b="1"/>
            <a:t>Предшествующие события:</a:t>
          </a:r>
          <a:endParaRPr lang="en-US"/>
        </a:p>
      </dgm:t>
    </dgm:pt>
    <dgm:pt modelId="{92C6328B-85A7-4CEA-808F-F1D2CB4AFB48}" type="parTrans" cxnId="{C5399FB7-1413-475F-B141-91B2B665249D}">
      <dgm:prSet/>
      <dgm:spPr/>
      <dgm:t>
        <a:bodyPr/>
        <a:lstStyle/>
        <a:p>
          <a:endParaRPr lang="en-US"/>
        </a:p>
      </dgm:t>
    </dgm:pt>
    <dgm:pt modelId="{E58E5438-3A93-4BDC-A6DC-280500B8C758}" type="sibTrans" cxnId="{C5399FB7-1413-475F-B141-91B2B665249D}">
      <dgm:prSet/>
      <dgm:spPr/>
      <dgm:t>
        <a:bodyPr/>
        <a:lstStyle/>
        <a:p>
          <a:endParaRPr lang="en-US"/>
        </a:p>
      </dgm:t>
    </dgm:pt>
    <dgm:pt modelId="{270BC3D0-BBDD-4E72-81D2-8468FA19951D}">
      <dgm:prSet/>
      <dgm:spPr/>
      <dgm:t>
        <a:bodyPr/>
        <a:lstStyle/>
        <a:p>
          <a:r>
            <a:rPr lang="ru-RU"/>
            <a:t>"Началось после кишечной инфекции в марте"</a:t>
          </a:r>
          <a:endParaRPr lang="en-US"/>
        </a:p>
      </dgm:t>
    </dgm:pt>
    <dgm:pt modelId="{E14F06DD-5C57-4DB1-BEA5-927A884D7104}" type="parTrans" cxnId="{EA2A3C78-C556-41CC-B294-DB84A46B24DD}">
      <dgm:prSet/>
      <dgm:spPr/>
      <dgm:t>
        <a:bodyPr/>
        <a:lstStyle/>
        <a:p>
          <a:endParaRPr lang="en-US"/>
        </a:p>
      </dgm:t>
    </dgm:pt>
    <dgm:pt modelId="{BC368A91-B850-4504-BAD8-5A004C318D56}" type="sibTrans" cxnId="{EA2A3C78-C556-41CC-B294-DB84A46B24DD}">
      <dgm:prSet/>
      <dgm:spPr/>
      <dgm:t>
        <a:bodyPr/>
        <a:lstStyle/>
        <a:p>
          <a:endParaRPr lang="en-US"/>
        </a:p>
      </dgm:t>
    </dgm:pt>
    <dgm:pt modelId="{9FB5A36F-F201-4EF7-A46C-5F3E9701C55A}">
      <dgm:prSet/>
      <dgm:spPr/>
      <dgm:t>
        <a:bodyPr/>
        <a:lstStyle/>
        <a:p>
          <a:r>
            <a:rPr lang="ru-RU"/>
            <a:t>"Ухудшение после курса антибиотиков"</a:t>
          </a:r>
          <a:endParaRPr lang="en-US"/>
        </a:p>
      </dgm:t>
    </dgm:pt>
    <dgm:pt modelId="{EB70F4DE-0A51-444C-AF64-6E7EC1002B2D}" type="parTrans" cxnId="{D2025C1B-CA8E-4941-BA73-FBCFAC26C0AD}">
      <dgm:prSet/>
      <dgm:spPr/>
      <dgm:t>
        <a:bodyPr/>
        <a:lstStyle/>
        <a:p>
          <a:endParaRPr lang="en-US"/>
        </a:p>
      </dgm:t>
    </dgm:pt>
    <dgm:pt modelId="{565ADE64-95F4-4D3A-8E7A-EAC5BCCBC9F7}" type="sibTrans" cxnId="{D2025C1B-CA8E-4941-BA73-FBCFAC26C0AD}">
      <dgm:prSet/>
      <dgm:spPr/>
      <dgm:t>
        <a:bodyPr/>
        <a:lstStyle/>
        <a:p>
          <a:endParaRPr lang="en-US"/>
        </a:p>
      </dgm:t>
    </dgm:pt>
    <dgm:pt modelId="{520BAF73-7F69-4ECC-B303-415652C0D66E}">
      <dgm:prSet/>
      <dgm:spPr/>
      <dgm:t>
        <a:bodyPr/>
        <a:lstStyle/>
        <a:p>
          <a:r>
            <a:rPr lang="ru-RU" b="1"/>
            <a:t>Стрессы:</a:t>
          </a:r>
          <a:endParaRPr lang="en-US"/>
        </a:p>
      </dgm:t>
    </dgm:pt>
    <dgm:pt modelId="{F3D5FD58-F4CF-4688-8EF5-9857D4254D53}" type="parTrans" cxnId="{8F2EAAE6-AADD-48AC-A7F4-66B3EC1AD3A5}">
      <dgm:prSet/>
      <dgm:spPr/>
      <dgm:t>
        <a:bodyPr/>
        <a:lstStyle/>
        <a:p>
          <a:endParaRPr lang="en-US"/>
        </a:p>
      </dgm:t>
    </dgm:pt>
    <dgm:pt modelId="{CB8A4607-0720-40A2-880E-B9636E778694}" type="sibTrans" cxnId="{8F2EAAE6-AADD-48AC-A7F4-66B3EC1AD3A5}">
      <dgm:prSet/>
      <dgm:spPr/>
      <dgm:t>
        <a:bodyPr/>
        <a:lstStyle/>
        <a:p>
          <a:endParaRPr lang="en-US"/>
        </a:p>
      </dgm:t>
    </dgm:pt>
    <dgm:pt modelId="{32DB74EC-C208-4061-ABE1-8DAEB81584B3}">
      <dgm:prSet/>
      <dgm:spPr/>
      <dgm:t>
        <a:bodyPr/>
        <a:lstStyle/>
        <a:p>
          <a:r>
            <a:rPr lang="ru-RU"/>
            <a:t>"Совпало с напряженным периодом на работе"</a:t>
          </a:r>
          <a:endParaRPr lang="en-US"/>
        </a:p>
      </dgm:t>
    </dgm:pt>
    <dgm:pt modelId="{84DE3B16-E968-470D-9E71-98F0F5C95E34}" type="parTrans" cxnId="{13F3E88E-CD10-450E-8F87-3BCD99C1CD7E}">
      <dgm:prSet/>
      <dgm:spPr/>
      <dgm:t>
        <a:bodyPr/>
        <a:lstStyle/>
        <a:p>
          <a:endParaRPr lang="en-US"/>
        </a:p>
      </dgm:t>
    </dgm:pt>
    <dgm:pt modelId="{F01AB569-B45E-442F-8081-58ABEAA1F7B3}" type="sibTrans" cxnId="{13F3E88E-CD10-450E-8F87-3BCD99C1CD7E}">
      <dgm:prSet/>
      <dgm:spPr/>
      <dgm:t>
        <a:bodyPr/>
        <a:lstStyle/>
        <a:p>
          <a:endParaRPr lang="en-US"/>
        </a:p>
      </dgm:t>
    </dgm:pt>
    <dgm:pt modelId="{0A20F56F-A477-4773-BA13-92BB9B7F0152}">
      <dgm:prSet/>
      <dgm:spPr/>
      <dgm:t>
        <a:bodyPr/>
        <a:lstStyle/>
        <a:p>
          <a:r>
            <a:rPr lang="ru-RU"/>
            <a:t>"Усиливается при нервном напряжении"</a:t>
          </a:r>
          <a:endParaRPr lang="en-US"/>
        </a:p>
      </dgm:t>
    </dgm:pt>
    <dgm:pt modelId="{52A106A0-67BB-4A16-A137-4477CC269F96}" type="parTrans" cxnId="{7ED706AC-7D83-4D09-9469-8FF1FE05A99F}">
      <dgm:prSet/>
      <dgm:spPr/>
      <dgm:t>
        <a:bodyPr/>
        <a:lstStyle/>
        <a:p>
          <a:endParaRPr lang="en-US"/>
        </a:p>
      </dgm:t>
    </dgm:pt>
    <dgm:pt modelId="{2E66C369-A9C8-48D3-B184-B4C7CBE070B2}" type="sibTrans" cxnId="{7ED706AC-7D83-4D09-9469-8FF1FE05A99F}">
      <dgm:prSet/>
      <dgm:spPr/>
      <dgm:t>
        <a:bodyPr/>
        <a:lstStyle/>
        <a:p>
          <a:endParaRPr lang="en-US"/>
        </a:p>
      </dgm:t>
    </dgm:pt>
    <dgm:pt modelId="{DF88642B-84A9-4B55-BC8E-9B65F2CC8E2D}">
      <dgm:prSet/>
      <dgm:spPr/>
      <dgm:t>
        <a:bodyPr/>
        <a:lstStyle/>
        <a:p>
          <a:r>
            <a:rPr lang="ru-RU" b="1"/>
            <a:t>Прогрессирование:</a:t>
          </a:r>
          <a:endParaRPr lang="en-US"/>
        </a:p>
      </dgm:t>
    </dgm:pt>
    <dgm:pt modelId="{B20E4DD9-2A9E-4E23-90FB-00284BCA7894}" type="parTrans" cxnId="{C8E48F0C-5818-429B-A37A-F7150A89015B}">
      <dgm:prSet/>
      <dgm:spPr/>
      <dgm:t>
        <a:bodyPr/>
        <a:lstStyle/>
        <a:p>
          <a:endParaRPr lang="en-US"/>
        </a:p>
      </dgm:t>
    </dgm:pt>
    <dgm:pt modelId="{90417ACA-01B6-4998-84C0-554B612791C4}" type="sibTrans" cxnId="{C8E48F0C-5818-429B-A37A-F7150A89015B}">
      <dgm:prSet/>
      <dgm:spPr/>
      <dgm:t>
        <a:bodyPr/>
        <a:lstStyle/>
        <a:p>
          <a:endParaRPr lang="en-US"/>
        </a:p>
      </dgm:t>
    </dgm:pt>
    <dgm:pt modelId="{38D8252F-0614-46CE-BA7E-B31745DBD7AD}">
      <dgm:prSet/>
      <dgm:spPr/>
      <dgm:t>
        <a:bodyPr/>
        <a:lstStyle/>
        <a:p>
          <a:r>
            <a:rPr lang="ru-RU"/>
            <a:t>"Постепенно ухудшается в течение 3 месяцев"</a:t>
          </a:r>
          <a:endParaRPr lang="en-US"/>
        </a:p>
      </dgm:t>
    </dgm:pt>
    <dgm:pt modelId="{1F018414-74E7-4C1C-96D0-826166281EF9}" type="parTrans" cxnId="{7E3DFA8E-1B78-4882-9C45-A59518946E87}">
      <dgm:prSet/>
      <dgm:spPr/>
      <dgm:t>
        <a:bodyPr/>
        <a:lstStyle/>
        <a:p>
          <a:endParaRPr lang="en-US"/>
        </a:p>
      </dgm:t>
    </dgm:pt>
    <dgm:pt modelId="{83258E41-43E0-4BA4-94EE-5F2291BB7ACE}" type="sibTrans" cxnId="{7E3DFA8E-1B78-4882-9C45-A59518946E87}">
      <dgm:prSet/>
      <dgm:spPr/>
      <dgm:t>
        <a:bodyPr/>
        <a:lstStyle/>
        <a:p>
          <a:endParaRPr lang="en-US"/>
        </a:p>
      </dgm:t>
    </dgm:pt>
    <dgm:pt modelId="{9EDDF021-7092-4CE2-B83E-B49C252BE80F}">
      <dgm:prSet/>
      <dgm:spPr/>
      <dgm:t>
        <a:bodyPr/>
        <a:lstStyle/>
        <a:p>
          <a:r>
            <a:rPr lang="ru-RU"/>
            <a:t>"Симптомы меняются: сначала была только тяжесть, теперь боль"</a:t>
          </a:r>
          <a:endParaRPr lang="en-US"/>
        </a:p>
      </dgm:t>
    </dgm:pt>
    <dgm:pt modelId="{7CC26882-7983-4AD4-B72F-16DFD6886893}" type="parTrans" cxnId="{4442FF26-8418-435D-A27A-E49808DADD1F}">
      <dgm:prSet/>
      <dgm:spPr/>
      <dgm:t>
        <a:bodyPr/>
        <a:lstStyle/>
        <a:p>
          <a:endParaRPr lang="en-US"/>
        </a:p>
      </dgm:t>
    </dgm:pt>
    <dgm:pt modelId="{AE12F7FE-B762-4F40-A7FB-D5428155BA1B}" type="sibTrans" cxnId="{4442FF26-8418-435D-A27A-E49808DADD1F}">
      <dgm:prSet/>
      <dgm:spPr/>
      <dgm:t>
        <a:bodyPr/>
        <a:lstStyle/>
        <a:p>
          <a:endParaRPr lang="en-US"/>
        </a:p>
      </dgm:t>
    </dgm:pt>
    <dgm:pt modelId="{AA31BD78-0885-4B93-84EE-88F11959C8AD}" type="pres">
      <dgm:prSet presAssocID="{5346571C-9BEC-4834-B2E0-E32AC71566AA}" presName="linear" presStyleCnt="0">
        <dgm:presLayoutVars>
          <dgm:dir/>
          <dgm:animLvl val="lvl"/>
          <dgm:resizeHandles val="exact"/>
        </dgm:presLayoutVars>
      </dgm:prSet>
      <dgm:spPr/>
    </dgm:pt>
    <dgm:pt modelId="{761CFAB9-BAA0-41A5-9831-DB2A930E0AC1}" type="pres">
      <dgm:prSet presAssocID="{852ACA75-08F7-4463-BE3A-B1C96466A437}" presName="parentLin" presStyleCnt="0"/>
      <dgm:spPr/>
    </dgm:pt>
    <dgm:pt modelId="{7DCE258D-B3C1-4405-94C9-41A359E2399B}" type="pres">
      <dgm:prSet presAssocID="{852ACA75-08F7-4463-BE3A-B1C96466A437}" presName="parentLeftMargin" presStyleLbl="node1" presStyleIdx="0" presStyleCnt="3"/>
      <dgm:spPr/>
    </dgm:pt>
    <dgm:pt modelId="{C1B1249A-7163-4E1B-B8F2-CE2DD32F3738}" type="pres">
      <dgm:prSet presAssocID="{852ACA75-08F7-4463-BE3A-B1C96466A43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FAC7406-AE56-40C8-AD14-E9686153B6D5}" type="pres">
      <dgm:prSet presAssocID="{852ACA75-08F7-4463-BE3A-B1C96466A437}" presName="negativeSpace" presStyleCnt="0"/>
      <dgm:spPr/>
    </dgm:pt>
    <dgm:pt modelId="{6882E777-2CAF-4D3F-9BD3-A5765BB2D2CE}" type="pres">
      <dgm:prSet presAssocID="{852ACA75-08F7-4463-BE3A-B1C96466A437}" presName="childText" presStyleLbl="conFgAcc1" presStyleIdx="0" presStyleCnt="3">
        <dgm:presLayoutVars>
          <dgm:bulletEnabled val="1"/>
        </dgm:presLayoutVars>
      </dgm:prSet>
      <dgm:spPr/>
    </dgm:pt>
    <dgm:pt modelId="{E91A3F33-172F-4D73-A447-22958E0DE45E}" type="pres">
      <dgm:prSet presAssocID="{E58E5438-3A93-4BDC-A6DC-280500B8C758}" presName="spaceBetweenRectangles" presStyleCnt="0"/>
      <dgm:spPr/>
    </dgm:pt>
    <dgm:pt modelId="{2F93E6E1-5377-4803-9634-2032CC499E1F}" type="pres">
      <dgm:prSet presAssocID="{520BAF73-7F69-4ECC-B303-415652C0D66E}" presName="parentLin" presStyleCnt="0"/>
      <dgm:spPr/>
    </dgm:pt>
    <dgm:pt modelId="{002C6FA3-63DD-493A-BFD3-97D8058E3D86}" type="pres">
      <dgm:prSet presAssocID="{520BAF73-7F69-4ECC-B303-415652C0D66E}" presName="parentLeftMargin" presStyleLbl="node1" presStyleIdx="0" presStyleCnt="3"/>
      <dgm:spPr/>
    </dgm:pt>
    <dgm:pt modelId="{1B861165-87A7-47DD-ABF0-0CC8A1602A5F}" type="pres">
      <dgm:prSet presAssocID="{520BAF73-7F69-4ECC-B303-415652C0D66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8F49306-D60A-4AC7-A95A-2EECCF990BBF}" type="pres">
      <dgm:prSet presAssocID="{520BAF73-7F69-4ECC-B303-415652C0D66E}" presName="negativeSpace" presStyleCnt="0"/>
      <dgm:spPr/>
    </dgm:pt>
    <dgm:pt modelId="{1989AEA6-6188-4455-90A1-FD71838219A3}" type="pres">
      <dgm:prSet presAssocID="{520BAF73-7F69-4ECC-B303-415652C0D66E}" presName="childText" presStyleLbl="conFgAcc1" presStyleIdx="1" presStyleCnt="3">
        <dgm:presLayoutVars>
          <dgm:bulletEnabled val="1"/>
        </dgm:presLayoutVars>
      </dgm:prSet>
      <dgm:spPr/>
    </dgm:pt>
    <dgm:pt modelId="{B85EF357-8A85-4483-9524-6CA4E9426303}" type="pres">
      <dgm:prSet presAssocID="{CB8A4607-0720-40A2-880E-B9636E778694}" presName="spaceBetweenRectangles" presStyleCnt="0"/>
      <dgm:spPr/>
    </dgm:pt>
    <dgm:pt modelId="{A2CAA1FE-DEF4-4BE4-AD24-BDA37274276F}" type="pres">
      <dgm:prSet presAssocID="{DF88642B-84A9-4B55-BC8E-9B65F2CC8E2D}" presName="parentLin" presStyleCnt="0"/>
      <dgm:spPr/>
    </dgm:pt>
    <dgm:pt modelId="{3B3C49D0-98B3-41E9-95A4-6722D2BF7EFB}" type="pres">
      <dgm:prSet presAssocID="{DF88642B-84A9-4B55-BC8E-9B65F2CC8E2D}" presName="parentLeftMargin" presStyleLbl="node1" presStyleIdx="1" presStyleCnt="3"/>
      <dgm:spPr/>
    </dgm:pt>
    <dgm:pt modelId="{D3B07640-D660-4670-A5DC-20C3E48B12D5}" type="pres">
      <dgm:prSet presAssocID="{DF88642B-84A9-4B55-BC8E-9B65F2CC8E2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448EAD5-6DA3-4D84-81D3-4248CD77EB2F}" type="pres">
      <dgm:prSet presAssocID="{DF88642B-84A9-4B55-BC8E-9B65F2CC8E2D}" presName="negativeSpace" presStyleCnt="0"/>
      <dgm:spPr/>
    </dgm:pt>
    <dgm:pt modelId="{2B794CF5-1679-4931-BB4D-E0723290CC19}" type="pres">
      <dgm:prSet presAssocID="{DF88642B-84A9-4B55-BC8E-9B65F2CC8E2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8E48F0C-5818-429B-A37A-F7150A89015B}" srcId="{5346571C-9BEC-4834-B2E0-E32AC71566AA}" destId="{DF88642B-84A9-4B55-BC8E-9B65F2CC8E2D}" srcOrd="2" destOrd="0" parTransId="{B20E4DD9-2A9E-4E23-90FB-00284BCA7894}" sibTransId="{90417ACA-01B6-4998-84C0-554B612791C4}"/>
    <dgm:cxn modelId="{D2025C1B-CA8E-4941-BA73-FBCFAC26C0AD}" srcId="{852ACA75-08F7-4463-BE3A-B1C96466A437}" destId="{9FB5A36F-F201-4EF7-A46C-5F3E9701C55A}" srcOrd="1" destOrd="0" parTransId="{EB70F4DE-0A51-444C-AF64-6E7EC1002B2D}" sibTransId="{565ADE64-95F4-4D3A-8E7A-EAC5BCCBC9F7}"/>
    <dgm:cxn modelId="{25D5A51C-B069-499A-BDAE-F725CF1A65B4}" type="presOf" srcId="{520BAF73-7F69-4ECC-B303-415652C0D66E}" destId="{1B861165-87A7-47DD-ABF0-0CC8A1602A5F}" srcOrd="1" destOrd="0" presId="urn:microsoft.com/office/officeart/2005/8/layout/list1"/>
    <dgm:cxn modelId="{4442FF26-8418-435D-A27A-E49808DADD1F}" srcId="{DF88642B-84A9-4B55-BC8E-9B65F2CC8E2D}" destId="{9EDDF021-7092-4CE2-B83E-B49C252BE80F}" srcOrd="1" destOrd="0" parTransId="{7CC26882-7983-4AD4-B72F-16DFD6886893}" sibTransId="{AE12F7FE-B762-4F40-A7FB-D5428155BA1B}"/>
    <dgm:cxn modelId="{B407EB65-2765-4C16-B7A8-CB384011DEC1}" type="presOf" srcId="{852ACA75-08F7-4463-BE3A-B1C96466A437}" destId="{C1B1249A-7163-4E1B-B8F2-CE2DD32F3738}" srcOrd="1" destOrd="0" presId="urn:microsoft.com/office/officeart/2005/8/layout/list1"/>
    <dgm:cxn modelId="{41AC7666-8C55-4FA2-AB26-3B682609C5BC}" type="presOf" srcId="{38D8252F-0614-46CE-BA7E-B31745DBD7AD}" destId="{2B794CF5-1679-4931-BB4D-E0723290CC19}" srcOrd="0" destOrd="0" presId="urn:microsoft.com/office/officeart/2005/8/layout/list1"/>
    <dgm:cxn modelId="{136E9A49-09B9-42B9-A78B-416F69305F14}" type="presOf" srcId="{9FB5A36F-F201-4EF7-A46C-5F3E9701C55A}" destId="{6882E777-2CAF-4D3F-9BD3-A5765BB2D2CE}" srcOrd="0" destOrd="1" presId="urn:microsoft.com/office/officeart/2005/8/layout/list1"/>
    <dgm:cxn modelId="{C656286B-B33D-4769-87A7-86AF5F6538D4}" type="presOf" srcId="{5346571C-9BEC-4834-B2E0-E32AC71566AA}" destId="{AA31BD78-0885-4B93-84EE-88F11959C8AD}" srcOrd="0" destOrd="0" presId="urn:microsoft.com/office/officeart/2005/8/layout/list1"/>
    <dgm:cxn modelId="{89C72B6F-4F41-4FE5-8224-FC0F10F81095}" type="presOf" srcId="{520BAF73-7F69-4ECC-B303-415652C0D66E}" destId="{002C6FA3-63DD-493A-BFD3-97D8058E3D86}" srcOrd="0" destOrd="0" presId="urn:microsoft.com/office/officeart/2005/8/layout/list1"/>
    <dgm:cxn modelId="{EA2A3C78-C556-41CC-B294-DB84A46B24DD}" srcId="{852ACA75-08F7-4463-BE3A-B1C96466A437}" destId="{270BC3D0-BBDD-4E72-81D2-8468FA19951D}" srcOrd="0" destOrd="0" parTransId="{E14F06DD-5C57-4DB1-BEA5-927A884D7104}" sibTransId="{BC368A91-B850-4504-BAD8-5A004C318D56}"/>
    <dgm:cxn modelId="{9A10DB78-774B-4805-9316-9C6C425BB97D}" type="presOf" srcId="{DF88642B-84A9-4B55-BC8E-9B65F2CC8E2D}" destId="{3B3C49D0-98B3-41E9-95A4-6722D2BF7EFB}" srcOrd="0" destOrd="0" presId="urn:microsoft.com/office/officeart/2005/8/layout/list1"/>
    <dgm:cxn modelId="{CD6B1F7F-D080-4016-9089-96186B669B59}" type="presOf" srcId="{0A20F56F-A477-4773-BA13-92BB9B7F0152}" destId="{1989AEA6-6188-4455-90A1-FD71838219A3}" srcOrd="0" destOrd="1" presId="urn:microsoft.com/office/officeart/2005/8/layout/list1"/>
    <dgm:cxn modelId="{B09B7B82-DAC1-4340-80DE-77E7127339FF}" type="presOf" srcId="{852ACA75-08F7-4463-BE3A-B1C96466A437}" destId="{7DCE258D-B3C1-4405-94C9-41A359E2399B}" srcOrd="0" destOrd="0" presId="urn:microsoft.com/office/officeart/2005/8/layout/list1"/>
    <dgm:cxn modelId="{13F3E88E-CD10-450E-8F87-3BCD99C1CD7E}" srcId="{520BAF73-7F69-4ECC-B303-415652C0D66E}" destId="{32DB74EC-C208-4061-ABE1-8DAEB81584B3}" srcOrd="0" destOrd="0" parTransId="{84DE3B16-E968-470D-9E71-98F0F5C95E34}" sibTransId="{F01AB569-B45E-442F-8081-58ABEAA1F7B3}"/>
    <dgm:cxn modelId="{7E3DFA8E-1B78-4882-9C45-A59518946E87}" srcId="{DF88642B-84A9-4B55-BC8E-9B65F2CC8E2D}" destId="{38D8252F-0614-46CE-BA7E-B31745DBD7AD}" srcOrd="0" destOrd="0" parTransId="{1F018414-74E7-4C1C-96D0-826166281EF9}" sibTransId="{83258E41-43E0-4BA4-94EE-5F2291BB7ACE}"/>
    <dgm:cxn modelId="{7ED706AC-7D83-4D09-9469-8FF1FE05A99F}" srcId="{520BAF73-7F69-4ECC-B303-415652C0D66E}" destId="{0A20F56F-A477-4773-BA13-92BB9B7F0152}" srcOrd="1" destOrd="0" parTransId="{52A106A0-67BB-4A16-A137-4477CC269F96}" sibTransId="{2E66C369-A9C8-48D3-B184-B4C7CBE070B2}"/>
    <dgm:cxn modelId="{C5399FB7-1413-475F-B141-91B2B665249D}" srcId="{5346571C-9BEC-4834-B2E0-E32AC71566AA}" destId="{852ACA75-08F7-4463-BE3A-B1C96466A437}" srcOrd="0" destOrd="0" parTransId="{92C6328B-85A7-4CEA-808F-F1D2CB4AFB48}" sibTransId="{E58E5438-3A93-4BDC-A6DC-280500B8C758}"/>
    <dgm:cxn modelId="{82E766D8-8202-4ADE-A51B-D4ECA4771AD9}" type="presOf" srcId="{DF88642B-84A9-4B55-BC8E-9B65F2CC8E2D}" destId="{D3B07640-D660-4670-A5DC-20C3E48B12D5}" srcOrd="1" destOrd="0" presId="urn:microsoft.com/office/officeart/2005/8/layout/list1"/>
    <dgm:cxn modelId="{8F2EAAE6-AADD-48AC-A7F4-66B3EC1AD3A5}" srcId="{5346571C-9BEC-4834-B2E0-E32AC71566AA}" destId="{520BAF73-7F69-4ECC-B303-415652C0D66E}" srcOrd="1" destOrd="0" parTransId="{F3D5FD58-F4CF-4688-8EF5-9857D4254D53}" sibTransId="{CB8A4607-0720-40A2-880E-B9636E778694}"/>
    <dgm:cxn modelId="{F4F4A7E8-8059-4C01-9E79-D03BE4340FF3}" type="presOf" srcId="{270BC3D0-BBDD-4E72-81D2-8468FA19951D}" destId="{6882E777-2CAF-4D3F-9BD3-A5765BB2D2CE}" srcOrd="0" destOrd="0" presId="urn:microsoft.com/office/officeart/2005/8/layout/list1"/>
    <dgm:cxn modelId="{5905AEEC-AB40-469C-AD85-14E10A3F6C4A}" type="presOf" srcId="{32DB74EC-C208-4061-ABE1-8DAEB81584B3}" destId="{1989AEA6-6188-4455-90A1-FD71838219A3}" srcOrd="0" destOrd="0" presId="urn:microsoft.com/office/officeart/2005/8/layout/list1"/>
    <dgm:cxn modelId="{F56169F3-79DF-4271-B9D5-772E576AA65A}" type="presOf" srcId="{9EDDF021-7092-4CE2-B83E-B49C252BE80F}" destId="{2B794CF5-1679-4931-BB4D-E0723290CC19}" srcOrd="0" destOrd="1" presId="urn:microsoft.com/office/officeart/2005/8/layout/list1"/>
    <dgm:cxn modelId="{934B44CC-0C0B-4923-A8B5-0CDE12400E42}" type="presParOf" srcId="{AA31BD78-0885-4B93-84EE-88F11959C8AD}" destId="{761CFAB9-BAA0-41A5-9831-DB2A930E0AC1}" srcOrd="0" destOrd="0" presId="urn:microsoft.com/office/officeart/2005/8/layout/list1"/>
    <dgm:cxn modelId="{4737542F-8E03-44D9-AC58-3B5D0174BC76}" type="presParOf" srcId="{761CFAB9-BAA0-41A5-9831-DB2A930E0AC1}" destId="{7DCE258D-B3C1-4405-94C9-41A359E2399B}" srcOrd="0" destOrd="0" presId="urn:microsoft.com/office/officeart/2005/8/layout/list1"/>
    <dgm:cxn modelId="{3A70E94B-5111-4846-8A48-29B4B20F52E3}" type="presParOf" srcId="{761CFAB9-BAA0-41A5-9831-DB2A930E0AC1}" destId="{C1B1249A-7163-4E1B-B8F2-CE2DD32F3738}" srcOrd="1" destOrd="0" presId="urn:microsoft.com/office/officeart/2005/8/layout/list1"/>
    <dgm:cxn modelId="{3456A0CC-CED1-49B6-90B6-3C246D73385F}" type="presParOf" srcId="{AA31BD78-0885-4B93-84EE-88F11959C8AD}" destId="{3FAC7406-AE56-40C8-AD14-E9686153B6D5}" srcOrd="1" destOrd="0" presId="urn:microsoft.com/office/officeart/2005/8/layout/list1"/>
    <dgm:cxn modelId="{01EE5C9E-A098-457C-991D-3539349CAD4A}" type="presParOf" srcId="{AA31BD78-0885-4B93-84EE-88F11959C8AD}" destId="{6882E777-2CAF-4D3F-9BD3-A5765BB2D2CE}" srcOrd="2" destOrd="0" presId="urn:microsoft.com/office/officeart/2005/8/layout/list1"/>
    <dgm:cxn modelId="{4985E3E5-5623-4C39-9F14-C3292AB5C7F3}" type="presParOf" srcId="{AA31BD78-0885-4B93-84EE-88F11959C8AD}" destId="{E91A3F33-172F-4D73-A447-22958E0DE45E}" srcOrd="3" destOrd="0" presId="urn:microsoft.com/office/officeart/2005/8/layout/list1"/>
    <dgm:cxn modelId="{D681733D-4269-48DF-94BC-025B2A15C6AE}" type="presParOf" srcId="{AA31BD78-0885-4B93-84EE-88F11959C8AD}" destId="{2F93E6E1-5377-4803-9634-2032CC499E1F}" srcOrd="4" destOrd="0" presId="urn:microsoft.com/office/officeart/2005/8/layout/list1"/>
    <dgm:cxn modelId="{34AC4DFE-67E1-4B69-AEB1-90667F551CA7}" type="presParOf" srcId="{2F93E6E1-5377-4803-9634-2032CC499E1F}" destId="{002C6FA3-63DD-493A-BFD3-97D8058E3D86}" srcOrd="0" destOrd="0" presId="urn:microsoft.com/office/officeart/2005/8/layout/list1"/>
    <dgm:cxn modelId="{DB1B32DD-FFA9-410C-BE86-C83819753CA5}" type="presParOf" srcId="{2F93E6E1-5377-4803-9634-2032CC499E1F}" destId="{1B861165-87A7-47DD-ABF0-0CC8A1602A5F}" srcOrd="1" destOrd="0" presId="urn:microsoft.com/office/officeart/2005/8/layout/list1"/>
    <dgm:cxn modelId="{F8488CD0-57F8-483E-A098-571FB8345475}" type="presParOf" srcId="{AA31BD78-0885-4B93-84EE-88F11959C8AD}" destId="{B8F49306-D60A-4AC7-A95A-2EECCF990BBF}" srcOrd="5" destOrd="0" presId="urn:microsoft.com/office/officeart/2005/8/layout/list1"/>
    <dgm:cxn modelId="{BC5F498E-6CBE-47CB-A6D5-45AEAF05F85A}" type="presParOf" srcId="{AA31BD78-0885-4B93-84EE-88F11959C8AD}" destId="{1989AEA6-6188-4455-90A1-FD71838219A3}" srcOrd="6" destOrd="0" presId="urn:microsoft.com/office/officeart/2005/8/layout/list1"/>
    <dgm:cxn modelId="{E8EE3624-95D4-4E1B-84E9-08888E3E443E}" type="presParOf" srcId="{AA31BD78-0885-4B93-84EE-88F11959C8AD}" destId="{B85EF357-8A85-4483-9524-6CA4E9426303}" srcOrd="7" destOrd="0" presId="urn:microsoft.com/office/officeart/2005/8/layout/list1"/>
    <dgm:cxn modelId="{FCCF300A-5E36-4836-B3CA-13998078C2FB}" type="presParOf" srcId="{AA31BD78-0885-4B93-84EE-88F11959C8AD}" destId="{A2CAA1FE-DEF4-4BE4-AD24-BDA37274276F}" srcOrd="8" destOrd="0" presId="urn:microsoft.com/office/officeart/2005/8/layout/list1"/>
    <dgm:cxn modelId="{06543CBF-BFA6-45A0-9161-5120378E5712}" type="presParOf" srcId="{A2CAA1FE-DEF4-4BE4-AD24-BDA37274276F}" destId="{3B3C49D0-98B3-41E9-95A4-6722D2BF7EFB}" srcOrd="0" destOrd="0" presId="urn:microsoft.com/office/officeart/2005/8/layout/list1"/>
    <dgm:cxn modelId="{D67F1FB7-D60E-4F71-933D-AE8ED579EAAE}" type="presParOf" srcId="{A2CAA1FE-DEF4-4BE4-AD24-BDA37274276F}" destId="{D3B07640-D660-4670-A5DC-20C3E48B12D5}" srcOrd="1" destOrd="0" presId="urn:microsoft.com/office/officeart/2005/8/layout/list1"/>
    <dgm:cxn modelId="{A9E8398D-2C4D-45AE-BB5B-DBE3F26B6D35}" type="presParOf" srcId="{AA31BD78-0885-4B93-84EE-88F11959C8AD}" destId="{1448EAD5-6DA3-4D84-81D3-4248CD77EB2F}" srcOrd="9" destOrd="0" presId="urn:microsoft.com/office/officeart/2005/8/layout/list1"/>
    <dgm:cxn modelId="{B23D1E8E-576F-435C-A55E-293EC1A88DF0}" type="presParOf" srcId="{AA31BD78-0885-4B93-84EE-88F11959C8AD}" destId="{2B794CF5-1679-4931-BB4D-E0723290CC1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83777E-673C-4038-A2FC-5A5759374BC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8E8ADE-5F12-460C-9221-44F81274EE66}">
      <dgm:prSet/>
      <dgm:spPr/>
      <dgm:t>
        <a:bodyPr/>
        <a:lstStyle/>
        <a:p>
          <a:r>
            <a:rPr lang="ru-RU" b="1" dirty="0"/>
            <a:t>Тошнота/рвота </a:t>
          </a:r>
        </a:p>
        <a:p>
          <a:r>
            <a:rPr lang="ru-RU" b="1" dirty="0"/>
            <a:t>→</a:t>
          </a:r>
          <a:r>
            <a:rPr lang="ru-RU" dirty="0"/>
            <a:t> Желудок, поджелудочная, желчный</a:t>
          </a:r>
          <a:endParaRPr lang="en-US" dirty="0"/>
        </a:p>
      </dgm:t>
    </dgm:pt>
    <dgm:pt modelId="{AE3E5DDC-5E5A-4905-A138-12ACDA8CDFF7}" type="parTrans" cxnId="{F1A60576-14A2-41D9-B8BE-2A95DC6BDE93}">
      <dgm:prSet/>
      <dgm:spPr/>
      <dgm:t>
        <a:bodyPr/>
        <a:lstStyle/>
        <a:p>
          <a:endParaRPr lang="en-US"/>
        </a:p>
      </dgm:t>
    </dgm:pt>
    <dgm:pt modelId="{A6BA6C3C-0057-4FB1-993D-C54492EFFB6F}" type="sibTrans" cxnId="{F1A60576-14A2-41D9-B8BE-2A95DC6BDE93}">
      <dgm:prSet/>
      <dgm:spPr/>
      <dgm:t>
        <a:bodyPr/>
        <a:lstStyle/>
        <a:p>
          <a:endParaRPr lang="en-US"/>
        </a:p>
      </dgm:t>
    </dgm:pt>
    <dgm:pt modelId="{DFD5162A-A50A-48BB-8A6D-5E96A1E3912F}">
      <dgm:prSet/>
      <dgm:spPr/>
      <dgm:t>
        <a:bodyPr/>
        <a:lstStyle/>
        <a:p>
          <a:r>
            <a:rPr lang="ru-RU" b="1" dirty="0"/>
            <a:t>Вздутие </a:t>
          </a:r>
        </a:p>
        <a:p>
          <a:r>
            <a:rPr lang="ru-RU" b="1" dirty="0"/>
            <a:t>→</a:t>
          </a:r>
          <a:r>
            <a:rPr lang="ru-RU" dirty="0"/>
            <a:t> Кишечник (СИБР, дисбиоз)</a:t>
          </a:r>
          <a:endParaRPr lang="en-US" dirty="0"/>
        </a:p>
      </dgm:t>
    </dgm:pt>
    <dgm:pt modelId="{553C6F40-8EB6-4E7B-A1C6-C6F221ACE9A3}" type="parTrans" cxnId="{01AC6FD5-5D8F-4553-82E5-48B28E20AFA8}">
      <dgm:prSet/>
      <dgm:spPr/>
      <dgm:t>
        <a:bodyPr/>
        <a:lstStyle/>
        <a:p>
          <a:endParaRPr lang="en-US"/>
        </a:p>
      </dgm:t>
    </dgm:pt>
    <dgm:pt modelId="{E1ED5AFE-668E-4232-AD54-8876BC58BC36}" type="sibTrans" cxnId="{01AC6FD5-5D8F-4553-82E5-48B28E20AFA8}">
      <dgm:prSet/>
      <dgm:spPr/>
      <dgm:t>
        <a:bodyPr/>
        <a:lstStyle/>
        <a:p>
          <a:endParaRPr lang="en-US"/>
        </a:p>
      </dgm:t>
    </dgm:pt>
    <dgm:pt modelId="{5B5EE8C4-50A0-44D8-85A8-251BA6AB1621}">
      <dgm:prSet/>
      <dgm:spPr/>
      <dgm:t>
        <a:bodyPr/>
        <a:lstStyle/>
        <a:p>
          <a:r>
            <a:rPr lang="ru-RU" b="1" dirty="0"/>
            <a:t>Нарушение стула </a:t>
          </a:r>
        </a:p>
        <a:p>
          <a:r>
            <a:rPr lang="ru-RU" b="1" dirty="0"/>
            <a:t>→</a:t>
          </a:r>
          <a:r>
            <a:rPr lang="ru-RU" dirty="0"/>
            <a:t> Кишечник, поджелудочная</a:t>
          </a:r>
          <a:endParaRPr lang="en-US" dirty="0"/>
        </a:p>
      </dgm:t>
    </dgm:pt>
    <dgm:pt modelId="{D5061D24-F6A2-4DAD-A1AC-543702D63447}" type="parTrans" cxnId="{19765BAB-7D0A-4C53-8172-FE1908C0A7CE}">
      <dgm:prSet/>
      <dgm:spPr/>
      <dgm:t>
        <a:bodyPr/>
        <a:lstStyle/>
        <a:p>
          <a:endParaRPr lang="en-US"/>
        </a:p>
      </dgm:t>
    </dgm:pt>
    <dgm:pt modelId="{186FD67A-00B3-4FBA-8EBC-1618CDC3D0F1}" type="sibTrans" cxnId="{19765BAB-7D0A-4C53-8172-FE1908C0A7CE}">
      <dgm:prSet/>
      <dgm:spPr/>
      <dgm:t>
        <a:bodyPr/>
        <a:lstStyle/>
        <a:p>
          <a:endParaRPr lang="en-US"/>
        </a:p>
      </dgm:t>
    </dgm:pt>
    <dgm:pt modelId="{4B49870F-C398-44E3-9268-EB2E9E02C175}">
      <dgm:prSet/>
      <dgm:spPr/>
      <dgm:t>
        <a:bodyPr/>
        <a:lstStyle/>
        <a:p>
          <a:r>
            <a:rPr lang="ru-RU" b="1" dirty="0"/>
            <a:t>Отрыжка/изжога </a:t>
          </a:r>
        </a:p>
        <a:p>
          <a:r>
            <a:rPr lang="ru-RU" b="1" dirty="0"/>
            <a:t>→</a:t>
          </a:r>
          <a:r>
            <a:rPr lang="ru-RU" dirty="0"/>
            <a:t> Пищевод, желудок</a:t>
          </a:r>
          <a:endParaRPr lang="en-US" dirty="0"/>
        </a:p>
      </dgm:t>
    </dgm:pt>
    <dgm:pt modelId="{509D145B-AC85-42A5-A3AA-CDB54B51D2FE}" type="parTrans" cxnId="{3E722BD0-A92A-4328-A851-38F1BA32DEEF}">
      <dgm:prSet/>
      <dgm:spPr/>
      <dgm:t>
        <a:bodyPr/>
        <a:lstStyle/>
        <a:p>
          <a:endParaRPr lang="en-US"/>
        </a:p>
      </dgm:t>
    </dgm:pt>
    <dgm:pt modelId="{BAB8D6DC-BE8C-4F1A-B276-C4B3C6EE1FBB}" type="sibTrans" cxnId="{3E722BD0-A92A-4328-A851-38F1BA32DEEF}">
      <dgm:prSet/>
      <dgm:spPr/>
      <dgm:t>
        <a:bodyPr/>
        <a:lstStyle/>
        <a:p>
          <a:endParaRPr lang="en-US"/>
        </a:p>
      </dgm:t>
    </dgm:pt>
    <dgm:pt modelId="{B4A9258F-A4D7-45FC-BD50-B6A3B6A84946}">
      <dgm:prSet/>
      <dgm:spPr/>
      <dgm:t>
        <a:bodyPr/>
        <a:lstStyle/>
        <a:p>
          <a:r>
            <a:rPr lang="ru-RU" b="1" dirty="0"/>
            <a:t>Слабость/потеря веса </a:t>
          </a:r>
        </a:p>
        <a:p>
          <a:r>
            <a:rPr lang="ru-RU" b="1" dirty="0"/>
            <a:t>→</a:t>
          </a:r>
          <a:r>
            <a:rPr lang="ru-RU" dirty="0"/>
            <a:t> Поджелудочная, тонкий кишечник</a:t>
          </a:r>
          <a:endParaRPr lang="en-US" dirty="0"/>
        </a:p>
      </dgm:t>
    </dgm:pt>
    <dgm:pt modelId="{380AA820-1991-40E2-B5EE-6E9ACC8212FD}" type="parTrans" cxnId="{9CC4BBF8-A208-4B4A-953E-309161E40689}">
      <dgm:prSet/>
      <dgm:spPr/>
      <dgm:t>
        <a:bodyPr/>
        <a:lstStyle/>
        <a:p>
          <a:endParaRPr lang="en-US"/>
        </a:p>
      </dgm:t>
    </dgm:pt>
    <dgm:pt modelId="{9F4E4C38-F29F-4B6D-BC5F-1E40B08CEBD6}" type="sibTrans" cxnId="{9CC4BBF8-A208-4B4A-953E-309161E40689}">
      <dgm:prSet/>
      <dgm:spPr/>
      <dgm:t>
        <a:bodyPr/>
        <a:lstStyle/>
        <a:p>
          <a:endParaRPr lang="en-US"/>
        </a:p>
      </dgm:t>
    </dgm:pt>
    <dgm:pt modelId="{0390994A-763E-4D2E-848D-4BE6A34754EC}" type="pres">
      <dgm:prSet presAssocID="{9B83777E-673C-4038-A2FC-5A5759374BCD}" presName="linear" presStyleCnt="0">
        <dgm:presLayoutVars>
          <dgm:animLvl val="lvl"/>
          <dgm:resizeHandles val="exact"/>
        </dgm:presLayoutVars>
      </dgm:prSet>
      <dgm:spPr/>
    </dgm:pt>
    <dgm:pt modelId="{861D2D12-2AB3-4A74-B39B-6DC942D30B04}" type="pres">
      <dgm:prSet presAssocID="{6C8E8ADE-5F12-460C-9221-44F81274EE6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8AAFAF7-838D-4CB8-B12E-E2FD69F1A815}" type="pres">
      <dgm:prSet presAssocID="{A6BA6C3C-0057-4FB1-993D-C54492EFFB6F}" presName="spacer" presStyleCnt="0"/>
      <dgm:spPr/>
    </dgm:pt>
    <dgm:pt modelId="{50AFBE20-3836-4340-8AFA-FCE52061E895}" type="pres">
      <dgm:prSet presAssocID="{DFD5162A-A50A-48BB-8A6D-5E96A1E3912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0E1882C-D348-4F60-9C6B-F0524BDBDEEE}" type="pres">
      <dgm:prSet presAssocID="{E1ED5AFE-668E-4232-AD54-8876BC58BC36}" presName="spacer" presStyleCnt="0"/>
      <dgm:spPr/>
    </dgm:pt>
    <dgm:pt modelId="{8F7B61BC-87A2-4C00-9910-1886E0E900F7}" type="pres">
      <dgm:prSet presAssocID="{5B5EE8C4-50A0-44D8-85A8-251BA6AB162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794BD7F-B3A3-4BF0-B6B2-5EF3314ECFF1}" type="pres">
      <dgm:prSet presAssocID="{186FD67A-00B3-4FBA-8EBC-1618CDC3D0F1}" presName="spacer" presStyleCnt="0"/>
      <dgm:spPr/>
    </dgm:pt>
    <dgm:pt modelId="{AC8F29E8-BA32-47AF-9C11-D803CD74B507}" type="pres">
      <dgm:prSet presAssocID="{4B49870F-C398-44E3-9268-EB2E9E02C17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803B53C-73C0-43CA-8EE4-5C3BB40382EE}" type="pres">
      <dgm:prSet presAssocID="{BAB8D6DC-BE8C-4F1A-B276-C4B3C6EE1FBB}" presName="spacer" presStyleCnt="0"/>
      <dgm:spPr/>
    </dgm:pt>
    <dgm:pt modelId="{E4AE43C8-F5E8-4C4E-9689-10E89F56E078}" type="pres">
      <dgm:prSet presAssocID="{B4A9258F-A4D7-45FC-BD50-B6A3B6A8494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6FE8E0F-7362-4F30-9D03-C74A3EA30BCF}" type="presOf" srcId="{6C8E8ADE-5F12-460C-9221-44F81274EE66}" destId="{861D2D12-2AB3-4A74-B39B-6DC942D30B04}" srcOrd="0" destOrd="0" presId="urn:microsoft.com/office/officeart/2005/8/layout/vList2"/>
    <dgm:cxn modelId="{13E7C84E-72AA-461D-9772-909BD7E2919F}" type="presOf" srcId="{DFD5162A-A50A-48BB-8A6D-5E96A1E3912F}" destId="{50AFBE20-3836-4340-8AFA-FCE52061E895}" srcOrd="0" destOrd="0" presId="urn:microsoft.com/office/officeart/2005/8/layout/vList2"/>
    <dgm:cxn modelId="{6BABDF73-DD40-49E9-A60C-12BFF6DFA171}" type="presOf" srcId="{B4A9258F-A4D7-45FC-BD50-B6A3B6A84946}" destId="{E4AE43C8-F5E8-4C4E-9689-10E89F56E078}" srcOrd="0" destOrd="0" presId="urn:microsoft.com/office/officeart/2005/8/layout/vList2"/>
    <dgm:cxn modelId="{F1A60576-14A2-41D9-B8BE-2A95DC6BDE93}" srcId="{9B83777E-673C-4038-A2FC-5A5759374BCD}" destId="{6C8E8ADE-5F12-460C-9221-44F81274EE66}" srcOrd="0" destOrd="0" parTransId="{AE3E5DDC-5E5A-4905-A138-12ACDA8CDFF7}" sibTransId="{A6BA6C3C-0057-4FB1-993D-C54492EFFB6F}"/>
    <dgm:cxn modelId="{19765BAB-7D0A-4C53-8172-FE1908C0A7CE}" srcId="{9B83777E-673C-4038-A2FC-5A5759374BCD}" destId="{5B5EE8C4-50A0-44D8-85A8-251BA6AB1621}" srcOrd="2" destOrd="0" parTransId="{D5061D24-F6A2-4DAD-A1AC-543702D63447}" sibTransId="{186FD67A-00B3-4FBA-8EBC-1618CDC3D0F1}"/>
    <dgm:cxn modelId="{3E722BD0-A92A-4328-A851-38F1BA32DEEF}" srcId="{9B83777E-673C-4038-A2FC-5A5759374BCD}" destId="{4B49870F-C398-44E3-9268-EB2E9E02C175}" srcOrd="3" destOrd="0" parTransId="{509D145B-AC85-42A5-A3AA-CDB54B51D2FE}" sibTransId="{BAB8D6DC-BE8C-4F1A-B276-C4B3C6EE1FBB}"/>
    <dgm:cxn modelId="{01AC6FD5-5D8F-4553-82E5-48B28E20AFA8}" srcId="{9B83777E-673C-4038-A2FC-5A5759374BCD}" destId="{DFD5162A-A50A-48BB-8A6D-5E96A1E3912F}" srcOrd="1" destOrd="0" parTransId="{553C6F40-8EB6-4E7B-A1C6-C6F221ACE9A3}" sibTransId="{E1ED5AFE-668E-4232-AD54-8876BC58BC36}"/>
    <dgm:cxn modelId="{992B85E0-B3E4-41BE-AC32-8EE19BCE41E3}" type="presOf" srcId="{4B49870F-C398-44E3-9268-EB2E9E02C175}" destId="{AC8F29E8-BA32-47AF-9C11-D803CD74B507}" srcOrd="0" destOrd="0" presId="urn:microsoft.com/office/officeart/2005/8/layout/vList2"/>
    <dgm:cxn modelId="{27B7CAF5-88E7-4B86-83B8-38B3AF1F3F2A}" type="presOf" srcId="{9B83777E-673C-4038-A2FC-5A5759374BCD}" destId="{0390994A-763E-4D2E-848D-4BE6A34754EC}" srcOrd="0" destOrd="0" presId="urn:microsoft.com/office/officeart/2005/8/layout/vList2"/>
    <dgm:cxn modelId="{9CC4BBF8-A208-4B4A-953E-309161E40689}" srcId="{9B83777E-673C-4038-A2FC-5A5759374BCD}" destId="{B4A9258F-A4D7-45FC-BD50-B6A3B6A84946}" srcOrd="4" destOrd="0" parTransId="{380AA820-1991-40E2-B5EE-6E9ACC8212FD}" sibTransId="{9F4E4C38-F29F-4B6D-BC5F-1E40B08CEBD6}"/>
    <dgm:cxn modelId="{470582FB-1F68-4B5F-A978-559F505AF150}" type="presOf" srcId="{5B5EE8C4-50A0-44D8-85A8-251BA6AB1621}" destId="{8F7B61BC-87A2-4C00-9910-1886E0E900F7}" srcOrd="0" destOrd="0" presId="urn:microsoft.com/office/officeart/2005/8/layout/vList2"/>
    <dgm:cxn modelId="{397F9FCF-F5B9-4DBD-BCFD-96640D0B2CE5}" type="presParOf" srcId="{0390994A-763E-4D2E-848D-4BE6A34754EC}" destId="{861D2D12-2AB3-4A74-B39B-6DC942D30B04}" srcOrd="0" destOrd="0" presId="urn:microsoft.com/office/officeart/2005/8/layout/vList2"/>
    <dgm:cxn modelId="{8D556F07-69A7-4821-913C-9BC339850612}" type="presParOf" srcId="{0390994A-763E-4D2E-848D-4BE6A34754EC}" destId="{88AAFAF7-838D-4CB8-B12E-E2FD69F1A815}" srcOrd="1" destOrd="0" presId="urn:microsoft.com/office/officeart/2005/8/layout/vList2"/>
    <dgm:cxn modelId="{C718AF53-7F90-46B8-8BB3-FC18D760F447}" type="presParOf" srcId="{0390994A-763E-4D2E-848D-4BE6A34754EC}" destId="{50AFBE20-3836-4340-8AFA-FCE52061E895}" srcOrd="2" destOrd="0" presId="urn:microsoft.com/office/officeart/2005/8/layout/vList2"/>
    <dgm:cxn modelId="{6398BA70-CB86-4F24-9490-338E61F9C78E}" type="presParOf" srcId="{0390994A-763E-4D2E-848D-4BE6A34754EC}" destId="{90E1882C-D348-4F60-9C6B-F0524BDBDEEE}" srcOrd="3" destOrd="0" presId="urn:microsoft.com/office/officeart/2005/8/layout/vList2"/>
    <dgm:cxn modelId="{80FFA5A0-E0A7-4343-BB67-6FADD0C8E8E6}" type="presParOf" srcId="{0390994A-763E-4D2E-848D-4BE6A34754EC}" destId="{8F7B61BC-87A2-4C00-9910-1886E0E900F7}" srcOrd="4" destOrd="0" presId="urn:microsoft.com/office/officeart/2005/8/layout/vList2"/>
    <dgm:cxn modelId="{72CCC0E5-E538-452F-AE59-52625369277A}" type="presParOf" srcId="{0390994A-763E-4D2E-848D-4BE6A34754EC}" destId="{0794BD7F-B3A3-4BF0-B6B2-5EF3314ECFF1}" srcOrd="5" destOrd="0" presId="urn:microsoft.com/office/officeart/2005/8/layout/vList2"/>
    <dgm:cxn modelId="{FAEBECDC-01E3-4292-9DE5-ACB6FE501152}" type="presParOf" srcId="{0390994A-763E-4D2E-848D-4BE6A34754EC}" destId="{AC8F29E8-BA32-47AF-9C11-D803CD74B507}" srcOrd="6" destOrd="0" presId="urn:microsoft.com/office/officeart/2005/8/layout/vList2"/>
    <dgm:cxn modelId="{9E660489-234C-4AB8-B290-A52E2CB399B4}" type="presParOf" srcId="{0390994A-763E-4D2E-848D-4BE6A34754EC}" destId="{0803B53C-73C0-43CA-8EE4-5C3BB40382EE}" srcOrd="7" destOrd="0" presId="urn:microsoft.com/office/officeart/2005/8/layout/vList2"/>
    <dgm:cxn modelId="{BE29B325-F511-4B8B-96E0-86710B648A64}" type="presParOf" srcId="{0390994A-763E-4D2E-848D-4BE6A34754EC}" destId="{E4AE43C8-F5E8-4C4E-9689-10E89F56E07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6CB4F-39D9-43FB-9176-CD31059A2177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dirty="0"/>
            <a:t>Входы</a:t>
          </a:r>
          <a:r>
            <a:rPr lang="ru-RU" sz="2500" b="0" i="0" kern="1200" dirty="0"/>
            <a:t> (</a:t>
          </a:r>
          <a:r>
            <a:rPr lang="ru-RU" sz="2500" b="0" i="0" kern="1200" dirty="0" err="1"/>
            <a:t>input</a:t>
          </a:r>
          <a:r>
            <a:rPr lang="ru-RU" sz="2500" b="0" i="0" kern="1200" dirty="0"/>
            <a:t>) — еда, вода, воздух, информация</a:t>
          </a:r>
          <a:endParaRPr lang="ru-RU" sz="2500" kern="1200" dirty="0"/>
        </a:p>
      </dsp:txBody>
      <dsp:txXfrm>
        <a:off x="28038" y="28038"/>
        <a:ext cx="7298593" cy="901218"/>
      </dsp:txXfrm>
    </dsp:sp>
    <dsp:sp modelId="{3F3FFABA-0AC5-48F7-AFF8-BE22D2B315CB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500" b="1" i="0" kern="1200" dirty="0"/>
            <a:t>Процессы</a:t>
          </a:r>
          <a:r>
            <a:rPr lang="ru-RU" sz="2500" b="0" i="0" kern="1200" dirty="0"/>
            <a:t> (</a:t>
          </a:r>
          <a:r>
            <a:rPr lang="ru-RU" sz="2500" b="0" i="0" kern="1200" dirty="0" err="1"/>
            <a:t>processing</a:t>
          </a:r>
          <a:r>
            <a:rPr lang="ru-RU" sz="2500" b="0" i="0" kern="1200" dirty="0"/>
            <a:t>) — пищеварение, метаболизм, мышление.</a:t>
          </a:r>
          <a:endParaRPr lang="ru-RU" sz="2500" kern="1200" dirty="0"/>
        </a:p>
      </dsp:txBody>
      <dsp:txXfrm>
        <a:off x="732583" y="1159385"/>
        <a:ext cx="7029617" cy="901218"/>
      </dsp:txXfrm>
    </dsp:sp>
    <dsp:sp modelId="{9505537A-B904-4FFD-8CFC-87A40ECEC690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500" b="1" i="0" kern="1200" dirty="0"/>
            <a:t>Выходы</a:t>
          </a:r>
          <a:r>
            <a:rPr lang="ru-RU" sz="2500" b="0" i="0" kern="1200" dirty="0"/>
            <a:t> (</a:t>
          </a:r>
          <a:r>
            <a:rPr lang="ru-RU" sz="2500" b="0" i="0" kern="1200" dirty="0" err="1"/>
            <a:t>output</a:t>
          </a:r>
          <a:r>
            <a:rPr lang="ru-RU" sz="2500" b="0" i="0" kern="1200" dirty="0"/>
            <a:t>) — энергия, мысли, действия, ну и то, что не пригодилось :)</a:t>
          </a:r>
          <a:endParaRPr lang="ru-RU" sz="2500" kern="1200" dirty="0"/>
        </a:p>
      </dsp:txBody>
      <dsp:txXfrm>
        <a:off x="1426612" y="2290733"/>
        <a:ext cx="7040133" cy="901218"/>
      </dsp:txXfrm>
    </dsp:sp>
    <dsp:sp modelId="{B42B3E20-282C-4370-8865-4DBE68BFC867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500" b="1" i="0" kern="1200"/>
            <a:t>Обратная связь</a:t>
          </a:r>
          <a:r>
            <a:rPr lang="ru-RU" sz="2500" b="0" i="0" kern="1200"/>
            <a:t> (feedback) — сигналы организма.</a:t>
          </a:r>
          <a:endParaRPr lang="ru-RU" sz="2500" kern="1200" dirty="0"/>
        </a:p>
      </dsp:txBody>
      <dsp:txXfrm>
        <a:off x="2131157" y="3422081"/>
        <a:ext cx="7029617" cy="901218"/>
      </dsp:txXfrm>
    </dsp:sp>
    <dsp:sp modelId="{EEA0D0E9-6F70-4F80-81EA-E457A06D7304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7930242" y="733200"/>
        <a:ext cx="342233" cy="468236"/>
      </dsp:txXfrm>
    </dsp:sp>
    <dsp:sp modelId="{7CF6DCDD-5B62-4742-9501-F2016FC6D273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8634787" y="1864548"/>
        <a:ext cx="342233" cy="468236"/>
      </dsp:txXfrm>
    </dsp:sp>
    <dsp:sp modelId="{74A8D2A1-25EC-4168-9524-672A2DF5DCB4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9328817" y="2995896"/>
        <a:ext cx="342233" cy="4682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F11F5-7FA7-4309-A86E-84CF671104B5}">
      <dsp:nvSpPr>
        <dsp:cNvPr id="0" name=""/>
        <dsp:cNvSpPr/>
      </dsp:nvSpPr>
      <dsp:spPr>
        <a:xfrm>
          <a:off x="3082131" y="0"/>
          <a:ext cx="4351338" cy="435133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C9DC8-B979-46D2-914E-D3AD17CCD92E}">
      <dsp:nvSpPr>
        <dsp:cNvPr id="0" name=""/>
        <dsp:cNvSpPr/>
      </dsp:nvSpPr>
      <dsp:spPr>
        <a:xfrm>
          <a:off x="3495508" y="413377"/>
          <a:ext cx="1697021" cy="1697021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Еда (КБЖУ)</a:t>
          </a:r>
        </a:p>
      </dsp:txBody>
      <dsp:txXfrm>
        <a:off x="3578350" y="496219"/>
        <a:ext cx="1531337" cy="1531337"/>
      </dsp:txXfrm>
    </dsp:sp>
    <dsp:sp modelId="{4FA0B62B-5AB6-4DFB-BC8A-FCA022FF80D8}">
      <dsp:nvSpPr>
        <dsp:cNvPr id="0" name=""/>
        <dsp:cNvSpPr/>
      </dsp:nvSpPr>
      <dsp:spPr>
        <a:xfrm>
          <a:off x="5323070" y="413377"/>
          <a:ext cx="1697021" cy="1697021"/>
        </a:xfrm>
        <a:prstGeom prst="roundRect">
          <a:avLst/>
        </a:prstGeom>
        <a:solidFill>
          <a:schemeClr val="accent1">
            <a:shade val="80000"/>
            <a:hueOff val="181866"/>
            <a:satOff val="-18964"/>
            <a:lumOff val="127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Вода</a:t>
          </a:r>
        </a:p>
      </dsp:txBody>
      <dsp:txXfrm>
        <a:off x="5405912" y="496219"/>
        <a:ext cx="1531337" cy="1531337"/>
      </dsp:txXfrm>
    </dsp:sp>
    <dsp:sp modelId="{51845A7F-3A64-44C8-BF80-C5C678794C5B}">
      <dsp:nvSpPr>
        <dsp:cNvPr id="0" name=""/>
        <dsp:cNvSpPr/>
      </dsp:nvSpPr>
      <dsp:spPr>
        <a:xfrm>
          <a:off x="3495508" y="2240939"/>
          <a:ext cx="1697021" cy="1697021"/>
        </a:xfrm>
        <a:prstGeom prst="roundRect">
          <a:avLst/>
        </a:prstGeom>
        <a:solidFill>
          <a:schemeClr val="accent1">
            <a:shade val="80000"/>
            <a:hueOff val="363732"/>
            <a:satOff val="-37928"/>
            <a:lumOff val="254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Воздух</a:t>
          </a:r>
        </a:p>
      </dsp:txBody>
      <dsp:txXfrm>
        <a:off x="3578350" y="2323781"/>
        <a:ext cx="1531337" cy="1531337"/>
      </dsp:txXfrm>
    </dsp:sp>
    <dsp:sp modelId="{176703F3-561B-4107-90A3-0687D2470E61}">
      <dsp:nvSpPr>
        <dsp:cNvPr id="0" name=""/>
        <dsp:cNvSpPr/>
      </dsp:nvSpPr>
      <dsp:spPr>
        <a:xfrm>
          <a:off x="5323070" y="2240939"/>
          <a:ext cx="1697021" cy="1697021"/>
        </a:xfrm>
        <a:prstGeom prst="roundRect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Сон</a:t>
          </a:r>
        </a:p>
      </dsp:txBody>
      <dsp:txXfrm>
        <a:off x="5405912" y="2323781"/>
        <a:ext cx="1531337" cy="15313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7F940-4105-4378-8632-7192F33EF29A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06B67-5E78-4499-B2A0-293CCF296E4D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/>
            <a:t>Этап 1: Мониторинг и сбор данных </a:t>
          </a:r>
          <a:endParaRPr lang="en-US" sz="3100" kern="1200"/>
        </a:p>
      </dsp:txBody>
      <dsp:txXfrm>
        <a:off x="0" y="531"/>
        <a:ext cx="10515600" cy="870055"/>
      </dsp:txXfrm>
    </dsp:sp>
    <dsp:sp modelId="{7D6376D7-4190-4D4B-A5B1-DF38C186EF97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3BF41-41CF-4320-82F1-0D653A5E3A23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/>
            <a:t>Этап 2: Анализ данных и выявление закономерностей</a:t>
          </a:r>
          <a:endParaRPr lang="en-US" sz="3100" kern="1200"/>
        </a:p>
      </dsp:txBody>
      <dsp:txXfrm>
        <a:off x="0" y="870586"/>
        <a:ext cx="10515600" cy="870055"/>
      </dsp:txXfrm>
    </dsp:sp>
    <dsp:sp modelId="{BDDCF306-59EB-4CD4-AE2B-C2D3F016C80D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DB616-D291-4BF2-BBE6-5506BC479748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/>
            <a:t>Этап 3: Формулирование гипотез</a:t>
          </a:r>
          <a:endParaRPr lang="en-US" sz="3100" kern="1200"/>
        </a:p>
      </dsp:txBody>
      <dsp:txXfrm>
        <a:off x="0" y="1740641"/>
        <a:ext cx="10515600" cy="870055"/>
      </dsp:txXfrm>
    </dsp:sp>
    <dsp:sp modelId="{F9F0CE79-6387-4555-811B-789433B51CF0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6B7D-08FF-44EF-B8B9-54C2A2A9E72F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/>
            <a:t>Этап 4: Внесение изменений и проверка гипотез</a:t>
          </a:r>
          <a:endParaRPr lang="en-US" sz="3100" kern="1200"/>
        </a:p>
      </dsp:txBody>
      <dsp:txXfrm>
        <a:off x="0" y="2610696"/>
        <a:ext cx="10515600" cy="870055"/>
      </dsp:txXfrm>
    </dsp:sp>
    <dsp:sp modelId="{E69F35E5-2AEC-42AC-AB13-F414179D5E9C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1B496-60C7-4899-83A4-20FC7BF1FB06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/>
            <a:t>Этап 5: Коррекция и сбор обратной связи</a:t>
          </a:r>
          <a:endParaRPr lang="en-US" sz="3100" kern="1200"/>
        </a:p>
      </dsp:txBody>
      <dsp:txXfrm>
        <a:off x="0" y="3480751"/>
        <a:ext cx="10515600" cy="8700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5ACAF-C1A3-4D00-8880-FD0046245447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461EA3-E58E-48B5-8A60-1672D433DB46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/>
            <a:t>Энергия:</a:t>
          </a:r>
          <a:r>
            <a:rPr lang="ru-RU" sz="2400" kern="1200"/>
            <a:t> Уровень энергии по 10-балльной шкале в разное время дня (утро, после обеда, вечер)</a:t>
          </a:r>
          <a:endParaRPr lang="en-US" sz="2400" kern="1200"/>
        </a:p>
      </dsp:txBody>
      <dsp:txXfrm>
        <a:off x="0" y="531"/>
        <a:ext cx="10515600" cy="870055"/>
      </dsp:txXfrm>
    </dsp:sp>
    <dsp:sp modelId="{0D4DF037-356A-4096-9B61-BCFB05137B43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D19031-045E-462D-8E3A-A0C7EB1DF6CC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/>
            <a:t>Сон:</a:t>
          </a:r>
          <a:r>
            <a:rPr lang="ru-RU" sz="2400" kern="1200"/>
            <a:t> Не просто длительность, а </a:t>
          </a:r>
          <a:r>
            <a:rPr lang="ru-RU" sz="2400" b="1" kern="1200"/>
            <a:t>качество</a:t>
          </a:r>
          <a:r>
            <a:rPr lang="ru-RU" sz="2400" kern="1200"/>
            <a:t> (просыпался ли ночью, легко ли проснулся)</a:t>
          </a:r>
          <a:endParaRPr lang="en-US" sz="2400" kern="1200"/>
        </a:p>
      </dsp:txBody>
      <dsp:txXfrm>
        <a:off x="0" y="870586"/>
        <a:ext cx="10515600" cy="870055"/>
      </dsp:txXfrm>
    </dsp:sp>
    <dsp:sp modelId="{B1F6DA2B-B923-455A-BA7A-ED9D37078CBB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6ED92-49F7-486C-80DE-93D17493ADC0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/>
            <a:t>Настроение и фокус:</a:t>
          </a:r>
          <a:r>
            <a:rPr lang="ru-RU" sz="2400" kern="1200"/>
            <a:t> Раздражительность, туман в голове, апатия</a:t>
          </a:r>
          <a:endParaRPr lang="en-US" sz="2400" kern="1200"/>
        </a:p>
      </dsp:txBody>
      <dsp:txXfrm>
        <a:off x="0" y="1740641"/>
        <a:ext cx="10515600" cy="870055"/>
      </dsp:txXfrm>
    </dsp:sp>
    <dsp:sp modelId="{F68942A0-9421-4906-B4B7-A05B0F5DFABF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8E577-7B68-44D7-8121-B05A70C7569B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/>
            <a:t>Пищеварение:</a:t>
          </a:r>
          <a:r>
            <a:rPr lang="ru-RU" sz="2400" kern="1200"/>
            <a:t> Отсутствие дискомфорта — это норма. Любое вздутие, тяжесть, изжога, изменение стула</a:t>
          </a:r>
          <a:endParaRPr lang="en-US" sz="2400" kern="1200"/>
        </a:p>
      </dsp:txBody>
      <dsp:txXfrm>
        <a:off x="0" y="2610696"/>
        <a:ext cx="10515600" cy="870055"/>
      </dsp:txXfrm>
    </dsp:sp>
    <dsp:sp modelId="{CCE0166D-6282-45FD-B4DA-82B37C2D7AD9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81DC2-152B-4C73-A342-80137FF22C0D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/>
            <a:t>Болевые синдромы:</a:t>
          </a:r>
          <a:r>
            <a:rPr lang="ru-RU" sz="2400" kern="1200"/>
            <a:t> Головная боль, боль в спине, шее — критические сигналы</a:t>
          </a:r>
          <a:endParaRPr lang="en-US" sz="2400" kern="1200"/>
        </a:p>
      </dsp:txBody>
      <dsp:txXfrm>
        <a:off x="0" y="3480751"/>
        <a:ext cx="10515600" cy="8700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BA05D-5F87-4FD2-9ED9-79D6DB852FCC}">
      <dsp:nvSpPr>
        <dsp:cNvPr id="0" name=""/>
        <dsp:cNvSpPr/>
      </dsp:nvSpPr>
      <dsp:spPr>
        <a:xfrm>
          <a:off x="51" y="21288"/>
          <a:ext cx="4913783" cy="118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ОСНОВНАЯ ХАРАКТЕРИСТИКА </a:t>
          </a:r>
          <a:endParaRPr lang="en-US" sz="2400" kern="1200" dirty="0"/>
        </a:p>
      </dsp:txBody>
      <dsp:txXfrm>
        <a:off x="51" y="21288"/>
        <a:ext cx="4913783" cy="1180800"/>
      </dsp:txXfrm>
    </dsp:sp>
    <dsp:sp modelId="{E9E07397-19B9-4840-A7D9-2CD325495577}">
      <dsp:nvSpPr>
        <dsp:cNvPr id="0" name=""/>
        <dsp:cNvSpPr/>
      </dsp:nvSpPr>
      <dsp:spPr>
        <a:xfrm>
          <a:off x="51" y="1202088"/>
          <a:ext cx="4913783" cy="18007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Качественное описание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/>
            <a:t>Локализация и иррадиация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/>
            <a:t>Интенсивность</a:t>
          </a:r>
          <a:endParaRPr lang="en-US" sz="2400" kern="1200"/>
        </a:p>
      </dsp:txBody>
      <dsp:txXfrm>
        <a:off x="51" y="1202088"/>
        <a:ext cx="4913783" cy="1800720"/>
      </dsp:txXfrm>
    </dsp:sp>
    <dsp:sp modelId="{B58B42A9-2F8B-408F-A993-651D5289DBD9}">
      <dsp:nvSpPr>
        <dsp:cNvPr id="0" name=""/>
        <dsp:cNvSpPr/>
      </dsp:nvSpPr>
      <dsp:spPr>
        <a:xfrm>
          <a:off x="5601764" y="21288"/>
          <a:ext cx="4913783" cy="1180800"/>
        </a:xfrm>
        <a:prstGeom prst="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accent3">
              <a:hueOff val="4117163"/>
              <a:satOff val="24712"/>
              <a:lumOff val="188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/>
            <a:t>ВРЕМЕННЫЕ ХАРАКТЕРИСТИКИ</a:t>
          </a:r>
          <a:endParaRPr lang="en-US" sz="2400" kern="1200"/>
        </a:p>
      </dsp:txBody>
      <dsp:txXfrm>
        <a:off x="5601764" y="21288"/>
        <a:ext cx="4913783" cy="1180800"/>
      </dsp:txXfrm>
    </dsp:sp>
    <dsp:sp modelId="{97298A8E-7FCB-4FAF-8863-DE8584088B69}">
      <dsp:nvSpPr>
        <dsp:cNvPr id="0" name=""/>
        <dsp:cNvSpPr/>
      </dsp:nvSpPr>
      <dsp:spPr>
        <a:xfrm>
          <a:off x="5601764" y="1202088"/>
          <a:ext cx="4913783" cy="1800720"/>
        </a:xfrm>
        <a:prstGeom prst="rect">
          <a:avLst/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/>
            <a:t>Начало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/>
            <a:t>Периодичность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/>
            <a:t>Суточный ритм</a:t>
          </a:r>
          <a:endParaRPr lang="en-US" sz="2400" kern="1200"/>
        </a:p>
      </dsp:txBody>
      <dsp:txXfrm>
        <a:off x="5601764" y="1202088"/>
        <a:ext cx="4913783" cy="18007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2F860-E46D-46F5-AC38-E48303823D4D}">
      <dsp:nvSpPr>
        <dsp:cNvPr id="0" name=""/>
        <dsp:cNvSpPr/>
      </dsp:nvSpPr>
      <dsp:spPr>
        <a:xfrm>
          <a:off x="3286" y="557830"/>
          <a:ext cx="3203971" cy="8365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/>
            <a:t>ФАКТОРЫ ВЛИЯНИЯ</a:t>
          </a:r>
          <a:endParaRPr lang="en-US" sz="2300" kern="1200"/>
        </a:p>
      </dsp:txBody>
      <dsp:txXfrm>
        <a:off x="3286" y="557830"/>
        <a:ext cx="3203971" cy="836546"/>
      </dsp:txXfrm>
    </dsp:sp>
    <dsp:sp modelId="{67B68B40-0CDF-4539-9B89-190C78EA61C1}">
      <dsp:nvSpPr>
        <dsp:cNvPr id="0" name=""/>
        <dsp:cNvSpPr/>
      </dsp:nvSpPr>
      <dsp:spPr>
        <a:xfrm>
          <a:off x="3286" y="1394377"/>
          <a:ext cx="3203971" cy="239912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1" kern="1200" dirty="0"/>
            <a:t>Провоцирующие факторы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1" kern="1200"/>
            <a:t>Усугубляющие факторы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1" kern="1200"/>
            <a:t>Облегчающие факторы</a:t>
          </a:r>
          <a:endParaRPr lang="en-US" sz="2300" kern="1200"/>
        </a:p>
      </dsp:txBody>
      <dsp:txXfrm>
        <a:off x="3286" y="1394377"/>
        <a:ext cx="3203971" cy="2399129"/>
      </dsp:txXfrm>
    </dsp:sp>
    <dsp:sp modelId="{176B264D-93C0-4C6A-9853-79C0096D1345}">
      <dsp:nvSpPr>
        <dsp:cNvPr id="0" name=""/>
        <dsp:cNvSpPr/>
      </dsp:nvSpPr>
      <dsp:spPr>
        <a:xfrm>
          <a:off x="3655814" y="557830"/>
          <a:ext cx="3203971" cy="8365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/>
            <a:t>СОПУТСТВУЮЩИЕ</a:t>
          </a:r>
          <a:endParaRPr lang="en-US" sz="2300" kern="1200"/>
        </a:p>
      </dsp:txBody>
      <dsp:txXfrm>
        <a:off x="3655814" y="557830"/>
        <a:ext cx="3203971" cy="836546"/>
      </dsp:txXfrm>
    </dsp:sp>
    <dsp:sp modelId="{938C84F0-4299-4E40-BFF8-55DB866FC950}">
      <dsp:nvSpPr>
        <dsp:cNvPr id="0" name=""/>
        <dsp:cNvSpPr/>
      </dsp:nvSpPr>
      <dsp:spPr>
        <a:xfrm>
          <a:off x="3655814" y="1394377"/>
          <a:ext cx="3203971" cy="239912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1" kern="1200"/>
            <a:t>Пищеварительная система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1" kern="1200"/>
            <a:t>Общее состояние</a:t>
          </a:r>
          <a:endParaRPr lang="en-US" sz="2300" kern="1200"/>
        </a:p>
      </dsp:txBody>
      <dsp:txXfrm>
        <a:off x="3655814" y="1394377"/>
        <a:ext cx="3203971" cy="2399129"/>
      </dsp:txXfrm>
    </dsp:sp>
    <dsp:sp modelId="{DD72E6C7-637E-4821-B084-F68403214568}">
      <dsp:nvSpPr>
        <dsp:cNvPr id="0" name=""/>
        <dsp:cNvSpPr/>
      </dsp:nvSpPr>
      <dsp:spPr>
        <a:xfrm>
          <a:off x="7308342" y="557830"/>
          <a:ext cx="3203971" cy="83654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/>
            <a:t>КОНТЕКСТ И ИСТОРИЯ</a:t>
          </a:r>
          <a:endParaRPr lang="en-US" sz="2300" kern="1200"/>
        </a:p>
      </dsp:txBody>
      <dsp:txXfrm>
        <a:off x="7308342" y="557830"/>
        <a:ext cx="3203971" cy="836546"/>
      </dsp:txXfrm>
    </dsp:sp>
    <dsp:sp modelId="{130F136E-AC59-43E4-8E16-5CB5AC3FF97C}">
      <dsp:nvSpPr>
        <dsp:cNvPr id="0" name=""/>
        <dsp:cNvSpPr/>
      </dsp:nvSpPr>
      <dsp:spPr>
        <a:xfrm>
          <a:off x="7308342" y="1394377"/>
          <a:ext cx="3203971" cy="239912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1" kern="1200"/>
            <a:t>Предшествующие события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1" kern="1200"/>
            <a:t>Динамика развития</a:t>
          </a:r>
          <a:endParaRPr lang="en-US" sz="2300" kern="1200"/>
        </a:p>
      </dsp:txBody>
      <dsp:txXfrm>
        <a:off x="7308342" y="1394377"/>
        <a:ext cx="3203971" cy="23991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ED04B-37ED-4205-A585-B5A2FF32B4FC}">
      <dsp:nvSpPr>
        <dsp:cNvPr id="0" name=""/>
        <dsp:cNvSpPr/>
      </dsp:nvSpPr>
      <dsp:spPr>
        <a:xfrm>
          <a:off x="0" y="4170"/>
          <a:ext cx="6651253" cy="8884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BE970-E782-4385-8567-D1C2E25A378C}">
      <dsp:nvSpPr>
        <dsp:cNvPr id="0" name=""/>
        <dsp:cNvSpPr/>
      </dsp:nvSpPr>
      <dsp:spPr>
        <a:xfrm>
          <a:off x="268742" y="204061"/>
          <a:ext cx="488622" cy="4886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097E8-CFDB-4899-85DB-551BCD243E8A}">
      <dsp:nvSpPr>
        <dsp:cNvPr id="0" name=""/>
        <dsp:cNvSpPr/>
      </dsp:nvSpPr>
      <dsp:spPr>
        <a:xfrm>
          <a:off x="1026106" y="4170"/>
          <a:ext cx="5625146" cy="88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23" tIns="94023" rIns="94023" bIns="9402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Жирная пища </a:t>
          </a:r>
          <a:br>
            <a:rPr lang="ru-RU" sz="2000" b="1" kern="1200" dirty="0"/>
          </a:br>
          <a:r>
            <a:rPr lang="ru-RU" sz="2000" b="1" kern="1200" dirty="0"/>
            <a:t>→</a:t>
          </a:r>
          <a:r>
            <a:rPr lang="ru-RU" sz="2000" kern="1200" dirty="0"/>
            <a:t> Желчный пузырь, поджелудочная</a:t>
          </a:r>
          <a:endParaRPr lang="en-US" sz="2000" kern="1200" dirty="0"/>
        </a:p>
      </dsp:txBody>
      <dsp:txXfrm>
        <a:off x="1026106" y="4170"/>
        <a:ext cx="5625146" cy="888403"/>
      </dsp:txXfrm>
    </dsp:sp>
    <dsp:sp modelId="{832961CE-1E21-4BDD-9F27-477C938CDBEC}">
      <dsp:nvSpPr>
        <dsp:cNvPr id="0" name=""/>
        <dsp:cNvSpPr/>
      </dsp:nvSpPr>
      <dsp:spPr>
        <a:xfrm>
          <a:off x="0" y="1114675"/>
          <a:ext cx="6651253" cy="8884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AD0ABE-2FBE-4C12-BEE6-4D2C5A13D983}">
      <dsp:nvSpPr>
        <dsp:cNvPr id="0" name=""/>
        <dsp:cNvSpPr/>
      </dsp:nvSpPr>
      <dsp:spPr>
        <a:xfrm>
          <a:off x="268742" y="1314566"/>
          <a:ext cx="488622" cy="4886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F471-2BC8-406E-AB50-CB005A83ACEA}">
      <dsp:nvSpPr>
        <dsp:cNvPr id="0" name=""/>
        <dsp:cNvSpPr/>
      </dsp:nvSpPr>
      <dsp:spPr>
        <a:xfrm>
          <a:off x="1026106" y="1114675"/>
          <a:ext cx="5625146" cy="88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23" tIns="94023" rIns="94023" bIns="9402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Сладкое/углеводы </a:t>
          </a:r>
          <a:br>
            <a:rPr lang="ru-RU" sz="2000" b="1" kern="1200" dirty="0"/>
          </a:br>
          <a:r>
            <a:rPr lang="ru-RU" sz="2000" b="1" kern="1200" dirty="0"/>
            <a:t>→</a:t>
          </a:r>
          <a:r>
            <a:rPr lang="ru-RU" sz="2000" kern="1200" dirty="0"/>
            <a:t> Тонкий кишечник (СИБР), поджелудочная</a:t>
          </a:r>
          <a:endParaRPr lang="en-US" sz="2000" kern="1200" dirty="0"/>
        </a:p>
      </dsp:txBody>
      <dsp:txXfrm>
        <a:off x="1026106" y="1114675"/>
        <a:ext cx="5625146" cy="888403"/>
      </dsp:txXfrm>
    </dsp:sp>
    <dsp:sp modelId="{45636585-F8AD-48E0-8A82-FDF7FE82877F}">
      <dsp:nvSpPr>
        <dsp:cNvPr id="0" name=""/>
        <dsp:cNvSpPr/>
      </dsp:nvSpPr>
      <dsp:spPr>
        <a:xfrm>
          <a:off x="0" y="2225180"/>
          <a:ext cx="6651253" cy="8884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7EABF-5D86-4029-ADF1-4D2D4286F82C}">
      <dsp:nvSpPr>
        <dsp:cNvPr id="0" name=""/>
        <dsp:cNvSpPr/>
      </dsp:nvSpPr>
      <dsp:spPr>
        <a:xfrm>
          <a:off x="268742" y="2425070"/>
          <a:ext cx="488622" cy="4886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E395D-CADA-4952-A99B-45631A81FD35}">
      <dsp:nvSpPr>
        <dsp:cNvPr id="0" name=""/>
        <dsp:cNvSpPr/>
      </dsp:nvSpPr>
      <dsp:spPr>
        <a:xfrm>
          <a:off x="1026106" y="2225180"/>
          <a:ext cx="5625146" cy="88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23" tIns="94023" rIns="94023" bIns="9402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Белковая пища </a:t>
          </a:r>
          <a:br>
            <a:rPr lang="ru-RU" sz="2000" b="1" kern="1200" dirty="0"/>
          </a:br>
          <a:r>
            <a:rPr lang="ru-RU" sz="2000" b="1" kern="1200" dirty="0"/>
            <a:t>→</a:t>
          </a:r>
          <a:r>
            <a:rPr lang="ru-RU" sz="2000" kern="1200" dirty="0"/>
            <a:t> Желудок (сниженная кислотность)</a:t>
          </a:r>
          <a:endParaRPr lang="en-US" sz="2000" kern="1200" dirty="0"/>
        </a:p>
      </dsp:txBody>
      <dsp:txXfrm>
        <a:off x="1026106" y="2225180"/>
        <a:ext cx="5625146" cy="888403"/>
      </dsp:txXfrm>
    </dsp:sp>
    <dsp:sp modelId="{E24EB853-6277-4AE1-A9A6-028C29DEC155}">
      <dsp:nvSpPr>
        <dsp:cNvPr id="0" name=""/>
        <dsp:cNvSpPr/>
      </dsp:nvSpPr>
      <dsp:spPr>
        <a:xfrm>
          <a:off x="0" y="3335684"/>
          <a:ext cx="6651253" cy="8884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08907C-01B5-4155-81E9-38FB9232EF8D}">
      <dsp:nvSpPr>
        <dsp:cNvPr id="0" name=""/>
        <dsp:cNvSpPr/>
      </dsp:nvSpPr>
      <dsp:spPr>
        <a:xfrm>
          <a:off x="268742" y="3535575"/>
          <a:ext cx="488622" cy="4886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0FE95-39A9-4BDA-9BC5-9ABCB6DFB9AB}">
      <dsp:nvSpPr>
        <dsp:cNvPr id="0" name=""/>
        <dsp:cNvSpPr/>
      </dsp:nvSpPr>
      <dsp:spPr>
        <a:xfrm>
          <a:off x="1026106" y="3335684"/>
          <a:ext cx="5625146" cy="88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23" tIns="94023" rIns="94023" bIns="9402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Клетчатка/овощи </a:t>
          </a:r>
          <a:br>
            <a:rPr lang="ru-RU" sz="2000" b="1" kern="1200" dirty="0"/>
          </a:br>
          <a:r>
            <a:rPr lang="ru-RU" sz="2000" b="1" kern="1200" dirty="0"/>
            <a:t>→</a:t>
          </a:r>
          <a:r>
            <a:rPr lang="ru-RU" sz="2000" kern="1200" dirty="0"/>
            <a:t> Толстый кишечник</a:t>
          </a:r>
          <a:endParaRPr lang="en-US" sz="2000" kern="1200" dirty="0"/>
        </a:p>
      </dsp:txBody>
      <dsp:txXfrm>
        <a:off x="1026106" y="3335684"/>
        <a:ext cx="5625146" cy="888403"/>
      </dsp:txXfrm>
    </dsp:sp>
    <dsp:sp modelId="{2AB88D8F-60EA-4C2F-8840-75083E36480A}">
      <dsp:nvSpPr>
        <dsp:cNvPr id="0" name=""/>
        <dsp:cNvSpPr/>
      </dsp:nvSpPr>
      <dsp:spPr>
        <a:xfrm>
          <a:off x="0" y="4446189"/>
          <a:ext cx="6651253" cy="8884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42C9C-B726-4E68-B68B-9F2FC7AEC1DC}">
      <dsp:nvSpPr>
        <dsp:cNvPr id="0" name=""/>
        <dsp:cNvSpPr/>
      </dsp:nvSpPr>
      <dsp:spPr>
        <a:xfrm>
          <a:off x="268742" y="4646080"/>
          <a:ext cx="488622" cy="48862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D51DA-F480-414F-AF54-6BF911E017AE}">
      <dsp:nvSpPr>
        <dsp:cNvPr id="0" name=""/>
        <dsp:cNvSpPr/>
      </dsp:nvSpPr>
      <dsp:spPr>
        <a:xfrm>
          <a:off x="1026106" y="4446189"/>
          <a:ext cx="5625146" cy="88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23" tIns="94023" rIns="94023" bIns="9402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Кофе/острое </a:t>
          </a:r>
          <a:br>
            <a:rPr lang="ru-RU" sz="2000" b="1" kern="1200" dirty="0"/>
          </a:br>
          <a:r>
            <a:rPr lang="ru-RU" sz="2000" b="1" kern="1200" dirty="0"/>
            <a:t>→</a:t>
          </a:r>
          <a:r>
            <a:rPr lang="ru-RU" sz="2000" kern="1200" dirty="0"/>
            <a:t> Желудок, пищевод (рефлюкс)</a:t>
          </a:r>
          <a:endParaRPr lang="en-US" sz="2000" kern="1200" dirty="0"/>
        </a:p>
      </dsp:txBody>
      <dsp:txXfrm>
        <a:off x="1026106" y="4446189"/>
        <a:ext cx="5625146" cy="8884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00F75-9D24-4487-B82C-E28D7280E06B}">
      <dsp:nvSpPr>
        <dsp:cNvPr id="0" name=""/>
        <dsp:cNvSpPr/>
      </dsp:nvSpPr>
      <dsp:spPr>
        <a:xfrm>
          <a:off x="0" y="33011"/>
          <a:ext cx="6651253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Боль после жирного + горечь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=</a:t>
          </a:r>
          <a:r>
            <a:rPr lang="ru-RU" sz="2200" kern="1200" dirty="0"/>
            <a:t> Желчный пузырь</a:t>
          </a:r>
          <a:endParaRPr lang="en-US" sz="2200" kern="1200" dirty="0"/>
        </a:p>
      </dsp:txBody>
      <dsp:txXfrm>
        <a:off x="49004" y="82015"/>
        <a:ext cx="6553245" cy="905852"/>
      </dsp:txXfrm>
    </dsp:sp>
    <dsp:sp modelId="{E8CC4195-4F08-487C-A616-0F3E39E083BF}">
      <dsp:nvSpPr>
        <dsp:cNvPr id="0" name=""/>
        <dsp:cNvSpPr/>
      </dsp:nvSpPr>
      <dsp:spPr>
        <a:xfrm>
          <a:off x="0" y="1100231"/>
          <a:ext cx="6651253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Боль через 2 часа + стул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=</a:t>
          </a:r>
          <a:r>
            <a:rPr lang="ru-RU" sz="2200" kern="1200" dirty="0"/>
            <a:t> Поджелудочная</a:t>
          </a:r>
          <a:endParaRPr lang="en-US" sz="2200" kern="1200" dirty="0"/>
        </a:p>
      </dsp:txBody>
      <dsp:txXfrm>
        <a:off x="49004" y="1149235"/>
        <a:ext cx="6553245" cy="905852"/>
      </dsp:txXfrm>
    </dsp:sp>
    <dsp:sp modelId="{C720CA9F-3FD1-4649-BFD7-455D52683F1B}">
      <dsp:nvSpPr>
        <dsp:cNvPr id="0" name=""/>
        <dsp:cNvSpPr/>
      </dsp:nvSpPr>
      <dsp:spPr>
        <a:xfrm>
          <a:off x="0" y="2167451"/>
          <a:ext cx="6651253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Изжога в положении лежа + отрыжка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=</a:t>
          </a:r>
          <a:r>
            <a:rPr lang="ru-RU" sz="2200" kern="1200" dirty="0"/>
            <a:t> Пищевод</a:t>
          </a:r>
          <a:endParaRPr lang="en-US" sz="2200" kern="1200" dirty="0"/>
        </a:p>
      </dsp:txBody>
      <dsp:txXfrm>
        <a:off x="49004" y="2216455"/>
        <a:ext cx="6553245" cy="905852"/>
      </dsp:txXfrm>
    </dsp:sp>
    <dsp:sp modelId="{50289FE3-C897-4F40-A949-52C5E4765DA4}">
      <dsp:nvSpPr>
        <dsp:cNvPr id="0" name=""/>
        <dsp:cNvSpPr/>
      </dsp:nvSpPr>
      <dsp:spPr>
        <a:xfrm>
          <a:off x="0" y="3234672"/>
          <a:ext cx="6651253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Вздутие + нерегулярный стул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=</a:t>
          </a:r>
          <a:r>
            <a:rPr lang="ru-RU" sz="2200" kern="1200" dirty="0"/>
            <a:t> Кишечник</a:t>
          </a:r>
          <a:endParaRPr lang="en-US" sz="2200" kern="1200" dirty="0"/>
        </a:p>
      </dsp:txBody>
      <dsp:txXfrm>
        <a:off x="49004" y="3283676"/>
        <a:ext cx="6553245" cy="905852"/>
      </dsp:txXfrm>
    </dsp:sp>
    <dsp:sp modelId="{7845C5B8-7DE8-4D9A-ADE1-CD43880940E9}">
      <dsp:nvSpPr>
        <dsp:cNvPr id="0" name=""/>
        <dsp:cNvSpPr/>
      </dsp:nvSpPr>
      <dsp:spPr>
        <a:xfrm>
          <a:off x="0" y="4301892"/>
          <a:ext cx="6651253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Тяжесть сразу после еды + отрыжка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=</a:t>
          </a:r>
          <a:r>
            <a:rPr lang="ru-RU" sz="2200" kern="1200" dirty="0"/>
            <a:t> Желудок</a:t>
          </a:r>
          <a:endParaRPr lang="en-US" sz="2200" kern="1200" dirty="0"/>
        </a:p>
      </dsp:txBody>
      <dsp:txXfrm>
        <a:off x="49004" y="4350896"/>
        <a:ext cx="6553245" cy="9058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2E777-2CAF-4D3F-9BD3-A5765BB2D2CE}">
      <dsp:nvSpPr>
        <dsp:cNvPr id="0" name=""/>
        <dsp:cNvSpPr/>
      </dsp:nvSpPr>
      <dsp:spPr>
        <a:xfrm>
          <a:off x="0" y="631061"/>
          <a:ext cx="6651253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211" tIns="395732" rIns="51621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/>
            <a:t>"Началось после кишечной инфекции в марте"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/>
            <a:t>"Ухудшение после курса антибиотиков"</a:t>
          </a:r>
          <a:endParaRPr lang="en-US" sz="1900" kern="1200"/>
        </a:p>
      </dsp:txBody>
      <dsp:txXfrm>
        <a:off x="0" y="631061"/>
        <a:ext cx="6651253" cy="1107225"/>
      </dsp:txXfrm>
    </dsp:sp>
    <dsp:sp modelId="{C1B1249A-7163-4E1B-B8F2-CE2DD32F3738}">
      <dsp:nvSpPr>
        <dsp:cNvPr id="0" name=""/>
        <dsp:cNvSpPr/>
      </dsp:nvSpPr>
      <dsp:spPr>
        <a:xfrm>
          <a:off x="332562" y="350621"/>
          <a:ext cx="4655877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81" tIns="0" rIns="17598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/>
            <a:t>Предшествующие события:</a:t>
          </a:r>
          <a:endParaRPr lang="en-US" sz="1900" kern="1200"/>
        </a:p>
      </dsp:txBody>
      <dsp:txXfrm>
        <a:off x="359942" y="378001"/>
        <a:ext cx="4601117" cy="506120"/>
      </dsp:txXfrm>
    </dsp:sp>
    <dsp:sp modelId="{1989AEA6-6188-4455-90A1-FD71838219A3}">
      <dsp:nvSpPr>
        <dsp:cNvPr id="0" name=""/>
        <dsp:cNvSpPr/>
      </dsp:nvSpPr>
      <dsp:spPr>
        <a:xfrm>
          <a:off x="0" y="2121327"/>
          <a:ext cx="6651253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211" tIns="395732" rIns="51621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/>
            <a:t>"Совпало с напряженным периодом на работе"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/>
            <a:t>"Усиливается при нервном напряжении"</a:t>
          </a:r>
          <a:endParaRPr lang="en-US" sz="1900" kern="1200"/>
        </a:p>
      </dsp:txBody>
      <dsp:txXfrm>
        <a:off x="0" y="2121327"/>
        <a:ext cx="6651253" cy="1107225"/>
      </dsp:txXfrm>
    </dsp:sp>
    <dsp:sp modelId="{1B861165-87A7-47DD-ABF0-0CC8A1602A5F}">
      <dsp:nvSpPr>
        <dsp:cNvPr id="0" name=""/>
        <dsp:cNvSpPr/>
      </dsp:nvSpPr>
      <dsp:spPr>
        <a:xfrm>
          <a:off x="332562" y="1840887"/>
          <a:ext cx="4655877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81" tIns="0" rIns="17598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/>
            <a:t>Стрессы:</a:t>
          </a:r>
          <a:endParaRPr lang="en-US" sz="1900" kern="1200"/>
        </a:p>
      </dsp:txBody>
      <dsp:txXfrm>
        <a:off x="359942" y="1868267"/>
        <a:ext cx="4601117" cy="506120"/>
      </dsp:txXfrm>
    </dsp:sp>
    <dsp:sp modelId="{2B794CF5-1679-4931-BB4D-E0723290CC19}">
      <dsp:nvSpPr>
        <dsp:cNvPr id="0" name=""/>
        <dsp:cNvSpPr/>
      </dsp:nvSpPr>
      <dsp:spPr>
        <a:xfrm>
          <a:off x="0" y="3611592"/>
          <a:ext cx="6651253" cy="1376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211" tIns="395732" rIns="51621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/>
            <a:t>"Постепенно ухудшается в течение 3 месяцев"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/>
            <a:t>"Симптомы меняются: сначала была только тяжесть, теперь боль"</a:t>
          </a:r>
          <a:endParaRPr lang="en-US" sz="1900" kern="1200"/>
        </a:p>
      </dsp:txBody>
      <dsp:txXfrm>
        <a:off x="0" y="3611592"/>
        <a:ext cx="6651253" cy="1376550"/>
      </dsp:txXfrm>
    </dsp:sp>
    <dsp:sp modelId="{D3B07640-D660-4670-A5DC-20C3E48B12D5}">
      <dsp:nvSpPr>
        <dsp:cNvPr id="0" name=""/>
        <dsp:cNvSpPr/>
      </dsp:nvSpPr>
      <dsp:spPr>
        <a:xfrm>
          <a:off x="332562" y="3331152"/>
          <a:ext cx="4655877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81" tIns="0" rIns="17598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/>
            <a:t>Прогрессирование:</a:t>
          </a:r>
          <a:endParaRPr lang="en-US" sz="1900" kern="1200"/>
        </a:p>
      </dsp:txBody>
      <dsp:txXfrm>
        <a:off x="359942" y="3358532"/>
        <a:ext cx="4601117" cy="5061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D2D12-2AB3-4A74-B39B-6DC942D30B04}">
      <dsp:nvSpPr>
        <dsp:cNvPr id="0" name=""/>
        <dsp:cNvSpPr/>
      </dsp:nvSpPr>
      <dsp:spPr>
        <a:xfrm>
          <a:off x="0" y="33011"/>
          <a:ext cx="6651253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Тошнота/рвота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→</a:t>
          </a:r>
          <a:r>
            <a:rPr lang="ru-RU" sz="2200" kern="1200" dirty="0"/>
            <a:t> Желудок, поджелудочная, желчный</a:t>
          </a:r>
          <a:endParaRPr lang="en-US" sz="2200" kern="1200" dirty="0"/>
        </a:p>
      </dsp:txBody>
      <dsp:txXfrm>
        <a:off x="49004" y="82015"/>
        <a:ext cx="6553245" cy="905852"/>
      </dsp:txXfrm>
    </dsp:sp>
    <dsp:sp modelId="{50AFBE20-3836-4340-8AFA-FCE52061E895}">
      <dsp:nvSpPr>
        <dsp:cNvPr id="0" name=""/>
        <dsp:cNvSpPr/>
      </dsp:nvSpPr>
      <dsp:spPr>
        <a:xfrm>
          <a:off x="0" y="1100231"/>
          <a:ext cx="6651253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Вздутие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→</a:t>
          </a:r>
          <a:r>
            <a:rPr lang="ru-RU" sz="2200" kern="1200" dirty="0"/>
            <a:t> Кишечник (СИБР, дисбиоз)</a:t>
          </a:r>
          <a:endParaRPr lang="en-US" sz="2200" kern="1200" dirty="0"/>
        </a:p>
      </dsp:txBody>
      <dsp:txXfrm>
        <a:off x="49004" y="1149235"/>
        <a:ext cx="6553245" cy="905852"/>
      </dsp:txXfrm>
    </dsp:sp>
    <dsp:sp modelId="{8F7B61BC-87A2-4C00-9910-1886E0E900F7}">
      <dsp:nvSpPr>
        <dsp:cNvPr id="0" name=""/>
        <dsp:cNvSpPr/>
      </dsp:nvSpPr>
      <dsp:spPr>
        <a:xfrm>
          <a:off x="0" y="2167451"/>
          <a:ext cx="6651253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Нарушение стула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→</a:t>
          </a:r>
          <a:r>
            <a:rPr lang="ru-RU" sz="2200" kern="1200" dirty="0"/>
            <a:t> Кишечник, поджелудочная</a:t>
          </a:r>
          <a:endParaRPr lang="en-US" sz="2200" kern="1200" dirty="0"/>
        </a:p>
      </dsp:txBody>
      <dsp:txXfrm>
        <a:off x="49004" y="2216455"/>
        <a:ext cx="6553245" cy="905852"/>
      </dsp:txXfrm>
    </dsp:sp>
    <dsp:sp modelId="{AC8F29E8-BA32-47AF-9C11-D803CD74B507}">
      <dsp:nvSpPr>
        <dsp:cNvPr id="0" name=""/>
        <dsp:cNvSpPr/>
      </dsp:nvSpPr>
      <dsp:spPr>
        <a:xfrm>
          <a:off x="0" y="3234672"/>
          <a:ext cx="6651253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Отрыжка/изжога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→</a:t>
          </a:r>
          <a:r>
            <a:rPr lang="ru-RU" sz="2200" kern="1200" dirty="0"/>
            <a:t> Пищевод, желудок</a:t>
          </a:r>
          <a:endParaRPr lang="en-US" sz="2200" kern="1200" dirty="0"/>
        </a:p>
      </dsp:txBody>
      <dsp:txXfrm>
        <a:off x="49004" y="3283676"/>
        <a:ext cx="6553245" cy="905852"/>
      </dsp:txXfrm>
    </dsp:sp>
    <dsp:sp modelId="{E4AE43C8-F5E8-4C4E-9689-10E89F56E078}">
      <dsp:nvSpPr>
        <dsp:cNvPr id="0" name=""/>
        <dsp:cNvSpPr/>
      </dsp:nvSpPr>
      <dsp:spPr>
        <a:xfrm>
          <a:off x="0" y="4301892"/>
          <a:ext cx="6651253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Слабость/потеря веса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→</a:t>
          </a:r>
          <a:r>
            <a:rPr lang="ru-RU" sz="2200" kern="1200" dirty="0"/>
            <a:t> Поджелудочная, тонкий кишечник</a:t>
          </a:r>
          <a:endParaRPr lang="en-US" sz="2200" kern="1200" dirty="0"/>
        </a:p>
      </dsp:txBody>
      <dsp:txXfrm>
        <a:off x="49004" y="4350896"/>
        <a:ext cx="6553245" cy="90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AE012-6734-4878-A2AC-BB9CA52E4AEE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23244-B364-45FB-981D-FD7F746F1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80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23244-B364-45FB-981D-FD7F746F182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633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D9B2E-7BA7-7536-A71E-581D0FF9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06AA4D-4E9F-5B4B-A939-50D585FE0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28410-881F-CCC9-5970-08F258A58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D97F35-FDA7-4FF3-E9AB-5EC742877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DBF1A-A795-177B-8D14-760CA69B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50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B429B-6AAA-3E18-53E2-F39FEA23D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DD108E-E62D-F29B-6188-3E186394F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3ED7C2-1213-D830-83AE-90E37DA6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31609-72AB-F5DE-371D-0142C11B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401493-1EA2-B74A-45B6-5F681C051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79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0AD290-14B2-3864-A2AF-C0B07E9D4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E70FC0-4DED-BDB5-94D7-A08FFB9CB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D6F2B6-9001-1BC3-AF62-00BFA1586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E0FE33-85C9-1723-AAF0-7F867ADF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E11A4-8E85-544D-86D2-E0AF5F20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937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CF452-2885-9DD7-600C-78F235097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396AB7-E5BD-5E1B-DAA4-9F06380F6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BABBA-9EB0-F32C-EF57-DF0839AB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75586-7CFE-474F-96A0-1550A4F78666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21655-55BC-4007-E1AE-1C185B93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65A50D-1D2E-26D9-1E1E-F3B78AF9D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842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25AAA-E3C0-170A-7DD8-BFD0FE33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59D126-2A31-CC89-815E-061195409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4D8548-78FE-4484-F2C3-6A2E18D0D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000D-114F-4990-97A5-C5D9CC92EF16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1F6441-A44A-DC52-5D40-5042E440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A155F0-9C18-7856-D468-7C8789F5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4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6547D-3C12-0995-1FAB-8F93494B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B3AE75-A273-509D-3C5D-C5DE5CF2C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31CD5-ACAA-D298-8603-E3B35B133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36ED-24B3-4F59-8810-2035F2D247E5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14D1CB-F024-4E7B-B708-841E5CDA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C11375-4719-70FC-806F-D683316C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747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A6193-393D-3416-98BC-D6EE348F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976820-751A-B948-BE9B-62B2CE08D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09A57B-2EEF-62EE-E6ED-062152B69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F369F7-6702-6AA2-6098-ACD6156C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900F-4994-4EDF-A1B7-D4D4C8466DCF}" type="datetime1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D79875-9B10-A356-1166-CDA5AE9E7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D3B7DA-1F84-18B1-C8A9-C22605F8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58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C0BC1-AF9C-B5D1-D737-6AFF3FDC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4FE8B-7804-3E9C-68B2-A8B14BB42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11DEE-CECC-CDAF-C90F-909189B11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75713B-1900-FCD1-3941-33ADD9701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348540-0E6E-24E3-F7D7-7F7CFCBC9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6050A4-07E4-8C45-8CBD-C7FDAACE9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BD20-D0A3-4693-9BCD-4303F3EA46BE}" type="datetime1">
              <a:rPr lang="ru-RU" smtClean="0"/>
              <a:t>06.10.2025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D922D7-2832-1365-48BA-C2F24807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703989-3C12-D922-97C4-1C527EAD4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13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75101-619F-879D-707F-3A29DDEE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41D755-8BCB-F003-280F-64280C6A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A84E4-6287-4848-B282-792DE0A85FEB}" type="datetime1">
              <a:rPr lang="ru-RU" smtClean="0"/>
              <a:t>06.10.2025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FBF85C-79D4-7866-211F-7A94A017B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C06918-E257-5A16-DC7C-84809349E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12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053E8E-2544-C611-CA03-82BD79A10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21E3-12DB-49E6-B878-62242C89A175}" type="datetime1">
              <a:rPr lang="ru-RU" smtClean="0"/>
              <a:t>06.10.2025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BAFA7E-0EEF-8C9D-909F-74E8FB51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777ED2-2F25-93C9-5441-9551AA9F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12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8707C-5B3E-79A9-8D6A-0DEB2DB0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E1BBB7-7FDA-0DE1-B0C4-3954123D4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D54920-179E-E018-5C23-30B1F7324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F54074-6835-27D6-D5BF-5E9B7312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9B861-92C6-4BA5-B863-5B85FA9D23E0}" type="datetime1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BF803D-8B44-44D8-BEF3-26F127B3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8D5F9F-E49D-4698-BE69-FB009DA4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09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0C222-03C1-B487-F79F-8D79ADFD0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4B48A-BE58-B332-83E0-39DBBEEB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B0F653-24D3-F757-10FB-5353DE41F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01360D-BE6C-0FB6-0E8B-12C30203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92D96D-1335-2BCE-7B25-0977ECE6C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1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AE261-87CC-99DF-977D-5A9310264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A35206-3528-4CFD-DBDD-FBBCAF4F7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9AAEA0-52F7-BD8F-0C1D-3CA5797A9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E478BF-DFB5-4659-5814-4F9DA40E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405E-3FF8-4C2E-969F-EF903B87EB00}" type="datetime1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8E99A8-3272-4568-985E-6D48B5B47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FF2CB5-ACFF-22B6-FFCF-43783264A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076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5E0CA-6336-0A66-975F-A73E6708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E05B82-832B-DD6F-89DA-27C5F1129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9AE12-DC60-1892-A5A3-0F0690F7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65CE4-3687-478D-80DD-45E154A34B39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E9D335-FA32-2CE6-6844-379A4A3A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E4F89-9578-9D1D-F015-A3705248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613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FE95D7-2CF7-92EF-BFC4-A35E151081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78D235-F6B1-1E7C-84D0-5B417BECD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6ABFA-AB21-ED70-37A8-1FF47578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B044-3CD0-4356-8D66-086C5CF7B4EA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B3DA5-DFD5-636F-111E-02297D51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5AE5D5-D15B-5C9C-30A3-3A94F45C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4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640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619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10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882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96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493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10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867DC-9668-2EBB-2F85-C42549F0A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7B3E90-C9A9-5785-5D71-9A70C37BC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0783E-546C-3A0E-AC27-747F553D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EFE9C9-B6DC-3311-7C4D-0118BEDDE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696FCE-F2DB-4BC6-AC2C-1D1D48E8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867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190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640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368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65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D4982-E040-4BE0-B7FA-F0298B32E137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490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8239-04BE-48E9-A259-090BF867706B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928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F46B-FD20-4895-B484-48FB862F7F6A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6196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845E-F9A9-4FFE-BC7D-059D1B49AFBF}" type="datetime1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665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BD35-A7A5-43FE-AA9F-34AFCCDE17F3}" type="datetime1">
              <a:rPr lang="ru-RU" smtClean="0"/>
              <a:t>06.10.2025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756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B0C8-F987-4357-AFA7-8BB3DD956474}" type="datetime1">
              <a:rPr lang="ru-RU" smtClean="0"/>
              <a:t>06.10.2025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029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A5F25-EC93-B0BD-386E-F5262E52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18CF38-BBB3-BDD7-2E00-6302BD4BE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8D7DCC-5B0B-65EB-8B28-C0829025D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D90D10-EF43-2A7D-A946-953D16B5A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D54EF-76CE-022C-0CC5-E7F83C7C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DA5584-5A15-8F86-8EC4-7054C4AB5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36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1E05-6A45-4E43-A00A-022AECBA4350}" type="datetime1">
              <a:rPr lang="ru-RU" smtClean="0"/>
              <a:t>06.10.2025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921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195C-1753-44EF-9491-939583A64511}" type="datetime1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992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415C-082F-4F00-8D82-377BB215FD72}" type="datetime1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590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1C8C-9F78-4B80-84D8-DDFC5D547A9D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033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D648F-EEA2-4CCD-A759-31B36A35146C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890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0EAF5-40B4-6BC3-BC75-33A183921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9E520F-3B22-1BF2-B3A2-B1A10F373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6159E-1067-0E1C-47C3-BC6C348E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B5593-2AA3-D2D0-62BC-05FEB7CB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02342D-8709-0F28-F13D-8AF0F165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54283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CA5DB-C0D4-AFDC-07F3-A7AE79F4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E3A7B1-8640-816E-22A0-1C4835799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C642AC-A336-6A9F-26A9-161EA603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91BB30-4577-70FE-668F-E917D3D6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21537D-D857-3A92-6E43-EF9D3E54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05982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D8C90-ADFF-3A97-24FC-1679534E7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10882F-CD71-7980-E236-F691E0974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5AA03B-004E-019D-441C-EEA26C4D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E7F-49D6-33E8-1F28-A6B7857E3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5976CB-F9D5-D56F-8C4B-4C544BD5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227577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0D915-F213-D061-AD54-019B6F79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042F7-C4B6-4244-2F11-F77D8A2FC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F5C7B9-5B23-DF8B-56C0-E5C749FF3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5A754E-25FE-7D2D-32BE-E1C380D7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B024F2-41F9-9711-9D06-CEED5DD7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D3DC47-7652-2322-0F8A-4DA3749A9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92673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70DC-3C55-B0B4-1080-2C8686CF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2812B-7B4F-8C06-6AE5-95F729B79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E273AB-B6D8-E59B-EF61-06EFD1522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D4DC30-4335-2709-C14A-756830020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56B4C2-B1DE-A0A9-2AF6-2F1A44EF5E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042E11-6425-94DC-4552-9D395C63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EB981B-EABF-130C-BB90-7B4F9058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DD2710-F965-FE5C-B536-DB83958D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87370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9C5E2-9B06-2123-98D0-54168A98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464462-B024-78C6-039D-1F267BF5B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3EB93F-32F7-A8DC-93E5-CBD0BCFF8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9646F7-7026-BF7B-88F5-7D653BFC9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A4F4BA-DBD4-6689-640D-5E353AAA2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CB7529-3640-2D0E-2B5A-4F2BD6FF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AFB97C-08A5-77CB-9BC2-9435B11B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867EFD-265D-5FD9-CB6C-EC81147B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4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8AD29-8DE9-353C-79CA-F51FC346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FF6A4D-87C2-DAC0-E361-A151CD27F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7C40A9-DE67-015A-5DE5-37E257CC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979ED8-A154-08FC-9196-E108E8057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2394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09FB9F-F1FE-5FA3-88E8-173ED5B41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6E0A2C-6C95-E6BF-932F-30C0CE4E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FCA989-1422-B995-C018-D504E8E9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77393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A0213-381E-3552-DE44-A8164D92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CFF45-F7C4-D7C7-FDD3-C47EDE75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26E7C8-62BF-261B-8547-5A97BE38D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B908DE-2D8D-0D4E-D827-46581147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4D6C7B-AC04-56E9-40D5-81466A9B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9FEED1-F191-2235-C215-B856BB50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10089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673E5-6CCE-A42F-2BAD-51EDB164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33693F-4AA9-01E9-BA34-295A12ECE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7C7E37-E8B2-8191-38BD-641768CEB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73B4F1-1330-346D-593E-C6E89A8D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FCD445-8F14-5C20-5288-EF90D970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CA424B-EE93-F5A9-B6D5-3728F799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659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7DF84-2F96-73C1-5FDA-5D7BA8258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51119D-6B9D-C1E5-FCC1-446423F8B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D1213-BD27-6A47-EAA1-DC63F85FF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C98BA8-7834-72AA-86A1-CA8AE4DE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1A3C41-C2AB-01CB-3690-524FFCCF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72264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7F995B-CB0F-FFAA-2E25-639E68F6C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CF30B9-C60E-12A2-FB9C-EF0813FDD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E79E25-1F20-907C-9B44-F02D2978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0C731-EA22-98F1-16E9-4D6AB9B3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83ECB5-125B-DBAC-4166-7313D838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8683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346FD-4891-C754-2FD5-A43A88BB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18C671-282C-E105-EBB5-798B00933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DFC926-1FD4-06E7-3BA7-0AA1D3D9B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F931F8-A45C-B166-4839-871BA4AD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66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D652FF-C688-2B74-AE8F-7ED3A65D8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F58CDB-D0E9-5217-FE28-ACCCC5BD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240558-AACE-009A-D409-2159510D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89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0FD34-BF57-EA2B-1EE0-87228FAB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D21FF-2C07-3A65-CC1F-D402720A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AB5D27-1B58-722F-000B-96DE8CD72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7A972A-CB57-B15E-78CE-6481A863C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36B3DE-F608-23D1-F8B1-35E327B2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9B7B53-D1CF-7561-CF40-3E731046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54CF4-971C-A639-69C3-02BEDA13C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7F1E96-812D-2928-F57C-59CC1D297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314011-ED40-4B54-0CF0-FC12A284C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09E10D-A645-F811-0D8D-3C1204B1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FF7DE8-DD90-8BCE-5AA0-F3AAA3B3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16864-C789-0943-BE05-85412C1C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8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72A16-ECA1-8860-56A2-05F49CDD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4258FA-C695-C9D5-502D-5266D79F0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27F29-AC07-9733-B229-1DB0467E3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94DAFA-630C-486F-BC8F-80CE40E2EA3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3E27DE-9778-CD53-3E56-FF9954D2F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64BAD3-EDEC-1325-535E-6BA324E80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739071-A811-4797-A0D0-82F04D248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51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F6B95-A309-332A-C98B-04D98BF1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DB68B1-22EF-CEF1-0162-09A87FC5C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14FC62-C812-F85F-71F3-AB725F6A5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70A67C-2F8F-49AD-85EB-B338DCEBF922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DE33C-10C0-F488-D87C-E3F20AC15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141FD2-3393-3CC3-F213-79057188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861C0-588E-4F6C-BCA2-B4B1DD23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67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EFCA7-5577-439D-A895-6E3A0C1F7B59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A8959-548C-4E7A-BCC3-2E8668109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6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8C91C-D7F2-403B-AEAE-5C00433CF2D3}" type="datetime1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8E410-BF91-4F22-AD0C-7B23DEE45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96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CC658-FB3C-BED6-93ED-CB741DEDF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51BE21-E7E5-6758-DCCD-5D5842C83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38252-7CF8-7DD3-939C-D77D2676A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10/6/2025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91C9F3-717E-D9D6-FA3A-64DDF59E7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00301D-E37F-97A5-309F-FEF8AE47E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3685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929EE-72A8-DB40-630A-CBA0FD01A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ru-RU" sz="5000"/>
              <a:t>Системный анализ здоровья и пищеварения: </a:t>
            </a:r>
            <a:br>
              <a:rPr lang="ru-RU" sz="5000"/>
            </a:br>
            <a:r>
              <a:rPr lang="ru-RU" sz="5000"/>
              <a:t>выход из кризиса и его предотвращение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F63C8C-FA4F-2138-0422-E86D977C5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Доктор ВЯЛОВ Сергей</a:t>
            </a:r>
            <a:endParaRPr lang="ru-RU"/>
          </a:p>
          <a:p>
            <a:pPr algn="l"/>
            <a:r>
              <a:rPr lang="ru-RU" dirty="0"/>
              <a:t>Гастроэнтеролог, гепатолог, к.м.н.</a:t>
            </a:r>
            <a:endParaRPr lang="ru-RU"/>
          </a:p>
        </p:txBody>
      </p:sp>
      <p:pic>
        <p:nvPicPr>
          <p:cNvPr id="5" name="Picture 4" descr="Цветная пилюли в столбик для создания гистограммы">
            <a:extLst>
              <a:ext uri="{FF2B5EF4-FFF2-40B4-BE49-F238E27FC236}">
                <a16:creationId xmlns:a16="http://schemas.microsoft.com/office/drawing/2014/main" id="{329E5103-24B6-1316-B319-66C33247C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94" r="17117" b="-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14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03B03-6E15-E524-5696-60C2B6FD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94D11D-6AC1-932E-C4EF-82B047BD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5535E86-8B2F-11D4-496B-8FDD51DF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0"/>
            <a:ext cx="690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77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7C360-1F38-AAEE-D5C2-E58BB0894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Определите ключевые метрики</a:t>
            </a:r>
            <a:br>
              <a:rPr lang="ru-RU" b="1" dirty="0"/>
            </a:br>
            <a:r>
              <a:rPr lang="ru-RU" b="1" dirty="0"/>
              <a:t>KPI здоровья</a:t>
            </a:r>
            <a:endParaRPr lang="ru-RU" dirty="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8B886D24-E322-FE3C-8BBF-E61EB49B8BF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8619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AA60D-D0AB-52DF-5E44-58694019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Помогающие устройства</a:t>
            </a:r>
          </a:p>
        </p:txBody>
      </p:sp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880BAD11-1B02-557E-BCFA-47E26470C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r="6447"/>
          <a:stretch>
            <a:fillRect/>
          </a:stretch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2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410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90DCF-1F2E-AF27-1464-15135FDF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Задание</a:t>
            </a:r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№1</a:t>
            </a:r>
            <a:br>
              <a:rPr lang="ru-RU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</a:t>
            </a:r>
            <a:r>
              <a:rPr lang="en-US" sz="6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ропиши</a:t>
            </a:r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метрики</a:t>
            </a:r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10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29F8536F-AF04-9AFB-89A0-25763F5BF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709803"/>
            <a:ext cx="7214616" cy="541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круг, Графика, снимок экран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1D905D7-CA26-28D3-13BE-0C47D5411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07" y="4624113"/>
            <a:ext cx="1937657" cy="193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9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AB2EF4-A6B5-0385-E499-021B9BD39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1EE5F-0FDC-2FB8-E133-6B87CCEF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Ведите Health </a:t>
            </a:r>
            <a:r>
              <a:rPr lang="ru-RU" b="1" dirty="0" err="1"/>
              <a:t>Log</a:t>
            </a:r>
            <a:r>
              <a:rPr lang="ru-RU" b="1" dirty="0"/>
              <a:t> – Что фиксировать?</a:t>
            </a:r>
            <a:endParaRPr lang="ru-RU" dirty="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9E97D68-5D05-1703-B420-68FA7F39AA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5966180"/>
              </p:ext>
            </p:extLst>
          </p:nvPr>
        </p:nvGraphicFramePr>
        <p:xfrm>
          <a:off x="838200" y="2444376"/>
          <a:ext cx="10515600" cy="302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797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26AB5E-5A35-88DD-92DF-CBD3EC019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CB662-AFF9-F66A-5685-A70576574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3800" b="1"/>
              <a:t>Ведите Health Log – Что фиксировать?</a:t>
            </a:r>
            <a:endParaRPr lang="ru-RU" sz="380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5FE350FA-55B8-CE26-BC95-9170453567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8734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1386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2626-B916-5584-469C-9905F49B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ОСНОВНАЯ ХАРАКТЕРИСТИКА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7205CF-FF0F-0FCA-9FA0-3A15E3962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/>
              <a:t>Качественное описание, характер ощущения:</a:t>
            </a:r>
            <a:endParaRPr lang="ru-RU"/>
          </a:p>
          <a:p>
            <a:pPr lvl="1"/>
            <a:r>
              <a:rPr lang="ru-RU"/>
              <a:t>Боль (острая, тупая, ноющая, режущая, колющая, жгучая, спастическая)</a:t>
            </a:r>
          </a:p>
          <a:p>
            <a:pPr lvl="1"/>
            <a:r>
              <a:rPr lang="ru-RU"/>
              <a:t>Дискомфорт (тяжесть, распирание, давление, вздутие)</a:t>
            </a:r>
          </a:p>
          <a:p>
            <a:pPr lvl="1"/>
            <a:r>
              <a:rPr lang="ru-RU"/>
              <a:t>Нарушение функции (слабость, тошнота, головокружение)</a:t>
            </a:r>
          </a:p>
          <a:p>
            <a:r>
              <a:rPr lang="ru-RU" b="1"/>
              <a:t>Точное расположение и миграция боли:</a:t>
            </a:r>
            <a:endParaRPr lang="ru-RU"/>
          </a:p>
          <a:p>
            <a:pPr lvl="1"/>
            <a:r>
              <a:rPr lang="ru-RU"/>
              <a:t>"В правом подреберье на 3 см ниже реберной дуги"</a:t>
            </a:r>
          </a:p>
          <a:p>
            <a:pPr lvl="1"/>
            <a:r>
              <a:rPr lang="ru-RU"/>
              <a:t>"По средней линии живота на уровне пупка"</a:t>
            </a:r>
          </a:p>
          <a:p>
            <a:pPr lvl="1"/>
            <a:r>
              <a:rPr lang="ru-RU"/>
              <a:t>"Начинается в эпигастрии, затем опоясывает"</a:t>
            </a:r>
          </a:p>
          <a:p>
            <a:pPr lvl="1"/>
            <a:r>
              <a:rPr lang="ru-RU"/>
              <a:t>"Отдает в правое плечо/лопатку"</a:t>
            </a:r>
          </a:p>
          <a:p>
            <a:r>
              <a:rPr lang="ru-RU" b="1"/>
              <a:t>Интенсивность по шкале 1-10 или степень влияния на жизнь:</a:t>
            </a:r>
            <a:endParaRPr lang="ru-RU"/>
          </a:p>
          <a:p>
            <a:pPr lvl="1"/>
            <a:r>
              <a:rPr lang="ru-RU"/>
              <a:t>"В покое 3/10, при движении 7/10"</a:t>
            </a:r>
          </a:p>
          <a:p>
            <a:pPr lvl="1"/>
            <a:r>
              <a:rPr lang="ru-RU"/>
              <a:t>"Мешает работать/спать/есть"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335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E964A-96ED-8B65-A5D6-BC454CB6E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544976-98D2-F8C6-5A9F-267514529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B00B08-A6E9-5A71-FEB4-40EB9AC0D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583"/>
            <a:ext cx="12192000" cy="61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47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43B0725-AA69-A5D1-DD4C-1FEAE0FF61BC}"/>
              </a:ext>
            </a:extLst>
          </p:cNvPr>
          <p:cNvGrpSpPr/>
          <p:nvPr/>
        </p:nvGrpSpPr>
        <p:grpSpPr>
          <a:xfrm>
            <a:off x="322263" y="0"/>
            <a:ext cx="11545887" cy="6858000"/>
            <a:chOff x="322263" y="0"/>
            <a:chExt cx="11545887" cy="6858000"/>
          </a:xfrm>
        </p:grpSpPr>
        <p:pic>
          <p:nvPicPr>
            <p:cNvPr id="1026" name="Picture 2" descr="Picture background">
              <a:extLst>
                <a:ext uri="{FF2B5EF4-FFF2-40B4-BE49-F238E27FC236}">
                  <a16:creationId xmlns:a16="http://schemas.microsoft.com/office/drawing/2014/main" id="{7C965AED-D5AB-3859-17B9-1D066D9C4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63" y="0"/>
              <a:ext cx="1154588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7F9ECD7-71F9-16A6-57CF-509A80ACF0D6}"/>
                </a:ext>
              </a:extLst>
            </p:cNvPr>
            <p:cNvSpPr/>
            <p:nvPr/>
          </p:nvSpPr>
          <p:spPr>
            <a:xfrm>
              <a:off x="2838994" y="0"/>
              <a:ext cx="6435635" cy="52251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F4DEEE0-3790-B01D-FE58-BCAA8DDE3CC6}"/>
                </a:ext>
              </a:extLst>
            </p:cNvPr>
            <p:cNvSpPr/>
            <p:nvPr/>
          </p:nvSpPr>
          <p:spPr>
            <a:xfrm>
              <a:off x="6352988" y="1613647"/>
              <a:ext cx="268941" cy="59955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E877B2-66A4-DAD2-9AE9-AD4F9C580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 самом деле боли Нет!</a:t>
            </a:r>
          </a:p>
        </p:txBody>
      </p:sp>
    </p:spTree>
    <p:extLst>
      <p:ext uri="{BB962C8B-B14F-4D97-AF65-F5344CB8AC3E}">
        <p14:creationId xmlns:p14="http://schemas.microsoft.com/office/powerpoint/2010/main" val="1911618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ackground Fill">
            <a:extLst>
              <a:ext uri="{FF2B5EF4-FFF2-40B4-BE49-F238E27FC236}">
                <a16:creationId xmlns:a16="http://schemas.microsoft.com/office/drawing/2014/main" id="{3C915414-2809-4735-A560-0D5FE667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382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id">
            <a:extLst>
              <a:ext uri="{FF2B5EF4-FFF2-40B4-BE49-F238E27FC236}">
                <a16:creationId xmlns:a16="http://schemas.microsoft.com/office/drawing/2014/main" id="{24413201-85BF-4680-A7D4-10CDBD035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038471" cy="6858000"/>
            <a:chOff x="0" y="-12406"/>
            <a:chExt cx="12038471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F819D8C-C8E5-4336-9882-79FBF6555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732480-09E4-401A-B2D9-E6C662FB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719781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7D8355C-E417-4D36-91FF-2CC1E1FE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72683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ADF7267-EAAE-43CE-ACEF-608328FB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-25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4C901E2-0CDB-4316-B262-3B9E68F3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7294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8F6D31A-084C-4F10-9A8F-A9645DFB7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6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E09F0-F130-45B5-B0AF-7EF3F017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84395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69330E2-17DA-4F0D-B377-6E4499C79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1312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192707-5744-4C77-8CD6-D682F9080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2089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367A44A-5DD0-43B5-B6DB-1CA3BC5AF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422784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0809D1-164B-4A0C-84BB-2AC46F3BD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8321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79EC94-3698-4695-8CE7-61DBDF5EE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538773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755B95C-6A71-4D4F-8F48-B21F893E6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24004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099C53A-E394-462E-BF63-1639A8E28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828837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C427FF-C3BE-45A0-9FB1-A6A4C8C4C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439563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15D91A-BF52-4704-8F6B-A7C474618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59344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9241FD-0E0D-409B-A2AF-8F06ACB75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79125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8B3D884-11F6-4FF3-82C2-1C2311451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59890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15AB342-981A-44B4-846D-B0B2394AC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038471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72C80E7-0A00-4063-BEE2-6B6B446A4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318688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DDFAF9B-F940-4E8C-905E-31851E6E7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54926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E75405B-4987-4ED0-838B-B550E11C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72269" y="1609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D23C412-06C7-4364-B5C1-6492A9D36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90113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E558B2C-BA31-4EF6-AA51-34C38C4FA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71578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9BF6B7B-33CA-48B1-A1DC-E4917FB89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435730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1E8E40-9C42-4E16-980F-D9B38872F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429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B7E3690-D803-4CC7-BA93-B51ACF040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417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F3D01-A07D-3C60-5386-6B2F60D1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02677" y="2563965"/>
            <a:ext cx="5513832" cy="22878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ВРЕМЕННЫЕ ХАРАКТЕРИСТИКИ</a:t>
            </a: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7" name="Rectangle 40">
            <a:extLst>
              <a:ext uri="{FF2B5EF4-FFF2-40B4-BE49-F238E27FC236}">
                <a16:creationId xmlns:a16="http://schemas.microsoft.com/office/drawing/2014/main" id="{6DFF2B6F-0121-4534-AE5D-C5C3ED8EB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8942" y="965312"/>
            <a:ext cx="4339810" cy="5776521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48C1BC-38E5-242A-6392-FFE95A8E9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8525" y="1129553"/>
            <a:ext cx="3934888" cy="539675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2000" b="1" dirty="0" err="1"/>
              <a:t>Начало</a:t>
            </a:r>
            <a:r>
              <a:rPr lang="en-US" sz="2000" b="1" dirty="0"/>
              <a:t>, </a:t>
            </a:r>
            <a:r>
              <a:rPr lang="en-US" sz="2000" b="1" dirty="0" err="1"/>
              <a:t>когда</a:t>
            </a:r>
            <a:r>
              <a:rPr lang="en-US" sz="2000" b="1" dirty="0"/>
              <a:t> </a:t>
            </a:r>
            <a:r>
              <a:rPr lang="en-US" sz="2000" b="1" dirty="0" err="1"/>
              <a:t>впервые</a:t>
            </a:r>
            <a:r>
              <a:rPr lang="en-US" sz="2000" b="1" dirty="0"/>
              <a:t> </a:t>
            </a:r>
            <a:r>
              <a:rPr lang="en-US" sz="2000" b="1" dirty="0" err="1"/>
              <a:t>появился</a:t>
            </a:r>
            <a:r>
              <a:rPr lang="en-US" sz="2000" b="1" dirty="0"/>
              <a:t>:</a:t>
            </a:r>
            <a:endParaRPr lang="en-US" sz="2000" dirty="0"/>
          </a:p>
          <a:p>
            <a:pPr lvl="1"/>
            <a:r>
              <a:rPr lang="en-US" sz="2000" dirty="0"/>
              <a:t>"</a:t>
            </a:r>
            <a:r>
              <a:rPr lang="en-US" sz="2000" dirty="0" err="1"/>
              <a:t>Три</a:t>
            </a:r>
            <a:r>
              <a:rPr lang="en-US" sz="2000" dirty="0"/>
              <a:t> </a:t>
            </a:r>
            <a:r>
              <a:rPr lang="en-US" sz="2000" dirty="0" err="1"/>
              <a:t>месяца</a:t>
            </a:r>
            <a:r>
              <a:rPr lang="en-US" sz="2000" dirty="0"/>
              <a:t> </a:t>
            </a:r>
            <a:r>
              <a:rPr lang="en-US" sz="2000" dirty="0" err="1"/>
              <a:t>назад</a:t>
            </a:r>
            <a:r>
              <a:rPr lang="en-US" sz="2000" dirty="0"/>
              <a:t> </a:t>
            </a:r>
            <a:r>
              <a:rPr lang="en-US" sz="2000" dirty="0" err="1"/>
              <a:t>после</a:t>
            </a:r>
            <a:r>
              <a:rPr lang="en-US" sz="2000" dirty="0"/>
              <a:t> </a:t>
            </a:r>
            <a:r>
              <a:rPr lang="en-US" sz="2000" dirty="0" err="1"/>
              <a:t>отпуска</a:t>
            </a:r>
            <a:r>
              <a:rPr lang="en-US" sz="2000" dirty="0"/>
              <a:t>"</a:t>
            </a:r>
          </a:p>
          <a:p>
            <a:pPr lvl="1"/>
            <a:r>
              <a:rPr lang="en-US" sz="2000" dirty="0"/>
              <a:t>"</a:t>
            </a:r>
            <a:r>
              <a:rPr lang="en-US" sz="2000" dirty="0" err="1"/>
              <a:t>Вчера</a:t>
            </a:r>
            <a:r>
              <a:rPr lang="en-US" sz="2000" dirty="0"/>
              <a:t> </a:t>
            </a:r>
            <a:r>
              <a:rPr lang="en-US" sz="2000" dirty="0" err="1"/>
              <a:t>вечером</a:t>
            </a:r>
            <a:r>
              <a:rPr lang="en-US" sz="2000" dirty="0"/>
              <a:t> в 21:30"</a:t>
            </a:r>
          </a:p>
          <a:p>
            <a:r>
              <a:rPr lang="en-US" sz="2000" b="1" dirty="0" err="1"/>
              <a:t>Периодичность</a:t>
            </a:r>
            <a:r>
              <a:rPr lang="en-US" sz="2000" b="1" dirty="0"/>
              <a:t>:</a:t>
            </a:r>
            <a:endParaRPr lang="en-US" sz="2000" dirty="0"/>
          </a:p>
          <a:p>
            <a:pPr lvl="1"/>
            <a:r>
              <a:rPr lang="en-US" sz="2000" dirty="0"/>
              <a:t>"</a:t>
            </a:r>
            <a:r>
              <a:rPr lang="en-US" sz="2000" dirty="0" err="1"/>
              <a:t>Постоянный</a:t>
            </a:r>
            <a:r>
              <a:rPr lang="en-US" sz="2000" dirty="0"/>
              <a:t> </a:t>
            </a:r>
            <a:r>
              <a:rPr lang="en-US" sz="2000" dirty="0" err="1"/>
              <a:t>фон</a:t>
            </a:r>
            <a:r>
              <a:rPr lang="en-US" sz="2000" dirty="0"/>
              <a:t> 2/10, </a:t>
            </a:r>
            <a:r>
              <a:rPr lang="en-US" sz="2000" dirty="0" err="1"/>
              <a:t>приступы</a:t>
            </a:r>
            <a:r>
              <a:rPr lang="en-US" sz="2000" dirty="0"/>
              <a:t> </a:t>
            </a:r>
            <a:r>
              <a:rPr lang="en-US" sz="2000" dirty="0" err="1"/>
              <a:t>до</a:t>
            </a:r>
            <a:r>
              <a:rPr lang="en-US" sz="2000" dirty="0"/>
              <a:t> 8/10"</a:t>
            </a:r>
          </a:p>
          <a:p>
            <a:r>
              <a:rPr lang="en-US" sz="2000" b="1" dirty="0" err="1"/>
              <a:t>Цикличность</a:t>
            </a:r>
            <a:r>
              <a:rPr lang="en-US" sz="2000" b="1" dirty="0"/>
              <a:t>:</a:t>
            </a:r>
            <a:endParaRPr lang="en-US" sz="2000" dirty="0"/>
          </a:p>
          <a:p>
            <a:pPr lvl="1"/>
            <a:r>
              <a:rPr lang="en-US" sz="2000" dirty="0"/>
              <a:t>"</a:t>
            </a:r>
            <a:r>
              <a:rPr lang="en-US" sz="2000" dirty="0" err="1"/>
              <a:t>Ухудшение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понедельникам</a:t>
            </a:r>
            <a:r>
              <a:rPr lang="en-US" sz="2000" dirty="0"/>
              <a:t>"</a:t>
            </a:r>
          </a:p>
          <a:p>
            <a:pPr lvl="1"/>
            <a:r>
              <a:rPr lang="en-US" sz="2000" dirty="0"/>
              <a:t>"</a:t>
            </a:r>
            <a:r>
              <a:rPr lang="en-US" sz="2000" dirty="0" err="1"/>
              <a:t>Сезонность</a:t>
            </a:r>
            <a:r>
              <a:rPr lang="en-US" sz="2000" dirty="0"/>
              <a:t> (</a:t>
            </a:r>
            <a:r>
              <a:rPr lang="en-US" sz="2000" dirty="0" err="1"/>
              <a:t>весна-осень</a:t>
            </a:r>
            <a:r>
              <a:rPr lang="en-US" sz="2000" dirty="0"/>
              <a:t>)"</a:t>
            </a:r>
          </a:p>
          <a:p>
            <a:r>
              <a:rPr lang="en-US" sz="2000" b="1" dirty="0" err="1"/>
              <a:t>Суточный</a:t>
            </a:r>
            <a:r>
              <a:rPr lang="en-US" sz="2000" b="1" dirty="0"/>
              <a:t> </a:t>
            </a:r>
            <a:r>
              <a:rPr lang="en-US" sz="2000" b="1" dirty="0" err="1"/>
              <a:t>ритм</a:t>
            </a:r>
            <a:r>
              <a:rPr lang="en-US" sz="2000" b="1" dirty="0"/>
              <a:t>, </a:t>
            </a:r>
            <a:r>
              <a:rPr lang="en-US" sz="2000" b="1" dirty="0" err="1"/>
              <a:t>связь</a:t>
            </a:r>
            <a:r>
              <a:rPr lang="en-US" sz="2000" b="1" dirty="0"/>
              <a:t> </a:t>
            </a:r>
            <a:r>
              <a:rPr lang="en-US" sz="2000" b="1" dirty="0" err="1"/>
              <a:t>со</a:t>
            </a:r>
            <a:r>
              <a:rPr lang="en-US" sz="2000" b="1" dirty="0"/>
              <a:t> </a:t>
            </a:r>
            <a:r>
              <a:rPr lang="en-US" sz="2000" b="1" dirty="0" err="1"/>
              <a:t>временем</a:t>
            </a:r>
            <a:r>
              <a:rPr lang="en-US" sz="2000" b="1" dirty="0"/>
              <a:t> </a:t>
            </a:r>
            <a:r>
              <a:rPr lang="en-US" sz="2000" b="1" dirty="0" err="1"/>
              <a:t>суток</a:t>
            </a:r>
            <a:r>
              <a:rPr lang="en-US" sz="2000" b="1" dirty="0"/>
              <a:t>:</a:t>
            </a:r>
            <a:endParaRPr lang="en-US" sz="2000" dirty="0"/>
          </a:p>
          <a:p>
            <a:pPr lvl="1"/>
            <a:r>
              <a:rPr lang="en-US" sz="2000" dirty="0"/>
              <a:t>"</a:t>
            </a:r>
            <a:r>
              <a:rPr lang="en-US" sz="2000" dirty="0" err="1"/>
              <a:t>Только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утрам</a:t>
            </a:r>
            <a:r>
              <a:rPr lang="en-US" sz="2000" dirty="0"/>
              <a:t> с 6 </a:t>
            </a:r>
            <a:r>
              <a:rPr lang="en-US" sz="2000" dirty="0" err="1"/>
              <a:t>до</a:t>
            </a:r>
            <a:r>
              <a:rPr lang="en-US" sz="2000" dirty="0"/>
              <a:t> 8 </a:t>
            </a:r>
            <a:r>
              <a:rPr lang="en-US" sz="2000" dirty="0" err="1"/>
              <a:t>утра</a:t>
            </a:r>
            <a:r>
              <a:rPr lang="en-US" sz="2000" dirty="0"/>
              <a:t>"</a:t>
            </a:r>
          </a:p>
          <a:p>
            <a:pPr lvl="1"/>
            <a:r>
              <a:rPr lang="en-US" sz="2000" dirty="0"/>
              <a:t>"</a:t>
            </a:r>
            <a:r>
              <a:rPr lang="en-US" sz="2000" dirty="0" err="1"/>
              <a:t>Усиливается</a:t>
            </a:r>
            <a:r>
              <a:rPr lang="en-US" sz="2000" dirty="0"/>
              <a:t> к </a:t>
            </a:r>
            <a:r>
              <a:rPr lang="en-US" sz="2000" dirty="0" err="1"/>
              <a:t>вечеру</a:t>
            </a:r>
            <a:r>
              <a:rPr lang="en-US" sz="2000" dirty="0"/>
              <a:t>"</a:t>
            </a:r>
          </a:p>
          <a:p>
            <a:pPr lvl="1"/>
            <a:r>
              <a:rPr lang="en-US" sz="2000" dirty="0"/>
              <a:t>"</a:t>
            </a:r>
            <a:r>
              <a:rPr lang="en-US" sz="2000" dirty="0" err="1"/>
              <a:t>Будит</a:t>
            </a:r>
            <a:r>
              <a:rPr lang="en-US" sz="2000" dirty="0"/>
              <a:t> </a:t>
            </a:r>
            <a:r>
              <a:rPr lang="en-US" sz="2000" dirty="0" err="1"/>
              <a:t>ночью</a:t>
            </a:r>
            <a:r>
              <a:rPr lang="en-US" sz="2000" dirty="0"/>
              <a:t> в 3-4 </a:t>
            </a:r>
            <a:r>
              <a:rPr lang="en-US" sz="2000" dirty="0" err="1"/>
              <a:t>часа</a:t>
            </a:r>
            <a:r>
              <a:rPr lang="en-US" sz="2000" dirty="0"/>
              <a:t>"</a:t>
            </a: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6C0060A1-3FE0-47E5-D279-678C6C0B9B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2715" y="965312"/>
            <a:ext cx="4252310" cy="49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Color">
            <a:extLst>
              <a:ext uri="{FF2B5EF4-FFF2-40B4-BE49-F238E27FC236}">
                <a16:creationId xmlns:a16="http://schemas.microsoft.com/office/drawing/2014/main" id="{D665D759-2DF8-4D47-8386-4BA28901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7704" y="147451"/>
            <a:ext cx="685800" cy="658648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cxnSp>
        <p:nvCxnSpPr>
          <p:cNvPr id="69" name="Straight Connector 44">
            <a:extLst>
              <a:ext uri="{FF2B5EF4-FFF2-40B4-BE49-F238E27FC236}">
                <a16:creationId xmlns:a16="http://schemas.microsoft.com/office/drawing/2014/main" id="{DA6C2292-8E8B-41DB-BD34-81DB38D8E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635974" y="957131"/>
            <a:ext cx="8680047" cy="0"/>
          </a:xfrm>
          <a:prstGeom prst="line">
            <a:avLst/>
          </a:prstGeom>
          <a:ln w="50800" cap="sq">
            <a:solidFill>
              <a:schemeClr val="accent5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57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Объект 4" descr="Изображение выглядит как текст, Человеческое лицо, женщин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C0DCD2D-6FE0-169E-3F0D-1E1A6A070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72" r="1" b="6870"/>
          <a:stretch>
            <a:fillRect/>
          </a:stretch>
        </p:blipFill>
        <p:spPr>
          <a:xfrm>
            <a:off x="1882006" y="569843"/>
            <a:ext cx="8450714" cy="5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06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Freeform: Shape 10248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1554834-9617-D419-C021-764A1413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Если растянуть весь пищеварительный тракт взрослого человека, его длина составит около 7-10 метров. Тонкий кишечник один может быть длиной 6-7 метров!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BF26678-A734-6D51-8893-E6C4056BF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01" y="1900826"/>
            <a:ext cx="6396204" cy="6625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ПОЛВАГОНА</a:t>
            </a:r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51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75758DA0-D2F5-B960-C84C-891199BCB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177" y="3413180"/>
            <a:ext cx="10118598" cy="23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937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71595-E9E2-C4E5-7E84-3362BCC5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972929"/>
            <a:ext cx="4500850" cy="16162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ФАКТОРЫ ВЛИЯНИЯ</a:t>
            </a:r>
            <a:endParaRPr lang="en-US" sz="3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109D7169-66C3-53D9-5602-867559200A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3118220"/>
            <a:ext cx="4539344" cy="255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3FC9F42-0D39-4E24-88E1-D1A0A8406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978195"/>
            <a:ext cx="5257799" cy="50031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/>
              <a:t>Провоцирующие факторы:</a:t>
            </a:r>
          </a:p>
          <a:p>
            <a:pPr lvl="1"/>
            <a:r>
              <a:rPr lang="en-US" sz="2000"/>
              <a:t>"Через 30 мин после жирного/острого/сладкого"</a:t>
            </a:r>
          </a:p>
          <a:p>
            <a:pPr lvl="1"/>
            <a:r>
              <a:rPr lang="en-US" sz="2000"/>
              <a:t>"Только при переедании"</a:t>
            </a:r>
          </a:p>
          <a:p>
            <a:pPr lvl="1"/>
            <a:r>
              <a:rPr lang="en-US" sz="2000"/>
              <a:t>"От конкретных продуктов (молоко, хлеб, яблоки)"</a:t>
            </a:r>
          </a:p>
          <a:p>
            <a:r>
              <a:rPr lang="en-US" sz="2000" b="1"/>
              <a:t>Усугубляющие факторы:</a:t>
            </a:r>
          </a:p>
          <a:p>
            <a:pPr lvl="1"/>
            <a:r>
              <a:rPr lang="en-US" sz="2000"/>
              <a:t>"При наклоне вперед"</a:t>
            </a:r>
          </a:p>
          <a:p>
            <a:pPr lvl="1"/>
            <a:r>
              <a:rPr lang="en-US" sz="2000"/>
              <a:t>"После физической нагрузки"</a:t>
            </a:r>
          </a:p>
          <a:p>
            <a:pPr lvl="1"/>
            <a:r>
              <a:rPr lang="en-US" sz="2000"/>
              <a:t>"В положении лежа"</a:t>
            </a:r>
          </a:p>
          <a:p>
            <a:r>
              <a:rPr lang="en-US" sz="2000" b="1"/>
              <a:t>Облегчающие факторы:</a:t>
            </a:r>
          </a:p>
          <a:p>
            <a:pPr lvl="1"/>
            <a:r>
              <a:rPr lang="en-US" sz="2000"/>
              <a:t>"Проходит после рвоты"</a:t>
            </a:r>
          </a:p>
          <a:p>
            <a:pPr lvl="1"/>
            <a:r>
              <a:rPr lang="en-US" sz="2000"/>
              <a:t>"Улучшение после дефекации"</a:t>
            </a:r>
          </a:p>
          <a:p>
            <a:pPr lvl="1"/>
            <a:r>
              <a:rPr lang="en-US" sz="2000"/>
              <a:t>"Снимается определенной позой"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F08BBE-71A7-AEFC-F970-93C6BF79B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C42412-D66A-A89A-CBAD-067355BA7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F63095-BD54-33B2-6873-1DC4DF820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2615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85FAC-B3CD-0A43-F5EB-1103E1DC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685801"/>
            <a:ext cx="3494859" cy="5491162"/>
          </a:xfrm>
        </p:spPr>
        <p:txBody>
          <a:bodyPr>
            <a:normAutofit/>
          </a:bodyPr>
          <a:lstStyle/>
          <a:p>
            <a:r>
              <a:rPr lang="ru-RU" sz="4000" b="1" dirty="0"/>
              <a:t>Анализ по типу пищи-провокатора</a:t>
            </a:r>
            <a:endParaRPr lang="ru-RU" sz="4000" dirty="0"/>
          </a:p>
        </p:txBody>
      </p:sp>
      <p:graphicFrame>
        <p:nvGraphicFramePr>
          <p:cNvPr id="23" name="Объект 2">
            <a:extLst>
              <a:ext uri="{FF2B5EF4-FFF2-40B4-BE49-F238E27FC236}">
                <a16:creationId xmlns:a16="http://schemas.microsoft.com/office/drawing/2014/main" id="{88F355BC-D6CA-A95A-A007-E4226944ED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612412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9016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48A0A-4D0D-1408-D91B-0AC3B916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685801"/>
            <a:ext cx="3494859" cy="5491162"/>
          </a:xfrm>
        </p:spPr>
        <p:txBody>
          <a:bodyPr>
            <a:normAutofit/>
          </a:bodyPr>
          <a:lstStyle/>
          <a:p>
            <a:r>
              <a:rPr lang="ru-RU" sz="3100" b="1"/>
              <a:t>Диагностические триггеры</a:t>
            </a:r>
            <a:endParaRPr lang="ru-RU" sz="3100"/>
          </a:p>
        </p:txBody>
      </p:sp>
      <p:graphicFrame>
        <p:nvGraphicFramePr>
          <p:cNvPr id="13" name="Объект 2">
            <a:extLst>
              <a:ext uri="{FF2B5EF4-FFF2-40B4-BE49-F238E27FC236}">
                <a16:creationId xmlns:a16="http://schemas.microsoft.com/office/drawing/2014/main" id="{B430FD24-C422-DC57-B69F-E6174D012B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9988230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4689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2C111-6CC0-7640-8C02-26F45AFE4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685801"/>
            <a:ext cx="3494859" cy="5491162"/>
          </a:xfrm>
        </p:spPr>
        <p:txBody>
          <a:bodyPr>
            <a:normAutofit/>
          </a:bodyPr>
          <a:lstStyle/>
          <a:p>
            <a:r>
              <a:rPr lang="ru-RU" b="1" dirty="0"/>
              <a:t>КОНТЕКСТ И ИСТОРИЯ</a:t>
            </a:r>
            <a:endParaRPr lang="ru-RU" dirty="0"/>
          </a:p>
        </p:txBody>
      </p:sp>
      <p:graphicFrame>
        <p:nvGraphicFramePr>
          <p:cNvPr id="17" name="Объект 2">
            <a:extLst>
              <a:ext uri="{FF2B5EF4-FFF2-40B4-BE49-F238E27FC236}">
                <a16:creationId xmlns:a16="http://schemas.microsoft.com/office/drawing/2014/main" id="{A2F60115-17F5-CD13-90A1-4DDBB2FA92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428688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3957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D1311-31DC-97F9-D922-40DA6CE1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685801"/>
            <a:ext cx="3494859" cy="5491162"/>
          </a:xfrm>
        </p:spPr>
        <p:txBody>
          <a:bodyPr>
            <a:normAutofit/>
          </a:bodyPr>
          <a:lstStyle/>
          <a:p>
            <a:r>
              <a:rPr lang="ru-RU" sz="3400" b="1"/>
              <a:t>Анализ сопутствующих симптомов</a:t>
            </a:r>
            <a:endParaRPr lang="ru-RU" sz="340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2BE9273-90F8-AF24-F188-0896806AF7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0338576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8013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1FB30B-4D13-8C7B-03AA-CFE5BFEF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656" y="0"/>
            <a:ext cx="9296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98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49E61-0A2B-2C54-6C2C-EB638B68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Пример:</a:t>
            </a:r>
            <a:r>
              <a:rPr lang="ru-RU" dirty="0"/>
              <a:t> "Боль в животе после еды"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577299-64A6-B5B5-7828-77EF37272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/>
              <a:t>Время:</a:t>
            </a:r>
            <a:r>
              <a:rPr lang="ru-RU" dirty="0"/>
              <a:t> Через 40-60 минут → желудок/желудочный этап</a:t>
            </a:r>
          </a:p>
          <a:p>
            <a:r>
              <a:rPr lang="ru-RU" b="1" dirty="0"/>
              <a:t>Пища-провокатор:</a:t>
            </a:r>
            <a:r>
              <a:rPr lang="ru-RU" dirty="0"/>
              <a:t> Жирное, жареное → желчный пузырь</a:t>
            </a:r>
          </a:p>
          <a:p>
            <a:r>
              <a:rPr lang="ru-RU" b="1" dirty="0"/>
              <a:t>Характер:</a:t>
            </a:r>
            <a:r>
              <a:rPr lang="ru-RU" dirty="0"/>
              <a:t> Давящая боль в правом подреберье → подтверждает желчный</a:t>
            </a:r>
          </a:p>
          <a:p>
            <a:r>
              <a:rPr lang="ru-RU" b="1" dirty="0"/>
              <a:t>Сопутствующее:</a:t>
            </a:r>
            <a:r>
              <a:rPr lang="ru-RU" dirty="0"/>
              <a:t> Горечь во рту по утрам → подтверждает желчный</a:t>
            </a:r>
          </a:p>
          <a:p>
            <a:r>
              <a:rPr lang="ru-RU" b="1" dirty="0"/>
              <a:t>Тест-терапия:</a:t>
            </a:r>
            <a:r>
              <a:rPr lang="ru-RU" dirty="0"/>
              <a:t> Грелка помогает → окончательно подтверждает желчный</a:t>
            </a:r>
          </a:p>
          <a:p>
            <a:r>
              <a:rPr lang="ru-RU" b="1" dirty="0"/>
              <a:t>Диагностическая гипотеза:</a:t>
            </a:r>
            <a:r>
              <a:rPr lang="ru-RU" dirty="0"/>
              <a:t> Дисфункция желчного пузыря, вероятно билиарный </a:t>
            </a:r>
            <a:r>
              <a:rPr lang="ru-RU" dirty="0" err="1"/>
              <a:t>сладж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673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A9632A-2F3F-4F64-CB7E-1A525856E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8F57C-7AD5-BB45-F85C-6618C6BB9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Задание №2</a:t>
            </a:r>
            <a:b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Сделай описание проблемы или ощущения</a:t>
            </a:r>
          </a:p>
        </p:txBody>
      </p:sp>
      <p:sp>
        <p:nvSpPr>
          <p:cNvPr id="615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8A60595E-4885-F1D1-FAB5-695D9D0052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7214" y="640080"/>
            <a:ext cx="5508779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круг, Графика, снимок экран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49F34B6-A536-2D00-796E-BA0720C8C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07" y="4624113"/>
            <a:ext cx="1937657" cy="193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98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AEEF8-BF93-3116-7CEF-1A83F86BB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7546A-3851-6BF8-706F-E2B481C8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5400"/>
              <a:t>Референсные значения </a:t>
            </a:r>
            <a:r>
              <a:rPr lang="en-US" sz="5400"/>
              <a:t>Baseline</a:t>
            </a:r>
            <a:endParaRPr lang="ru-RU" sz="5400"/>
          </a:p>
        </p:txBody>
      </p:sp>
      <p:sp>
        <p:nvSpPr>
          <p:cNvPr id="112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ED489A-A5EC-4097-77C6-5902F284C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ru-RU" sz="2400" b="1" dirty="0"/>
              <a:t>Стул 1 раз </a:t>
            </a:r>
            <a:r>
              <a:rPr lang="ru-RU" sz="2400" dirty="0"/>
              <a:t>в день </a:t>
            </a:r>
            <a:br>
              <a:rPr lang="ru-RU" sz="2400" dirty="0"/>
            </a:br>
            <a:r>
              <a:rPr lang="ru-RU" sz="2400" dirty="0"/>
              <a:t>«нормальной консистенции»</a:t>
            </a:r>
          </a:p>
          <a:p>
            <a:r>
              <a:rPr lang="ru-RU" sz="2400" b="1" dirty="0"/>
              <a:t>30 г клетчатки </a:t>
            </a:r>
            <a:r>
              <a:rPr lang="ru-RU" sz="2400" dirty="0"/>
              <a:t>= 450 г овощей + фруктов + зелени в сутки </a:t>
            </a:r>
            <a:br>
              <a:rPr lang="ru-RU" sz="2400" dirty="0"/>
            </a:br>
            <a:r>
              <a:rPr lang="ru-RU" sz="2400" dirty="0"/>
              <a:t>«заходит» без проблем, без вздутия, без дискомфорта</a:t>
            </a:r>
          </a:p>
          <a:p>
            <a:r>
              <a:rPr lang="ru-RU" sz="2400" b="1" dirty="0"/>
              <a:t>Любая еда </a:t>
            </a:r>
            <a:r>
              <a:rPr lang="ru-RU" sz="2400" dirty="0"/>
              <a:t>НЕ вызывает дискомфорт</a:t>
            </a:r>
          </a:p>
        </p:txBody>
      </p:sp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216366F0-60E0-B93C-D7DA-40E509C1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" r="2232" b="-3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26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2" name="Rectangle 718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4F776-3A4A-AA04-B886-638FCC5D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/>
              <a:t>Кто занимался здоровьем  раньше?</a:t>
            </a:r>
          </a:p>
        </p:txBody>
      </p:sp>
      <p:sp>
        <p:nvSpPr>
          <p:cNvPr id="718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044429CD-40A5-96EB-AAC5-1C18FA38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5" r="-1" b="2001"/>
          <a:stretch/>
        </p:blipFill>
        <p:spPr bwMode="auto">
          <a:xfrm>
            <a:off x="1559697" y="2642616"/>
            <a:ext cx="3135102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E8A0EC51-3919-0351-BB5E-34572A0F2C6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" b="-1"/>
          <a:stretch/>
        </p:blipFill>
        <p:spPr bwMode="auto">
          <a:xfrm>
            <a:off x="6840207" y="2642616"/>
            <a:ext cx="4442993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27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4" name="Rectangle 1229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6549B-FD59-97F5-C49B-6FE91F59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5400"/>
              <a:t>Референсные значения </a:t>
            </a:r>
            <a:r>
              <a:rPr lang="en-US" sz="5400"/>
              <a:t>Baseline</a:t>
            </a:r>
            <a:endParaRPr lang="ru-RU" sz="5400"/>
          </a:p>
        </p:txBody>
      </p:sp>
      <p:sp>
        <p:nvSpPr>
          <p:cNvPr id="1229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B5AE93-68A5-4903-297D-DB886F7DA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ru-RU" sz="2400" dirty="0"/>
              <a:t>После </a:t>
            </a:r>
            <a:r>
              <a:rPr lang="ru-RU" sz="2400" b="1" dirty="0"/>
              <a:t>острого</a:t>
            </a:r>
            <a:r>
              <a:rPr lang="ru-RU" sz="2400" dirty="0"/>
              <a:t> горит во рту, </a:t>
            </a:r>
            <a:br>
              <a:rPr lang="ru-RU" sz="2400" dirty="0"/>
            </a:br>
            <a:r>
              <a:rPr lang="ru-RU" sz="2400" dirty="0"/>
              <a:t>но нет изжоги в груди/животе</a:t>
            </a:r>
          </a:p>
          <a:p>
            <a:r>
              <a:rPr lang="ru-RU" sz="2400" dirty="0"/>
              <a:t>После 50 г </a:t>
            </a:r>
            <a:r>
              <a:rPr lang="ru-RU" sz="2400" b="1" dirty="0"/>
              <a:t>жирного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не болит бок или спина</a:t>
            </a:r>
          </a:p>
          <a:p>
            <a:r>
              <a:rPr lang="ru-RU" sz="2400" dirty="0"/>
              <a:t>После 1 чашки </a:t>
            </a:r>
            <a:r>
              <a:rPr lang="ru-RU" sz="2400" b="1" dirty="0"/>
              <a:t>кофе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не хочется в туалет</a:t>
            </a:r>
          </a:p>
          <a:p>
            <a:r>
              <a:rPr lang="ru-RU" sz="2400" dirty="0"/>
              <a:t>После «</a:t>
            </a:r>
            <a:r>
              <a:rPr lang="ru-RU" sz="2400" b="1" dirty="0"/>
              <a:t>продуктов брожения</a:t>
            </a:r>
            <a:r>
              <a:rPr lang="ru-RU" sz="2400" dirty="0"/>
              <a:t>» (пиво/квас/кефир) и алкоголя</a:t>
            </a:r>
            <a:br>
              <a:rPr lang="ru-RU" sz="2400" dirty="0"/>
            </a:br>
            <a:r>
              <a:rPr lang="ru-RU" sz="2400" dirty="0"/>
              <a:t>не портится стул</a:t>
            </a:r>
          </a:p>
          <a:p>
            <a:r>
              <a:rPr lang="ru-RU" sz="2400" b="1" dirty="0"/>
              <a:t>Селедка и огурцы с молоком </a:t>
            </a:r>
            <a:br>
              <a:rPr lang="ru-RU" sz="2400" dirty="0"/>
            </a:br>
            <a:r>
              <a:rPr lang="ru-RU" sz="2400" dirty="0"/>
              <a:t>не вызывает «взрыв»</a:t>
            </a:r>
          </a:p>
        </p:txBody>
      </p:sp>
      <p:pic>
        <p:nvPicPr>
          <p:cNvPr id="12292" name="Picture 4" descr="Picture background">
            <a:extLst>
              <a:ext uri="{FF2B5EF4-FFF2-40B4-BE49-F238E27FC236}">
                <a16:creationId xmlns:a16="http://schemas.microsoft.com/office/drawing/2014/main" id="{B00366CD-A5E7-7125-D1C7-78F8F17E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r="17972" b="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19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78738-96DB-F7BE-13AB-E2E2C4D1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ru-RU" sz="5000" b="1"/>
              <a:t>Что-то пошло не так?</a:t>
            </a:r>
            <a:endParaRPr lang="ru-RU" sz="5000"/>
          </a:p>
        </p:txBody>
      </p:sp>
      <p:sp>
        <p:nvSpPr>
          <p:cNvPr id="922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0D375-8CB8-97CD-1E01-828EFF80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ru-RU" sz="2200" b="1" dirty="0"/>
              <a:t>Ищите закономерности!</a:t>
            </a:r>
          </a:p>
          <a:p>
            <a:r>
              <a:rPr lang="ru-RU" sz="2200" i="1" dirty="0"/>
              <a:t>Пример:</a:t>
            </a:r>
            <a:r>
              <a:rPr lang="ru-RU" sz="2200" dirty="0"/>
              <a:t> «Каждый раз после совещания с клиентом у меня болит голова» → причина не в еде, а в стрессе.</a:t>
            </a:r>
          </a:p>
          <a:p>
            <a:r>
              <a:rPr lang="ru-RU" sz="2200" i="1" dirty="0"/>
              <a:t>Пример:</a:t>
            </a:r>
            <a:r>
              <a:rPr lang="ru-RU" sz="2200" dirty="0"/>
              <a:t> «Во второй половине дня всегда накатывает усталость» → смотрите, что было на обед (скорее всего, быстрые углеводы).</a:t>
            </a:r>
          </a:p>
          <a:p>
            <a:endParaRPr lang="ru-RU" sz="2200" dirty="0"/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7C445CDF-251B-AAE0-C534-021E367D1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893665"/>
            <a:ext cx="5458968" cy="307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19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AFE5A-B737-4BAB-78A6-48EE731C3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ru-RU" sz="5000" b="1"/>
              <a:t>Поиск корреляций</a:t>
            </a:r>
            <a:endParaRPr lang="ru-RU" sz="50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44E626-6F2A-A4DF-4857-1DE3FCC12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ru-RU" sz="2000" b="1" dirty="0"/>
              <a:t>Сон </a:t>
            </a:r>
            <a:r>
              <a:rPr lang="ru-RU" sz="2000" b="1" dirty="0" err="1"/>
              <a:t>vs</a:t>
            </a:r>
            <a:r>
              <a:rPr lang="ru-RU" sz="2000" b="1" dirty="0"/>
              <a:t>. Энергия:</a:t>
            </a:r>
            <a:r>
              <a:rPr lang="ru-RU" sz="2000" dirty="0"/>
              <a:t> Плохо спали → весь день разбиты. Это очевидная корреляция.</a:t>
            </a:r>
          </a:p>
          <a:p>
            <a:r>
              <a:rPr lang="ru-RU" sz="2000" b="1" dirty="0"/>
              <a:t>Еда </a:t>
            </a:r>
            <a:r>
              <a:rPr lang="ru-RU" sz="2000" b="1" dirty="0" err="1"/>
              <a:t>vs</a:t>
            </a:r>
            <a:r>
              <a:rPr lang="ru-RU" sz="2000" b="1" dirty="0"/>
              <a:t>. Пищеварение/Энергия: </a:t>
            </a:r>
            <a:r>
              <a:rPr lang="ru-RU" sz="2000" dirty="0"/>
              <a:t>Поели пиццу → через час началось вздутие и захотелось спать. Корреляция найдена, но нужна проверка.</a:t>
            </a:r>
          </a:p>
          <a:p>
            <a:r>
              <a:rPr lang="ru-RU" sz="2000" b="1" dirty="0"/>
              <a:t>Стресс </a:t>
            </a:r>
            <a:r>
              <a:rPr lang="ru-RU" sz="2000" b="1" dirty="0" err="1"/>
              <a:t>vs</a:t>
            </a:r>
            <a:r>
              <a:rPr lang="ru-RU" sz="2000" b="1" dirty="0"/>
              <a:t>. Сон:</a:t>
            </a:r>
            <a:r>
              <a:rPr lang="ru-RU" sz="2000" dirty="0"/>
              <a:t> Тяжелый день → плохо спите ночью → плохо работаете утром.</a:t>
            </a:r>
          </a:p>
          <a:p>
            <a:endParaRPr lang="ru-RU" sz="2000" dirty="0"/>
          </a:p>
        </p:txBody>
      </p:sp>
      <p:pic>
        <p:nvPicPr>
          <p:cNvPr id="5" name="Рисунок 4" descr="Изображение выглядит как текст, Человеческое лицо, человек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DE9F675-EBAA-1903-FE97-B7F2A898C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190823"/>
            <a:ext cx="5458968" cy="44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55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58DC8-39CF-143F-A77A-A2E52EF0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Проводите «спринты здоровья»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02C71-EA74-1098-4854-B4FD71050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1-2 недели на тестирование каждой гипотезы</a:t>
            </a:r>
          </a:p>
          <a:p>
            <a:r>
              <a:rPr lang="ru-RU" b="1" dirty="0"/>
              <a:t>Измеряйте результат по вашим KPI</a:t>
            </a:r>
            <a:br>
              <a:rPr lang="ru-RU" b="1" dirty="0"/>
            </a:br>
            <a:r>
              <a:rPr lang="ru-RU" dirty="0"/>
              <a:t>Сработала гипотеза? — Внедряете на постоянной основе</a:t>
            </a:r>
            <a:br>
              <a:rPr lang="ru-RU" dirty="0"/>
            </a:br>
            <a:r>
              <a:rPr lang="ru-RU" dirty="0"/>
              <a:t>Нет — отменяете и формируете </a:t>
            </a:r>
          </a:p>
        </p:txBody>
      </p:sp>
    </p:spTree>
    <p:extLst>
      <p:ext uri="{BB962C8B-B14F-4D97-AF65-F5344CB8AC3E}">
        <p14:creationId xmlns:p14="http://schemas.microsoft.com/office/powerpoint/2010/main" val="2710593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BFFE4-919D-1F44-134C-B40D94CD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Критические сигналы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DD1CAA-635F-8306-B042-E34A6044B0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Красные флаги:</a:t>
            </a:r>
          </a:p>
          <a:p>
            <a:r>
              <a:rPr lang="ru-RU" dirty="0"/>
              <a:t>Необъяснимая потеря веса</a:t>
            </a:r>
          </a:p>
          <a:p>
            <a:r>
              <a:rPr lang="ru-RU" dirty="0"/>
              <a:t>Ночные боли, пробуждающие от сна</a:t>
            </a:r>
          </a:p>
          <a:p>
            <a:r>
              <a:rPr lang="ru-RU" dirty="0"/>
              <a:t>Кровь в стуле</a:t>
            </a:r>
          </a:p>
          <a:p>
            <a:r>
              <a:rPr lang="ru-RU" dirty="0"/>
              <a:t>Лихорадка + боль</a:t>
            </a:r>
          </a:p>
          <a:p>
            <a:r>
              <a:rPr lang="ru-RU" dirty="0"/>
              <a:t>Возраст старше 50 лет при первых симптомах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8CB4A9A-6B1D-93D3-07E5-9E40EC24A5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Прогрессирующие симптомы:</a:t>
            </a:r>
          </a:p>
          <a:p>
            <a:r>
              <a:rPr lang="ru-RU" dirty="0"/>
              <a:t>Усиление интенсивности</a:t>
            </a:r>
          </a:p>
          <a:p>
            <a:r>
              <a:rPr lang="ru-RU" dirty="0"/>
              <a:t>Учащение эпизодов</a:t>
            </a:r>
          </a:p>
          <a:p>
            <a:r>
              <a:rPr lang="ru-RU" dirty="0"/>
              <a:t>Появление новых симптомов</a:t>
            </a:r>
          </a:p>
          <a:p>
            <a:r>
              <a:rPr lang="ru-RU" dirty="0"/>
              <a:t>Неэффективность ранее помогавших средств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1B02D410-587E-B813-E15B-5534638B3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379694" y="112194"/>
            <a:ext cx="2924498" cy="27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69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25C0A-F95C-75CE-FCFC-956D57A3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Программа минимум для </a:t>
            </a:r>
            <a:r>
              <a:rPr lang="ru-RU" b="1" dirty="0" err="1"/>
              <a:t>выходв</a:t>
            </a:r>
            <a:r>
              <a:rPr lang="ru-RU" b="1" dirty="0"/>
              <a:t> из кризиса </a:t>
            </a:r>
            <a:r>
              <a:rPr lang="ru-RU" dirty="0"/>
              <a:t>- Заправка и обеспечение ресурсами</a:t>
            </a:r>
            <a:endParaRPr lang="ru-RU" b="1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B3DA629-82D9-3F6E-B4DC-DE7893D0E4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1905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1214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0" name="Rectangle 922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D1C3F-BF80-4B00-9D64-671B81B62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ru-RU" b="1"/>
              <a:t>Планируйте «заправку»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B49E85-C17B-EADE-C9E4-17B0F36B5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527766" cy="3843666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/>
              <a:t>Не делайте резких движений.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/>
              <a:t>Не нужно с понедельника садиться на строгую диету. Начните с малого: добавьте к ужину овощной салат или замените перекус с печенья на яблоко.</a:t>
            </a:r>
          </a:p>
          <a:p>
            <a:r>
              <a:rPr lang="ru-RU" sz="2400" b="1" dirty="0"/>
              <a:t>Ешьте меньше, но чаще.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/>
              <a:t>Большие порции — огромная нагрузка. Лучше есть 4-5 раз в день понемногу, чем 2 раза, но до отвала.</a:t>
            </a:r>
          </a:p>
          <a:p>
            <a:r>
              <a:rPr lang="ru-RU" sz="2400" b="1" dirty="0"/>
              <a:t>Ведите пищевой дневник. </a:t>
            </a:r>
            <a:r>
              <a:rPr lang="ru-RU" sz="2400" dirty="0"/>
              <a:t>Записывайте, что вы ели и как после этого себя чувствовали. Так вы найдете «виновников» своих проблем.</a:t>
            </a:r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2E4EE156-A049-C0AF-7D68-3B6E1515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9" r="18919" b="1"/>
          <a:stretch>
            <a:fillRect/>
          </a:stretch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4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E3CBA60D-2D40-358C-166B-6F85367D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r="14624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E2272-54F7-402A-51B8-BF1361524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ru-RU" sz="4000" b="1"/>
              <a:t>Следите за «топливом»</a:t>
            </a:r>
            <a:endParaRPr lang="ru-RU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E7F283-ECDA-AF57-BB49-B663550AE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1412"/>
            <a:ext cx="5649686" cy="4249270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/>
              <a:t>Выбирайте простую еду.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/>
              <a:t>Чем меньше у продукта состав и чем он более «узнаваем» (яблоко, курица, огурец, гречка), тем проще вашему организму его переработать.</a:t>
            </a:r>
          </a:p>
          <a:p>
            <a:r>
              <a:rPr lang="ru-RU" sz="2400" b="1" dirty="0"/>
              <a:t>Пейте воду.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/>
              <a:t>Вода — это не просто жидкость. Она растворяет и выводит все ненужное, как вода смывает грязь. Если пить мало, «грязь» остается внутри.</a:t>
            </a:r>
          </a:p>
          <a:p>
            <a:r>
              <a:rPr lang="ru-RU" sz="2400" b="1" dirty="0"/>
              <a:t>Ешьте клетчатку (овощи, фрукты, зелень).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/>
              <a:t>Это как метла для кишечника. Она помогает выводить все лишнее.</a:t>
            </a:r>
          </a:p>
        </p:txBody>
      </p:sp>
    </p:spTree>
    <p:extLst>
      <p:ext uri="{BB962C8B-B14F-4D97-AF65-F5344CB8AC3E}">
        <p14:creationId xmlns:p14="http://schemas.microsoft.com/office/powerpoint/2010/main" val="2786792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93" name="Rectangle 20492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482" name="Picture 2" descr="Picture background">
            <a:extLst>
              <a:ext uri="{FF2B5EF4-FFF2-40B4-BE49-F238E27FC236}">
                <a16:creationId xmlns:a16="http://schemas.microsoft.com/office/drawing/2014/main" id="{1115A793-69DF-EED8-6372-6DFFF1575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8085" b="-2"/>
          <a:stretch/>
        </p:blipFill>
        <p:spPr bwMode="auto">
          <a:xfrm>
            <a:off x="196731" y="166533"/>
            <a:ext cx="3809612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icture background">
            <a:extLst>
              <a:ext uri="{FF2B5EF4-FFF2-40B4-BE49-F238E27FC236}">
                <a16:creationId xmlns:a16="http://schemas.microsoft.com/office/drawing/2014/main" id="{D0272BA8-EF9A-ABC9-F22F-F4EDD7FB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r="37673" b="1"/>
          <a:stretch/>
        </p:blipFill>
        <p:spPr bwMode="auto">
          <a:xfrm>
            <a:off x="4196497" y="166533"/>
            <a:ext cx="3797618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Picture background">
            <a:extLst>
              <a:ext uri="{FF2B5EF4-FFF2-40B4-BE49-F238E27FC236}">
                <a16:creationId xmlns:a16="http://schemas.microsoft.com/office/drawing/2014/main" id="{1FB97B6D-A17E-93FD-39EC-C639FB1B7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" b="14400"/>
          <a:stretch/>
        </p:blipFill>
        <p:spPr bwMode="auto">
          <a:xfrm>
            <a:off x="8183346" y="166533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Picture background">
            <a:extLst>
              <a:ext uri="{FF2B5EF4-FFF2-40B4-BE49-F238E27FC236}">
                <a16:creationId xmlns:a16="http://schemas.microsoft.com/office/drawing/2014/main" id="{F01D5D47-06B8-B575-B3CA-59268027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5" b="2"/>
          <a:stretch/>
        </p:blipFill>
        <p:spPr bwMode="auto">
          <a:xfrm>
            <a:off x="8183346" y="3506741"/>
            <a:ext cx="3822808" cy="318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25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0" name="Rectangle 112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EAF2B-187B-0C52-6FC9-78D69AAAA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5400" b="1"/>
              <a:t>Краткая памятка на каждый день</a:t>
            </a:r>
            <a:endParaRPr lang="ru-RU" sz="5400"/>
          </a:p>
        </p:txBody>
      </p:sp>
      <p:sp>
        <p:nvSpPr>
          <p:cNvPr id="112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DB73FD-B25F-AF84-D4F8-3CE68CE6A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ru-RU" b="1" dirty="0"/>
              <a:t>Двигайся каждый час.</a:t>
            </a:r>
            <a:endParaRPr lang="ru-RU" dirty="0"/>
          </a:p>
          <a:p>
            <a:r>
              <a:rPr lang="ru-RU" b="1" dirty="0"/>
              <a:t>Пей воду, а не третий кофе.</a:t>
            </a:r>
            <a:endParaRPr lang="ru-RU" dirty="0"/>
          </a:p>
          <a:p>
            <a:r>
              <a:rPr lang="ru-RU" b="1" dirty="0"/>
              <a:t>Выпрями спину и моргай.</a:t>
            </a:r>
            <a:endParaRPr lang="ru-RU" dirty="0"/>
          </a:p>
          <a:p>
            <a:r>
              <a:rPr lang="ru-RU" b="1" dirty="0"/>
              <a:t>В обед — прогулка, а не соцсети.</a:t>
            </a:r>
            <a:endParaRPr lang="ru-RU" dirty="0"/>
          </a:p>
          <a:p>
            <a:r>
              <a:rPr lang="ru-RU" b="1" dirty="0"/>
              <a:t>Ешь еду, а не «полезные вещества».</a:t>
            </a:r>
            <a:endParaRPr lang="ru-RU" dirty="0"/>
          </a:p>
          <a:p>
            <a:endParaRPr lang="ru-RU" dirty="0"/>
          </a:p>
        </p:txBody>
      </p:sp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40DC4CEB-CD1D-EEE9-40D6-5E9E9147A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r="12806" b="-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11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97EF6-2F1C-93EF-686F-DFEBBC46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Кто будет заниматься здоровьем в будущем?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2E673F7-3B41-E584-E839-D147F556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r="18356" b="2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67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1">
            <a:extLst>
              <a:ext uri="{FF2B5EF4-FFF2-40B4-BE49-F238E27FC236}">
                <a16:creationId xmlns:a16="http://schemas.microsoft.com/office/drawing/2014/main" id="{FEAA2B19-F1D9-44D1-9233-141B3FF2F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CC1AA-60A3-CF27-F8C0-8128A9789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US" b="1"/>
              <a:t>Home message</a:t>
            </a:r>
            <a:endParaRPr lang="ru-RU" b="1" dirty="0"/>
          </a:p>
        </p:txBody>
      </p:sp>
      <p:sp>
        <p:nvSpPr>
          <p:cNvPr id="35" name="Freeform: Shape 13">
            <a:extLst>
              <a:ext uri="{FF2B5EF4-FFF2-40B4-BE49-F238E27FC236}">
                <a16:creationId xmlns:a16="http://schemas.microsoft.com/office/drawing/2014/main" id="{0F646DF8-223D-47DD-95B1-F2654229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269805" y="-292599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BF1808-11E6-2816-D86B-6B1CC1F6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ru-RU" sz="2400" b="1"/>
              <a:t>Питание</a:t>
            </a:r>
            <a:r>
              <a:rPr lang="ru-RU" sz="2400"/>
              <a:t> – самая ранняя </a:t>
            </a:r>
            <a:br>
              <a:rPr lang="ru-RU" sz="2400"/>
            </a:br>
            <a:r>
              <a:rPr lang="ru-RU" sz="2400"/>
              <a:t>причина проблем со здоровьем</a:t>
            </a:r>
          </a:p>
          <a:p>
            <a:r>
              <a:rPr lang="ru-RU" sz="2400"/>
              <a:t>Исповедуй ЗОЖ без фанатизма – </a:t>
            </a:r>
            <a:br>
              <a:rPr lang="ru-RU" sz="2400"/>
            </a:br>
            <a:r>
              <a:rPr lang="ru-RU" sz="2400"/>
              <a:t>просто начни «Нормально есть»</a:t>
            </a:r>
          </a:p>
          <a:p>
            <a:r>
              <a:rPr lang="ru-RU" sz="2400" b="1"/>
              <a:t>Пройти </a:t>
            </a:r>
            <a:r>
              <a:rPr lang="ru-RU" sz="2400" b="1" err="1"/>
              <a:t>чекап</a:t>
            </a:r>
            <a:endParaRPr lang="ru-RU" sz="2400" b="1"/>
          </a:p>
          <a:p>
            <a:r>
              <a:rPr lang="ru-RU" sz="2400"/>
              <a:t>Болезни можно и нужно </a:t>
            </a:r>
            <a:br>
              <a:rPr lang="ru-RU" sz="2400"/>
            </a:br>
            <a:r>
              <a:rPr lang="ru-RU" sz="2400"/>
              <a:t>устранить заранее и на 100% </a:t>
            </a:r>
          </a:p>
          <a:p>
            <a:r>
              <a:rPr lang="ru-RU" sz="2400" b="1"/>
              <a:t>Ответственность</a:t>
            </a:r>
            <a:r>
              <a:rPr lang="ru-RU" sz="2400"/>
              <a:t> человека </a:t>
            </a:r>
            <a:br>
              <a:rPr lang="ru-RU" sz="2400"/>
            </a:br>
            <a:r>
              <a:rPr lang="ru-RU" sz="2400"/>
              <a:t>за свое здоровье – главный ресурс</a:t>
            </a:r>
          </a:p>
          <a:p>
            <a:r>
              <a:rPr lang="ru-RU" sz="2400"/>
              <a:t>Правильно оцени сигналы и </a:t>
            </a:r>
            <a:br>
              <a:rPr lang="ru-RU" sz="2400"/>
            </a:br>
            <a:r>
              <a:rPr lang="ru-RU" sz="2400"/>
              <a:t>напиши историю болезни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8172" y="206692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Работа с домашней сети Wi-Fi со сплошной заливкой">
            <a:extLst>
              <a:ext uri="{FF2B5EF4-FFF2-40B4-BE49-F238E27FC236}">
                <a16:creationId xmlns:a16="http://schemas.microsoft.com/office/drawing/2014/main" id="{4C76ED81-EDE7-C190-C76D-439B5E35E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3720" y="406586"/>
            <a:ext cx="2482114" cy="248211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7" name="Рисунок 6" descr="Будильник контур">
            <a:extLst>
              <a:ext uri="{FF2B5EF4-FFF2-40B4-BE49-F238E27FC236}">
                <a16:creationId xmlns:a16="http://schemas.microsoft.com/office/drawing/2014/main" id="{ABEF75F5-B7EA-B904-9047-3D5198586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7206" y="3508928"/>
            <a:ext cx="2454179" cy="2454179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61ABFD-DE05-41FD-A6B7-6D40196C1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64607" y="3642554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19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338654" y="6380002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443615" y="478702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400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5508D-77BB-03D2-0DA6-CE9CF328B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ru-RU" sz="5600" b="1"/>
              <a:t>Ваши вопросы</a:t>
            </a:r>
            <a:endParaRPr lang="ru-RU" sz="5600"/>
          </a:p>
        </p:txBody>
      </p:sp>
      <p:sp>
        <p:nvSpPr>
          <p:cNvPr id="24" name="Oval 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14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16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8" descr="Изображение выглядит как графическая вставка, Графи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AB0F99-7AB1-45FD-6CCA-A3AA2852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770" y="1448957"/>
            <a:ext cx="3952579" cy="395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CB94EF87-57A7-F992-BC54-3F6799B14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59" y="2990818"/>
            <a:ext cx="4158031" cy="2913872"/>
          </a:xfrm>
        </p:spPr>
        <p:txBody>
          <a:bodyPr anchor="t">
            <a:normAutofit/>
          </a:bodyPr>
          <a:lstStyle/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205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62F52-F9A5-24BF-0732-DD5BB46EC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43501"/>
            <a:ext cx="9144000" cy="7573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3200" b="1"/>
              <a:t>Обратная связь</a:t>
            </a:r>
          </a:p>
        </p:txBody>
      </p:sp>
      <p:pic>
        <p:nvPicPr>
          <p:cNvPr id="7178" name="Picture 10" descr="Изображение выглядит как символ, логотип, Шрифт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7EBDFE7-C392-3E5B-6377-FBCBE749CA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1" r="1" b="16733"/>
          <a:stretch/>
        </p:blipFill>
        <p:spPr bwMode="auto">
          <a:xfrm>
            <a:off x="877414" y="886767"/>
            <a:ext cx="10437894" cy="40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83" name="Group 7182">
            <a:extLst>
              <a:ext uri="{FF2B5EF4-FFF2-40B4-BE49-F238E27FC236}">
                <a16:creationId xmlns:a16="http://schemas.microsoft.com/office/drawing/2014/main" id="{BE6E7D98-3D55-80C4-C8EA-40EC70EB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6692" y="4888672"/>
            <a:ext cx="10439007" cy="123363"/>
            <a:chOff x="876692" y="4888672"/>
            <a:chExt cx="10439007" cy="123363"/>
          </a:xfrm>
        </p:grpSpPr>
        <p:sp>
          <p:nvSpPr>
            <p:cNvPr id="7184" name="Rectangle 7183">
              <a:extLst>
                <a:ext uri="{FF2B5EF4-FFF2-40B4-BE49-F238E27FC236}">
                  <a16:creationId xmlns:a16="http://schemas.microsoft.com/office/drawing/2014/main" id="{BA306F60-DCBC-4BDA-A680-F76005620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515" y="-269151"/>
              <a:ext cx="123362" cy="10439007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85" name="Rectangle 7184">
              <a:extLst>
                <a:ext uri="{FF2B5EF4-FFF2-40B4-BE49-F238E27FC236}">
                  <a16:creationId xmlns:a16="http://schemas.microsoft.com/office/drawing/2014/main" id="{7C26A085-CFBC-6FED-8A8F-E9371A3A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719273" y="2415609"/>
              <a:ext cx="123362" cy="5069490"/>
            </a:xfrm>
            <a:prstGeom prst="rect">
              <a:avLst/>
            </a:prstGeom>
            <a:gradFill>
              <a:gsLst>
                <a:gs pos="30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202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9634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AAFBE9-3497-56BC-D95A-540870D59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537" y="889634"/>
            <a:ext cx="3841365" cy="5071110"/>
          </a:xfrm>
          <a:prstGeom prst="rect">
            <a:avLst/>
          </a:prstGeom>
        </p:spPr>
      </p:pic>
      <p:cxnSp>
        <p:nvCxnSpPr>
          <p:cNvPr id="7179" name="Straight Connector 7178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26744" y="889634"/>
            <a:ext cx="0" cy="50749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4DA212B2-4B11-EDA3-8003-A1170753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2410" y="889634"/>
            <a:ext cx="3220154" cy="507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4E186FD-7568-543E-0AEF-755EA2326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56" y="279015"/>
            <a:ext cx="2558956" cy="135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C637EB33-FF2E-BE88-0B9A-D992E5496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3"/>
          <a:stretch/>
        </p:blipFill>
        <p:spPr bwMode="auto">
          <a:xfrm>
            <a:off x="10973531" y="5612503"/>
            <a:ext cx="1324535" cy="123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10BF47-6EC7-C932-15DA-019358F7A72F}"/>
              </a:ext>
            </a:extLst>
          </p:cNvPr>
          <p:cNvSpPr txBox="1"/>
          <p:nvPr/>
        </p:nvSpPr>
        <p:spPr>
          <a:xfrm>
            <a:off x="4568808" y="5968366"/>
            <a:ext cx="3054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www.vyalov.ru</a:t>
            </a:r>
            <a:endParaRPr kumimoji="0" lang="ru-RU" sz="3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240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9634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Объект 9" descr="Изображение выглядит как текст, Человеческое лицо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029378E4-EEA0-700D-D137-5FBD8A58DB9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95" y="889634"/>
            <a:ext cx="3651199" cy="507111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26744" y="889634"/>
            <a:ext cx="0" cy="50749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Объект 7" descr="Изображение выглядит как текст, книга, Книжная облож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AF63184-D2A8-E052-0ED0-813CE7D22C7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22" y="889634"/>
            <a:ext cx="3651199" cy="5071110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F4C55CFB-CCD8-0209-9285-9FD5361E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29" y="218422"/>
            <a:ext cx="2558956" cy="135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>
            <a:extLst>
              <a:ext uri="{FF2B5EF4-FFF2-40B4-BE49-F238E27FC236}">
                <a16:creationId xmlns:a16="http://schemas.microsoft.com/office/drawing/2014/main" id="{3C13CFDB-40EC-E37B-E3B4-8455FFA42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3"/>
          <a:stretch/>
        </p:blipFill>
        <p:spPr bwMode="auto">
          <a:xfrm>
            <a:off x="10867465" y="5620125"/>
            <a:ext cx="1324535" cy="123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E55F72-31A2-E9A4-2F3D-DFB5B5547AF2}"/>
              </a:ext>
            </a:extLst>
          </p:cNvPr>
          <p:cNvSpPr txBox="1"/>
          <p:nvPr/>
        </p:nvSpPr>
        <p:spPr>
          <a:xfrm>
            <a:off x="4568808" y="5968366"/>
            <a:ext cx="3054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www.vyalov.ru</a:t>
            </a:r>
            <a:endParaRPr kumimoji="0" lang="ru-RU" sz="3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807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EC9ADF1-AEAD-DD7B-B770-80C23337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355"/>
            <a:ext cx="10515600" cy="1941463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/>
            <a:r>
              <a:rPr lang="en-US" sz="5200" b="1" kern="1200" dirty="0">
                <a:latin typeface="+mj-lt"/>
                <a:ea typeface="+mj-ea"/>
                <a:cs typeface="+mj-cs"/>
              </a:rPr>
              <a:t>@DoctorVyalov</a:t>
            </a:r>
            <a:br>
              <a:rPr lang="ru-RU" sz="5200" b="1" kern="1200" dirty="0">
                <a:latin typeface="+mj-lt"/>
                <a:ea typeface="+mj-ea"/>
                <a:cs typeface="+mj-cs"/>
              </a:rPr>
            </a:br>
            <a:r>
              <a:rPr lang="en-US" sz="5200" b="1" kern="1200" dirty="0">
                <a:latin typeface="+mj-lt"/>
                <a:ea typeface="+mj-ea"/>
                <a:cs typeface="+mj-cs"/>
              </a:rPr>
              <a:t>www.vyalov.ru</a:t>
            </a:r>
          </a:p>
        </p:txBody>
      </p:sp>
      <p:pic>
        <p:nvPicPr>
          <p:cNvPr id="6" name="Рисунок 5" descr="Изображение выглядит как текст, бутылка, фрукт, пи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9E52C0-7461-523E-E60D-D074BCD99B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7" y="2680871"/>
            <a:ext cx="2138617" cy="362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5824F9-1AF1-3179-7D39-E8BD724469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74" y="2680871"/>
            <a:ext cx="2274544" cy="362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FFEF6D7-5D84-7603-6D07-00001FEBF7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85" y="2680871"/>
            <a:ext cx="2283606" cy="362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D4BC10-FAB6-ABB1-3B03-0FD0FFFFF8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538" y="2680871"/>
            <a:ext cx="2310792" cy="362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 выглядит как текст, мультфильм, одежда, плака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C3405-FAA0-2C78-984C-118BA8BF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03" y="2680870"/>
            <a:ext cx="2410475" cy="362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круг, Графика, снимок экран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722F6DA-3A29-1828-76A9-03C9D2CF3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84" y="243156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9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48B7090D-AEF9-67ED-89DC-60B25E99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r="25753" b="1"/>
          <a:stretch>
            <a:fillRect/>
          </a:stretch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219663D4-B44F-49D7-6E11-44360A76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r="31606"/>
          <a:stretch>
            <a:fillRect/>
          </a:stretch>
        </p:blipFill>
        <p:spPr bwMode="auto">
          <a:xfrm>
            <a:off x="4094960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6FBE6F27-F803-B030-A451-45571E49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r="42915" b="1"/>
          <a:stretch>
            <a:fillRect/>
          </a:stretch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1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6" name="Rectangle 3085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6EA07-54FB-3A23-C885-010BFF55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Кто занимается твоим здоровьем сейчас?</a:t>
            </a:r>
          </a:p>
        </p:txBody>
      </p:sp>
      <p:sp>
        <p:nvSpPr>
          <p:cNvPr id="3097" name="Rectangle 3087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8" name="Rectangle 308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AC550495-3AFC-6BF5-C191-C47F6338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r="17150" b="2"/>
          <a:stretch>
            <a:fillRect/>
          </a:stretch>
        </p:blipFill>
        <p:spPr bwMode="auto">
          <a:xfrm>
            <a:off x="545237" y="858525"/>
            <a:ext cx="3685032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4550E03E-0F6E-FA1F-4E9D-7EAD8C1E5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469"/>
          <a:stretch>
            <a:fillRect/>
          </a:stretch>
        </p:blipFill>
        <p:spPr bwMode="auto">
          <a:xfrm>
            <a:off x="4457706" y="858524"/>
            <a:ext cx="3685032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9" name="Rectangle 309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DF088-3C57-44EC-38DC-824F64257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Тело – информационная система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8953E4E-7703-DABF-BBFD-784EFFAD48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2495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8631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9" name="Rectangle 4114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0" name="Rectangle 4116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C59D05-F44D-5301-1135-3E45962BF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679269"/>
            <a:ext cx="3968365" cy="557510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Проблема: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Мы часто относимся к своему телу не как к высокотехнологичной системе, а как к старому, но надежному серверу, который можно бесконечно нагружать кофе, фастфудом и стрессом, игнорируя его логи и сообщения об ошибках. Пока однажды система не уходит в глубокий 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кризис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F0293BF3-835F-2679-87F8-E2EBC869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r="3" b="25366"/>
          <a:stretch>
            <a:fillRect/>
          </a:stretch>
        </p:blipFill>
        <p:spPr bwMode="auto"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C235EB62-AB64-C758-72ED-F85E7EEA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r="-3" b="132"/>
          <a:stretch>
            <a:fillRect/>
          </a:stretch>
        </p:blipFill>
        <p:spPr bwMode="auto"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2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341C3-5153-1847-DC5E-9AD21FF3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Системный анализ здоровья</a:t>
            </a:r>
            <a:endParaRPr lang="ru-RU" dirty="0"/>
          </a:p>
        </p:txBody>
      </p:sp>
      <p:graphicFrame>
        <p:nvGraphicFramePr>
          <p:cNvPr id="21" name="Объект 2">
            <a:extLst>
              <a:ext uri="{FF2B5EF4-FFF2-40B4-BE49-F238E27FC236}">
                <a16:creationId xmlns:a16="http://schemas.microsoft.com/office/drawing/2014/main" id="{F0BC1CB5-F11F-E745-3756-73445FAF8E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09591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1491</Words>
  <Application>Microsoft Office PowerPoint</Application>
  <PresentationFormat>Широкоэкранный</PresentationFormat>
  <Paragraphs>199</Paragraphs>
  <Slides>45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Calibri Light</vt:lpstr>
      <vt:lpstr>Тема Office</vt:lpstr>
      <vt:lpstr>2_Тема Office</vt:lpstr>
      <vt:lpstr>6_Тема Office</vt:lpstr>
      <vt:lpstr>3_Тема Office</vt:lpstr>
      <vt:lpstr>1_Тема Office</vt:lpstr>
      <vt:lpstr>Системный анализ здоровья и пищеварения:  выход из кризиса и его предотвращение</vt:lpstr>
      <vt:lpstr>Презентация PowerPoint</vt:lpstr>
      <vt:lpstr>Кто занимался здоровьем  раньше?</vt:lpstr>
      <vt:lpstr>Кто будет заниматься здоровьем в будущем?</vt:lpstr>
      <vt:lpstr>Презентация PowerPoint</vt:lpstr>
      <vt:lpstr>Кто занимается твоим здоровьем сейчас?</vt:lpstr>
      <vt:lpstr>Тело – информационная система</vt:lpstr>
      <vt:lpstr>Презентация PowerPoint</vt:lpstr>
      <vt:lpstr>Системный анализ здоровья</vt:lpstr>
      <vt:lpstr>Презентация PowerPoint</vt:lpstr>
      <vt:lpstr>Определите ключевые метрики KPI здоровья</vt:lpstr>
      <vt:lpstr>Помогающие устройства</vt:lpstr>
      <vt:lpstr>Задание №1 Пропиши метрики </vt:lpstr>
      <vt:lpstr>Ведите Health Log – Что фиксировать?</vt:lpstr>
      <vt:lpstr>Ведите Health Log – Что фиксировать?</vt:lpstr>
      <vt:lpstr>ОСНОВНАЯ ХАРАКТЕРИСТИКА</vt:lpstr>
      <vt:lpstr>Презентация PowerPoint</vt:lpstr>
      <vt:lpstr>На самом деле боли Нет!</vt:lpstr>
      <vt:lpstr>ВРЕМЕННЫЕ ХАРАКТЕРИСТИКИ</vt:lpstr>
      <vt:lpstr>Если растянуть весь пищеварительный тракт взрослого человека, его длина составит около 7-10 метров. Тонкий кишечник один может быть длиной 6-7 метров!</vt:lpstr>
      <vt:lpstr>ФАКТОРЫ ВЛИЯНИЯ</vt:lpstr>
      <vt:lpstr>Анализ по типу пищи-провокатора</vt:lpstr>
      <vt:lpstr>Диагностические триггеры</vt:lpstr>
      <vt:lpstr>КОНТЕКСТ И ИСТОРИЯ</vt:lpstr>
      <vt:lpstr>Анализ сопутствующих симптомов</vt:lpstr>
      <vt:lpstr>Презентация PowerPoint</vt:lpstr>
      <vt:lpstr>Пример: "Боль в животе после еды"</vt:lpstr>
      <vt:lpstr>Задание №2 Сделай описание проблемы или ощущения</vt:lpstr>
      <vt:lpstr>Референсные значения Baseline</vt:lpstr>
      <vt:lpstr>Референсные значения Baseline</vt:lpstr>
      <vt:lpstr>Что-то пошло не так?</vt:lpstr>
      <vt:lpstr>Поиск корреляций</vt:lpstr>
      <vt:lpstr>Проводите «спринты здоровья»</vt:lpstr>
      <vt:lpstr>Критические сигналы</vt:lpstr>
      <vt:lpstr>Программа минимум для выходв из кризиса - Заправка и обеспечение ресурсами</vt:lpstr>
      <vt:lpstr>Планируйте «заправку»</vt:lpstr>
      <vt:lpstr>Следите за «топливом»</vt:lpstr>
      <vt:lpstr>Презентация PowerPoint</vt:lpstr>
      <vt:lpstr>Краткая памятка на каждый день</vt:lpstr>
      <vt:lpstr>Home message</vt:lpstr>
      <vt:lpstr>Ваши вопросы</vt:lpstr>
      <vt:lpstr>Обратная связь</vt:lpstr>
      <vt:lpstr>Презентация PowerPoint</vt:lpstr>
      <vt:lpstr>Презентация PowerPoint</vt:lpstr>
      <vt:lpstr>@DoctorVyalov www.vyalov.ru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Сергей Вялов</dc:creator>
  <cp:lastModifiedBy>Сергей Вялов</cp:lastModifiedBy>
  <cp:revision>2</cp:revision>
  <dcterms:created xsi:type="dcterms:W3CDTF">2025-09-01T18:39:04Z</dcterms:created>
  <dcterms:modified xsi:type="dcterms:W3CDTF">2025-10-06T08:14:02Z</dcterms:modified>
</cp:coreProperties>
</file>