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83" r:id="rId2"/>
    <p:sldMasterId id="2147483692" r:id="rId3"/>
    <p:sldMasterId id="2147483702" r:id="rId4"/>
    <p:sldMasterId id="2147483713" r:id="rId5"/>
  </p:sldMasterIdLst>
  <p:notesMasterIdLst>
    <p:notesMasterId r:id="rId35"/>
  </p:notesMasterIdLst>
  <p:sldIdLst>
    <p:sldId id="2145707540" r:id="rId6"/>
    <p:sldId id="2145707464" r:id="rId7"/>
    <p:sldId id="350" r:id="rId8"/>
    <p:sldId id="2145707560" r:id="rId9"/>
    <p:sldId id="2145707561" r:id="rId10"/>
    <p:sldId id="2145707502" r:id="rId11"/>
    <p:sldId id="2145707545" r:id="rId12"/>
    <p:sldId id="2145707505" r:id="rId13"/>
    <p:sldId id="341" r:id="rId14"/>
    <p:sldId id="333" r:id="rId15"/>
    <p:sldId id="2145707552" r:id="rId16"/>
    <p:sldId id="2145707512" r:id="rId17"/>
    <p:sldId id="2145707555" r:id="rId18"/>
    <p:sldId id="2145707562" r:id="rId19"/>
    <p:sldId id="349" r:id="rId20"/>
    <p:sldId id="2145707565" r:id="rId21"/>
    <p:sldId id="2145707566" r:id="rId22"/>
    <p:sldId id="2145707503" r:id="rId23"/>
    <p:sldId id="2145707567" r:id="rId24"/>
    <p:sldId id="2145707568" r:id="rId25"/>
    <p:sldId id="2145707569" r:id="rId26"/>
    <p:sldId id="334" r:id="rId27"/>
    <p:sldId id="2145707509" r:id="rId28"/>
    <p:sldId id="2145707570" r:id="rId29"/>
    <p:sldId id="2145707470" r:id="rId30"/>
    <p:sldId id="2145707571" r:id="rId31"/>
    <p:sldId id="2145707572" r:id="rId32"/>
    <p:sldId id="342" r:id="rId33"/>
    <p:sldId id="2145707518" r:id="rId3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DE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62"/>
    <p:restoredTop sz="86072"/>
  </p:normalViewPr>
  <p:slideViewPr>
    <p:cSldViewPr snapToGrid="0">
      <p:cViewPr varScale="1">
        <p:scale>
          <a:sx n="108" d="100"/>
          <a:sy n="108" d="100"/>
        </p:scale>
        <p:origin x="208" y="2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tableStyles" Target="tableStyles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3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985803520726858E-2"/>
          <c:y val="0.11554177001983461"/>
          <c:w val="0.97501419647927312"/>
          <c:h val="0.8122041261499238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Cookbook MCP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Navigo Medium" panose="02070503070706040303" pitchFamily="18" charset="77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Время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132.97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17-824D-82D0-EF357809B90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Чтение GitLab</c:v>
                </c:pt>
              </c:strCache>
            </c:strRef>
          </c:tx>
          <c:spPr>
            <a:solidFill>
              <a:srgbClr val="E1DDF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Navigo Medium" panose="02070503070706040303" pitchFamily="18" charset="77"/>
                    <a:cs typeface="+mn-cs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Время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186.53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D17-824D-82D0-EF357809B9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8"/>
        <c:overlap val="-23"/>
        <c:axId val="-1260935120"/>
        <c:axId val="-1260934576"/>
      </c:barChart>
      <c:catAx>
        <c:axId val="-1260935120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05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avigo Light" panose="02070503070706040303" pitchFamily="18" charset="77"/>
                <a:cs typeface="+mn-cs"/>
              </a:defRPr>
            </a:pPr>
            <a:endParaRPr lang="ru-RU"/>
          </a:p>
        </c:txPr>
        <c:crossAx val="-1260934576"/>
        <c:crosses val="autoZero"/>
        <c:auto val="1"/>
        <c:lblAlgn val="ctr"/>
        <c:lblOffset val="100"/>
        <c:noMultiLvlLbl val="0"/>
      </c:catAx>
      <c:valAx>
        <c:axId val="-12609345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26093512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985803520726858E-2"/>
          <c:y val="0.11554177001983461"/>
          <c:w val="0.97501419647927312"/>
          <c:h val="0.8122041261499238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Токены GPT-6 Astra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Navigo Medium" panose="02070503070706040303" pitchFamily="18" charset="77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Cookbook MCP</c:v>
                </c:pt>
                <c:pt idx="1">
                  <c:v>Чтение GitLab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19396</c:v>
                </c:pt>
                <c:pt idx="1">
                  <c:v>127608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BE-D047-859B-D422F70BA6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Токены large (Внутренняя модель)</c:v>
                </c:pt>
              </c:strCache>
            </c:strRef>
          </c:tx>
          <c:spPr>
            <a:solidFill>
              <a:srgbClr val="E1DDF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lang="ru-RU" sz="105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Navigo Medium" panose="02070503070706040303" pitchFamily="18" charset="77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Cookbook MCP</c:v>
                </c:pt>
                <c:pt idx="1">
                  <c:v>Чтение GitLab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36795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0BE-D047-859B-D422F70BA62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8"/>
        <c:overlap val="100"/>
        <c:axId val="-1260935120"/>
        <c:axId val="-1260934576"/>
      </c:barChart>
      <c:catAx>
        <c:axId val="-1260935120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05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Navigo Light" panose="02070503070706040303" pitchFamily="18" charset="77"/>
                <a:cs typeface="+mn-cs"/>
              </a:defRPr>
            </a:pPr>
            <a:endParaRPr lang="ru-RU"/>
          </a:p>
        </c:txPr>
        <c:crossAx val="-1260934576"/>
        <c:crosses val="autoZero"/>
        <c:auto val="1"/>
        <c:lblAlgn val="ctr"/>
        <c:lblOffset val="100"/>
        <c:noMultiLvlLbl val="0"/>
      </c:catAx>
      <c:valAx>
        <c:axId val="-126093457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26093512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t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5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5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3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5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5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3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5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30043B-8E9B-3446-A54D-32D31D7D574A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0AD773-6848-6A49-8302-419A7B9327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748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Добрый день! Сегодня расскажу, как мы создавали в банке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DevOps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Cookbook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как у этой книги появился бот-помощник.</a:t>
            </a:r>
          </a:p>
          <a:p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Название с кулинарной метафорой выбрано по делу. Когда открываешь рецепт, хочется понять, что потребуется, какие шаги выполнить и какой результат ожидать. С инженерными практиками похожая история: рекомендация становится полезной, когда её можно применить к своей задаче.</a:t>
            </a:r>
          </a:p>
          <a:p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Пройдём весь путь: зачем понадобился общий справочник, как мы его наполняли, почему добавили диалоговый интерфейс и что пришлось решить внутри самого бота.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92386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8CA435-C307-B540-81F3-3E3385CBA1CC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8671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Представьте обычную задачу: команде нужно наладить выпуск приложения.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Часть ответов уже есть у коллег.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Именно так можно сформулировать задачу нашего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Cookbook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дать командам проверенные решения, шаблоны автоматизации и пошаговые инструкции.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Банковский контекст здесь имеет вполне конкретный смысл.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0587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Cookbook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— это практический справочник по разработке, доставке и эксплуатации программных продуктов. В нём должны встречаться два уровня: объяснение самой практики и помощь с её применением.</a:t>
            </a:r>
            <a:b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Например, человеку нужно понимать, зачем автоматизировать выпуск, какие проблемы такая автоматизация решает и какие риски остаются. Затем ему нужны конкретные шаги, примеры конфигурации и подходящие инструменты.</a:t>
            </a:r>
          </a:p>
          <a:p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Хорошая статья отвечает на несколько связанных вопросов</a:t>
            </a:r>
            <a:b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этом и смысл метафоры рецепта. Мы описываем необходимые условия и действия, но оставляем место для инженерного суждения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37472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Возьмём конкретную практику —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Deployment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and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Release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Полезно, что практика связана с другими: тестированием, ревью, сборкой, управлением конфигурацией. Это помогает увидеть зависимости при внедрении. Автоматический запуск команды деплоя сам по себе ещё не отвечает на вопрос, как команда проверит результат выпуска.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1034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Чтобы такой справочник развивался, нужен понятный путь от опыта участника до опубликованного материала.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Документация хранится в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Markdown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 содержанию тоже есть требования: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445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Я вам рассказал как видим проект мы, те кто его развиваем. А теперь посмотрим на книгу глазами пользователя.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0520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Один из тезисов, с которых начался переход к боту, звучал очень просто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13388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Поиск начинается с качества исходного материала. Для него полезны понятные заголовки, связное описание задачи и условия, при которых рекомендация применима.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Представьте, что из большой инструкции извлекли один абзац с командой.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мае 2026 года появился первый коммит об адаптации сетевой документации для AI/RAG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RAG — это подход, при котором модель получает для ответа найденные материалы. Поэтому работа с содержанием и структурой книги непосредственно влияет на то, какие основания будут у её ответа.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4817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Посмотрим на пользовательский сценарий. Я упоминаю бота в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Mattermost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и спрашиваю: «Когда использовать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Deployment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а когда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StatefulSet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?»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Cookbook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есть раздел о развёртывании в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Kubernetes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где описаны оба варианта.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130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 общей схеме удобно выделить два потока.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Первый готовит знания к поиску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Второй поток начинается с пользовательского вопроса.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05916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Векторный поиск — только один из шести инструментов, доступных агенту.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44882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Внутри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LangGraph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основной цикл выглядит достаточно просто: вызов модели, затем при необходимости вызов инструментов, затем снова модель.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62782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Теперь посмотрим на обработку сообщения вокруг самого агента.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491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системном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промпте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мы задаём правила: отвечать по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Cookbook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сначала искать информацию, указывать источник и признавать, когда данных недостаточно. Если найденные материалы противоречат друг другу, это тоже нужно обозначить.</a:t>
            </a:r>
          </a:p>
          <a:p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Источник даёт пользователю возможность проверить ответ: открыть нужный раздел, прочитать условия рекомендации и посмотреть пример в окружении исходного текста.</a:t>
            </a:r>
          </a:p>
          <a:p>
            <a:endParaRPr lang="ru-RU" dirty="0"/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 доверие связывается с возможностью проверить основания ответа и последовательно улучшать систему по обнаруженным ошибкам.</a:t>
            </a:r>
          </a:p>
          <a:p>
            <a:b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2063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Первая инженерная история касается памяти диалога. В первоначальной реализации для тредов создавались объекты истории, которые хранились в глобальном словаре процесса.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98307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Вторая история — про наблюдаемость. Изначально цикл вызовов был организован через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AgentExecutor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Для приложения это удобно, но при разборе ответа хочется видеть последовательность действий более явно.</a:t>
            </a:r>
            <a:b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Например, почему агент не использовал подходящий раздел? Поиск его не вернул? Модель выбрала другой результат? Не хватило соседнего контекста? Или нужный текст был получен, но финальный ответ его исказил?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28567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Ещё одна история — про ошибку 429. У нашего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gateway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за одним статусом скрывались две разные проблемы.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19860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 дальше в этой истории случился неожиданный поворот. Поначалу люди пользовались ботом, задавали вопросы. Но интерес к нему довольно быстро начал угасать.</a:t>
            </a:r>
            <a:b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</a:br>
            <a:endParaRPr lang="ru-RU" sz="1200" b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Мы уже расстроились: столько работы — и всё в стол? Я даже начал представлять, как выйду на конференцию и буду рассказывать о классной идее, которая не взлетела.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90201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перед началом разработки передать агенту большой объём документации вместе с задачей и кодом, легко упереться в размер контекстного окна.</a:t>
            </a:r>
          </a:p>
          <a:p>
            <a:endParaRPr lang="ru-RU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 проверке готовой реализации возникает другая дорогая задача: агенту нужно разобраться в проекте, прочитать документацию и сопоставить одно с другим. На это уходит много токенов, особенно если значительную часть материалов приходится читать заново при очередной проверке.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82280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Теперь посмотрим, как этот сценарий реализован. MCP — Model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Context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Protocol — позволяет клиенту, в том числе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кодинговому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агенту, вызывать инструменты нашего помощника по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Cookbook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/>
          </a:p>
          <a:p>
            <a:r>
              <a:rPr lang="ru-RU" dirty="0"/>
              <a:t>Пользуемся тем же </a:t>
            </a:r>
            <a:r>
              <a:rPr lang="ru-RU" dirty="0" err="1"/>
              <a:t>воркером</a:t>
            </a:r>
            <a:r>
              <a:rPr lang="ru-RU" dirty="0"/>
              <a:t> что и чат-бот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99016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Сравнили два способа получить сведения из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Cookbook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задать вопрос нашему помощнику через MCP или самостоятельно прочитать документы через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GitLab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-интеграцию. Клиентская модель в обоих случаях — GPT-6 Astra с одинаковой настройкой рассуждений.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5790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Первый замер уже есть. Дальше мы хотим сделать оценку систематической: проверять качество ответов на большем наборе вопросов, повторять прогоны и учитывать полный расход ресурсов. Эти измерения нужны нам в том числе для развития самого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Cookbook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0310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Следующий шаг — помогать закрывать обнаруженные пробелы. Если агент не находит нужного ответа в </a:t>
            </a:r>
            <a:r>
              <a:rPr lang="ru-RU" sz="1200" b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Cookbook</a:t>
            </a: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мы хотим, чтобы он сохранял этот вопрос вместе с контекстом задачи в отдельную очередь для дальнейшего исследования.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9780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вы захотите построить похожего помощника, начать можно с небольшого набора повторяющихся задач и материалов, которые помогают их решать. Для каждой статьи полезно определить проблему, условия применения, шаги и способ проверки результата.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0AD773-6848-6A49-8302-419A7B932796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768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microsoft.com/office/2007/relationships/hdphoto" Target="../media/hdphoto2.wdp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microsoft.com/office/2007/relationships/hdphoto" Target="../media/hdphoto4.wdp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microsoft.com/office/2007/relationships/hdphoto" Target="../media/hdphoto5.wdp"/></Relationships>
</file>

<file path=ppt/slideLayouts/_rels/slideLayout2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microsoft.com/office/2007/relationships/hdphoto" Target="../media/hdphoto6.wdp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microsoft.com/office/2007/relationships/hdphoto" Target="../media/hdphoto4.wdp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microsoft.com/office/2007/relationships/hdphoto" Target="../media/hdphoto7.wdp"/></Relationships>
</file>

<file path=ppt/slideLayouts/_rels/slideLayout3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microsoft.com/office/2007/relationships/hdphoto" Target="../media/hdphoto8.wdp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5" Type="http://schemas.microsoft.com/office/2007/relationships/hdphoto" Target="../media/hdphoto9.wdp"/><Relationship Id="rId4" Type="http://schemas.openxmlformats.org/officeDocument/2006/relationships/image" Target="../media/image8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microsoft.com/office/2007/relationships/hdphoto" Target="../media/hdphoto10.wdp"/></Relationships>
</file>

<file path=ppt/slideLayouts/_rels/slideLayout5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9.png"/><Relationship Id="rId5" Type="http://schemas.microsoft.com/office/2007/relationships/hdphoto" Target="../media/hdphoto11.wdp"/><Relationship Id="rId4" Type="http://schemas.openxmlformats.org/officeDocument/2006/relationships/image" Target="../media/image11.png"/></Relationships>
</file>

<file path=ppt/slideLayouts/_rels/slideLayout5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microsoft.com/office/2007/relationships/hdphoto" Target="../media/hdphoto12.wdp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9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Layouts/_rels/slideLayout6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есть блоков с кнопк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D91A1AA6-0528-5EE0-0CDF-BCD79D5AD41D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628506" y="3067893"/>
            <a:ext cx="2119947" cy="412616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Текст или ссылка</a:t>
            </a:r>
            <a:endParaRPr lang="ru-RU" dirty="0"/>
          </a:p>
        </p:txBody>
      </p:sp>
      <p:sp>
        <p:nvSpPr>
          <p:cNvPr id="7" name="Объект 2">
            <a:extLst>
              <a:ext uri="{FF2B5EF4-FFF2-40B4-BE49-F238E27FC236}">
                <a16:creationId xmlns:a16="http://schemas.microsoft.com/office/drawing/2014/main" id="{03DBE8ED-A819-6673-3CA4-8CDADD693EB6}"/>
              </a:ext>
            </a:extLst>
          </p:cNvPr>
          <p:cNvSpPr>
            <a:spLocks noGrp="1"/>
          </p:cNvSpPr>
          <p:nvPr>
            <p:ph idx="24" hasCustomPrompt="1"/>
          </p:nvPr>
        </p:nvSpPr>
        <p:spPr>
          <a:xfrm>
            <a:off x="4464000" y="3067893"/>
            <a:ext cx="2119947" cy="412616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Текст или ссылка</a:t>
            </a:r>
            <a:endParaRPr lang="ru-RU" dirty="0"/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6A21845D-47E9-F186-B01D-C5A2D66DB42C}"/>
              </a:ext>
            </a:extLst>
          </p:cNvPr>
          <p:cNvSpPr>
            <a:spLocks noGrp="1"/>
          </p:cNvSpPr>
          <p:nvPr>
            <p:ph idx="26" hasCustomPrompt="1"/>
          </p:nvPr>
        </p:nvSpPr>
        <p:spPr>
          <a:xfrm>
            <a:off x="8357552" y="3067893"/>
            <a:ext cx="2119947" cy="412616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Текст или ссылка</a:t>
            </a:r>
            <a:endParaRPr lang="ru-RU" dirty="0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1E6D82A0-408F-1BC3-0BE4-3B3AC89E0D59}"/>
              </a:ext>
            </a:extLst>
          </p:cNvPr>
          <p:cNvSpPr>
            <a:spLocks noGrp="1"/>
          </p:cNvSpPr>
          <p:nvPr>
            <p:ph idx="28" hasCustomPrompt="1"/>
          </p:nvPr>
        </p:nvSpPr>
        <p:spPr>
          <a:xfrm>
            <a:off x="628506" y="5689244"/>
            <a:ext cx="2119947" cy="412616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Текст или ссылка</a:t>
            </a:r>
            <a:endParaRPr lang="ru-RU" dirty="0"/>
          </a:p>
        </p:txBody>
      </p:sp>
      <p:sp>
        <p:nvSpPr>
          <p:cNvPr id="16" name="Объект 2">
            <a:extLst>
              <a:ext uri="{FF2B5EF4-FFF2-40B4-BE49-F238E27FC236}">
                <a16:creationId xmlns:a16="http://schemas.microsoft.com/office/drawing/2014/main" id="{E32577B7-AB7D-7EC3-2238-BA78D8FC4BD5}"/>
              </a:ext>
            </a:extLst>
          </p:cNvPr>
          <p:cNvSpPr>
            <a:spLocks noGrp="1"/>
          </p:cNvSpPr>
          <p:nvPr>
            <p:ph idx="30" hasCustomPrompt="1"/>
          </p:nvPr>
        </p:nvSpPr>
        <p:spPr>
          <a:xfrm>
            <a:off x="4464000" y="5689244"/>
            <a:ext cx="2119947" cy="412616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Текст или ссылка</a:t>
            </a:r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id="{9A19A9E7-A0FB-739A-3517-E55F78CF46CB}"/>
              </a:ext>
            </a:extLst>
          </p:cNvPr>
          <p:cNvSpPr>
            <a:spLocks noGrp="1"/>
          </p:cNvSpPr>
          <p:nvPr>
            <p:ph idx="32" hasCustomPrompt="1"/>
          </p:nvPr>
        </p:nvSpPr>
        <p:spPr>
          <a:xfrm>
            <a:off x="8357552" y="5689244"/>
            <a:ext cx="2119947" cy="412616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txBody>
          <a:bodyPr anchor="ctr" anchorCtr="0">
            <a:noAutofit/>
          </a:bodyPr>
          <a:lstStyle>
            <a:lvl1pPr marL="0" indent="0" algn="l">
              <a:buNone/>
              <a:defRPr sz="1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Текст или ссылка</a:t>
            </a:r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34" name="Текст 33">
            <a:extLst>
              <a:ext uri="{FF2B5EF4-FFF2-40B4-BE49-F238E27FC236}">
                <a16:creationId xmlns:a16="http://schemas.microsoft.com/office/drawing/2014/main" id="{E55C2BE6-B1FE-4A70-73A1-EA328585449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8650" y="1520823"/>
            <a:ext cx="3181350" cy="13366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5" name="Текст 33">
            <a:extLst>
              <a:ext uri="{FF2B5EF4-FFF2-40B4-BE49-F238E27FC236}">
                <a16:creationId xmlns:a16="http://schemas.microsoft.com/office/drawing/2014/main" id="{F49FA748-FC48-3AA6-280C-9688E38F154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473948" y="1520823"/>
            <a:ext cx="3181350" cy="13366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6" name="Текст 33">
            <a:extLst>
              <a:ext uri="{FF2B5EF4-FFF2-40B4-BE49-F238E27FC236}">
                <a16:creationId xmlns:a16="http://schemas.microsoft.com/office/drawing/2014/main" id="{F72F2FFE-B975-E844-7396-6AF399AE4E8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57552" y="1520823"/>
            <a:ext cx="3181350" cy="13366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7" name="Текст 33">
            <a:extLst>
              <a:ext uri="{FF2B5EF4-FFF2-40B4-BE49-F238E27FC236}">
                <a16:creationId xmlns:a16="http://schemas.microsoft.com/office/drawing/2014/main" id="{1B814DF1-A64F-57D6-9275-A3BD39CD60D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8650" y="4144956"/>
            <a:ext cx="3181350" cy="13366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8" name="Текст 33">
            <a:extLst>
              <a:ext uri="{FF2B5EF4-FFF2-40B4-BE49-F238E27FC236}">
                <a16:creationId xmlns:a16="http://schemas.microsoft.com/office/drawing/2014/main" id="{A3C09556-B06D-75DA-70FF-FACE683657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473948" y="4144956"/>
            <a:ext cx="3181350" cy="13366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9" name="Текст 33">
            <a:extLst>
              <a:ext uri="{FF2B5EF4-FFF2-40B4-BE49-F238E27FC236}">
                <a16:creationId xmlns:a16="http://schemas.microsoft.com/office/drawing/2014/main" id="{B6B1178C-261E-36E7-D24D-49A27D95DFB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57552" y="4144956"/>
            <a:ext cx="3181350" cy="1336675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1D7185F3-6BE5-69C2-EFE0-59DAC3B32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731326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евять блоков с подзаголовкам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34" name="Текст 33">
            <a:extLst>
              <a:ext uri="{FF2B5EF4-FFF2-40B4-BE49-F238E27FC236}">
                <a16:creationId xmlns:a16="http://schemas.microsoft.com/office/drawing/2014/main" id="{E55C2BE6-B1FE-4A70-73A1-EA328585449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44570" y="1679009"/>
            <a:ext cx="3181350" cy="91524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5" name="Текст 33">
            <a:extLst>
              <a:ext uri="{FF2B5EF4-FFF2-40B4-BE49-F238E27FC236}">
                <a16:creationId xmlns:a16="http://schemas.microsoft.com/office/drawing/2014/main" id="{F49FA748-FC48-3AA6-280C-9688E38F154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89868" y="1679009"/>
            <a:ext cx="3181350" cy="91524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6" name="Текст 33">
            <a:extLst>
              <a:ext uri="{FF2B5EF4-FFF2-40B4-BE49-F238E27FC236}">
                <a16:creationId xmlns:a16="http://schemas.microsoft.com/office/drawing/2014/main" id="{F72F2FFE-B975-E844-7396-6AF399AE4E8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273472" y="1679009"/>
            <a:ext cx="3181350" cy="91524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7" name="Текст 33">
            <a:extLst>
              <a:ext uri="{FF2B5EF4-FFF2-40B4-BE49-F238E27FC236}">
                <a16:creationId xmlns:a16="http://schemas.microsoft.com/office/drawing/2014/main" id="{1B814DF1-A64F-57D6-9275-A3BD39CD60D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4570" y="3499579"/>
            <a:ext cx="3181350" cy="91524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8" name="Текст 33">
            <a:extLst>
              <a:ext uri="{FF2B5EF4-FFF2-40B4-BE49-F238E27FC236}">
                <a16:creationId xmlns:a16="http://schemas.microsoft.com/office/drawing/2014/main" id="{A3C09556-B06D-75DA-70FF-FACE683657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89868" y="3499579"/>
            <a:ext cx="3181350" cy="91524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9" name="Текст 33">
            <a:extLst>
              <a:ext uri="{FF2B5EF4-FFF2-40B4-BE49-F238E27FC236}">
                <a16:creationId xmlns:a16="http://schemas.microsoft.com/office/drawing/2014/main" id="{B6B1178C-261E-36E7-D24D-49A27D95DFB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73472" y="3499579"/>
            <a:ext cx="3181350" cy="91524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" name="Текст 33">
            <a:extLst>
              <a:ext uri="{FF2B5EF4-FFF2-40B4-BE49-F238E27FC236}">
                <a16:creationId xmlns:a16="http://schemas.microsoft.com/office/drawing/2014/main" id="{60623F22-40B8-5906-7EF6-6BC252D9CD7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9808" y="5334000"/>
            <a:ext cx="3181350" cy="91524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Текст 33">
            <a:extLst>
              <a:ext uri="{FF2B5EF4-FFF2-40B4-BE49-F238E27FC236}">
                <a16:creationId xmlns:a16="http://schemas.microsoft.com/office/drawing/2014/main" id="{125527C7-D8B4-3144-A445-82C89C72420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385106" y="5334000"/>
            <a:ext cx="3181350" cy="91524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33">
            <a:extLst>
              <a:ext uri="{FF2B5EF4-FFF2-40B4-BE49-F238E27FC236}">
                <a16:creationId xmlns:a16="http://schemas.microsoft.com/office/drawing/2014/main" id="{C7CF047B-4FBD-C894-8964-88DC5E143F0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268710" y="5334000"/>
            <a:ext cx="3181350" cy="91524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Текст 33">
            <a:extLst>
              <a:ext uri="{FF2B5EF4-FFF2-40B4-BE49-F238E27FC236}">
                <a16:creationId xmlns:a16="http://schemas.microsoft.com/office/drawing/2014/main" id="{6A5074DB-A5F6-77FE-2A9C-0D330AB0E38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539808" y="1066376"/>
            <a:ext cx="3186112" cy="548184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Текст 33">
            <a:extLst>
              <a:ext uri="{FF2B5EF4-FFF2-40B4-BE49-F238E27FC236}">
                <a16:creationId xmlns:a16="http://schemas.microsoft.com/office/drawing/2014/main" id="{31144F3B-893B-2D51-A85F-D6482A171CED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385106" y="1066376"/>
            <a:ext cx="3186112" cy="548184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0" name="Текст 33">
            <a:extLst>
              <a:ext uri="{FF2B5EF4-FFF2-40B4-BE49-F238E27FC236}">
                <a16:creationId xmlns:a16="http://schemas.microsoft.com/office/drawing/2014/main" id="{B91622F3-9DBF-1E38-A976-C216A75E1AFB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268710" y="1066376"/>
            <a:ext cx="3186112" cy="548184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1" name="Текст 33">
            <a:extLst>
              <a:ext uri="{FF2B5EF4-FFF2-40B4-BE49-F238E27FC236}">
                <a16:creationId xmlns:a16="http://schemas.microsoft.com/office/drawing/2014/main" id="{E7720497-C8E3-FDA8-85D1-74F55354E30A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39808" y="2886946"/>
            <a:ext cx="3186112" cy="548184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2" name="Текст 33">
            <a:extLst>
              <a:ext uri="{FF2B5EF4-FFF2-40B4-BE49-F238E27FC236}">
                <a16:creationId xmlns:a16="http://schemas.microsoft.com/office/drawing/2014/main" id="{23644B1C-5186-56D9-FC94-1B08857FF43C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385106" y="2886946"/>
            <a:ext cx="3186112" cy="548184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3" name="Текст 33">
            <a:extLst>
              <a:ext uri="{FF2B5EF4-FFF2-40B4-BE49-F238E27FC236}">
                <a16:creationId xmlns:a16="http://schemas.microsoft.com/office/drawing/2014/main" id="{EA65CB95-6A66-DD08-3F0B-85893E046FE3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268710" y="2886946"/>
            <a:ext cx="3186112" cy="548184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4" name="Текст 33">
            <a:extLst>
              <a:ext uri="{FF2B5EF4-FFF2-40B4-BE49-F238E27FC236}">
                <a16:creationId xmlns:a16="http://schemas.microsoft.com/office/drawing/2014/main" id="{86AD3CCC-E683-81FF-3C32-24ED50E0F47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535046" y="4721367"/>
            <a:ext cx="3186112" cy="548184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5" name="Текст 33">
            <a:extLst>
              <a:ext uri="{FF2B5EF4-FFF2-40B4-BE49-F238E27FC236}">
                <a16:creationId xmlns:a16="http://schemas.microsoft.com/office/drawing/2014/main" id="{1415A228-E0A1-0D69-39C9-7C8A42E59F0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380344" y="4721367"/>
            <a:ext cx="3186112" cy="548184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6" name="Текст 33">
            <a:extLst>
              <a:ext uri="{FF2B5EF4-FFF2-40B4-BE49-F238E27FC236}">
                <a16:creationId xmlns:a16="http://schemas.microsoft.com/office/drawing/2014/main" id="{EEA9809D-D82A-68A2-A747-9A3BC5C084D0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263948" y="4721367"/>
            <a:ext cx="3186112" cy="548184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7" name="Заголовок 3">
            <a:extLst>
              <a:ext uri="{FF2B5EF4-FFF2-40B4-BE49-F238E27FC236}">
                <a16:creationId xmlns:a16="http://schemas.microsoft.com/office/drawing/2014/main" id="{D5B3C1B0-C0CC-B6CA-C259-7063E4D05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767445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евять блоков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34" name="Текст 33">
            <a:extLst>
              <a:ext uri="{FF2B5EF4-FFF2-40B4-BE49-F238E27FC236}">
                <a16:creationId xmlns:a16="http://schemas.microsoft.com/office/drawing/2014/main" id="{E55C2BE6-B1FE-4A70-73A1-EA328585449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44568" y="1257582"/>
            <a:ext cx="3181350" cy="133667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5" name="Текст 33">
            <a:extLst>
              <a:ext uri="{FF2B5EF4-FFF2-40B4-BE49-F238E27FC236}">
                <a16:creationId xmlns:a16="http://schemas.microsoft.com/office/drawing/2014/main" id="{F49FA748-FC48-3AA6-280C-9688E38F154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389866" y="1257582"/>
            <a:ext cx="3181350" cy="133667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6" name="Текст 33">
            <a:extLst>
              <a:ext uri="{FF2B5EF4-FFF2-40B4-BE49-F238E27FC236}">
                <a16:creationId xmlns:a16="http://schemas.microsoft.com/office/drawing/2014/main" id="{F72F2FFE-B975-E844-7396-6AF399AE4E86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273470" y="1257582"/>
            <a:ext cx="3181350" cy="133667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7" name="Текст 33">
            <a:extLst>
              <a:ext uri="{FF2B5EF4-FFF2-40B4-BE49-F238E27FC236}">
                <a16:creationId xmlns:a16="http://schemas.microsoft.com/office/drawing/2014/main" id="{1B814DF1-A64F-57D6-9275-A3BD39CD60D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44568" y="3078152"/>
            <a:ext cx="3181350" cy="133667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8" name="Текст 33">
            <a:extLst>
              <a:ext uri="{FF2B5EF4-FFF2-40B4-BE49-F238E27FC236}">
                <a16:creationId xmlns:a16="http://schemas.microsoft.com/office/drawing/2014/main" id="{A3C09556-B06D-75DA-70FF-FACE683657A0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389866" y="3078152"/>
            <a:ext cx="3181350" cy="133667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9" name="Текст 33">
            <a:extLst>
              <a:ext uri="{FF2B5EF4-FFF2-40B4-BE49-F238E27FC236}">
                <a16:creationId xmlns:a16="http://schemas.microsoft.com/office/drawing/2014/main" id="{B6B1178C-261E-36E7-D24D-49A27D95DFB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273470" y="3078152"/>
            <a:ext cx="3181350" cy="133667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" name="Текст 33">
            <a:extLst>
              <a:ext uri="{FF2B5EF4-FFF2-40B4-BE49-F238E27FC236}">
                <a16:creationId xmlns:a16="http://schemas.microsoft.com/office/drawing/2014/main" id="{60623F22-40B8-5906-7EF6-6BC252D9CD7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39806" y="4912573"/>
            <a:ext cx="3181350" cy="133667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Текст 33">
            <a:extLst>
              <a:ext uri="{FF2B5EF4-FFF2-40B4-BE49-F238E27FC236}">
                <a16:creationId xmlns:a16="http://schemas.microsoft.com/office/drawing/2014/main" id="{125527C7-D8B4-3144-A445-82C89C72420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385104" y="4912573"/>
            <a:ext cx="3181350" cy="133667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33">
            <a:extLst>
              <a:ext uri="{FF2B5EF4-FFF2-40B4-BE49-F238E27FC236}">
                <a16:creationId xmlns:a16="http://schemas.microsoft.com/office/drawing/2014/main" id="{C7CF047B-4FBD-C894-8964-88DC5E143F0F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268708" y="4912573"/>
            <a:ext cx="3181350" cy="1336675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CFD7E8A7-CFEC-6241-159B-A015D39D9A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829053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_объект_ссыл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бъект 2">
            <a:extLst>
              <a:ext uri="{FF2B5EF4-FFF2-40B4-BE49-F238E27FC236}">
                <a16:creationId xmlns:a16="http://schemas.microsoft.com/office/drawing/2014/main" id="{99CC167B-4EC5-E7B8-168F-3B6DF03649B3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6124575" y="1333500"/>
            <a:ext cx="5681125" cy="4953000"/>
          </a:xfrm>
          <a:prstGeom prst="roundRect">
            <a:avLst>
              <a:gd name="adj" fmla="val 5408"/>
            </a:avLst>
          </a:prstGeom>
          <a:noFill/>
        </p:spPr>
        <p:txBody>
          <a:bodyPr lIns="251999" tIns="251999"/>
          <a:lstStyle>
            <a:lvl1pPr>
              <a:lnSpc>
                <a:spcPct val="90000"/>
              </a:lnSpc>
              <a:defRPr sz="2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ru-RU" dirty="0"/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9147C47E-98C9-523D-964D-83059CB89F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8667" y="64194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A26D251-20B4-1526-1023-3792EC511E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10" name="Текст 9">
            <a:extLst>
              <a:ext uri="{FF2B5EF4-FFF2-40B4-BE49-F238E27FC236}">
                <a16:creationId xmlns:a16="http://schemas.microsoft.com/office/drawing/2014/main" id="{DBD77BF3-4ACE-856E-40EC-680EC8D18995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5803" y="1064483"/>
            <a:ext cx="5408612" cy="426951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D23A4B0F-54E7-6247-D558-CC26CD403CB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14338" y="5734050"/>
            <a:ext cx="3395662" cy="552450"/>
          </a:xfrm>
          <a:prstGeom prst="roundRect">
            <a:avLst>
              <a:gd name="adj" fmla="val 50000"/>
            </a:avLst>
          </a:prstGeom>
          <a:solidFill>
            <a:schemeClr val="bg2"/>
          </a:solidFill>
        </p:spPr>
        <p:txBody>
          <a:bodyPr lIns="180000" anchor="ctr"/>
          <a:lstStyle>
            <a:lvl1pPr>
              <a:defRPr sz="16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 или ссылка</a:t>
            </a:r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15CA9D20-EF3E-AA2D-2398-BF813EC755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146197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и иллюстрац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id="{45DC96A5-DE79-5AC2-A3D1-EAC01F03D2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728346" y="1"/>
            <a:ext cx="5463654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BF80BA-2D0E-1823-1CF5-C5452A73ACD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427" y="1003712"/>
            <a:ext cx="6000952" cy="512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2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Номер слайда 3">
            <a:extLst>
              <a:ext uri="{FF2B5EF4-FFF2-40B4-BE49-F238E27FC236}">
                <a16:creationId xmlns:a16="http://schemas.microsoft.com/office/drawing/2014/main" id="{09B7BAE1-0130-7AC5-898C-58BF688F30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8667" y="64194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E44ECECA-5C21-5157-FB01-1C898337B5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9930" y="1700213"/>
            <a:ext cx="6000952" cy="458628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F337802-62A8-5DEF-0B49-BD721AC0AD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" name="Заголовок 3">
            <a:extLst>
              <a:ext uri="{FF2B5EF4-FFF2-40B4-BE49-F238E27FC236}">
                <a16:creationId xmlns:a16="http://schemas.microsoft.com/office/drawing/2014/main" id="{EE1A5D14-0AD7-168D-2F44-A9BE59DFE9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645594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(для таблицы или графика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8CBE4C5-069B-38CC-3237-93FE96CEBF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71475" y="1143000"/>
            <a:ext cx="11515725" cy="5165725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4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ru-RU" dirty="0"/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D314A112-5090-6D47-A2B6-5249F7EA8C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8667" y="64194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688124C-80DA-91F1-8E2E-9350C5528DE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599CC964-C871-00B2-7C39-1E8CFE6118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7170843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 (для таблиц или графиков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8CBE4C5-069B-38CC-3237-93FE96CEBF1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4339" y="1045030"/>
            <a:ext cx="5554662" cy="5431970"/>
          </a:xfrm>
          <a:prstGeom prst="roundRect">
            <a:avLst>
              <a:gd name="adj" fmla="val 3933"/>
            </a:avLst>
          </a:prstGeom>
        </p:spPr>
        <p:txBody>
          <a:bodyPr/>
          <a:lstStyle>
            <a:lvl1pPr marL="0" indent="0">
              <a:buFontTx/>
              <a:buNone/>
              <a:defRPr sz="2400" b="0" i="0">
                <a:latin typeface="Arial" panose="020B0604020202020204" pitchFamily="34" charset="0"/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CC7DB59-0252-01DE-730D-BE4F2E41128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223000" y="1045030"/>
            <a:ext cx="5591174" cy="5431970"/>
          </a:xfrm>
          <a:prstGeom prst="roundRect">
            <a:avLst>
              <a:gd name="adj" fmla="val 4499"/>
            </a:avLst>
          </a:prstGeom>
        </p:spPr>
        <p:txBody>
          <a:bodyPr/>
          <a:lstStyle>
            <a:lvl1pPr marL="0" indent="0">
              <a:buFontTx/>
              <a:buNone/>
              <a:defRPr sz="24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Объект</a:t>
            </a:r>
          </a:p>
        </p:txBody>
      </p:sp>
      <p:sp>
        <p:nvSpPr>
          <p:cNvPr id="5" name="Номер слайда 3">
            <a:extLst>
              <a:ext uri="{FF2B5EF4-FFF2-40B4-BE49-F238E27FC236}">
                <a16:creationId xmlns:a16="http://schemas.microsoft.com/office/drawing/2014/main" id="{E13B37F6-7172-B668-7A79-7276346177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8667" y="64194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7D3D9E0-2715-B778-741A-52B02FCEEC8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7" name="Заголовок 3">
            <a:extLst>
              <a:ext uri="{FF2B5EF4-FFF2-40B4-BE49-F238E27FC236}">
                <a16:creationId xmlns:a16="http://schemas.microsoft.com/office/drawing/2014/main" id="{759FFF9C-33F3-4F7C-7240-FD45DFD6DD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178073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5CA8B5-800E-3974-548A-FF05BD314F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E9F90078-5148-6092-AFC9-050B01433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627459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олько заголовок_темная тема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DEC44B-F74E-F27C-E8F5-1F0A2F96F91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87A9276E-F70E-9591-BE71-72B3DB880F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31665287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 с фоном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070703" y="6264853"/>
            <a:ext cx="762000" cy="381000"/>
          </a:xfrm>
        </p:spPr>
        <p:txBody>
          <a:bodyPr/>
          <a:lstStyle/>
          <a:p>
            <a:fld id="{A4F1630F-38BC-2342-A4BC-E6AFC25037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Объект 2"/>
          <p:cNvSpPr>
            <a:spLocks noGrp="1"/>
          </p:cNvSpPr>
          <p:nvPr>
            <p:ph idx="13"/>
          </p:nvPr>
        </p:nvSpPr>
        <p:spPr>
          <a:xfrm>
            <a:off x="7445208" y="1700213"/>
            <a:ext cx="4387493" cy="4564639"/>
          </a:xfrm>
          <a:prstGeom prst="roundRect">
            <a:avLst>
              <a:gd name="adj" fmla="val 7057"/>
            </a:avLst>
          </a:prstGeom>
          <a:solidFill>
            <a:srgbClr val="F4F4F4"/>
          </a:solidFill>
        </p:spPr>
        <p:txBody>
          <a:bodyPr lIns="144000" tIns="108000">
            <a:norm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4"/>
          </p:nvPr>
        </p:nvSpPr>
        <p:spPr>
          <a:xfrm>
            <a:off x="407988" y="1700214"/>
            <a:ext cx="6872543" cy="4564640"/>
          </a:xfrm>
          <a:prstGeom prst="roundRect">
            <a:avLst>
              <a:gd name="adj" fmla="val 5738"/>
            </a:avLst>
          </a:prstGeom>
          <a:solidFill>
            <a:srgbClr val="F4F4F4">
              <a:alpha val="60000"/>
            </a:srgbClr>
          </a:solidFill>
        </p:spPr>
        <p:txBody>
          <a:bodyPr lIns="144000" tIns="108000"/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2CF45F-AD54-FF58-0743-7C4D68159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C62D54C4-B3EF-2A74-F53C-7E3CCBBD498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58400F21-01F5-C1A2-05FE-9CE8810F5A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427" y="1003712"/>
            <a:ext cx="6000952" cy="512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2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4119129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 с фоном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070703" y="6264853"/>
            <a:ext cx="762000" cy="381000"/>
          </a:xfrm>
        </p:spPr>
        <p:txBody>
          <a:bodyPr/>
          <a:lstStyle/>
          <a:p>
            <a:fld id="{A4F1630F-38BC-2342-A4BC-E6AFC25037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Объект 2"/>
          <p:cNvSpPr>
            <a:spLocks noGrp="1"/>
          </p:cNvSpPr>
          <p:nvPr>
            <p:ph idx="13"/>
          </p:nvPr>
        </p:nvSpPr>
        <p:spPr>
          <a:xfrm>
            <a:off x="4762500" y="1700213"/>
            <a:ext cx="7070201" cy="4564639"/>
          </a:xfrm>
          <a:prstGeom prst="roundRect">
            <a:avLst>
              <a:gd name="adj" fmla="val 4195"/>
            </a:avLst>
          </a:prstGeom>
          <a:solidFill>
            <a:srgbClr val="F4F4F4"/>
          </a:solidFill>
        </p:spPr>
        <p:txBody>
          <a:bodyPr lIns="144000" tIns="108000">
            <a:norm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4"/>
          </p:nvPr>
        </p:nvSpPr>
        <p:spPr>
          <a:xfrm>
            <a:off x="407989" y="1700214"/>
            <a:ext cx="4164012" cy="4564640"/>
          </a:xfrm>
          <a:prstGeom prst="roundRect">
            <a:avLst>
              <a:gd name="adj" fmla="val 5738"/>
            </a:avLst>
          </a:prstGeom>
          <a:solidFill>
            <a:srgbClr val="F4F4F4">
              <a:alpha val="60000"/>
            </a:srgbClr>
          </a:solidFill>
        </p:spPr>
        <p:txBody>
          <a:bodyPr lIns="144000" tIns="108000"/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F2CF45F-AD54-FF58-0743-7C4D68159B5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9C583E9D-92D7-3B36-6183-35CAE17741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294F6E8B-59F3-94FA-6F61-B5C420D1D9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427" y="1003712"/>
            <a:ext cx="6000952" cy="512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2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1295241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 с фоном 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070703" y="6264853"/>
            <a:ext cx="762000" cy="381000"/>
          </a:xfrm>
        </p:spPr>
        <p:txBody>
          <a:bodyPr/>
          <a:lstStyle/>
          <a:p>
            <a:fld id="{A4F1630F-38BC-2342-A4BC-E6AFC25037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Объект 2"/>
          <p:cNvSpPr>
            <a:spLocks noGrp="1"/>
          </p:cNvSpPr>
          <p:nvPr>
            <p:ph idx="13"/>
          </p:nvPr>
        </p:nvSpPr>
        <p:spPr>
          <a:xfrm>
            <a:off x="407988" y="1700213"/>
            <a:ext cx="5688012" cy="4564639"/>
          </a:xfrm>
          <a:prstGeom prst="roundRect">
            <a:avLst>
              <a:gd name="adj" fmla="val 7057"/>
            </a:avLst>
          </a:prstGeom>
          <a:solidFill>
            <a:srgbClr val="F4F4F4"/>
          </a:solidFill>
        </p:spPr>
        <p:txBody>
          <a:bodyPr>
            <a:normAutofit/>
          </a:bodyPr>
          <a:lstStyle>
            <a:lvl1pPr>
              <a:defRPr sz="1800" b="0" i="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4"/>
          </p:nvPr>
        </p:nvSpPr>
        <p:spPr>
          <a:xfrm>
            <a:off x="6211902" y="1700214"/>
            <a:ext cx="5620801" cy="4564640"/>
          </a:xfrm>
          <a:prstGeom prst="roundRect">
            <a:avLst>
              <a:gd name="adj" fmla="val 5738"/>
            </a:avLst>
          </a:prstGeom>
          <a:solidFill>
            <a:srgbClr val="F4F4F4"/>
          </a:solidFill>
        </p:spPr>
        <p:txBody>
          <a:bodyPr/>
          <a:lstStyle>
            <a:lvl1pPr>
              <a:defRPr sz="2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C10659B-D8CC-100D-6953-DB1182E4963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0933BF95-F038-AC96-65D1-C84D1E880C4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77207BF1-09D3-3EF0-14C4-DCC35FEB94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427" y="1003712"/>
            <a:ext cx="6000952" cy="512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2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1883059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_темная тема">
    <p:bg>
      <p:bgPr>
        <a:solidFill>
          <a:srgbClr val="3C3C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070703" y="6264853"/>
            <a:ext cx="762000" cy="381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4F1630F-38BC-2342-A4BC-E6AFC25037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Объект 2"/>
          <p:cNvSpPr>
            <a:spLocks noGrp="1"/>
          </p:cNvSpPr>
          <p:nvPr>
            <p:ph idx="14"/>
          </p:nvPr>
        </p:nvSpPr>
        <p:spPr>
          <a:xfrm>
            <a:off x="407988" y="1836526"/>
            <a:ext cx="5688013" cy="4428327"/>
          </a:xfrm>
          <a:prstGeom prst="roundRect">
            <a:avLst>
              <a:gd name="adj" fmla="val 5738"/>
            </a:avLst>
          </a:prstGeom>
          <a:solidFill>
            <a:srgbClr val="424250"/>
          </a:solidFill>
        </p:spPr>
        <p:txBody>
          <a:bodyPr/>
          <a:lstStyle>
            <a:lvl1pPr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5"/>
          </p:nvPr>
        </p:nvSpPr>
        <p:spPr>
          <a:xfrm>
            <a:off x="6211902" y="1836526"/>
            <a:ext cx="5620801" cy="4428327"/>
          </a:xfrm>
          <a:prstGeom prst="roundRect">
            <a:avLst>
              <a:gd name="adj" fmla="val 5738"/>
            </a:avLst>
          </a:prstGeom>
          <a:solidFill>
            <a:srgbClr val="424250"/>
          </a:solidFill>
        </p:spPr>
        <p:txBody>
          <a:bodyPr/>
          <a:lstStyle>
            <a:lvl1pPr>
              <a:defRPr sz="21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C0FC473-8E31-0841-CEA6-CF6B92F3CF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C80D6C3A-2D01-99A8-468D-B206E18594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25600227-B81F-8D29-CF18-A383DD1EC5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427" y="1003712"/>
            <a:ext cx="6000952" cy="512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2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4089475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дин объект с фон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070703" y="6264853"/>
            <a:ext cx="762000" cy="381000"/>
          </a:xfrm>
        </p:spPr>
        <p:txBody>
          <a:bodyPr/>
          <a:lstStyle/>
          <a:p>
            <a:fld id="{A4F1630F-38BC-2342-A4BC-E6AFC25037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Объект 2"/>
          <p:cNvSpPr>
            <a:spLocks noGrp="1"/>
          </p:cNvSpPr>
          <p:nvPr>
            <p:ph idx="14"/>
          </p:nvPr>
        </p:nvSpPr>
        <p:spPr>
          <a:xfrm>
            <a:off x="407988" y="1836526"/>
            <a:ext cx="11424715" cy="4428327"/>
          </a:xfrm>
          <a:prstGeom prst="roundRect">
            <a:avLst>
              <a:gd name="adj" fmla="val 5738"/>
            </a:avLst>
          </a:prstGeom>
          <a:solidFill>
            <a:srgbClr val="F4F4F4"/>
          </a:solidFill>
        </p:spPr>
        <p:txBody>
          <a:bodyPr lIns="144000" tIns="108000"/>
          <a:lstStyle>
            <a:lvl1pPr>
              <a:defRPr sz="2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3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74EC08B-0764-738B-0FDF-71F8285B78F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2" name="Заголовок 3">
            <a:extLst>
              <a:ext uri="{FF2B5EF4-FFF2-40B4-BE49-F238E27FC236}">
                <a16:creationId xmlns:a16="http://schemas.microsoft.com/office/drawing/2014/main" id="{B9E11596-FF8E-E170-6D80-02A6A5254B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35869FED-31D8-A777-0EDB-9F1D7D2D95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8427" y="1003712"/>
            <a:ext cx="6000952" cy="51276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90000"/>
              </a:lnSpc>
              <a:buNone/>
              <a:defRPr sz="2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2570910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ллюстрация и блок текс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AE9CB72D-72B4-643D-7C37-8ACF8629C031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7F4FE54-3969-D339-E5D1-AB2EB83910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DEE6FD"/>
              </a:clrFrom>
              <a:clrTo>
                <a:srgbClr val="DEE6FD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>
          <a:xfrm>
            <a:off x="0" y="-1"/>
            <a:ext cx="6096000" cy="6858000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53832" y="6431111"/>
            <a:ext cx="762000" cy="381000"/>
          </a:xfrm>
        </p:spPr>
        <p:txBody>
          <a:bodyPr/>
          <a:lstStyle/>
          <a:p>
            <a:fld id="{A4F1630F-38BC-2342-A4BC-E6AFC25037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213730" y="1954766"/>
            <a:ext cx="5120270" cy="23876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71755" algn="l">
              <a:lnSpc>
                <a:spcPct val="80000"/>
              </a:lnSpc>
              <a:defRPr sz="4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effectLst/>
              </a:rPr>
              <a:t>Короткий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и понятный заголовок</a:t>
            </a:r>
            <a:endParaRPr lang="en-US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C973A1E-3BB6-CA96-CA29-53821B1A18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2" name="Текст 14">
            <a:extLst>
              <a:ext uri="{FF2B5EF4-FFF2-40B4-BE49-F238E27FC236}">
                <a16:creationId xmlns:a16="http://schemas.microsoft.com/office/drawing/2014/main" id="{85A9D800-B7F2-41FF-2D13-C8CDF0B3E1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7025" y="4000500"/>
            <a:ext cx="5006975" cy="10985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BC254E4C-E29B-F115-3B08-8A52CCAE7D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8100" y="963827"/>
            <a:ext cx="5494338" cy="5238536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Ваш текст</a:t>
            </a:r>
          </a:p>
        </p:txBody>
      </p:sp>
    </p:spTree>
    <p:extLst>
      <p:ext uri="{BB962C8B-B14F-4D97-AF65-F5344CB8AC3E}">
        <p14:creationId xmlns:p14="http://schemas.microsoft.com/office/powerpoint/2010/main" val="1835593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ллюстрация и текст_темная тема">
    <p:bg>
      <p:bgPr>
        <a:solidFill>
          <a:srgbClr val="4B4B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983C6B28-B890-38F3-5157-76C3DFF6865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907518C-51E2-E01C-7AA1-CF2050732E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DEE6FD"/>
              </a:clrFrom>
              <a:clrTo>
                <a:srgbClr val="DEE6FD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>
          <a:xfrm>
            <a:off x="0" y="-1"/>
            <a:ext cx="6096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D86167-22D3-8195-5698-DC2917E33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1931" y="1385455"/>
            <a:ext cx="3932237" cy="190702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Короткий </a:t>
            </a:r>
            <a:br>
              <a:rPr lang="ru-RU" dirty="0"/>
            </a:br>
            <a:r>
              <a:rPr lang="ru-RU" dirty="0"/>
              <a:t>и понятный заголовок</a:t>
            </a:r>
            <a:endParaRPr lang="en-US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81DC78-3C06-A9F8-E2B5-488C3DA58BD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18260" y="3429000"/>
            <a:ext cx="4634740" cy="24399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EAA2E8-13D0-CD83-90AD-9E575F13A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18C500-A42B-9142-84F4-99A63C03153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1CFF56-5FD9-EBE0-8314-6DFF2A5249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79539" y="315709"/>
            <a:ext cx="506621" cy="506621"/>
          </a:xfrm>
          <a:prstGeom prst="rect">
            <a:avLst/>
          </a:prstGeom>
        </p:spPr>
      </p:pic>
      <p:sp>
        <p:nvSpPr>
          <p:cNvPr id="8" name="Текст 6">
            <a:extLst>
              <a:ext uri="{FF2B5EF4-FFF2-40B4-BE49-F238E27FC236}">
                <a16:creationId xmlns:a16="http://schemas.microsoft.com/office/drawing/2014/main" id="{55ECC908-5174-D290-0499-93FF4943E99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88100" y="963827"/>
            <a:ext cx="5494338" cy="5238536"/>
          </a:xfrm>
          <a:prstGeom prst="rect">
            <a:avLst/>
          </a:prstGeom>
        </p:spPr>
        <p:txBody>
          <a:bodyPr/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Ваш текст</a:t>
            </a:r>
          </a:p>
        </p:txBody>
      </p:sp>
    </p:spTree>
    <p:extLst>
      <p:ext uri="{BB962C8B-B14F-4D97-AF65-F5344CB8AC3E}">
        <p14:creationId xmlns:p14="http://schemas.microsoft.com/office/powerpoint/2010/main" val="373312452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ллюстрация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B4A7C37-3F8D-1783-9280-EB9D6C9E05AC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8C7959-234C-6042-C3DD-C28049AB02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DEE6FD"/>
              </a:clrFrom>
              <a:clrTo>
                <a:srgbClr val="DEE6FD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>
          <a:xfrm>
            <a:off x="0" y="-1"/>
            <a:ext cx="6096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D86167-22D3-8195-5698-DC2917E33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8260" y="1552639"/>
            <a:ext cx="3932237" cy="190702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Короткий </a:t>
            </a:r>
            <a:br>
              <a:rPr lang="ru-RU" dirty="0"/>
            </a:br>
            <a:r>
              <a:rPr lang="ru-RU" dirty="0"/>
              <a:t>и понятный заголовок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1DD111-A15F-1F26-945E-B52D993157D5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400800" y="1246909"/>
            <a:ext cx="5419724" cy="488242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2400" b="0" i="0">
                <a:latin typeface="Arial" panose="020B0604020202020204" pitchFamily="34" charset="0"/>
              </a:defRPr>
            </a:lvl1pPr>
            <a:lvl2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Объект</a:t>
            </a:r>
          </a:p>
          <a:p>
            <a:pPr lvl="1"/>
            <a:endParaRPr lang="ru-RU" dirty="0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81DC78-3C06-A9F8-E2B5-488C3DA58BD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18260" y="3565524"/>
            <a:ext cx="4857898" cy="23034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EAA2E8-13D0-CD83-90AD-9E575F13A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18C500-A42B-9142-84F4-99A63C03153F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EC1F1DE-3798-F646-51D6-71ADB43004A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9713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Иллюстрация и объект_темная тема">
    <p:bg>
      <p:bgPr>
        <a:solidFill>
          <a:srgbClr val="4B4B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DC433F0-6CCA-B019-8FAC-8308606D2142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3C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3A086CF-12D2-FC2D-6E07-5968F3FC5D1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DEE6FD"/>
              </a:clrFrom>
              <a:clrTo>
                <a:srgbClr val="DEE6FD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>
          <a:xfrm>
            <a:off x="0" y="-1"/>
            <a:ext cx="6096000" cy="6857999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D86167-22D3-8195-5698-DC2917E33A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1931" y="1385455"/>
            <a:ext cx="3932237" cy="1907021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Короткий </a:t>
            </a:r>
            <a:br>
              <a:rPr lang="ru-RU" dirty="0"/>
            </a:br>
            <a:r>
              <a:rPr lang="ru-RU" dirty="0"/>
              <a:t>и понятный заголовок</a:t>
            </a:r>
            <a:endParaRPr lang="en-US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1DD111-A15F-1F26-945E-B52D99315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0" y="1246909"/>
            <a:ext cx="5419724" cy="488242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2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B81DC78-3C06-A9F8-E2B5-488C3DA58BD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18260" y="3429000"/>
            <a:ext cx="4634740" cy="243998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2EAA2E8-13D0-CD83-90AD-9E575F13A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218C500-A42B-9142-84F4-99A63C03153F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1CFF56-5FD9-EBE0-8314-6DFF2A5249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79539" y="315709"/>
            <a:ext cx="506621" cy="50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7571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_Светлая тема с фото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4"/>
          <p:cNvSpPr/>
          <p:nvPr userDrawn="1"/>
        </p:nvSpPr>
        <p:spPr>
          <a:xfrm>
            <a:off x="1" y="1"/>
            <a:ext cx="12192000" cy="68579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>
            <a:biLevel thresh="75000"/>
            <a:alphaModFix amt="27000"/>
          </a:blip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1867774" y="6040948"/>
            <a:ext cx="8456452" cy="563231"/>
          </a:xfrm>
          <a:prstGeom prst="rect">
            <a:avLst/>
          </a:prstGeom>
        </p:spPr>
        <p:txBody>
          <a:bodyPr anchor="t">
            <a:spAutoFit/>
          </a:bodyPr>
          <a:lstStyle>
            <a:lvl1pPr marL="71755" algn="ctr">
              <a:defRPr sz="3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Текст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3194782" y="2587457"/>
            <a:ext cx="5802437" cy="914400"/>
          </a:xfrm>
        </p:spPr>
        <p:txBody>
          <a:bodyPr anchor="b">
            <a:noAutofit/>
          </a:bodyPr>
          <a:lstStyle>
            <a:lvl1pPr algn="ctr">
              <a:defRPr sz="55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Крупный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60663667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_Светлая тема с фото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4"/>
          <p:cNvSpPr/>
          <p:nvPr userDrawn="1"/>
        </p:nvSpPr>
        <p:spPr>
          <a:xfrm>
            <a:off x="1" y="1"/>
            <a:ext cx="12192000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biLevel thresh="25000"/>
            <a:alphaModFix amt="47000"/>
          </a:blip>
          <a:stretch>
            <a:fillRect/>
          </a:stretch>
        </p:blipFill>
        <p:spPr>
          <a:xfrm>
            <a:off x="-14813" y="0"/>
            <a:ext cx="12192000" cy="6858000"/>
          </a:xfrm>
          <a:prstGeom prst="rect">
            <a:avLst/>
          </a:prstGeom>
        </p:spPr>
      </p:pic>
      <p:sp>
        <p:nvSpPr>
          <p:cNvPr id="1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507" y="5022226"/>
            <a:ext cx="5802437" cy="367982"/>
          </a:xfrm>
        </p:spPr>
        <p:txBody>
          <a:bodyPr anchor="b">
            <a:noAutofit/>
          </a:bodyPr>
          <a:lstStyle>
            <a:lvl1pPr marL="0" indent="0" algn="l">
              <a:lnSpc>
                <a:spcPct val="90000"/>
              </a:lnSpc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>
                <a:effectLst/>
              </a:rPr>
              <a:t>Подзаголовок с уточнением темы</a:t>
            </a:r>
            <a:endParaRPr lang="ru-RU" dirty="0"/>
          </a:p>
        </p:txBody>
      </p:sp>
      <p:sp>
        <p:nvSpPr>
          <p:cNvPr id="2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278750" y="5305663"/>
            <a:ext cx="5802437" cy="914400"/>
          </a:xfrm>
        </p:spPr>
        <p:txBody>
          <a:bodyPr>
            <a:noAutofit/>
          </a:bodyPr>
          <a:lstStyle>
            <a:lvl1pPr algn="l">
              <a:defRPr sz="55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Крупный текст</a:t>
            </a:r>
          </a:p>
        </p:txBody>
      </p:sp>
    </p:spTree>
    <p:extLst>
      <p:ext uri="{BB962C8B-B14F-4D97-AF65-F5344CB8AC3E}">
        <p14:creationId xmlns:p14="http://schemas.microsoft.com/office/powerpoint/2010/main" val="5644149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385DD99-0579-3E12-A773-1398BDBF40F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2860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Цифры_Шесть блоков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1" name="Текст 33">
            <a:extLst>
              <a:ext uri="{FF2B5EF4-FFF2-40B4-BE49-F238E27FC236}">
                <a16:creationId xmlns:a16="http://schemas.microsoft.com/office/drawing/2014/main" id="{73DC0B7D-F275-4BE7-B604-BAD1BD8B78B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8650" y="1520824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2" name="Текст 33">
            <a:extLst>
              <a:ext uri="{FF2B5EF4-FFF2-40B4-BE49-F238E27FC236}">
                <a16:creationId xmlns:a16="http://schemas.microsoft.com/office/drawing/2014/main" id="{2E950D09-D1A2-7699-0093-D31B931E88F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473948" y="1520824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3" name="Текст 33">
            <a:extLst>
              <a:ext uri="{FF2B5EF4-FFF2-40B4-BE49-F238E27FC236}">
                <a16:creationId xmlns:a16="http://schemas.microsoft.com/office/drawing/2014/main" id="{289D705B-45A2-1047-DCFB-CB8896DEFCF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57552" y="1520824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4" name="Текст 33">
            <a:extLst>
              <a:ext uri="{FF2B5EF4-FFF2-40B4-BE49-F238E27FC236}">
                <a16:creationId xmlns:a16="http://schemas.microsoft.com/office/drawing/2014/main" id="{B455B6F1-5A0E-DA5F-452F-2D0E03E1F4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8650" y="4144957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5" name="Текст 33">
            <a:extLst>
              <a:ext uri="{FF2B5EF4-FFF2-40B4-BE49-F238E27FC236}">
                <a16:creationId xmlns:a16="http://schemas.microsoft.com/office/drawing/2014/main" id="{66510DA7-A5F7-2CD5-A244-68A5380CEC1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473948" y="4144957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6" name="Текст 33">
            <a:extLst>
              <a:ext uri="{FF2B5EF4-FFF2-40B4-BE49-F238E27FC236}">
                <a16:creationId xmlns:a16="http://schemas.microsoft.com/office/drawing/2014/main" id="{308ADA85-CFA3-A08A-1F1F-A564DB9708A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57552" y="4144957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7" name="Текст 33">
            <a:extLst>
              <a:ext uri="{FF2B5EF4-FFF2-40B4-BE49-F238E27FC236}">
                <a16:creationId xmlns:a16="http://schemas.microsoft.com/office/drawing/2014/main" id="{E2F864D4-BB87-156D-E641-66BA0B8550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8650" y="2292965"/>
            <a:ext cx="3181350" cy="968607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Текст 33">
            <a:extLst>
              <a:ext uri="{FF2B5EF4-FFF2-40B4-BE49-F238E27FC236}">
                <a16:creationId xmlns:a16="http://schemas.microsoft.com/office/drawing/2014/main" id="{3F716640-CFFA-88A5-3844-C4D258F5198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73948" y="2292965"/>
            <a:ext cx="3181350" cy="968607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9" name="Текст 33">
            <a:extLst>
              <a:ext uri="{FF2B5EF4-FFF2-40B4-BE49-F238E27FC236}">
                <a16:creationId xmlns:a16="http://schemas.microsoft.com/office/drawing/2014/main" id="{88ED7832-379B-16B9-33DE-BF0676FD2D2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357552" y="2292965"/>
            <a:ext cx="3181350" cy="968607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0" name="Текст 33">
            <a:extLst>
              <a:ext uri="{FF2B5EF4-FFF2-40B4-BE49-F238E27FC236}">
                <a16:creationId xmlns:a16="http://schemas.microsoft.com/office/drawing/2014/main" id="{2C52704F-0E1E-00E8-972B-D148235F47F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8650" y="4917098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1" name="Текст 33">
            <a:extLst>
              <a:ext uri="{FF2B5EF4-FFF2-40B4-BE49-F238E27FC236}">
                <a16:creationId xmlns:a16="http://schemas.microsoft.com/office/drawing/2014/main" id="{D0876531-FC55-2621-0683-B283C8866E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473948" y="4917098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2" name="Текст 33">
            <a:extLst>
              <a:ext uri="{FF2B5EF4-FFF2-40B4-BE49-F238E27FC236}">
                <a16:creationId xmlns:a16="http://schemas.microsoft.com/office/drawing/2014/main" id="{375FDC3B-F6EB-8633-B013-87355A645C8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57552" y="4917098"/>
            <a:ext cx="3181350" cy="968607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612184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Рубрикатор с гейблкроссом_посередине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388228-BB8F-4549-A4CA-0B99FE21B4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1000"/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02876"/>
            <a:ext cx="12192000" cy="6357687"/>
          </a:xfrm>
          <a:prstGeom prst="rect">
            <a:avLst/>
          </a:prstGeom>
        </p:spPr>
      </p:pic>
      <p:sp>
        <p:nvSpPr>
          <p:cNvPr id="2" name="Текст 6">
            <a:extLst>
              <a:ext uri="{FF2B5EF4-FFF2-40B4-BE49-F238E27FC236}">
                <a16:creationId xmlns:a16="http://schemas.microsoft.com/office/drawing/2014/main" id="{07628AB1-5549-247F-D364-42EF5684B6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8150" y="5856899"/>
            <a:ext cx="1212850" cy="64293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4" name="Номер слайда 3" hidden="1">
            <a:extLst>
              <a:ext uri="{FF2B5EF4-FFF2-40B4-BE49-F238E27FC236}">
                <a16:creationId xmlns:a16="http://schemas.microsoft.com/office/drawing/2014/main" id="{93E4BDCA-DECE-2B43-0F4E-ACAD17AD32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8">
            <a:extLst>
              <a:ext uri="{FF2B5EF4-FFF2-40B4-BE49-F238E27FC236}">
                <a16:creationId xmlns:a16="http://schemas.microsoft.com/office/drawing/2014/main" id="{AE79FC56-799F-0F25-DE59-138514145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96815" y="502877"/>
            <a:ext cx="6998370" cy="1519093"/>
          </a:xfrm>
          <a:prstGeom prst="rect">
            <a:avLst/>
          </a:prstGeom>
        </p:spPr>
        <p:txBody>
          <a:bodyPr anchor="b"/>
          <a:lstStyle>
            <a:lvl1pPr algn="ctr">
              <a:defRPr sz="6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раздела</a:t>
            </a:r>
          </a:p>
        </p:txBody>
      </p:sp>
      <p:sp>
        <p:nvSpPr>
          <p:cNvPr id="7" name="Текст 14">
            <a:extLst>
              <a:ext uri="{FF2B5EF4-FFF2-40B4-BE49-F238E27FC236}">
                <a16:creationId xmlns:a16="http://schemas.microsoft.com/office/drawing/2014/main" id="{1448F6CA-C0F6-F55E-82AB-BF36A75456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97540" y="2167443"/>
            <a:ext cx="6996921" cy="1670050"/>
          </a:xfrm>
          <a:prstGeom prst="rect">
            <a:avLst/>
          </a:prstGeom>
        </p:spPr>
        <p:txBody>
          <a:bodyPr/>
          <a:lstStyle>
            <a:lvl1pPr algn="ctr">
              <a:defRPr sz="2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</p:spTree>
    <p:extLst>
      <p:ext uri="{BB962C8B-B14F-4D97-AF65-F5344CB8AC3E}">
        <p14:creationId xmlns:p14="http://schemas.microsoft.com/office/powerpoint/2010/main" val="27273112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orient="horz" pos="4178">
          <p15:clr>
            <a:srgbClr val="FBAE40"/>
          </p15:clr>
        </p15:guide>
        <p15:guide id="4" orient="horz" pos="2047">
          <p15:clr>
            <a:srgbClr val="FBAE40"/>
          </p15:clr>
        </p15:guide>
        <p15:guide id="5" pos="73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Шесть блоков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1" name="Текст 33">
            <a:extLst>
              <a:ext uri="{FF2B5EF4-FFF2-40B4-BE49-F238E27FC236}">
                <a16:creationId xmlns:a16="http://schemas.microsoft.com/office/drawing/2014/main" id="{73DC0B7D-F275-4BE7-B604-BAD1BD8B78B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8650" y="1520824"/>
            <a:ext cx="3181350" cy="808044"/>
          </a:xfrm>
          <a:prstGeom prst="rect">
            <a:avLst/>
          </a:prstGeom>
        </p:spPr>
        <p:txBody>
          <a:bodyPr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2" name="Текст 33">
            <a:extLst>
              <a:ext uri="{FF2B5EF4-FFF2-40B4-BE49-F238E27FC236}">
                <a16:creationId xmlns:a16="http://schemas.microsoft.com/office/drawing/2014/main" id="{2E950D09-D1A2-7699-0093-D31B931E88F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473948" y="1520824"/>
            <a:ext cx="3181350" cy="808044"/>
          </a:xfrm>
          <a:prstGeom prst="rect">
            <a:avLst/>
          </a:prstGeom>
        </p:spPr>
        <p:txBody>
          <a:bodyPr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3" name="Текст 33">
            <a:extLst>
              <a:ext uri="{FF2B5EF4-FFF2-40B4-BE49-F238E27FC236}">
                <a16:creationId xmlns:a16="http://schemas.microsoft.com/office/drawing/2014/main" id="{289D705B-45A2-1047-DCFB-CB8896DEFCF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57552" y="1520824"/>
            <a:ext cx="3181350" cy="808044"/>
          </a:xfrm>
          <a:prstGeom prst="rect">
            <a:avLst/>
          </a:prstGeom>
        </p:spPr>
        <p:txBody>
          <a:bodyPr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4" name="Текст 33">
            <a:extLst>
              <a:ext uri="{FF2B5EF4-FFF2-40B4-BE49-F238E27FC236}">
                <a16:creationId xmlns:a16="http://schemas.microsoft.com/office/drawing/2014/main" id="{B455B6F1-5A0E-DA5F-452F-2D0E03E1F4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8650" y="4144957"/>
            <a:ext cx="3181350" cy="808044"/>
          </a:xfrm>
          <a:prstGeom prst="rect">
            <a:avLst/>
          </a:prstGeom>
        </p:spPr>
        <p:txBody>
          <a:bodyPr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5" name="Текст 33">
            <a:extLst>
              <a:ext uri="{FF2B5EF4-FFF2-40B4-BE49-F238E27FC236}">
                <a16:creationId xmlns:a16="http://schemas.microsoft.com/office/drawing/2014/main" id="{66510DA7-A5F7-2CD5-A244-68A5380CEC1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473948" y="4144957"/>
            <a:ext cx="3181350" cy="808044"/>
          </a:xfrm>
          <a:prstGeom prst="rect">
            <a:avLst/>
          </a:prstGeom>
        </p:spPr>
        <p:txBody>
          <a:bodyPr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6" name="Текст 33">
            <a:extLst>
              <a:ext uri="{FF2B5EF4-FFF2-40B4-BE49-F238E27FC236}">
                <a16:creationId xmlns:a16="http://schemas.microsoft.com/office/drawing/2014/main" id="{308ADA85-CFA3-A08A-1F1F-A564DB9708A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57552" y="4144957"/>
            <a:ext cx="3181350" cy="808044"/>
          </a:xfrm>
          <a:prstGeom prst="rect">
            <a:avLst/>
          </a:prstGeom>
        </p:spPr>
        <p:txBody>
          <a:bodyPr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7" name="Текст 33">
            <a:extLst>
              <a:ext uri="{FF2B5EF4-FFF2-40B4-BE49-F238E27FC236}">
                <a16:creationId xmlns:a16="http://schemas.microsoft.com/office/drawing/2014/main" id="{E2F864D4-BB87-156D-E641-66BA0B8550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8650" y="2323759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Текст 33">
            <a:extLst>
              <a:ext uri="{FF2B5EF4-FFF2-40B4-BE49-F238E27FC236}">
                <a16:creationId xmlns:a16="http://schemas.microsoft.com/office/drawing/2014/main" id="{3F716640-CFFA-88A5-3844-C4D258F5198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73948" y="2323759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9" name="Текст 33">
            <a:extLst>
              <a:ext uri="{FF2B5EF4-FFF2-40B4-BE49-F238E27FC236}">
                <a16:creationId xmlns:a16="http://schemas.microsoft.com/office/drawing/2014/main" id="{88ED7832-379B-16B9-33DE-BF0676FD2D2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357552" y="2323759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0" name="Текст 33">
            <a:extLst>
              <a:ext uri="{FF2B5EF4-FFF2-40B4-BE49-F238E27FC236}">
                <a16:creationId xmlns:a16="http://schemas.microsoft.com/office/drawing/2014/main" id="{2C52704F-0E1E-00E8-972B-D148235F47F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8650" y="4947892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1" name="Текст 33">
            <a:extLst>
              <a:ext uri="{FF2B5EF4-FFF2-40B4-BE49-F238E27FC236}">
                <a16:creationId xmlns:a16="http://schemas.microsoft.com/office/drawing/2014/main" id="{D0876531-FC55-2621-0683-B283C8866E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473948" y="4947892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2" name="Текст 33">
            <a:extLst>
              <a:ext uri="{FF2B5EF4-FFF2-40B4-BE49-F238E27FC236}">
                <a16:creationId xmlns:a16="http://schemas.microsoft.com/office/drawing/2014/main" id="{375FDC3B-F6EB-8633-B013-87355A645C8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57552" y="4947892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035034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ять пунктов списка_темная тема">
    <p:bg>
      <p:bgPr>
        <a:solidFill>
          <a:srgbClr val="3C3C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42C2C33-AA56-D112-CEA0-A0DDB4779217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rgbClr val="3C3C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4465CC4-C947-38DF-D795-41CDF1B503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DEE6FD"/>
              </a:clrFrom>
              <a:clrTo>
                <a:srgbClr val="DEE6FD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>
          <a:xfrm>
            <a:off x="0" y="-1"/>
            <a:ext cx="6096000" cy="6857999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67686" y="6403402"/>
            <a:ext cx="762000" cy="381000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A4F1630F-38BC-2342-A4BC-E6AFC25037E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3C6BF00-945F-4E75-80EB-8F1EFB43D4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79539" y="315709"/>
            <a:ext cx="506621" cy="506621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98FE3388-648F-72FF-4A07-852F45AF60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684" y="2155872"/>
            <a:ext cx="5556708" cy="1827062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ru-RU" dirty="0">
                <a:effectLst/>
              </a:rPr>
              <a:t>Короткий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и понятный заголовок</a:t>
            </a:r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AF903428-DF11-633A-5EEF-EE72F59258E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95047" y="3885522"/>
            <a:ext cx="5556250" cy="1260475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презентации </a:t>
            </a:r>
            <a:br>
              <a:rPr lang="ru-RU" dirty="0"/>
            </a:br>
            <a:r>
              <a:rPr lang="ru-RU" dirty="0"/>
              <a:t>с уточнением темы</a:t>
            </a:r>
          </a:p>
        </p:txBody>
      </p:sp>
      <p:sp>
        <p:nvSpPr>
          <p:cNvPr id="26" name="Текст 21">
            <a:extLst>
              <a:ext uri="{FF2B5EF4-FFF2-40B4-BE49-F238E27FC236}">
                <a16:creationId xmlns:a16="http://schemas.microsoft.com/office/drawing/2014/main" id="{5BA4D3E1-FFB2-3866-E17E-D881B82AA82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66660" y="1189433"/>
            <a:ext cx="4953865" cy="54818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7" name="Текст 21">
            <a:extLst>
              <a:ext uri="{FF2B5EF4-FFF2-40B4-BE49-F238E27FC236}">
                <a16:creationId xmlns:a16="http://schemas.microsoft.com/office/drawing/2014/main" id="{A3DD531B-0542-3683-2CA7-3BF496516B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66660" y="2258920"/>
            <a:ext cx="4953865" cy="54818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8" name="Текст 21">
            <a:extLst>
              <a:ext uri="{FF2B5EF4-FFF2-40B4-BE49-F238E27FC236}">
                <a16:creationId xmlns:a16="http://schemas.microsoft.com/office/drawing/2014/main" id="{4487FB3C-CF1B-6865-B6C6-984A2C98D8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66660" y="3342754"/>
            <a:ext cx="4953865" cy="54818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29" name="Текст 21">
            <a:extLst>
              <a:ext uri="{FF2B5EF4-FFF2-40B4-BE49-F238E27FC236}">
                <a16:creationId xmlns:a16="http://schemas.microsoft.com/office/drawing/2014/main" id="{3FD541BF-216E-530A-2BBD-3CDE4C63573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66660" y="4431466"/>
            <a:ext cx="4953865" cy="54818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0" name="Текст 21">
            <a:extLst>
              <a:ext uri="{FF2B5EF4-FFF2-40B4-BE49-F238E27FC236}">
                <a16:creationId xmlns:a16="http://schemas.microsoft.com/office/drawing/2014/main" id="{2CCE7971-31EB-44F9-9FDF-06DCFDC9CF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84567" y="1178924"/>
            <a:ext cx="593304" cy="548187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31" name="Текст 21">
            <a:extLst>
              <a:ext uri="{FF2B5EF4-FFF2-40B4-BE49-F238E27FC236}">
                <a16:creationId xmlns:a16="http://schemas.microsoft.com/office/drawing/2014/main" id="{B51ECB37-66EE-25ED-3365-B45237C6C35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84567" y="2248411"/>
            <a:ext cx="593304" cy="548187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02</a:t>
            </a:r>
          </a:p>
        </p:txBody>
      </p:sp>
      <p:sp>
        <p:nvSpPr>
          <p:cNvPr id="32" name="Текст 21">
            <a:extLst>
              <a:ext uri="{FF2B5EF4-FFF2-40B4-BE49-F238E27FC236}">
                <a16:creationId xmlns:a16="http://schemas.microsoft.com/office/drawing/2014/main" id="{A86AD19C-7905-5924-85D1-E7CBE0AE9E4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84567" y="3332245"/>
            <a:ext cx="593304" cy="548187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03</a:t>
            </a:r>
          </a:p>
        </p:txBody>
      </p:sp>
      <p:sp>
        <p:nvSpPr>
          <p:cNvPr id="33" name="Текст 21">
            <a:extLst>
              <a:ext uri="{FF2B5EF4-FFF2-40B4-BE49-F238E27FC236}">
                <a16:creationId xmlns:a16="http://schemas.microsoft.com/office/drawing/2014/main" id="{46DE2D37-CE3D-B2F6-34F3-83A66576F06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4567" y="4420957"/>
            <a:ext cx="593304" cy="548187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04</a:t>
            </a:r>
          </a:p>
        </p:txBody>
      </p:sp>
      <p:sp>
        <p:nvSpPr>
          <p:cNvPr id="34" name="Текст 21">
            <a:extLst>
              <a:ext uri="{FF2B5EF4-FFF2-40B4-BE49-F238E27FC236}">
                <a16:creationId xmlns:a16="http://schemas.microsoft.com/office/drawing/2014/main" id="{93EBDFDA-D43E-34CD-0C3B-8D4F8D459D8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58000" y="5509131"/>
            <a:ext cx="4953865" cy="54818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35" name="Текст 21">
            <a:extLst>
              <a:ext uri="{FF2B5EF4-FFF2-40B4-BE49-F238E27FC236}">
                <a16:creationId xmlns:a16="http://schemas.microsoft.com/office/drawing/2014/main" id="{35F207D8-E70B-8A4E-067E-E5D1FAC73A5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75907" y="5498622"/>
            <a:ext cx="593304" cy="548187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4233775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Финальный слайд_рисунок сверху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5">
            <a:extLst>
              <a:ext uri="{FF2B5EF4-FFF2-40B4-BE49-F238E27FC236}">
                <a16:creationId xmlns:a16="http://schemas.microsoft.com/office/drawing/2014/main" id="{D082D86F-FEC5-5F0A-68D3-9893BC5B5A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814763"/>
          </a:xfrm>
          <a:prstGeom prst="rect">
            <a:avLst/>
          </a:prstGeom>
        </p:spPr>
        <p:txBody>
          <a:bodyPr anchor="ctr"/>
          <a:lstStyle>
            <a:lvl1pPr algn="ctr">
              <a:defRPr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18">
            <a:extLst>
              <a:ext uri="{FF2B5EF4-FFF2-40B4-BE49-F238E27FC236}">
                <a16:creationId xmlns:a16="http://schemas.microsoft.com/office/drawing/2014/main" id="{F95D2D67-8EF0-80B6-11F6-CCBEDABD9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1291" y="4179915"/>
            <a:ext cx="9454209" cy="1172688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lnSpc>
                <a:spcPct val="80000"/>
              </a:lnSpc>
              <a:defRPr sz="60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dirty="0"/>
              <a:t>Финальный слайд</a:t>
            </a:r>
          </a:p>
        </p:txBody>
      </p:sp>
      <p:sp>
        <p:nvSpPr>
          <p:cNvPr id="5" name="Текст 8">
            <a:extLst>
              <a:ext uri="{FF2B5EF4-FFF2-40B4-BE49-F238E27FC236}">
                <a16:creationId xmlns:a16="http://schemas.microsoft.com/office/drawing/2014/main" id="{41ABDF03-C932-334B-BBFE-0168077BE0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61289" y="5114808"/>
            <a:ext cx="6345729" cy="551612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CD4DF9-F164-BAD7-C246-72CAE52BC8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6477" y="315709"/>
            <a:ext cx="506621" cy="50662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826CD2-70AB-E021-6E5F-70086D21795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4991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Светлая тема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18">
            <a:extLst>
              <a:ext uri="{FF2B5EF4-FFF2-40B4-BE49-F238E27FC236}">
                <a16:creationId xmlns:a16="http://schemas.microsoft.com/office/drawing/2014/main" id="{5C0F2DF5-FE8E-114C-5BEA-FDDB5EA7894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"/>
            <a:ext cx="12192000" cy="3815122"/>
          </a:xfrm>
        </p:spPr>
        <p:txBody>
          <a:bodyPr anchor="ctr">
            <a:normAutofit/>
          </a:bodyPr>
          <a:lstStyle>
            <a:lvl1pPr algn="ctr">
              <a:defRPr sz="1800" b="0" i="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Текст 9">
            <a:extLst>
              <a:ext uri="{FF2B5EF4-FFF2-40B4-BE49-F238E27FC236}">
                <a16:creationId xmlns:a16="http://schemas.microsoft.com/office/drawing/2014/main" id="{89439DD2-FE62-7867-1F2D-AA7E1113D7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9875" y="6146800"/>
            <a:ext cx="3819525" cy="38100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Имя и Фамилия спикера</a:t>
            </a:r>
          </a:p>
        </p:txBody>
      </p:sp>
      <p:sp>
        <p:nvSpPr>
          <p:cNvPr id="9" name="Текст 11">
            <a:extLst>
              <a:ext uri="{FF2B5EF4-FFF2-40B4-BE49-F238E27FC236}">
                <a16:creationId xmlns:a16="http://schemas.microsoft.com/office/drawing/2014/main" id="{C7BF3186-1394-4DA8-62A2-A162D184BE3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388600" y="6210300"/>
            <a:ext cx="1533525" cy="330200"/>
          </a:xfrm>
          <a:prstGeom prst="rect">
            <a:avLst/>
          </a:prstGeom>
        </p:spPr>
        <p:txBody>
          <a:bodyPr anchor="ctr"/>
          <a:lstStyle>
            <a:lvl1pPr algn="r">
              <a:defRPr sz="24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Дата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6FDDEB-B898-353B-9409-E537DFE9C2B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6477" y="315709"/>
            <a:ext cx="506621" cy="506621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728EDA7-94B2-EE45-8D43-F98B6665BDA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500" y="3944752"/>
            <a:ext cx="5076760" cy="2022302"/>
          </a:xfrm>
          <a:prstGeom prst="rect">
            <a:avLst/>
          </a:prstGeom>
        </p:spPr>
        <p:txBody>
          <a:bodyPr anchor="b">
            <a:noAutofit/>
          </a:bodyPr>
          <a:lstStyle>
            <a:lvl1pPr marL="71755" algn="l">
              <a:defRPr sz="60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8929C53-85B5-439B-0E3C-54112FFD4C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3898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Темная тема_1">
    <p:bg>
      <p:bgPr>
        <a:solidFill>
          <a:srgbClr val="3C3C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5" hasCustomPrompt="1"/>
          </p:nvPr>
        </p:nvSpPr>
        <p:spPr>
          <a:xfrm>
            <a:off x="385400" y="6048154"/>
            <a:ext cx="4860860" cy="412616"/>
          </a:xfrm>
          <a:prstGeom prst="roundRect">
            <a:avLst>
              <a:gd name="adj" fmla="val 50000"/>
            </a:avLst>
          </a:prstGeom>
          <a:solidFill>
            <a:schemeClr val="bg1">
              <a:alpha val="10000"/>
            </a:schemeClr>
          </a:solidFill>
        </p:spPr>
        <p:txBody>
          <a:bodyPr anchor="ctr" anchorCtr="0">
            <a:noAutofit/>
          </a:bodyPr>
          <a:lstStyle>
            <a:lvl1pPr marL="88900" indent="0" algn="l">
              <a:buNone/>
              <a:tabLst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Имя и Фамилия спикера</a:t>
            </a:r>
            <a:endParaRPr lang="ru-RU" dirty="0"/>
          </a:p>
        </p:txBody>
      </p:sp>
      <p:sp>
        <p:nvSpPr>
          <p:cNvPr id="4" name="Объект 2"/>
          <p:cNvSpPr>
            <a:spLocks noGrp="1"/>
          </p:cNvSpPr>
          <p:nvPr>
            <p:ph idx="16" hasCustomPrompt="1"/>
          </p:nvPr>
        </p:nvSpPr>
        <p:spPr>
          <a:xfrm>
            <a:off x="9334500" y="6048154"/>
            <a:ext cx="2494455" cy="412616"/>
          </a:xfrm>
          <a:prstGeom prst="roundRect">
            <a:avLst>
              <a:gd name="adj" fmla="val 50000"/>
            </a:avLst>
          </a:prstGeom>
          <a:solidFill>
            <a:schemeClr val="bg1">
              <a:alpha val="10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Дата цифрами</a:t>
            </a:r>
          </a:p>
        </p:txBody>
      </p:sp>
      <p:sp>
        <p:nvSpPr>
          <p:cNvPr id="7" name="Рисунок 18">
            <a:extLst>
              <a:ext uri="{FF2B5EF4-FFF2-40B4-BE49-F238E27FC236}">
                <a16:creationId xmlns:a16="http://schemas.microsoft.com/office/drawing/2014/main" id="{14D48C5B-E30F-1826-CB01-D3F7C9BB05F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2"/>
            <a:ext cx="12192000" cy="3815122"/>
          </a:xfrm>
        </p:spPr>
        <p:txBody>
          <a:bodyPr anchor="ctr">
            <a:normAutofit/>
          </a:bodyPr>
          <a:lstStyle>
            <a:lvl1pPr algn="ctr"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DF0A689-FA9A-DF2D-15AB-D2351BCE147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539" y="315709"/>
            <a:ext cx="506621" cy="5066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791536-EE20-5AC6-E92B-141D81689D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500" y="3939498"/>
            <a:ext cx="5076760" cy="2022302"/>
          </a:xfrm>
          <a:prstGeom prst="rect">
            <a:avLst/>
          </a:prstGeom>
        </p:spPr>
        <p:txBody>
          <a:bodyPr anchor="b">
            <a:noAutofit/>
          </a:bodyPr>
          <a:lstStyle>
            <a:lvl1pPr marL="71755" algn="l">
              <a:defRPr sz="6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79E66DA-F654-CC69-1AA2-889F5C93CC4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941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Светлая тема_Фото спике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18"/>
          <p:cNvSpPr>
            <a:spLocks noGrp="1"/>
          </p:cNvSpPr>
          <p:nvPr>
            <p:ph type="pic" sz="quarter" idx="12"/>
          </p:nvPr>
        </p:nvSpPr>
        <p:spPr>
          <a:xfrm>
            <a:off x="6096000" y="1"/>
            <a:ext cx="6096000" cy="6857999"/>
          </a:xfrm>
        </p:spPr>
        <p:txBody>
          <a:bodyPr>
            <a:normAutofit/>
          </a:bodyPr>
          <a:lstStyle>
            <a:lvl1pPr>
              <a:defRPr sz="1800" b="0" i="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ctrTitle" hasCustomPrompt="1"/>
          </p:nvPr>
        </p:nvSpPr>
        <p:spPr>
          <a:xfrm>
            <a:off x="169072" y="1834906"/>
            <a:ext cx="5077188" cy="1803680"/>
          </a:xfrm>
          <a:prstGeom prst="rect">
            <a:avLst/>
          </a:prstGeom>
        </p:spPr>
        <p:txBody>
          <a:bodyPr anchor="b">
            <a:noAutofit/>
          </a:bodyPr>
          <a:lstStyle>
            <a:lvl1pPr marL="71755" algn="l">
              <a:defRPr sz="55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98F742A-C1B2-9A24-CBF1-ADE3B8900A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6477" y="315709"/>
            <a:ext cx="506621" cy="506621"/>
          </a:xfrm>
          <a:prstGeom prst="rect">
            <a:avLst/>
          </a:prstGeom>
        </p:spPr>
      </p:pic>
      <p:sp>
        <p:nvSpPr>
          <p:cNvPr id="8" name="Текст 7">
            <a:extLst>
              <a:ext uri="{FF2B5EF4-FFF2-40B4-BE49-F238E27FC236}">
                <a16:creationId xmlns:a16="http://schemas.microsoft.com/office/drawing/2014/main" id="{9670EED6-9F5A-6665-ECC2-B6A84EBACAA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4166" y="3717380"/>
            <a:ext cx="5077188" cy="11239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презентации </a:t>
            </a:r>
            <a:br>
              <a:rPr lang="ru-RU" dirty="0"/>
            </a:br>
            <a:r>
              <a:rPr lang="ru-RU" dirty="0"/>
              <a:t>с уточнением темы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1314F54C-FD48-5CBF-4487-52AFC6BF640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27644" y="5726668"/>
            <a:ext cx="3929711" cy="369332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Имя и Фамилия спикера</a:t>
            </a:r>
            <a:endParaRPr lang="ru-RU" dirty="0"/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6175A870-7203-3C16-0C81-2071B0D637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35112" y="6196812"/>
            <a:ext cx="3929711" cy="369332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Должность/роль</a:t>
            </a:r>
            <a:endParaRPr lang="ru-RU" dirty="0"/>
          </a:p>
        </p:txBody>
      </p:sp>
      <p:sp>
        <p:nvSpPr>
          <p:cNvPr id="12" name="Рисунок 11">
            <a:extLst>
              <a:ext uri="{FF2B5EF4-FFF2-40B4-BE49-F238E27FC236}">
                <a16:creationId xmlns:a16="http://schemas.microsoft.com/office/drawing/2014/main" id="{15B5820D-FE5E-F0E9-FA61-A789CAF023E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359999" y="4953000"/>
            <a:ext cx="1038992" cy="1541899"/>
          </a:xfrm>
          <a:prstGeom prst="roundRect">
            <a:avLst>
              <a:gd name="adj" fmla="val 50000"/>
            </a:avLst>
          </a:prstGeom>
          <a:noFill/>
          <a:ln w="3175">
            <a:solidFill>
              <a:srgbClr val="F0F0F0"/>
            </a:solidFill>
          </a:ln>
        </p:spPr>
        <p:txBody>
          <a:bodyPr lIns="90000" rIns="90000" anchor="ctr">
            <a:normAutofit/>
          </a:bodyPr>
          <a:lstStyle>
            <a:lvl1pPr marL="0" indent="0" algn="ctr"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104B5F7-8D56-C67B-0776-E733AC0452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67171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Светлая тема_5_рисунок справ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18"/>
          <p:cNvSpPr>
            <a:spLocks noGrp="1"/>
          </p:cNvSpPr>
          <p:nvPr>
            <p:ph type="pic" sz="quarter" idx="12"/>
          </p:nvPr>
        </p:nvSpPr>
        <p:spPr>
          <a:xfrm>
            <a:off x="6096000" y="1"/>
            <a:ext cx="6096000" cy="6857999"/>
          </a:xfrm>
        </p:spPr>
        <p:txBody>
          <a:bodyPr>
            <a:normAutofit/>
          </a:bodyPr>
          <a:lstStyle>
            <a:lvl1pPr>
              <a:defRPr sz="1800" b="0" i="0">
                <a:solidFill>
                  <a:srgbClr val="2B2D34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98F742A-C1B2-9A24-CBF1-ADE3B8900A3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6477" y="315709"/>
            <a:ext cx="506621" cy="506621"/>
          </a:xfrm>
          <a:prstGeom prst="rect">
            <a:avLst/>
          </a:prstGeom>
        </p:spPr>
      </p:pic>
      <p:sp>
        <p:nvSpPr>
          <p:cNvPr id="10" name="Текст 2">
            <a:extLst>
              <a:ext uri="{FF2B5EF4-FFF2-40B4-BE49-F238E27FC236}">
                <a16:creationId xmlns:a16="http://schemas.microsoft.com/office/drawing/2014/main" id="{95693DF7-305C-B53C-0047-46434D763B4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0344" y="5726668"/>
            <a:ext cx="3929711" cy="369332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Имя и Фамилия спикера</a:t>
            </a:r>
            <a:endParaRPr lang="ru-RU" dirty="0"/>
          </a:p>
        </p:txBody>
      </p:sp>
      <p:sp>
        <p:nvSpPr>
          <p:cNvPr id="12" name="Текст 2">
            <a:extLst>
              <a:ext uri="{FF2B5EF4-FFF2-40B4-BE49-F238E27FC236}">
                <a16:creationId xmlns:a16="http://schemas.microsoft.com/office/drawing/2014/main" id="{5FB4AC8A-504D-EAE0-B5D7-C335C42F5E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812" y="6196812"/>
            <a:ext cx="3929711" cy="369332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Должность/роль</a:t>
            </a:r>
            <a:endParaRPr lang="ru-RU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0C3DB70B-E9D7-2821-1DE2-B51A02D609D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072" y="1834906"/>
            <a:ext cx="5077188" cy="1803680"/>
          </a:xfrm>
          <a:prstGeom prst="rect">
            <a:avLst/>
          </a:prstGeom>
        </p:spPr>
        <p:txBody>
          <a:bodyPr anchor="b">
            <a:noAutofit/>
          </a:bodyPr>
          <a:lstStyle>
            <a:lvl1pPr marL="71755" algn="l">
              <a:defRPr sz="55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6" name="Текст 7">
            <a:extLst>
              <a:ext uri="{FF2B5EF4-FFF2-40B4-BE49-F238E27FC236}">
                <a16:creationId xmlns:a16="http://schemas.microsoft.com/office/drawing/2014/main" id="{C61A7794-FF60-CD0D-FFB2-CD051BCAF8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74166" y="3717380"/>
            <a:ext cx="5077188" cy="11239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презентации </a:t>
            </a:r>
            <a:br>
              <a:rPr lang="ru-RU" dirty="0"/>
            </a:br>
            <a:r>
              <a:rPr lang="ru-RU" dirty="0"/>
              <a:t>с уточнением темы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F9494A-9940-FE7B-CA8C-D2FD5B1BD9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01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Темная тема_2_рисунок справа">
    <p:bg>
      <p:bgPr>
        <a:solidFill>
          <a:srgbClr val="3C3C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"/>
          <p:cNvSpPr/>
          <p:nvPr userDrawn="1"/>
        </p:nvSpPr>
        <p:spPr>
          <a:xfrm>
            <a:off x="6096001" y="1"/>
            <a:ext cx="6095999" cy="6857999"/>
          </a:xfrm>
          <a:prstGeom prst="rect">
            <a:avLst/>
          </a:prstGeom>
          <a:solidFill>
            <a:srgbClr val="3C3C4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rial" panose="020B0604020202020204" pitchFamily="34" charset="0"/>
            </a:endParaRPr>
          </a:p>
        </p:txBody>
      </p:sp>
      <p:sp>
        <p:nvSpPr>
          <p:cNvPr id="3" name="Рисунок 18"/>
          <p:cNvSpPr>
            <a:spLocks noGrp="1"/>
          </p:cNvSpPr>
          <p:nvPr>
            <p:ph type="pic" sz="quarter" idx="12"/>
          </p:nvPr>
        </p:nvSpPr>
        <p:spPr>
          <a:xfrm>
            <a:off x="6096000" y="1"/>
            <a:ext cx="6096000" cy="6857999"/>
          </a:xfrm>
        </p:spPr>
        <p:txBody>
          <a:bodyPr anchor="ctr">
            <a:normAutofit/>
          </a:bodyPr>
          <a:lstStyle>
            <a:lvl1pPr algn="ctr"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Объект 2"/>
          <p:cNvSpPr>
            <a:spLocks noGrp="1"/>
          </p:cNvSpPr>
          <p:nvPr>
            <p:ph idx="15" hasCustomPrompt="1"/>
          </p:nvPr>
        </p:nvSpPr>
        <p:spPr>
          <a:xfrm>
            <a:off x="372700" y="6048154"/>
            <a:ext cx="3437300" cy="412616"/>
          </a:xfrm>
          <a:prstGeom prst="roundRect">
            <a:avLst>
              <a:gd name="adj" fmla="val 50000"/>
            </a:avLst>
          </a:prstGeom>
          <a:solidFill>
            <a:schemeClr val="bg1">
              <a:alpha val="10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Имя и Фамилия спикера</a:t>
            </a:r>
            <a:endParaRPr lang="ru-RU" dirty="0"/>
          </a:p>
        </p:txBody>
      </p:sp>
      <p:sp>
        <p:nvSpPr>
          <p:cNvPr id="8" name="Объект 2"/>
          <p:cNvSpPr>
            <a:spLocks noGrp="1"/>
          </p:cNvSpPr>
          <p:nvPr>
            <p:ph idx="16" hasCustomPrompt="1"/>
          </p:nvPr>
        </p:nvSpPr>
        <p:spPr>
          <a:xfrm>
            <a:off x="3995245" y="6057746"/>
            <a:ext cx="1719755" cy="412616"/>
          </a:xfrm>
          <a:prstGeom prst="roundRect">
            <a:avLst>
              <a:gd name="adj" fmla="val 50000"/>
            </a:avLst>
          </a:prstGeom>
          <a:solidFill>
            <a:schemeClr val="bg1">
              <a:alpha val="10000"/>
            </a:schemeClr>
          </a:solidFill>
        </p:spPr>
        <p:txBody>
          <a:bodyPr anchor="ctr" anchorCtr="0">
            <a:noAutofit/>
          </a:bodyPr>
          <a:lstStyle>
            <a:lvl1pPr marL="0" indent="0" algn="ctr"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Дата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AB795F2-1237-0001-AB0B-AC1A6D41F5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539" y="315709"/>
            <a:ext cx="506621" cy="50662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FB00D53-7010-CB54-2176-39A4C4A807E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9072" y="1834906"/>
            <a:ext cx="5077188" cy="1803680"/>
          </a:xfrm>
          <a:prstGeom prst="rect">
            <a:avLst/>
          </a:prstGeom>
        </p:spPr>
        <p:txBody>
          <a:bodyPr anchor="b">
            <a:noAutofit/>
          </a:bodyPr>
          <a:lstStyle>
            <a:lvl1pPr marL="71755" algn="l">
              <a:defRPr sz="5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  <a:br>
              <a:rPr lang="ru-RU" dirty="0"/>
            </a:br>
            <a:r>
              <a:rPr lang="ru-RU" dirty="0"/>
              <a:t>презентации</a:t>
            </a:r>
            <a:endParaRPr lang="en-US" dirty="0"/>
          </a:p>
        </p:txBody>
      </p:sp>
      <p:sp>
        <p:nvSpPr>
          <p:cNvPr id="9" name="Текст 7">
            <a:extLst>
              <a:ext uri="{FF2B5EF4-FFF2-40B4-BE49-F238E27FC236}">
                <a16:creationId xmlns:a16="http://schemas.microsoft.com/office/drawing/2014/main" id="{3D60640A-3B42-4418-A4BB-919B9944D16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74166" y="3717380"/>
            <a:ext cx="5077188" cy="1123950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презентации </a:t>
            </a:r>
            <a:br>
              <a:rPr lang="ru-RU" dirty="0"/>
            </a:br>
            <a:r>
              <a:rPr lang="ru-RU" dirty="0"/>
              <a:t>с уточнением темы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AFC184-9B50-121B-582B-F784176C8A0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8468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с фото спикера_без рисун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6798" y="1287837"/>
            <a:ext cx="9136470" cy="289142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71755" algn="l">
              <a:defRPr sz="55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effectLst/>
              </a:rPr>
              <a:t>Длинный заголовок презентации не более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3 строк</a:t>
            </a:r>
            <a:endParaRPr lang="en-US" dirty="0"/>
          </a:p>
        </p:txBody>
      </p:sp>
      <p:sp>
        <p:nvSpPr>
          <p:cNvPr id="6" name="Объект 2"/>
          <p:cNvSpPr>
            <a:spLocks noGrp="1"/>
          </p:cNvSpPr>
          <p:nvPr>
            <p:ph idx="10" hasCustomPrompt="1"/>
          </p:nvPr>
        </p:nvSpPr>
        <p:spPr>
          <a:xfrm>
            <a:off x="1360219" y="5642523"/>
            <a:ext cx="7797643" cy="398613"/>
          </a:xfrm>
        </p:spPr>
        <p:txBody>
          <a:bodyPr anchor="b">
            <a:noAutofit/>
          </a:bodyPr>
          <a:lstStyle>
            <a:lvl1pPr marL="0" indent="0" algn="l">
              <a:buNone/>
              <a:defRPr sz="24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Имя и Фамилия спикера</a:t>
            </a:r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5" hasCustomPrompt="1"/>
          </p:nvPr>
        </p:nvSpPr>
        <p:spPr>
          <a:xfrm>
            <a:off x="1360219" y="6073046"/>
            <a:ext cx="7797643" cy="398613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0" i="0">
                <a:solidFill>
                  <a:schemeClr val="tx1">
                    <a:alpha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359999" y="5161318"/>
            <a:ext cx="898619" cy="1333581"/>
          </a:xfrm>
          <a:prstGeom prst="roundRect">
            <a:avLst>
              <a:gd name="adj" fmla="val 50000"/>
            </a:avLst>
          </a:prstGeom>
          <a:noFill/>
          <a:ln w="3175">
            <a:solidFill>
              <a:srgbClr val="F0F0F0"/>
            </a:solidFill>
          </a:ln>
        </p:spPr>
        <p:txBody>
          <a:bodyPr lIns="90000" rIns="90000" anchor="ctr">
            <a:normAutofit/>
          </a:bodyPr>
          <a:lstStyle>
            <a:lvl1pPr marL="0" indent="0" algn="ctr"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16D8FBD-339E-621A-AD22-CC96E42D6A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6477" y="315709"/>
            <a:ext cx="506621" cy="5066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3B26D0-9ED5-4917-8D94-E2EEBC4E63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13737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фото спикера_без рисунка_темная тема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16798" y="1287837"/>
            <a:ext cx="9136470" cy="289142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71755" algn="l">
              <a:defRPr sz="5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effectLst/>
              </a:rPr>
              <a:t>Длинный заголовок презентации не более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3 строк</a:t>
            </a:r>
            <a:endParaRPr lang="en-US" dirty="0"/>
          </a:p>
        </p:txBody>
      </p:sp>
      <p:sp>
        <p:nvSpPr>
          <p:cNvPr id="6" name="Объект 2"/>
          <p:cNvSpPr>
            <a:spLocks noGrp="1"/>
          </p:cNvSpPr>
          <p:nvPr>
            <p:ph idx="10" hasCustomPrompt="1"/>
          </p:nvPr>
        </p:nvSpPr>
        <p:spPr>
          <a:xfrm>
            <a:off x="1360219" y="5642523"/>
            <a:ext cx="7797643" cy="398613"/>
          </a:xfrm>
        </p:spPr>
        <p:txBody>
          <a:bodyPr anchor="b">
            <a:noAutofit/>
          </a:bodyPr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Имя и Фамилия спикера</a:t>
            </a:r>
            <a:endParaRPr lang="ru-RU" dirty="0"/>
          </a:p>
        </p:txBody>
      </p:sp>
      <p:sp>
        <p:nvSpPr>
          <p:cNvPr id="7" name="Объект 2"/>
          <p:cNvSpPr>
            <a:spLocks noGrp="1"/>
          </p:cNvSpPr>
          <p:nvPr>
            <p:ph idx="15" hasCustomPrompt="1"/>
          </p:nvPr>
        </p:nvSpPr>
        <p:spPr>
          <a:xfrm>
            <a:off x="1360219" y="6073046"/>
            <a:ext cx="7797643" cy="398613"/>
          </a:xfrm>
        </p:spPr>
        <p:txBody>
          <a:bodyPr anchor="ctr">
            <a:noAutofit/>
          </a:bodyPr>
          <a:lstStyle>
            <a:lvl1pPr marL="0" indent="0" algn="l">
              <a:buNone/>
              <a:defRPr sz="20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Должность</a:t>
            </a:r>
          </a:p>
        </p:txBody>
      </p:sp>
      <p:sp>
        <p:nvSpPr>
          <p:cNvPr id="9" name="Рисунок 11"/>
          <p:cNvSpPr>
            <a:spLocks noGrp="1"/>
          </p:cNvSpPr>
          <p:nvPr>
            <p:ph type="pic" sz="quarter" idx="21" hasCustomPrompt="1"/>
          </p:nvPr>
        </p:nvSpPr>
        <p:spPr>
          <a:xfrm>
            <a:off x="359999" y="5161318"/>
            <a:ext cx="898619" cy="1333581"/>
          </a:xfrm>
          <a:prstGeom prst="roundRect">
            <a:avLst>
              <a:gd name="adj" fmla="val 50000"/>
            </a:avLst>
          </a:prstGeom>
          <a:noFill/>
          <a:ln w="3175">
            <a:solidFill>
              <a:srgbClr val="F0F0F0"/>
            </a:solidFill>
          </a:ln>
        </p:spPr>
        <p:txBody>
          <a:bodyPr lIns="90000" rIns="90000" anchor="ctr">
            <a:normAutofit/>
          </a:bodyPr>
          <a:lstStyle>
            <a:lvl1pPr marL="0" indent="0" algn="ctr">
              <a:buNone/>
              <a:defRPr sz="11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Фото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CA8AA6-DC36-81D5-763F-4C667745F3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539" y="315709"/>
            <a:ext cx="506621" cy="5066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7438A6-31D0-4855-AEC5-EB0C9DF288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919565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_рисунок сверху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5">
            <a:extLst>
              <a:ext uri="{FF2B5EF4-FFF2-40B4-BE49-F238E27FC236}">
                <a16:creationId xmlns:a16="http://schemas.microsoft.com/office/drawing/2014/main" id="{D082D86F-FEC5-5F0A-68D3-9893BC5B5AE7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3814763"/>
          </a:xfrm>
          <a:prstGeom prst="rect">
            <a:avLst/>
          </a:prstGeom>
        </p:spPr>
        <p:txBody>
          <a:bodyPr anchor="ctr"/>
          <a:lstStyle>
            <a:lvl1pPr algn="ctr">
              <a:defRPr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18">
            <a:extLst>
              <a:ext uri="{FF2B5EF4-FFF2-40B4-BE49-F238E27FC236}">
                <a16:creationId xmlns:a16="http://schemas.microsoft.com/office/drawing/2014/main" id="{F95D2D67-8EF0-80B6-11F6-CCBEDABD9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1291" y="4342832"/>
            <a:ext cx="9454209" cy="991168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80000"/>
              </a:lnSpc>
              <a:defRPr sz="60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5" name="Текст 8">
            <a:extLst>
              <a:ext uri="{FF2B5EF4-FFF2-40B4-BE49-F238E27FC236}">
                <a16:creationId xmlns:a16="http://schemas.microsoft.com/office/drawing/2014/main" id="{41ABDF03-C932-334B-BBFE-0168077BE0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3989" y="5307865"/>
            <a:ext cx="6345729" cy="55161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>
              <a:buNone/>
              <a:defRPr sz="32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32424B66-357F-B5CA-18BF-727EA4FB778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3989" y="6209268"/>
            <a:ext cx="3929711" cy="369332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Имя и Фамилия спикера</a:t>
            </a:r>
            <a:endParaRPr lang="ru-RU" dirty="0"/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55A2D91E-5F20-2F87-54BD-4DD51656927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15217" y="6215102"/>
            <a:ext cx="3929711" cy="369332"/>
          </a:xfrm>
          <a:prstGeom prst="rect">
            <a:avLst/>
          </a:prstGeom>
        </p:spPr>
        <p:txBody>
          <a:bodyPr anchor="ctr">
            <a:noAutofit/>
          </a:bodyPr>
          <a:lstStyle>
            <a:lvl1pPr>
              <a:defRPr sz="2000" b="0" i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>
                <a:effectLst/>
              </a:rPr>
              <a:t>Должность/роль</a:t>
            </a:r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CD4DF9-F164-BAD7-C246-72CAE52BC8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6477" y="315709"/>
            <a:ext cx="506621" cy="5066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4929725-4D4A-94AE-7071-2F5D11D539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92513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ы_Шесть блоков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1" name="Текст 33">
            <a:extLst>
              <a:ext uri="{FF2B5EF4-FFF2-40B4-BE49-F238E27FC236}">
                <a16:creationId xmlns:a16="http://schemas.microsoft.com/office/drawing/2014/main" id="{73DC0B7D-F275-4BE7-B604-BAD1BD8B78B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8650" y="1520824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2" name="Текст 33">
            <a:extLst>
              <a:ext uri="{FF2B5EF4-FFF2-40B4-BE49-F238E27FC236}">
                <a16:creationId xmlns:a16="http://schemas.microsoft.com/office/drawing/2014/main" id="{2E950D09-D1A2-7699-0093-D31B931E88F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473948" y="1520824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3" name="Текст 33">
            <a:extLst>
              <a:ext uri="{FF2B5EF4-FFF2-40B4-BE49-F238E27FC236}">
                <a16:creationId xmlns:a16="http://schemas.microsoft.com/office/drawing/2014/main" id="{289D705B-45A2-1047-DCFB-CB8896DEFCF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57552" y="1520824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4" name="Текст 33">
            <a:extLst>
              <a:ext uri="{FF2B5EF4-FFF2-40B4-BE49-F238E27FC236}">
                <a16:creationId xmlns:a16="http://schemas.microsoft.com/office/drawing/2014/main" id="{B455B6F1-5A0E-DA5F-452F-2D0E03E1F4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8650" y="4144957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5" name="Текст 33">
            <a:extLst>
              <a:ext uri="{FF2B5EF4-FFF2-40B4-BE49-F238E27FC236}">
                <a16:creationId xmlns:a16="http://schemas.microsoft.com/office/drawing/2014/main" id="{66510DA7-A5F7-2CD5-A244-68A5380CEC1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473948" y="4144957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6" name="Текст 33">
            <a:extLst>
              <a:ext uri="{FF2B5EF4-FFF2-40B4-BE49-F238E27FC236}">
                <a16:creationId xmlns:a16="http://schemas.microsoft.com/office/drawing/2014/main" id="{308ADA85-CFA3-A08A-1F1F-A564DB9708A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57552" y="4144957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7" name="Текст 33">
            <a:extLst>
              <a:ext uri="{FF2B5EF4-FFF2-40B4-BE49-F238E27FC236}">
                <a16:creationId xmlns:a16="http://schemas.microsoft.com/office/drawing/2014/main" id="{E2F864D4-BB87-156D-E641-66BA0B8550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8650" y="2292965"/>
            <a:ext cx="3181350" cy="968607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Текст 33">
            <a:extLst>
              <a:ext uri="{FF2B5EF4-FFF2-40B4-BE49-F238E27FC236}">
                <a16:creationId xmlns:a16="http://schemas.microsoft.com/office/drawing/2014/main" id="{3F716640-CFFA-88A5-3844-C4D258F5198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73948" y="2292965"/>
            <a:ext cx="3181350" cy="968607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9" name="Текст 33">
            <a:extLst>
              <a:ext uri="{FF2B5EF4-FFF2-40B4-BE49-F238E27FC236}">
                <a16:creationId xmlns:a16="http://schemas.microsoft.com/office/drawing/2014/main" id="{88ED7832-379B-16B9-33DE-BF0676FD2D2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357552" y="2292965"/>
            <a:ext cx="3181350" cy="968607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0" name="Текст 33">
            <a:extLst>
              <a:ext uri="{FF2B5EF4-FFF2-40B4-BE49-F238E27FC236}">
                <a16:creationId xmlns:a16="http://schemas.microsoft.com/office/drawing/2014/main" id="{2C52704F-0E1E-00E8-972B-D148235F47F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8650" y="4917098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1" name="Текст 33">
            <a:extLst>
              <a:ext uri="{FF2B5EF4-FFF2-40B4-BE49-F238E27FC236}">
                <a16:creationId xmlns:a16="http://schemas.microsoft.com/office/drawing/2014/main" id="{D0876531-FC55-2621-0683-B283C8866E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473948" y="4917098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2" name="Текст 33">
            <a:extLst>
              <a:ext uri="{FF2B5EF4-FFF2-40B4-BE49-F238E27FC236}">
                <a16:creationId xmlns:a16="http://schemas.microsoft.com/office/drawing/2014/main" id="{375FDC3B-F6EB-8633-B013-87355A645C8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57552" y="4917098"/>
            <a:ext cx="3181350" cy="968607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799856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ы_четыре бло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1" name="Текст 33">
            <a:extLst>
              <a:ext uri="{FF2B5EF4-FFF2-40B4-BE49-F238E27FC236}">
                <a16:creationId xmlns:a16="http://schemas.microsoft.com/office/drawing/2014/main" id="{73DC0B7D-F275-4BE7-B604-BAD1BD8B78B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8649" y="1505834"/>
            <a:ext cx="5119690" cy="808044"/>
          </a:xfrm>
          <a:prstGeom prst="rect">
            <a:avLst/>
          </a:prstGeom>
        </p:spPr>
        <p:txBody>
          <a:bodyPr anchor="ctr"/>
          <a:lstStyle>
            <a:lvl1pPr>
              <a:defRPr sz="4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2" name="Текст 33">
            <a:extLst>
              <a:ext uri="{FF2B5EF4-FFF2-40B4-BE49-F238E27FC236}">
                <a16:creationId xmlns:a16="http://schemas.microsoft.com/office/drawing/2014/main" id="{2E950D09-D1A2-7699-0093-D31B931E88F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406867" y="1512731"/>
            <a:ext cx="5119690" cy="808044"/>
          </a:xfrm>
          <a:prstGeom prst="rect">
            <a:avLst/>
          </a:prstGeom>
        </p:spPr>
        <p:txBody>
          <a:bodyPr anchor="ctr"/>
          <a:lstStyle>
            <a:lvl1pPr>
              <a:defRPr sz="4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4" name="Текст 33">
            <a:extLst>
              <a:ext uri="{FF2B5EF4-FFF2-40B4-BE49-F238E27FC236}">
                <a16:creationId xmlns:a16="http://schemas.microsoft.com/office/drawing/2014/main" id="{B455B6F1-5A0E-DA5F-452F-2D0E03E1F4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8649" y="4129967"/>
            <a:ext cx="5119690" cy="808044"/>
          </a:xfrm>
          <a:prstGeom prst="rect">
            <a:avLst/>
          </a:prstGeom>
        </p:spPr>
        <p:txBody>
          <a:bodyPr anchor="ctr"/>
          <a:lstStyle>
            <a:lvl1pPr>
              <a:defRPr sz="4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5" name="Текст 33">
            <a:extLst>
              <a:ext uri="{FF2B5EF4-FFF2-40B4-BE49-F238E27FC236}">
                <a16:creationId xmlns:a16="http://schemas.microsoft.com/office/drawing/2014/main" id="{66510DA7-A5F7-2CD5-A244-68A5380CEC1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406867" y="4136864"/>
            <a:ext cx="5119690" cy="808044"/>
          </a:xfrm>
          <a:prstGeom prst="rect">
            <a:avLst/>
          </a:prstGeom>
        </p:spPr>
        <p:txBody>
          <a:bodyPr anchor="ctr"/>
          <a:lstStyle>
            <a:lvl1pPr>
              <a:defRPr sz="4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7" name="Текст 33">
            <a:extLst>
              <a:ext uri="{FF2B5EF4-FFF2-40B4-BE49-F238E27FC236}">
                <a16:creationId xmlns:a16="http://schemas.microsoft.com/office/drawing/2014/main" id="{E2F864D4-BB87-156D-E641-66BA0B8550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8649" y="2331602"/>
            <a:ext cx="511969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Текст 33">
            <a:extLst>
              <a:ext uri="{FF2B5EF4-FFF2-40B4-BE49-F238E27FC236}">
                <a16:creationId xmlns:a16="http://schemas.microsoft.com/office/drawing/2014/main" id="{3F716640-CFFA-88A5-3844-C4D258F5198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06867" y="2338499"/>
            <a:ext cx="511969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0" name="Текст 33">
            <a:extLst>
              <a:ext uri="{FF2B5EF4-FFF2-40B4-BE49-F238E27FC236}">
                <a16:creationId xmlns:a16="http://schemas.microsoft.com/office/drawing/2014/main" id="{2C52704F-0E1E-00E8-972B-D148235F47F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8649" y="4955735"/>
            <a:ext cx="511969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1" name="Текст 33">
            <a:extLst>
              <a:ext uri="{FF2B5EF4-FFF2-40B4-BE49-F238E27FC236}">
                <a16:creationId xmlns:a16="http://schemas.microsoft.com/office/drawing/2014/main" id="{D0876531-FC55-2621-0683-B283C8866E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06867" y="4962632"/>
            <a:ext cx="511969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4495420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ы_три бло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4" name="Текст 33">
            <a:extLst>
              <a:ext uri="{FF2B5EF4-FFF2-40B4-BE49-F238E27FC236}">
                <a16:creationId xmlns:a16="http://schemas.microsoft.com/office/drawing/2014/main" id="{B455B6F1-5A0E-DA5F-452F-2D0E03E1F4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02075" y="3824288"/>
            <a:ext cx="3181350" cy="1128713"/>
          </a:xfrm>
          <a:prstGeom prst="rect">
            <a:avLst/>
          </a:prstGeom>
        </p:spPr>
        <p:txBody>
          <a:bodyPr anchor="ctr"/>
          <a:lstStyle>
            <a:lvl1pPr>
              <a:defRPr sz="8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5" name="Текст 33">
            <a:extLst>
              <a:ext uri="{FF2B5EF4-FFF2-40B4-BE49-F238E27FC236}">
                <a16:creationId xmlns:a16="http://schemas.microsoft.com/office/drawing/2014/main" id="{66510DA7-A5F7-2CD5-A244-68A5380CEC1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06606" y="3824288"/>
            <a:ext cx="3181350" cy="1128713"/>
          </a:xfrm>
          <a:prstGeom prst="rect">
            <a:avLst/>
          </a:prstGeom>
        </p:spPr>
        <p:txBody>
          <a:bodyPr anchor="ctr"/>
          <a:lstStyle>
            <a:lvl1pPr>
              <a:defRPr sz="8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6" name="Текст 33">
            <a:extLst>
              <a:ext uri="{FF2B5EF4-FFF2-40B4-BE49-F238E27FC236}">
                <a16:creationId xmlns:a16="http://schemas.microsoft.com/office/drawing/2014/main" id="{308ADA85-CFA3-A08A-1F1F-A564DB9708A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35142" y="3824288"/>
            <a:ext cx="3181350" cy="1128713"/>
          </a:xfrm>
          <a:prstGeom prst="rect">
            <a:avLst/>
          </a:prstGeom>
        </p:spPr>
        <p:txBody>
          <a:bodyPr anchor="ctr"/>
          <a:lstStyle>
            <a:lvl1pPr>
              <a:defRPr sz="8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70" name="Текст 33">
            <a:extLst>
              <a:ext uri="{FF2B5EF4-FFF2-40B4-BE49-F238E27FC236}">
                <a16:creationId xmlns:a16="http://schemas.microsoft.com/office/drawing/2014/main" id="{2C52704F-0E1E-00E8-972B-D148235F47F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02075" y="4955735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1" name="Текст 33">
            <a:extLst>
              <a:ext uri="{FF2B5EF4-FFF2-40B4-BE49-F238E27FC236}">
                <a16:creationId xmlns:a16="http://schemas.microsoft.com/office/drawing/2014/main" id="{D0876531-FC55-2621-0683-B283C8866E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506606" y="4955735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2" name="Текст 33">
            <a:extLst>
              <a:ext uri="{FF2B5EF4-FFF2-40B4-BE49-F238E27FC236}">
                <a16:creationId xmlns:a16="http://schemas.microsoft.com/office/drawing/2014/main" id="{375FDC3B-F6EB-8633-B013-87355A645C8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35142" y="4955735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55692652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ы_три блока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4" name="Текст 33">
            <a:extLst>
              <a:ext uri="{FF2B5EF4-FFF2-40B4-BE49-F238E27FC236}">
                <a16:creationId xmlns:a16="http://schemas.microsoft.com/office/drawing/2014/main" id="{B455B6F1-5A0E-DA5F-452F-2D0E03E1F4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02075" y="2877227"/>
            <a:ext cx="3181350" cy="1128713"/>
          </a:xfrm>
          <a:prstGeom prst="rect">
            <a:avLst/>
          </a:prstGeom>
        </p:spPr>
        <p:txBody>
          <a:bodyPr anchor="ctr"/>
          <a:lstStyle>
            <a:lvl1pPr>
              <a:defRPr sz="8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5" name="Текст 33">
            <a:extLst>
              <a:ext uri="{FF2B5EF4-FFF2-40B4-BE49-F238E27FC236}">
                <a16:creationId xmlns:a16="http://schemas.microsoft.com/office/drawing/2014/main" id="{66510DA7-A5F7-2CD5-A244-68A5380CEC1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06606" y="2877227"/>
            <a:ext cx="3181350" cy="1128713"/>
          </a:xfrm>
          <a:prstGeom prst="rect">
            <a:avLst/>
          </a:prstGeom>
        </p:spPr>
        <p:txBody>
          <a:bodyPr anchor="ctr"/>
          <a:lstStyle>
            <a:lvl1pPr>
              <a:defRPr sz="8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6" name="Текст 33">
            <a:extLst>
              <a:ext uri="{FF2B5EF4-FFF2-40B4-BE49-F238E27FC236}">
                <a16:creationId xmlns:a16="http://schemas.microsoft.com/office/drawing/2014/main" id="{308ADA85-CFA3-A08A-1F1F-A564DB9708A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35142" y="2877227"/>
            <a:ext cx="3181350" cy="1128713"/>
          </a:xfrm>
          <a:prstGeom prst="rect">
            <a:avLst/>
          </a:prstGeom>
        </p:spPr>
        <p:txBody>
          <a:bodyPr anchor="ctr"/>
          <a:lstStyle>
            <a:lvl1pPr>
              <a:defRPr sz="8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70" name="Текст 33">
            <a:extLst>
              <a:ext uri="{FF2B5EF4-FFF2-40B4-BE49-F238E27FC236}">
                <a16:creationId xmlns:a16="http://schemas.microsoft.com/office/drawing/2014/main" id="{2C52704F-0E1E-00E8-972B-D148235F47F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02075" y="4021553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1" name="Текст 33">
            <a:extLst>
              <a:ext uri="{FF2B5EF4-FFF2-40B4-BE49-F238E27FC236}">
                <a16:creationId xmlns:a16="http://schemas.microsoft.com/office/drawing/2014/main" id="{D0876531-FC55-2621-0683-B283C8866E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506606" y="4021553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2" name="Текст 33">
            <a:extLst>
              <a:ext uri="{FF2B5EF4-FFF2-40B4-BE49-F238E27FC236}">
                <a16:creationId xmlns:a16="http://schemas.microsoft.com/office/drawing/2014/main" id="{375FDC3B-F6EB-8633-B013-87355A645C8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35142" y="4021553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128767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ять блоков и иллюстрац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2A3CE2F4-83A8-FE31-41B6-60067590639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881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1" name="Текст 33">
            <a:extLst>
              <a:ext uri="{FF2B5EF4-FFF2-40B4-BE49-F238E27FC236}">
                <a16:creationId xmlns:a16="http://schemas.microsoft.com/office/drawing/2014/main" id="{73DC0B7D-F275-4BE7-B604-BAD1BD8B78B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3834" y="1121222"/>
            <a:ext cx="1039666" cy="808044"/>
          </a:xfrm>
          <a:prstGeom prst="rect">
            <a:avLst/>
          </a:prstGeom>
        </p:spPr>
        <p:txBody>
          <a:bodyPr anchor="ctr"/>
          <a:lstStyle>
            <a:lvl1pPr>
              <a:defRPr sz="32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7" name="Текст 33">
            <a:extLst>
              <a:ext uri="{FF2B5EF4-FFF2-40B4-BE49-F238E27FC236}">
                <a16:creationId xmlns:a16="http://schemas.microsoft.com/office/drawing/2014/main" id="{E2F864D4-BB87-156D-E641-66BA0B8550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334814" y="1121222"/>
            <a:ext cx="4162425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" name="Текст 33">
            <a:extLst>
              <a:ext uri="{FF2B5EF4-FFF2-40B4-BE49-F238E27FC236}">
                <a16:creationId xmlns:a16="http://schemas.microsoft.com/office/drawing/2014/main" id="{F3EABD06-9F61-0303-DF6B-D2B5A742E99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93834" y="2265506"/>
            <a:ext cx="1039666" cy="808044"/>
          </a:xfrm>
          <a:prstGeom prst="rect">
            <a:avLst/>
          </a:prstGeom>
        </p:spPr>
        <p:txBody>
          <a:bodyPr anchor="ctr"/>
          <a:lstStyle>
            <a:lvl1pPr>
              <a:defRPr sz="32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5" name="Текст 33">
            <a:extLst>
              <a:ext uri="{FF2B5EF4-FFF2-40B4-BE49-F238E27FC236}">
                <a16:creationId xmlns:a16="http://schemas.microsoft.com/office/drawing/2014/main" id="{359A4EBE-FFCD-3810-7E31-DC3D870974A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334814" y="2265506"/>
            <a:ext cx="4162425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Текст 33">
            <a:extLst>
              <a:ext uri="{FF2B5EF4-FFF2-40B4-BE49-F238E27FC236}">
                <a16:creationId xmlns:a16="http://schemas.microsoft.com/office/drawing/2014/main" id="{3CB86516-C48A-849D-BCFC-61199B749D5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3834" y="3409790"/>
            <a:ext cx="1039666" cy="808044"/>
          </a:xfrm>
          <a:prstGeom prst="rect">
            <a:avLst/>
          </a:prstGeom>
        </p:spPr>
        <p:txBody>
          <a:bodyPr anchor="ctr"/>
          <a:lstStyle>
            <a:lvl1pPr>
              <a:defRPr sz="32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7" name="Текст 33">
            <a:extLst>
              <a:ext uri="{FF2B5EF4-FFF2-40B4-BE49-F238E27FC236}">
                <a16:creationId xmlns:a16="http://schemas.microsoft.com/office/drawing/2014/main" id="{D6878208-3024-727E-4527-794EF709FBC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334814" y="3402985"/>
            <a:ext cx="4162425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33">
            <a:extLst>
              <a:ext uri="{FF2B5EF4-FFF2-40B4-BE49-F238E27FC236}">
                <a16:creationId xmlns:a16="http://schemas.microsoft.com/office/drawing/2014/main" id="{67E0AF65-3382-72C7-9C3A-7BBB92F6016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93834" y="4554074"/>
            <a:ext cx="1039666" cy="808044"/>
          </a:xfrm>
          <a:prstGeom prst="rect">
            <a:avLst/>
          </a:prstGeom>
        </p:spPr>
        <p:txBody>
          <a:bodyPr anchor="ctr"/>
          <a:lstStyle>
            <a:lvl1pPr>
              <a:defRPr sz="32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10" name="Текст 33">
            <a:extLst>
              <a:ext uri="{FF2B5EF4-FFF2-40B4-BE49-F238E27FC236}">
                <a16:creationId xmlns:a16="http://schemas.microsoft.com/office/drawing/2014/main" id="{2CC0160B-8C9A-7C64-878B-E08F642960D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334814" y="4548977"/>
            <a:ext cx="4162425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Текст 33">
            <a:extLst>
              <a:ext uri="{FF2B5EF4-FFF2-40B4-BE49-F238E27FC236}">
                <a16:creationId xmlns:a16="http://schemas.microsoft.com/office/drawing/2014/main" id="{A1E23E8A-CDDE-81F4-8AE6-AAA3BB8DC9F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93834" y="5698357"/>
            <a:ext cx="1039666" cy="808044"/>
          </a:xfrm>
          <a:prstGeom prst="rect">
            <a:avLst/>
          </a:prstGeom>
        </p:spPr>
        <p:txBody>
          <a:bodyPr anchor="ctr"/>
          <a:lstStyle>
            <a:lvl1pPr>
              <a:defRPr sz="32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12" name="Текст 33">
            <a:extLst>
              <a:ext uri="{FF2B5EF4-FFF2-40B4-BE49-F238E27FC236}">
                <a16:creationId xmlns:a16="http://schemas.microsoft.com/office/drawing/2014/main" id="{C734685C-EF5D-BEF1-ECC7-51C9323F9E7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334814" y="5698357"/>
            <a:ext cx="4162425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401539209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етыре блока и иллюстрация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2A3CE2F4-83A8-FE31-41B6-60067590639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881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1" name="Текст 33">
            <a:extLst>
              <a:ext uri="{FF2B5EF4-FFF2-40B4-BE49-F238E27FC236}">
                <a16:creationId xmlns:a16="http://schemas.microsoft.com/office/drawing/2014/main" id="{73DC0B7D-F275-4BE7-B604-BAD1BD8B78B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3834" y="1300838"/>
            <a:ext cx="123016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7" name="Текст 33">
            <a:extLst>
              <a:ext uri="{FF2B5EF4-FFF2-40B4-BE49-F238E27FC236}">
                <a16:creationId xmlns:a16="http://schemas.microsoft.com/office/drawing/2014/main" id="{E2F864D4-BB87-156D-E641-66BA0B8550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524000" y="1300838"/>
            <a:ext cx="414473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" name="Текст 33">
            <a:extLst>
              <a:ext uri="{FF2B5EF4-FFF2-40B4-BE49-F238E27FC236}">
                <a16:creationId xmlns:a16="http://schemas.microsoft.com/office/drawing/2014/main" id="{F3EABD06-9F61-0303-DF6B-D2B5A742E99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93834" y="2695076"/>
            <a:ext cx="123016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5" name="Текст 33">
            <a:extLst>
              <a:ext uri="{FF2B5EF4-FFF2-40B4-BE49-F238E27FC236}">
                <a16:creationId xmlns:a16="http://schemas.microsoft.com/office/drawing/2014/main" id="{359A4EBE-FFCD-3810-7E31-DC3D870974A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24000" y="2695075"/>
            <a:ext cx="414473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Текст 33">
            <a:extLst>
              <a:ext uri="{FF2B5EF4-FFF2-40B4-BE49-F238E27FC236}">
                <a16:creationId xmlns:a16="http://schemas.microsoft.com/office/drawing/2014/main" id="{3CB86516-C48A-849D-BCFC-61199B749D5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3834" y="4089314"/>
            <a:ext cx="123016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7" name="Текст 33">
            <a:extLst>
              <a:ext uri="{FF2B5EF4-FFF2-40B4-BE49-F238E27FC236}">
                <a16:creationId xmlns:a16="http://schemas.microsoft.com/office/drawing/2014/main" id="{D6878208-3024-727E-4527-794EF709FBC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24000" y="4089313"/>
            <a:ext cx="414473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33">
            <a:extLst>
              <a:ext uri="{FF2B5EF4-FFF2-40B4-BE49-F238E27FC236}">
                <a16:creationId xmlns:a16="http://schemas.microsoft.com/office/drawing/2014/main" id="{67E0AF65-3382-72C7-9C3A-7BBB92F6016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93834" y="5483552"/>
            <a:ext cx="123016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10" name="Текст 33">
            <a:extLst>
              <a:ext uri="{FF2B5EF4-FFF2-40B4-BE49-F238E27FC236}">
                <a16:creationId xmlns:a16="http://schemas.microsoft.com/office/drawing/2014/main" id="{2CC0160B-8C9A-7C64-878B-E08F642960D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5478455"/>
            <a:ext cx="414473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4732384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блока и иллюстрац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2A3CE2F4-83A8-FE31-41B6-60067590639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881" y="286353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1" name="Текст 33">
            <a:extLst>
              <a:ext uri="{FF2B5EF4-FFF2-40B4-BE49-F238E27FC236}">
                <a16:creationId xmlns:a16="http://schemas.microsoft.com/office/drawing/2014/main" id="{73DC0B7D-F275-4BE7-B604-BAD1BD8B78B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5194" y="2017487"/>
            <a:ext cx="122880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7" name="Текст 33">
            <a:extLst>
              <a:ext uri="{FF2B5EF4-FFF2-40B4-BE49-F238E27FC236}">
                <a16:creationId xmlns:a16="http://schemas.microsoft.com/office/drawing/2014/main" id="{E2F864D4-BB87-156D-E641-66BA0B8550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524000" y="2017487"/>
            <a:ext cx="414609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" name="Текст 33">
            <a:extLst>
              <a:ext uri="{FF2B5EF4-FFF2-40B4-BE49-F238E27FC236}">
                <a16:creationId xmlns:a16="http://schemas.microsoft.com/office/drawing/2014/main" id="{F3EABD06-9F61-0303-DF6B-D2B5A742E99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95194" y="3411725"/>
            <a:ext cx="122880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5" name="Текст 33">
            <a:extLst>
              <a:ext uri="{FF2B5EF4-FFF2-40B4-BE49-F238E27FC236}">
                <a16:creationId xmlns:a16="http://schemas.microsoft.com/office/drawing/2014/main" id="{359A4EBE-FFCD-3810-7E31-DC3D870974A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24000" y="3411724"/>
            <a:ext cx="414609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Текст 33">
            <a:extLst>
              <a:ext uri="{FF2B5EF4-FFF2-40B4-BE49-F238E27FC236}">
                <a16:creationId xmlns:a16="http://schemas.microsoft.com/office/drawing/2014/main" id="{3CB86516-C48A-849D-BCFC-61199B749D5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5194" y="4805963"/>
            <a:ext cx="122880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7" name="Текст 33">
            <a:extLst>
              <a:ext uri="{FF2B5EF4-FFF2-40B4-BE49-F238E27FC236}">
                <a16:creationId xmlns:a16="http://schemas.microsoft.com/office/drawing/2014/main" id="{D6878208-3024-727E-4527-794EF709FBC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24000" y="4805962"/>
            <a:ext cx="414609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13943950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есть блоков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Текст 2">
            <a:extLst>
              <a:ext uri="{FF2B5EF4-FFF2-40B4-BE49-F238E27FC236}">
                <a16:creationId xmlns:a16="http://schemas.microsoft.com/office/drawing/2014/main" id="{C47B0320-F93E-9CB4-B9A9-7398081D8EC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453500" y="2862605"/>
            <a:ext cx="1219200" cy="80804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2400" dirty="0"/>
              <a:t>XXX</a:t>
            </a:r>
            <a:endParaRPr lang="ru-RU" sz="2400" dirty="0"/>
          </a:p>
        </p:txBody>
      </p:sp>
      <p:sp>
        <p:nvSpPr>
          <p:cNvPr id="24" name="Текст 3">
            <a:extLst>
              <a:ext uri="{FF2B5EF4-FFF2-40B4-BE49-F238E27FC236}">
                <a16:creationId xmlns:a16="http://schemas.microsoft.com/office/drawing/2014/main" id="{3F7F551B-C40C-8F4D-2E43-2A17FBAA807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674014" y="2862605"/>
            <a:ext cx="4011981" cy="808045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pPr>
              <a:spcBef>
                <a:spcPts val="0"/>
              </a:spcBef>
            </a:pPr>
            <a:r>
              <a:rPr lang="ru-RU" dirty="0"/>
              <a:t>Краткое описание </a:t>
            </a:r>
          </a:p>
          <a:p>
            <a:pPr>
              <a:spcBef>
                <a:spcPts val="0"/>
              </a:spcBef>
            </a:pPr>
            <a:r>
              <a:rPr lang="ru-RU" dirty="0"/>
              <a:t>цифр и статистик</a:t>
            </a:r>
          </a:p>
        </p:txBody>
      </p:sp>
      <p:sp>
        <p:nvSpPr>
          <p:cNvPr id="25" name="Текст 4">
            <a:extLst>
              <a:ext uri="{FF2B5EF4-FFF2-40B4-BE49-F238E27FC236}">
                <a16:creationId xmlns:a16="http://schemas.microsoft.com/office/drawing/2014/main" id="{BD851B85-B188-DBDD-393E-E72ABE40F45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453500" y="4175261"/>
            <a:ext cx="1219200" cy="80804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2400" dirty="0"/>
              <a:t>XXX</a:t>
            </a:r>
            <a:endParaRPr lang="ru-RU" sz="2400" dirty="0"/>
          </a:p>
        </p:txBody>
      </p:sp>
      <p:sp>
        <p:nvSpPr>
          <p:cNvPr id="26" name="Текст 5">
            <a:extLst>
              <a:ext uri="{FF2B5EF4-FFF2-40B4-BE49-F238E27FC236}">
                <a16:creationId xmlns:a16="http://schemas.microsoft.com/office/drawing/2014/main" id="{5ADCAD5F-E8CE-D061-E246-CED247A324B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674014" y="4175261"/>
            <a:ext cx="4011981" cy="808045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pPr>
              <a:spcBef>
                <a:spcPts val="0"/>
              </a:spcBef>
            </a:pPr>
            <a:r>
              <a:rPr lang="ru-RU" dirty="0"/>
              <a:t>Краткое описание </a:t>
            </a:r>
          </a:p>
          <a:p>
            <a:pPr>
              <a:spcBef>
                <a:spcPts val="0"/>
              </a:spcBef>
            </a:pPr>
            <a:r>
              <a:rPr lang="ru-RU" dirty="0"/>
              <a:t>цифр и статистик</a:t>
            </a:r>
          </a:p>
        </p:txBody>
      </p:sp>
      <p:sp>
        <p:nvSpPr>
          <p:cNvPr id="27" name="Текст 6">
            <a:extLst>
              <a:ext uri="{FF2B5EF4-FFF2-40B4-BE49-F238E27FC236}">
                <a16:creationId xmlns:a16="http://schemas.microsoft.com/office/drawing/2014/main" id="{92FA83B4-3B6F-4EB6-347D-5931C310C88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08865" y="2862605"/>
            <a:ext cx="1219200" cy="80804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2400" dirty="0"/>
              <a:t>XXX</a:t>
            </a:r>
            <a:endParaRPr lang="ru-RU" sz="2400" dirty="0"/>
          </a:p>
        </p:txBody>
      </p:sp>
      <p:sp>
        <p:nvSpPr>
          <p:cNvPr id="28" name="Текст 7">
            <a:extLst>
              <a:ext uri="{FF2B5EF4-FFF2-40B4-BE49-F238E27FC236}">
                <a16:creationId xmlns:a16="http://schemas.microsoft.com/office/drawing/2014/main" id="{BDAFBB37-F27D-7B82-902A-BF2CA009CF85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829379" y="2862605"/>
            <a:ext cx="3963867" cy="808045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pPr>
              <a:spcBef>
                <a:spcPts val="0"/>
              </a:spcBef>
            </a:pPr>
            <a:r>
              <a:rPr lang="ru-RU" dirty="0"/>
              <a:t>Краткое описание </a:t>
            </a:r>
            <a:br>
              <a:rPr lang="ru-RU" dirty="0"/>
            </a:br>
            <a:r>
              <a:rPr lang="ru-RU" dirty="0"/>
              <a:t>цифр и статистик</a:t>
            </a:r>
          </a:p>
        </p:txBody>
      </p:sp>
      <p:sp>
        <p:nvSpPr>
          <p:cNvPr id="29" name="Текст 8">
            <a:extLst>
              <a:ext uri="{FF2B5EF4-FFF2-40B4-BE49-F238E27FC236}">
                <a16:creationId xmlns:a16="http://schemas.microsoft.com/office/drawing/2014/main" id="{B3AA2F57-A051-51D5-E121-5034D94A2B4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08865" y="4175261"/>
            <a:ext cx="1219200" cy="80804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2400" dirty="0"/>
              <a:t>XXX</a:t>
            </a:r>
            <a:endParaRPr lang="ru-RU" sz="2400" dirty="0"/>
          </a:p>
        </p:txBody>
      </p:sp>
      <p:sp>
        <p:nvSpPr>
          <p:cNvPr id="30" name="Текст 9">
            <a:extLst>
              <a:ext uri="{FF2B5EF4-FFF2-40B4-BE49-F238E27FC236}">
                <a16:creationId xmlns:a16="http://schemas.microsoft.com/office/drawing/2014/main" id="{29126175-11D5-CE47-51E7-1BD3BF701A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829379" y="4175261"/>
            <a:ext cx="3963867" cy="808045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pPr>
              <a:spcBef>
                <a:spcPts val="0"/>
              </a:spcBef>
            </a:pPr>
            <a:r>
              <a:rPr lang="ru-RU" dirty="0"/>
              <a:t>Краткое описание </a:t>
            </a:r>
            <a:br>
              <a:rPr lang="ru-RU" dirty="0"/>
            </a:br>
            <a:r>
              <a:rPr lang="ru-RU" dirty="0"/>
              <a:t>цифр и статистик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D6732795-6AC0-ED19-E9E3-6234D0466F9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8865" y="5500618"/>
            <a:ext cx="1219200" cy="80804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2400" dirty="0"/>
              <a:t>XXX</a:t>
            </a:r>
            <a:endParaRPr lang="ru-RU" sz="2400" dirty="0"/>
          </a:p>
        </p:txBody>
      </p:sp>
      <p:sp>
        <p:nvSpPr>
          <p:cNvPr id="32" name="Текст 11">
            <a:extLst>
              <a:ext uri="{FF2B5EF4-FFF2-40B4-BE49-F238E27FC236}">
                <a16:creationId xmlns:a16="http://schemas.microsoft.com/office/drawing/2014/main" id="{29EB67B7-2543-DBA9-BF4C-B8D47229277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829379" y="5500618"/>
            <a:ext cx="3963867" cy="808045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pPr>
              <a:spcBef>
                <a:spcPts val="0"/>
              </a:spcBef>
            </a:pPr>
            <a:r>
              <a:rPr lang="ru-RU" dirty="0"/>
              <a:t>Краткое описание </a:t>
            </a:r>
          </a:p>
          <a:p>
            <a:pPr>
              <a:spcBef>
                <a:spcPts val="0"/>
              </a:spcBef>
            </a:pPr>
            <a:r>
              <a:rPr lang="ru-RU" dirty="0"/>
              <a:t>цифр и статистик</a:t>
            </a:r>
          </a:p>
        </p:txBody>
      </p:sp>
      <p:sp>
        <p:nvSpPr>
          <p:cNvPr id="33" name="Текст 12">
            <a:extLst>
              <a:ext uri="{FF2B5EF4-FFF2-40B4-BE49-F238E27FC236}">
                <a16:creationId xmlns:a16="http://schemas.microsoft.com/office/drawing/2014/main" id="{27134802-1E8D-C949-2B64-1AD3727F078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453500" y="5500618"/>
            <a:ext cx="1219200" cy="80804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2400" dirty="0"/>
              <a:t>XXX</a:t>
            </a:r>
            <a:endParaRPr lang="ru-RU" sz="2400" dirty="0"/>
          </a:p>
        </p:txBody>
      </p:sp>
      <p:sp>
        <p:nvSpPr>
          <p:cNvPr id="34" name="Текст 13">
            <a:extLst>
              <a:ext uri="{FF2B5EF4-FFF2-40B4-BE49-F238E27FC236}">
                <a16:creationId xmlns:a16="http://schemas.microsoft.com/office/drawing/2014/main" id="{171D1266-37A3-5645-2535-58D6075D6AE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672700" y="5500618"/>
            <a:ext cx="4011981" cy="808045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pPr>
              <a:spcBef>
                <a:spcPts val="0"/>
              </a:spcBef>
            </a:pPr>
            <a:r>
              <a:rPr lang="ru-RU" dirty="0"/>
              <a:t>Краткое описание </a:t>
            </a:r>
          </a:p>
          <a:p>
            <a:pPr>
              <a:spcBef>
                <a:spcPts val="0"/>
              </a:spcBef>
            </a:pPr>
            <a:r>
              <a:rPr lang="ru-RU" dirty="0"/>
              <a:t>цифр и статистик</a:t>
            </a:r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881" y="285020"/>
            <a:ext cx="7505700" cy="596901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9386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35CA8B5-800E-3974-548A-FF05BD314F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E9F90078-5148-6092-AFC9-050B014336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</a:t>
            </a:r>
          </a:p>
        </p:txBody>
      </p:sp>
    </p:spTree>
    <p:extLst>
      <p:ext uri="{BB962C8B-B14F-4D97-AF65-F5344CB8AC3E}">
        <p14:creationId xmlns:p14="http://schemas.microsoft.com/office/powerpoint/2010/main" val="198166269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ы_Шесть блоков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1" name="Текст 33">
            <a:extLst>
              <a:ext uri="{FF2B5EF4-FFF2-40B4-BE49-F238E27FC236}">
                <a16:creationId xmlns:a16="http://schemas.microsoft.com/office/drawing/2014/main" id="{73DC0B7D-F275-4BE7-B604-BAD1BD8B78B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8650" y="1520824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2" name="Текст 33">
            <a:extLst>
              <a:ext uri="{FF2B5EF4-FFF2-40B4-BE49-F238E27FC236}">
                <a16:creationId xmlns:a16="http://schemas.microsoft.com/office/drawing/2014/main" id="{2E950D09-D1A2-7699-0093-D31B931E88F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473948" y="1520824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3" name="Текст 33">
            <a:extLst>
              <a:ext uri="{FF2B5EF4-FFF2-40B4-BE49-F238E27FC236}">
                <a16:creationId xmlns:a16="http://schemas.microsoft.com/office/drawing/2014/main" id="{289D705B-45A2-1047-DCFB-CB8896DEFCF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57552" y="1520824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4" name="Текст 33">
            <a:extLst>
              <a:ext uri="{FF2B5EF4-FFF2-40B4-BE49-F238E27FC236}">
                <a16:creationId xmlns:a16="http://schemas.microsoft.com/office/drawing/2014/main" id="{B455B6F1-5A0E-DA5F-452F-2D0E03E1F4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8650" y="4144957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5" name="Текст 33">
            <a:extLst>
              <a:ext uri="{FF2B5EF4-FFF2-40B4-BE49-F238E27FC236}">
                <a16:creationId xmlns:a16="http://schemas.microsoft.com/office/drawing/2014/main" id="{66510DA7-A5F7-2CD5-A244-68A5380CEC1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473948" y="4144957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6" name="Текст 33">
            <a:extLst>
              <a:ext uri="{FF2B5EF4-FFF2-40B4-BE49-F238E27FC236}">
                <a16:creationId xmlns:a16="http://schemas.microsoft.com/office/drawing/2014/main" id="{308ADA85-CFA3-A08A-1F1F-A564DB9708A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57552" y="4144957"/>
            <a:ext cx="3181350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7" name="Текст 33">
            <a:extLst>
              <a:ext uri="{FF2B5EF4-FFF2-40B4-BE49-F238E27FC236}">
                <a16:creationId xmlns:a16="http://schemas.microsoft.com/office/drawing/2014/main" id="{E2F864D4-BB87-156D-E641-66BA0B8550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8650" y="2292965"/>
            <a:ext cx="3181350" cy="968607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Текст 33">
            <a:extLst>
              <a:ext uri="{FF2B5EF4-FFF2-40B4-BE49-F238E27FC236}">
                <a16:creationId xmlns:a16="http://schemas.microsoft.com/office/drawing/2014/main" id="{3F716640-CFFA-88A5-3844-C4D258F5198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73948" y="2292965"/>
            <a:ext cx="3181350" cy="968607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9" name="Текст 33">
            <a:extLst>
              <a:ext uri="{FF2B5EF4-FFF2-40B4-BE49-F238E27FC236}">
                <a16:creationId xmlns:a16="http://schemas.microsoft.com/office/drawing/2014/main" id="{88ED7832-379B-16B9-33DE-BF0676FD2D2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357552" y="2292965"/>
            <a:ext cx="3181350" cy="968607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0" name="Текст 33">
            <a:extLst>
              <a:ext uri="{FF2B5EF4-FFF2-40B4-BE49-F238E27FC236}">
                <a16:creationId xmlns:a16="http://schemas.microsoft.com/office/drawing/2014/main" id="{2C52704F-0E1E-00E8-972B-D148235F47F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8650" y="4917098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1" name="Текст 33">
            <a:extLst>
              <a:ext uri="{FF2B5EF4-FFF2-40B4-BE49-F238E27FC236}">
                <a16:creationId xmlns:a16="http://schemas.microsoft.com/office/drawing/2014/main" id="{D0876531-FC55-2621-0683-B283C8866E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473948" y="4917098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2" name="Текст 33">
            <a:extLst>
              <a:ext uri="{FF2B5EF4-FFF2-40B4-BE49-F238E27FC236}">
                <a16:creationId xmlns:a16="http://schemas.microsoft.com/office/drawing/2014/main" id="{375FDC3B-F6EB-8633-B013-87355A645C8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57552" y="4917098"/>
            <a:ext cx="3181350" cy="968607"/>
          </a:xfrm>
          <a:prstGeom prst="rect">
            <a:avLst/>
          </a:prstGeom>
        </p:spPr>
        <p:txBody>
          <a:bodyPr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9124922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ы_четыре бло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1" name="Текст 33">
            <a:extLst>
              <a:ext uri="{FF2B5EF4-FFF2-40B4-BE49-F238E27FC236}">
                <a16:creationId xmlns:a16="http://schemas.microsoft.com/office/drawing/2014/main" id="{73DC0B7D-F275-4BE7-B604-BAD1BD8B78B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8649" y="1505834"/>
            <a:ext cx="5119690" cy="808044"/>
          </a:xfrm>
          <a:prstGeom prst="rect">
            <a:avLst/>
          </a:prstGeom>
        </p:spPr>
        <p:txBody>
          <a:bodyPr anchor="ctr"/>
          <a:lstStyle>
            <a:lvl1pPr>
              <a:defRPr sz="4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2" name="Текст 33">
            <a:extLst>
              <a:ext uri="{FF2B5EF4-FFF2-40B4-BE49-F238E27FC236}">
                <a16:creationId xmlns:a16="http://schemas.microsoft.com/office/drawing/2014/main" id="{2E950D09-D1A2-7699-0093-D31B931E88F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406867" y="1512731"/>
            <a:ext cx="5119690" cy="808044"/>
          </a:xfrm>
          <a:prstGeom prst="rect">
            <a:avLst/>
          </a:prstGeom>
        </p:spPr>
        <p:txBody>
          <a:bodyPr anchor="ctr"/>
          <a:lstStyle>
            <a:lvl1pPr>
              <a:defRPr sz="4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4" name="Текст 33">
            <a:extLst>
              <a:ext uri="{FF2B5EF4-FFF2-40B4-BE49-F238E27FC236}">
                <a16:creationId xmlns:a16="http://schemas.microsoft.com/office/drawing/2014/main" id="{B455B6F1-5A0E-DA5F-452F-2D0E03E1F4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8649" y="4129967"/>
            <a:ext cx="5119690" cy="808044"/>
          </a:xfrm>
          <a:prstGeom prst="rect">
            <a:avLst/>
          </a:prstGeom>
        </p:spPr>
        <p:txBody>
          <a:bodyPr anchor="ctr"/>
          <a:lstStyle>
            <a:lvl1pPr>
              <a:defRPr sz="4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5" name="Текст 33">
            <a:extLst>
              <a:ext uri="{FF2B5EF4-FFF2-40B4-BE49-F238E27FC236}">
                <a16:creationId xmlns:a16="http://schemas.microsoft.com/office/drawing/2014/main" id="{66510DA7-A5F7-2CD5-A244-68A5380CEC1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406867" y="4136864"/>
            <a:ext cx="5119690" cy="808044"/>
          </a:xfrm>
          <a:prstGeom prst="rect">
            <a:avLst/>
          </a:prstGeom>
        </p:spPr>
        <p:txBody>
          <a:bodyPr anchor="ctr"/>
          <a:lstStyle>
            <a:lvl1pPr>
              <a:defRPr sz="4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7" name="Текст 33">
            <a:extLst>
              <a:ext uri="{FF2B5EF4-FFF2-40B4-BE49-F238E27FC236}">
                <a16:creationId xmlns:a16="http://schemas.microsoft.com/office/drawing/2014/main" id="{E2F864D4-BB87-156D-E641-66BA0B8550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8649" y="2331602"/>
            <a:ext cx="511969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Текст 33">
            <a:extLst>
              <a:ext uri="{FF2B5EF4-FFF2-40B4-BE49-F238E27FC236}">
                <a16:creationId xmlns:a16="http://schemas.microsoft.com/office/drawing/2014/main" id="{3F716640-CFFA-88A5-3844-C4D258F5198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06867" y="2338499"/>
            <a:ext cx="511969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0" name="Текст 33">
            <a:extLst>
              <a:ext uri="{FF2B5EF4-FFF2-40B4-BE49-F238E27FC236}">
                <a16:creationId xmlns:a16="http://schemas.microsoft.com/office/drawing/2014/main" id="{2C52704F-0E1E-00E8-972B-D148235F47F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8649" y="4955735"/>
            <a:ext cx="511969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1" name="Текст 33">
            <a:extLst>
              <a:ext uri="{FF2B5EF4-FFF2-40B4-BE49-F238E27FC236}">
                <a16:creationId xmlns:a16="http://schemas.microsoft.com/office/drawing/2014/main" id="{D0876531-FC55-2621-0683-B283C8866E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406867" y="4962632"/>
            <a:ext cx="511969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64067277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ы_три блок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4" name="Текст 33">
            <a:extLst>
              <a:ext uri="{FF2B5EF4-FFF2-40B4-BE49-F238E27FC236}">
                <a16:creationId xmlns:a16="http://schemas.microsoft.com/office/drawing/2014/main" id="{B455B6F1-5A0E-DA5F-452F-2D0E03E1F4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02075" y="3824288"/>
            <a:ext cx="3181350" cy="1128713"/>
          </a:xfrm>
          <a:prstGeom prst="rect">
            <a:avLst/>
          </a:prstGeom>
        </p:spPr>
        <p:txBody>
          <a:bodyPr anchor="ctr"/>
          <a:lstStyle>
            <a:lvl1pPr>
              <a:defRPr sz="8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5" name="Текст 33">
            <a:extLst>
              <a:ext uri="{FF2B5EF4-FFF2-40B4-BE49-F238E27FC236}">
                <a16:creationId xmlns:a16="http://schemas.microsoft.com/office/drawing/2014/main" id="{66510DA7-A5F7-2CD5-A244-68A5380CEC1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06606" y="3824288"/>
            <a:ext cx="3181350" cy="1128713"/>
          </a:xfrm>
          <a:prstGeom prst="rect">
            <a:avLst/>
          </a:prstGeom>
        </p:spPr>
        <p:txBody>
          <a:bodyPr anchor="ctr"/>
          <a:lstStyle>
            <a:lvl1pPr>
              <a:defRPr sz="8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6" name="Текст 33">
            <a:extLst>
              <a:ext uri="{FF2B5EF4-FFF2-40B4-BE49-F238E27FC236}">
                <a16:creationId xmlns:a16="http://schemas.microsoft.com/office/drawing/2014/main" id="{308ADA85-CFA3-A08A-1F1F-A564DB9708A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35142" y="3824288"/>
            <a:ext cx="3181350" cy="1128713"/>
          </a:xfrm>
          <a:prstGeom prst="rect">
            <a:avLst/>
          </a:prstGeom>
        </p:spPr>
        <p:txBody>
          <a:bodyPr anchor="ctr"/>
          <a:lstStyle>
            <a:lvl1pPr>
              <a:defRPr sz="8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70" name="Текст 33">
            <a:extLst>
              <a:ext uri="{FF2B5EF4-FFF2-40B4-BE49-F238E27FC236}">
                <a16:creationId xmlns:a16="http://schemas.microsoft.com/office/drawing/2014/main" id="{2C52704F-0E1E-00E8-972B-D148235F47F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02075" y="4955735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1" name="Текст 33">
            <a:extLst>
              <a:ext uri="{FF2B5EF4-FFF2-40B4-BE49-F238E27FC236}">
                <a16:creationId xmlns:a16="http://schemas.microsoft.com/office/drawing/2014/main" id="{D0876531-FC55-2621-0683-B283C8866E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506606" y="4955735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2" name="Текст 33">
            <a:extLst>
              <a:ext uri="{FF2B5EF4-FFF2-40B4-BE49-F238E27FC236}">
                <a16:creationId xmlns:a16="http://schemas.microsoft.com/office/drawing/2014/main" id="{375FDC3B-F6EB-8633-B013-87355A645C8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35142" y="4955735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14091441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Цифры_три блока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4" name="Текст 33">
            <a:extLst>
              <a:ext uri="{FF2B5EF4-FFF2-40B4-BE49-F238E27FC236}">
                <a16:creationId xmlns:a16="http://schemas.microsoft.com/office/drawing/2014/main" id="{B455B6F1-5A0E-DA5F-452F-2D0E03E1F4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02075" y="2877227"/>
            <a:ext cx="3181350" cy="1128713"/>
          </a:xfrm>
          <a:prstGeom prst="rect">
            <a:avLst/>
          </a:prstGeom>
        </p:spPr>
        <p:txBody>
          <a:bodyPr anchor="ctr"/>
          <a:lstStyle>
            <a:lvl1pPr>
              <a:defRPr sz="8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5" name="Текст 33">
            <a:extLst>
              <a:ext uri="{FF2B5EF4-FFF2-40B4-BE49-F238E27FC236}">
                <a16:creationId xmlns:a16="http://schemas.microsoft.com/office/drawing/2014/main" id="{66510DA7-A5F7-2CD5-A244-68A5380CEC1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506606" y="2877227"/>
            <a:ext cx="3181350" cy="1128713"/>
          </a:xfrm>
          <a:prstGeom prst="rect">
            <a:avLst/>
          </a:prstGeom>
        </p:spPr>
        <p:txBody>
          <a:bodyPr anchor="ctr"/>
          <a:lstStyle>
            <a:lvl1pPr>
              <a:defRPr sz="8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6" name="Текст 33">
            <a:extLst>
              <a:ext uri="{FF2B5EF4-FFF2-40B4-BE49-F238E27FC236}">
                <a16:creationId xmlns:a16="http://schemas.microsoft.com/office/drawing/2014/main" id="{308ADA85-CFA3-A08A-1F1F-A564DB9708A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635142" y="2877227"/>
            <a:ext cx="3181350" cy="1128713"/>
          </a:xfrm>
          <a:prstGeom prst="rect">
            <a:avLst/>
          </a:prstGeom>
        </p:spPr>
        <p:txBody>
          <a:bodyPr anchor="ctr"/>
          <a:lstStyle>
            <a:lvl1pPr>
              <a:defRPr sz="8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70" name="Текст 33">
            <a:extLst>
              <a:ext uri="{FF2B5EF4-FFF2-40B4-BE49-F238E27FC236}">
                <a16:creationId xmlns:a16="http://schemas.microsoft.com/office/drawing/2014/main" id="{2C52704F-0E1E-00E8-972B-D148235F47F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02075" y="4021553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1" name="Текст 33">
            <a:extLst>
              <a:ext uri="{FF2B5EF4-FFF2-40B4-BE49-F238E27FC236}">
                <a16:creationId xmlns:a16="http://schemas.microsoft.com/office/drawing/2014/main" id="{D0876531-FC55-2621-0683-B283C8866E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506606" y="4021553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2" name="Текст 33">
            <a:extLst>
              <a:ext uri="{FF2B5EF4-FFF2-40B4-BE49-F238E27FC236}">
                <a16:creationId xmlns:a16="http://schemas.microsoft.com/office/drawing/2014/main" id="{375FDC3B-F6EB-8633-B013-87355A645C8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635142" y="4021553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939502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ять блоков и иллюстрац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2A3CE2F4-83A8-FE31-41B6-60067590639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881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1" name="Текст 33">
            <a:extLst>
              <a:ext uri="{FF2B5EF4-FFF2-40B4-BE49-F238E27FC236}">
                <a16:creationId xmlns:a16="http://schemas.microsoft.com/office/drawing/2014/main" id="{73DC0B7D-F275-4BE7-B604-BAD1BD8B78B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3834" y="1121222"/>
            <a:ext cx="1039666" cy="808044"/>
          </a:xfrm>
          <a:prstGeom prst="rect">
            <a:avLst/>
          </a:prstGeom>
        </p:spPr>
        <p:txBody>
          <a:bodyPr anchor="ctr"/>
          <a:lstStyle>
            <a:lvl1pPr>
              <a:defRPr sz="32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7" name="Текст 33">
            <a:extLst>
              <a:ext uri="{FF2B5EF4-FFF2-40B4-BE49-F238E27FC236}">
                <a16:creationId xmlns:a16="http://schemas.microsoft.com/office/drawing/2014/main" id="{E2F864D4-BB87-156D-E641-66BA0B8550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334814" y="1121222"/>
            <a:ext cx="4162425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" name="Текст 33">
            <a:extLst>
              <a:ext uri="{FF2B5EF4-FFF2-40B4-BE49-F238E27FC236}">
                <a16:creationId xmlns:a16="http://schemas.microsoft.com/office/drawing/2014/main" id="{F3EABD06-9F61-0303-DF6B-D2B5A742E99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93834" y="2265506"/>
            <a:ext cx="1039666" cy="808044"/>
          </a:xfrm>
          <a:prstGeom prst="rect">
            <a:avLst/>
          </a:prstGeom>
        </p:spPr>
        <p:txBody>
          <a:bodyPr anchor="ctr"/>
          <a:lstStyle>
            <a:lvl1pPr>
              <a:defRPr sz="32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5" name="Текст 33">
            <a:extLst>
              <a:ext uri="{FF2B5EF4-FFF2-40B4-BE49-F238E27FC236}">
                <a16:creationId xmlns:a16="http://schemas.microsoft.com/office/drawing/2014/main" id="{359A4EBE-FFCD-3810-7E31-DC3D870974A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334814" y="2265506"/>
            <a:ext cx="4162425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Текст 33">
            <a:extLst>
              <a:ext uri="{FF2B5EF4-FFF2-40B4-BE49-F238E27FC236}">
                <a16:creationId xmlns:a16="http://schemas.microsoft.com/office/drawing/2014/main" id="{3CB86516-C48A-849D-BCFC-61199B749D5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3834" y="3409790"/>
            <a:ext cx="1039666" cy="808044"/>
          </a:xfrm>
          <a:prstGeom prst="rect">
            <a:avLst/>
          </a:prstGeom>
        </p:spPr>
        <p:txBody>
          <a:bodyPr anchor="ctr"/>
          <a:lstStyle>
            <a:lvl1pPr>
              <a:defRPr sz="32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7" name="Текст 33">
            <a:extLst>
              <a:ext uri="{FF2B5EF4-FFF2-40B4-BE49-F238E27FC236}">
                <a16:creationId xmlns:a16="http://schemas.microsoft.com/office/drawing/2014/main" id="{D6878208-3024-727E-4527-794EF709FBC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334814" y="3402985"/>
            <a:ext cx="4162425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33">
            <a:extLst>
              <a:ext uri="{FF2B5EF4-FFF2-40B4-BE49-F238E27FC236}">
                <a16:creationId xmlns:a16="http://schemas.microsoft.com/office/drawing/2014/main" id="{67E0AF65-3382-72C7-9C3A-7BBB92F6016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93834" y="4554074"/>
            <a:ext cx="1039666" cy="808044"/>
          </a:xfrm>
          <a:prstGeom prst="rect">
            <a:avLst/>
          </a:prstGeom>
        </p:spPr>
        <p:txBody>
          <a:bodyPr anchor="ctr"/>
          <a:lstStyle>
            <a:lvl1pPr>
              <a:defRPr sz="32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10" name="Текст 33">
            <a:extLst>
              <a:ext uri="{FF2B5EF4-FFF2-40B4-BE49-F238E27FC236}">
                <a16:creationId xmlns:a16="http://schemas.microsoft.com/office/drawing/2014/main" id="{2CC0160B-8C9A-7C64-878B-E08F642960D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334814" y="4548977"/>
            <a:ext cx="4162425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1" name="Текст 33">
            <a:extLst>
              <a:ext uri="{FF2B5EF4-FFF2-40B4-BE49-F238E27FC236}">
                <a16:creationId xmlns:a16="http://schemas.microsoft.com/office/drawing/2014/main" id="{A1E23E8A-CDDE-81F4-8AE6-AAA3BB8DC9F9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93834" y="5698357"/>
            <a:ext cx="1039666" cy="808044"/>
          </a:xfrm>
          <a:prstGeom prst="rect">
            <a:avLst/>
          </a:prstGeom>
        </p:spPr>
        <p:txBody>
          <a:bodyPr anchor="ctr"/>
          <a:lstStyle>
            <a:lvl1pPr>
              <a:defRPr sz="32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12" name="Текст 33">
            <a:extLst>
              <a:ext uri="{FF2B5EF4-FFF2-40B4-BE49-F238E27FC236}">
                <a16:creationId xmlns:a16="http://schemas.microsoft.com/office/drawing/2014/main" id="{C734685C-EF5D-BEF1-ECC7-51C9323F9E74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1334814" y="5698357"/>
            <a:ext cx="4162425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357609156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Четыре блока и иллюстрация_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2A3CE2F4-83A8-FE31-41B6-60067590639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881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1" name="Текст 33">
            <a:extLst>
              <a:ext uri="{FF2B5EF4-FFF2-40B4-BE49-F238E27FC236}">
                <a16:creationId xmlns:a16="http://schemas.microsoft.com/office/drawing/2014/main" id="{73DC0B7D-F275-4BE7-B604-BAD1BD8B78B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3834" y="1300838"/>
            <a:ext cx="123016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7" name="Текст 33">
            <a:extLst>
              <a:ext uri="{FF2B5EF4-FFF2-40B4-BE49-F238E27FC236}">
                <a16:creationId xmlns:a16="http://schemas.microsoft.com/office/drawing/2014/main" id="{E2F864D4-BB87-156D-E641-66BA0B8550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524000" y="1300838"/>
            <a:ext cx="414473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" name="Текст 33">
            <a:extLst>
              <a:ext uri="{FF2B5EF4-FFF2-40B4-BE49-F238E27FC236}">
                <a16:creationId xmlns:a16="http://schemas.microsoft.com/office/drawing/2014/main" id="{F3EABD06-9F61-0303-DF6B-D2B5A742E99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93834" y="2695076"/>
            <a:ext cx="123016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5" name="Текст 33">
            <a:extLst>
              <a:ext uri="{FF2B5EF4-FFF2-40B4-BE49-F238E27FC236}">
                <a16:creationId xmlns:a16="http://schemas.microsoft.com/office/drawing/2014/main" id="{359A4EBE-FFCD-3810-7E31-DC3D870974A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24000" y="2695075"/>
            <a:ext cx="414473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Текст 33">
            <a:extLst>
              <a:ext uri="{FF2B5EF4-FFF2-40B4-BE49-F238E27FC236}">
                <a16:creationId xmlns:a16="http://schemas.microsoft.com/office/drawing/2014/main" id="{3CB86516-C48A-849D-BCFC-61199B749D5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3834" y="4089314"/>
            <a:ext cx="123016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7" name="Текст 33">
            <a:extLst>
              <a:ext uri="{FF2B5EF4-FFF2-40B4-BE49-F238E27FC236}">
                <a16:creationId xmlns:a16="http://schemas.microsoft.com/office/drawing/2014/main" id="{D6878208-3024-727E-4527-794EF709FBC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24000" y="4089313"/>
            <a:ext cx="414473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33">
            <a:extLst>
              <a:ext uri="{FF2B5EF4-FFF2-40B4-BE49-F238E27FC236}">
                <a16:creationId xmlns:a16="http://schemas.microsoft.com/office/drawing/2014/main" id="{67E0AF65-3382-72C7-9C3A-7BBB92F60161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93834" y="5483552"/>
            <a:ext cx="123016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10" name="Текст 33">
            <a:extLst>
              <a:ext uri="{FF2B5EF4-FFF2-40B4-BE49-F238E27FC236}">
                <a16:creationId xmlns:a16="http://schemas.microsoft.com/office/drawing/2014/main" id="{2CC0160B-8C9A-7C64-878B-E08F642960D0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1524000" y="5478455"/>
            <a:ext cx="414473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35891419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ри блока и иллюстраци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Рисунок 13">
            <a:extLst>
              <a:ext uri="{FF2B5EF4-FFF2-40B4-BE49-F238E27FC236}">
                <a16:creationId xmlns:a16="http://schemas.microsoft.com/office/drawing/2014/main" id="{2A3CE2F4-83A8-FE31-41B6-600675906394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881" y="286353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1" name="Текст 33">
            <a:extLst>
              <a:ext uri="{FF2B5EF4-FFF2-40B4-BE49-F238E27FC236}">
                <a16:creationId xmlns:a16="http://schemas.microsoft.com/office/drawing/2014/main" id="{73DC0B7D-F275-4BE7-B604-BAD1BD8B78B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295194" y="2017487"/>
            <a:ext cx="122880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7" name="Текст 33">
            <a:extLst>
              <a:ext uri="{FF2B5EF4-FFF2-40B4-BE49-F238E27FC236}">
                <a16:creationId xmlns:a16="http://schemas.microsoft.com/office/drawing/2014/main" id="{E2F864D4-BB87-156D-E641-66BA0B8550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1524000" y="2017487"/>
            <a:ext cx="414609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" name="Текст 33">
            <a:extLst>
              <a:ext uri="{FF2B5EF4-FFF2-40B4-BE49-F238E27FC236}">
                <a16:creationId xmlns:a16="http://schemas.microsoft.com/office/drawing/2014/main" id="{F3EABD06-9F61-0303-DF6B-D2B5A742E99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95194" y="3411725"/>
            <a:ext cx="122880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5" name="Текст 33">
            <a:extLst>
              <a:ext uri="{FF2B5EF4-FFF2-40B4-BE49-F238E27FC236}">
                <a16:creationId xmlns:a16="http://schemas.microsoft.com/office/drawing/2014/main" id="{359A4EBE-FFCD-3810-7E31-DC3D870974A9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524000" y="3411724"/>
            <a:ext cx="414609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" name="Текст 33">
            <a:extLst>
              <a:ext uri="{FF2B5EF4-FFF2-40B4-BE49-F238E27FC236}">
                <a16:creationId xmlns:a16="http://schemas.microsoft.com/office/drawing/2014/main" id="{3CB86516-C48A-849D-BCFC-61199B749D54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295194" y="4805963"/>
            <a:ext cx="1228806" cy="808044"/>
          </a:xfrm>
          <a:prstGeom prst="rect">
            <a:avLst/>
          </a:prstGeom>
        </p:spPr>
        <p:txBody>
          <a:bodyPr anchor="ctr"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7" name="Текст 33">
            <a:extLst>
              <a:ext uri="{FF2B5EF4-FFF2-40B4-BE49-F238E27FC236}">
                <a16:creationId xmlns:a16="http://schemas.microsoft.com/office/drawing/2014/main" id="{D6878208-3024-727E-4527-794EF709FBC9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1524000" y="4805962"/>
            <a:ext cx="4146096" cy="808045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20468135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Шесть блоков_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Текст 2">
            <a:extLst>
              <a:ext uri="{FF2B5EF4-FFF2-40B4-BE49-F238E27FC236}">
                <a16:creationId xmlns:a16="http://schemas.microsoft.com/office/drawing/2014/main" id="{C47B0320-F93E-9CB4-B9A9-7398081D8EC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453500" y="2862605"/>
            <a:ext cx="1219200" cy="80804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2400" dirty="0"/>
              <a:t>XXX</a:t>
            </a:r>
            <a:endParaRPr lang="ru-RU" sz="2400" dirty="0"/>
          </a:p>
        </p:txBody>
      </p:sp>
      <p:sp>
        <p:nvSpPr>
          <p:cNvPr id="24" name="Текст 3">
            <a:extLst>
              <a:ext uri="{FF2B5EF4-FFF2-40B4-BE49-F238E27FC236}">
                <a16:creationId xmlns:a16="http://schemas.microsoft.com/office/drawing/2014/main" id="{3F7F551B-C40C-8F4D-2E43-2A17FBAA807B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7674014" y="2862605"/>
            <a:ext cx="4011981" cy="808045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pPr>
              <a:spcBef>
                <a:spcPts val="0"/>
              </a:spcBef>
            </a:pPr>
            <a:r>
              <a:rPr lang="ru-RU" dirty="0"/>
              <a:t>Краткое описание </a:t>
            </a:r>
          </a:p>
          <a:p>
            <a:pPr>
              <a:spcBef>
                <a:spcPts val="0"/>
              </a:spcBef>
            </a:pPr>
            <a:r>
              <a:rPr lang="ru-RU" dirty="0"/>
              <a:t>цифр и статистик</a:t>
            </a:r>
          </a:p>
        </p:txBody>
      </p:sp>
      <p:sp>
        <p:nvSpPr>
          <p:cNvPr id="25" name="Текст 4">
            <a:extLst>
              <a:ext uri="{FF2B5EF4-FFF2-40B4-BE49-F238E27FC236}">
                <a16:creationId xmlns:a16="http://schemas.microsoft.com/office/drawing/2014/main" id="{BD851B85-B188-DBDD-393E-E72ABE40F45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453500" y="4175261"/>
            <a:ext cx="1219200" cy="80804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2400" dirty="0"/>
              <a:t>XXX</a:t>
            </a:r>
            <a:endParaRPr lang="ru-RU" sz="2400" dirty="0"/>
          </a:p>
        </p:txBody>
      </p:sp>
      <p:sp>
        <p:nvSpPr>
          <p:cNvPr id="26" name="Текст 5">
            <a:extLst>
              <a:ext uri="{FF2B5EF4-FFF2-40B4-BE49-F238E27FC236}">
                <a16:creationId xmlns:a16="http://schemas.microsoft.com/office/drawing/2014/main" id="{5ADCAD5F-E8CE-D061-E246-CED247A324BE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7674014" y="4175261"/>
            <a:ext cx="4011981" cy="808045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pPr>
              <a:spcBef>
                <a:spcPts val="0"/>
              </a:spcBef>
            </a:pPr>
            <a:r>
              <a:rPr lang="ru-RU" dirty="0"/>
              <a:t>Краткое описание </a:t>
            </a:r>
          </a:p>
          <a:p>
            <a:pPr>
              <a:spcBef>
                <a:spcPts val="0"/>
              </a:spcBef>
            </a:pPr>
            <a:r>
              <a:rPr lang="ru-RU" dirty="0"/>
              <a:t>цифр и статистик</a:t>
            </a:r>
          </a:p>
        </p:txBody>
      </p:sp>
      <p:sp>
        <p:nvSpPr>
          <p:cNvPr id="27" name="Текст 6">
            <a:extLst>
              <a:ext uri="{FF2B5EF4-FFF2-40B4-BE49-F238E27FC236}">
                <a16:creationId xmlns:a16="http://schemas.microsoft.com/office/drawing/2014/main" id="{92FA83B4-3B6F-4EB6-347D-5931C310C885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08865" y="2862605"/>
            <a:ext cx="1219200" cy="80804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2400" dirty="0"/>
              <a:t>XXX</a:t>
            </a:r>
            <a:endParaRPr lang="ru-RU" sz="2400" dirty="0"/>
          </a:p>
        </p:txBody>
      </p:sp>
      <p:sp>
        <p:nvSpPr>
          <p:cNvPr id="28" name="Текст 7">
            <a:extLst>
              <a:ext uri="{FF2B5EF4-FFF2-40B4-BE49-F238E27FC236}">
                <a16:creationId xmlns:a16="http://schemas.microsoft.com/office/drawing/2014/main" id="{BDAFBB37-F27D-7B82-902A-BF2CA009CF85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1829379" y="2862605"/>
            <a:ext cx="3963867" cy="808045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pPr>
              <a:spcBef>
                <a:spcPts val="0"/>
              </a:spcBef>
            </a:pPr>
            <a:r>
              <a:rPr lang="ru-RU" dirty="0"/>
              <a:t>Краткое описание </a:t>
            </a:r>
            <a:br>
              <a:rPr lang="ru-RU" dirty="0"/>
            </a:br>
            <a:r>
              <a:rPr lang="ru-RU" dirty="0"/>
              <a:t>цифр и статистик</a:t>
            </a:r>
          </a:p>
        </p:txBody>
      </p:sp>
      <p:sp>
        <p:nvSpPr>
          <p:cNvPr id="29" name="Текст 8">
            <a:extLst>
              <a:ext uri="{FF2B5EF4-FFF2-40B4-BE49-F238E27FC236}">
                <a16:creationId xmlns:a16="http://schemas.microsoft.com/office/drawing/2014/main" id="{B3AA2F57-A051-51D5-E121-5034D94A2B47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08865" y="4175261"/>
            <a:ext cx="1219200" cy="80804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2400" dirty="0"/>
              <a:t>XXX</a:t>
            </a:r>
            <a:endParaRPr lang="ru-RU" sz="2400" dirty="0"/>
          </a:p>
        </p:txBody>
      </p:sp>
      <p:sp>
        <p:nvSpPr>
          <p:cNvPr id="30" name="Текст 9">
            <a:extLst>
              <a:ext uri="{FF2B5EF4-FFF2-40B4-BE49-F238E27FC236}">
                <a16:creationId xmlns:a16="http://schemas.microsoft.com/office/drawing/2014/main" id="{29126175-11D5-CE47-51E7-1BD3BF701A78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1829379" y="4175261"/>
            <a:ext cx="3963867" cy="808045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pPr>
              <a:spcBef>
                <a:spcPts val="0"/>
              </a:spcBef>
            </a:pPr>
            <a:r>
              <a:rPr lang="ru-RU" dirty="0"/>
              <a:t>Краткое описание </a:t>
            </a:r>
            <a:br>
              <a:rPr lang="ru-RU" dirty="0"/>
            </a:br>
            <a:r>
              <a:rPr lang="ru-RU" dirty="0"/>
              <a:t>цифр и статистик</a:t>
            </a:r>
          </a:p>
        </p:txBody>
      </p:sp>
      <p:sp>
        <p:nvSpPr>
          <p:cNvPr id="31" name="Текст 10">
            <a:extLst>
              <a:ext uri="{FF2B5EF4-FFF2-40B4-BE49-F238E27FC236}">
                <a16:creationId xmlns:a16="http://schemas.microsoft.com/office/drawing/2014/main" id="{D6732795-6AC0-ED19-E9E3-6234D0466F9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608865" y="5500618"/>
            <a:ext cx="1219200" cy="80804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2400" dirty="0"/>
              <a:t>XXX</a:t>
            </a:r>
            <a:endParaRPr lang="ru-RU" sz="2400" dirty="0"/>
          </a:p>
        </p:txBody>
      </p:sp>
      <p:sp>
        <p:nvSpPr>
          <p:cNvPr id="32" name="Текст 11">
            <a:extLst>
              <a:ext uri="{FF2B5EF4-FFF2-40B4-BE49-F238E27FC236}">
                <a16:creationId xmlns:a16="http://schemas.microsoft.com/office/drawing/2014/main" id="{29EB67B7-2543-DBA9-BF4C-B8D47229277D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1829379" y="5500618"/>
            <a:ext cx="3963867" cy="808045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pPr>
              <a:spcBef>
                <a:spcPts val="0"/>
              </a:spcBef>
            </a:pPr>
            <a:r>
              <a:rPr lang="ru-RU" dirty="0"/>
              <a:t>Краткое описание </a:t>
            </a:r>
          </a:p>
          <a:p>
            <a:pPr>
              <a:spcBef>
                <a:spcPts val="0"/>
              </a:spcBef>
            </a:pPr>
            <a:r>
              <a:rPr lang="ru-RU" dirty="0"/>
              <a:t>цифр и статистик</a:t>
            </a:r>
          </a:p>
        </p:txBody>
      </p:sp>
      <p:sp>
        <p:nvSpPr>
          <p:cNvPr id="33" name="Текст 12">
            <a:extLst>
              <a:ext uri="{FF2B5EF4-FFF2-40B4-BE49-F238E27FC236}">
                <a16:creationId xmlns:a16="http://schemas.microsoft.com/office/drawing/2014/main" id="{27134802-1E8D-C949-2B64-1AD3727F078F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6453500" y="5500618"/>
            <a:ext cx="1219200" cy="808044"/>
          </a:xfrm>
          <a:prstGeom prst="rect">
            <a:avLst/>
          </a:prstGeom>
        </p:spPr>
        <p:txBody>
          <a:bodyPr anchor="ctr"/>
          <a:lstStyle/>
          <a:p>
            <a:pPr algn="ctr"/>
            <a:r>
              <a:rPr lang="en-US" sz="2400" dirty="0"/>
              <a:t>XXX</a:t>
            </a:r>
            <a:endParaRPr lang="ru-RU" sz="2400" dirty="0"/>
          </a:p>
        </p:txBody>
      </p:sp>
      <p:sp>
        <p:nvSpPr>
          <p:cNvPr id="34" name="Текст 13">
            <a:extLst>
              <a:ext uri="{FF2B5EF4-FFF2-40B4-BE49-F238E27FC236}">
                <a16:creationId xmlns:a16="http://schemas.microsoft.com/office/drawing/2014/main" id="{171D1266-37A3-5645-2535-58D6075D6AE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7672700" y="5500618"/>
            <a:ext cx="4011981" cy="808045"/>
          </a:xfrm>
          <a:prstGeom prst="rect">
            <a:avLst/>
          </a:prstGeom>
        </p:spPr>
        <p:txBody>
          <a:bodyPr anchor="ctr"/>
          <a:lstStyle>
            <a:lvl1pPr>
              <a:defRPr sz="2000"/>
            </a:lvl1pPr>
          </a:lstStyle>
          <a:p>
            <a:pPr>
              <a:spcBef>
                <a:spcPts val="0"/>
              </a:spcBef>
            </a:pPr>
            <a:r>
              <a:rPr lang="ru-RU" dirty="0"/>
              <a:t>Краткое описание </a:t>
            </a:r>
          </a:p>
          <a:p>
            <a:pPr>
              <a:spcBef>
                <a:spcPts val="0"/>
              </a:spcBef>
            </a:pPr>
            <a:r>
              <a:rPr lang="ru-RU" dirty="0"/>
              <a:t>цифр и статистик</a:t>
            </a:r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5881" y="285020"/>
            <a:ext cx="7505700" cy="596901"/>
          </a:xfrm>
        </p:spPr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62863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Шесть блоков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5397076C-F754-EB47-34FE-A993B2CD3660}"/>
              </a:ext>
            </a:extLst>
          </p:cNvPr>
          <p:cNvSpPr txBox="1">
            <a:spLocks/>
          </p:cNvSpPr>
          <p:nvPr userDrawn="1"/>
        </p:nvSpPr>
        <p:spPr>
          <a:xfrm>
            <a:off x="414339" y="679632"/>
            <a:ext cx="5710237" cy="54818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400" b="0" i="0" dirty="0">
              <a:latin typeface="Arial" panose="020B0604020202020204" pitchFamily="34" charset="0"/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DBB50318-A051-C1F6-EBF0-CE36DE8052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285020"/>
            <a:ext cx="7505700" cy="596901"/>
          </a:xfrm>
        </p:spPr>
        <p:txBody>
          <a:bodyPr/>
          <a:lstStyle/>
          <a:p>
            <a:r>
              <a:rPr lang="ru-RU" dirty="0"/>
              <a:t>Заголовок</a:t>
            </a:r>
          </a:p>
        </p:txBody>
      </p:sp>
      <p:sp>
        <p:nvSpPr>
          <p:cNvPr id="3" name="Номер слайда 3">
            <a:extLst>
              <a:ext uri="{FF2B5EF4-FFF2-40B4-BE49-F238E27FC236}">
                <a16:creationId xmlns:a16="http://schemas.microsoft.com/office/drawing/2014/main" id="{09E64AC4-6C93-7C6F-C6E9-F6699B0D2B6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5F83148-FE23-6EAE-5FE1-217B63F474A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61" name="Текст 33">
            <a:extLst>
              <a:ext uri="{FF2B5EF4-FFF2-40B4-BE49-F238E27FC236}">
                <a16:creationId xmlns:a16="http://schemas.microsoft.com/office/drawing/2014/main" id="{73DC0B7D-F275-4BE7-B604-BAD1BD8B78B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8650" y="1520824"/>
            <a:ext cx="3181350" cy="808044"/>
          </a:xfrm>
          <a:prstGeom prst="rect">
            <a:avLst/>
          </a:prstGeom>
        </p:spPr>
        <p:txBody>
          <a:bodyPr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2" name="Текст 33">
            <a:extLst>
              <a:ext uri="{FF2B5EF4-FFF2-40B4-BE49-F238E27FC236}">
                <a16:creationId xmlns:a16="http://schemas.microsoft.com/office/drawing/2014/main" id="{2E950D09-D1A2-7699-0093-D31B931E88F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473948" y="1520824"/>
            <a:ext cx="3181350" cy="808044"/>
          </a:xfrm>
          <a:prstGeom prst="rect">
            <a:avLst/>
          </a:prstGeom>
        </p:spPr>
        <p:txBody>
          <a:bodyPr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3" name="Текст 33">
            <a:extLst>
              <a:ext uri="{FF2B5EF4-FFF2-40B4-BE49-F238E27FC236}">
                <a16:creationId xmlns:a16="http://schemas.microsoft.com/office/drawing/2014/main" id="{289D705B-45A2-1047-DCFB-CB8896DEFCF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357552" y="1520824"/>
            <a:ext cx="3181350" cy="808044"/>
          </a:xfrm>
          <a:prstGeom prst="rect">
            <a:avLst/>
          </a:prstGeom>
        </p:spPr>
        <p:txBody>
          <a:bodyPr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4" name="Текст 33">
            <a:extLst>
              <a:ext uri="{FF2B5EF4-FFF2-40B4-BE49-F238E27FC236}">
                <a16:creationId xmlns:a16="http://schemas.microsoft.com/office/drawing/2014/main" id="{B455B6F1-5A0E-DA5F-452F-2D0E03E1F45F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28650" y="4144957"/>
            <a:ext cx="3181350" cy="808044"/>
          </a:xfrm>
          <a:prstGeom prst="rect">
            <a:avLst/>
          </a:prstGeom>
        </p:spPr>
        <p:txBody>
          <a:bodyPr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5" name="Текст 33">
            <a:extLst>
              <a:ext uri="{FF2B5EF4-FFF2-40B4-BE49-F238E27FC236}">
                <a16:creationId xmlns:a16="http://schemas.microsoft.com/office/drawing/2014/main" id="{66510DA7-A5F7-2CD5-A244-68A5380CEC1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4473948" y="4144957"/>
            <a:ext cx="3181350" cy="808044"/>
          </a:xfrm>
          <a:prstGeom prst="rect">
            <a:avLst/>
          </a:prstGeom>
        </p:spPr>
        <p:txBody>
          <a:bodyPr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6" name="Текст 33">
            <a:extLst>
              <a:ext uri="{FF2B5EF4-FFF2-40B4-BE49-F238E27FC236}">
                <a16:creationId xmlns:a16="http://schemas.microsoft.com/office/drawing/2014/main" id="{308ADA85-CFA3-A08A-1F1F-A564DB9708A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57552" y="4144957"/>
            <a:ext cx="3181350" cy="808044"/>
          </a:xfrm>
          <a:prstGeom prst="rect">
            <a:avLst/>
          </a:prstGeom>
        </p:spPr>
        <p:txBody>
          <a:bodyPr/>
          <a:lstStyle>
            <a:lvl1pPr>
              <a:defRPr sz="4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ХХХ</a:t>
            </a:r>
          </a:p>
        </p:txBody>
      </p:sp>
      <p:sp>
        <p:nvSpPr>
          <p:cNvPr id="67" name="Текст 33">
            <a:extLst>
              <a:ext uri="{FF2B5EF4-FFF2-40B4-BE49-F238E27FC236}">
                <a16:creationId xmlns:a16="http://schemas.microsoft.com/office/drawing/2014/main" id="{E2F864D4-BB87-156D-E641-66BA0B855011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8650" y="2323759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8" name="Текст 33">
            <a:extLst>
              <a:ext uri="{FF2B5EF4-FFF2-40B4-BE49-F238E27FC236}">
                <a16:creationId xmlns:a16="http://schemas.microsoft.com/office/drawing/2014/main" id="{3F716640-CFFA-88A5-3844-C4D258F5198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473948" y="2323759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69" name="Текст 33">
            <a:extLst>
              <a:ext uri="{FF2B5EF4-FFF2-40B4-BE49-F238E27FC236}">
                <a16:creationId xmlns:a16="http://schemas.microsoft.com/office/drawing/2014/main" id="{88ED7832-379B-16B9-33DE-BF0676FD2D2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8357552" y="2323759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0" name="Текст 33">
            <a:extLst>
              <a:ext uri="{FF2B5EF4-FFF2-40B4-BE49-F238E27FC236}">
                <a16:creationId xmlns:a16="http://schemas.microsoft.com/office/drawing/2014/main" id="{2C52704F-0E1E-00E8-972B-D148235F47F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28650" y="4947892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1" name="Текст 33">
            <a:extLst>
              <a:ext uri="{FF2B5EF4-FFF2-40B4-BE49-F238E27FC236}">
                <a16:creationId xmlns:a16="http://schemas.microsoft.com/office/drawing/2014/main" id="{D0876531-FC55-2621-0683-B283C8866E20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4473948" y="4947892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72" name="Текст 33">
            <a:extLst>
              <a:ext uri="{FF2B5EF4-FFF2-40B4-BE49-F238E27FC236}">
                <a16:creationId xmlns:a16="http://schemas.microsoft.com/office/drawing/2014/main" id="{375FDC3B-F6EB-8633-B013-87355A645C8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8357552" y="4947892"/>
            <a:ext cx="3181350" cy="968607"/>
          </a:xfrm>
          <a:prstGeom prst="rect">
            <a:avLst/>
          </a:prstGeom>
        </p:spPr>
        <p:txBody>
          <a:bodyPr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117428494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ять пунктов спис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1C9CC47E-0FCE-6202-D346-E7854248DCE9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/>
          </a:p>
        </p:txBody>
      </p:sp>
      <p:pic>
        <p:nvPicPr>
          <p:cNvPr id="3" name="Рисунок 2"/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DEE6FD"/>
              </a:clrFrom>
              <a:clrTo>
                <a:srgbClr val="DEE6FD">
                  <a:alpha val="0"/>
                </a:srgbClr>
              </a:clrTo>
            </a:clrChange>
            <a:lum bright="70000" contrast="-70000"/>
          </a:blip>
          <a:srcRect/>
          <a:stretch>
            <a:fillRect/>
          </a:stretch>
        </p:blipFill>
        <p:spPr>
          <a:xfrm>
            <a:off x="0" y="0"/>
            <a:ext cx="6096000" cy="6857999"/>
          </a:xfrm>
          <a:prstGeom prst="rect">
            <a:avLst/>
          </a:prstGeom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153832" y="6431111"/>
            <a:ext cx="762000" cy="381000"/>
          </a:xfrm>
        </p:spPr>
        <p:txBody>
          <a:bodyPr/>
          <a:lstStyle/>
          <a:p>
            <a:fld id="{A4F1630F-38BC-2342-A4BC-E6AFC25037E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 hasCustomPrompt="1"/>
          </p:nvPr>
        </p:nvSpPr>
        <p:spPr>
          <a:xfrm>
            <a:off x="214858" y="1923235"/>
            <a:ext cx="5076760" cy="238760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marL="71755" algn="l">
              <a:defRPr sz="55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>
                <a:effectLst/>
              </a:rPr>
              <a:t>Короткий </a:t>
            </a:r>
            <a:br>
              <a:rPr lang="ru-RU" dirty="0">
                <a:effectLst/>
              </a:rPr>
            </a:br>
            <a:r>
              <a:rPr lang="ru-RU" dirty="0">
                <a:effectLst/>
              </a:rPr>
              <a:t>и понятный заголовок</a:t>
            </a:r>
            <a:endParaRPr lang="en-US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C973A1E-3BB6-CA96-CA29-53821B1A184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2" name="Текст 14">
            <a:extLst>
              <a:ext uri="{FF2B5EF4-FFF2-40B4-BE49-F238E27FC236}">
                <a16:creationId xmlns:a16="http://schemas.microsoft.com/office/drawing/2014/main" id="{85A9D800-B7F2-41FF-2D13-C8CDF0B3E12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7025" y="4000500"/>
            <a:ext cx="5006975" cy="1098550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  <p:sp>
        <p:nvSpPr>
          <p:cNvPr id="4" name="Текст 21">
            <a:extLst>
              <a:ext uri="{FF2B5EF4-FFF2-40B4-BE49-F238E27FC236}">
                <a16:creationId xmlns:a16="http://schemas.microsoft.com/office/drawing/2014/main" id="{3D0ACEE8-91DE-B325-B829-C22F7A8084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66660" y="1200524"/>
            <a:ext cx="4964903" cy="54818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7" name="Текст 21">
            <a:extLst>
              <a:ext uri="{FF2B5EF4-FFF2-40B4-BE49-F238E27FC236}">
                <a16:creationId xmlns:a16="http://schemas.microsoft.com/office/drawing/2014/main" id="{26BDDEEE-0B9F-EDD1-E81A-A5EFD8A4A4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866660" y="2270011"/>
            <a:ext cx="4964903" cy="54818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9" name="Текст 21">
            <a:extLst>
              <a:ext uri="{FF2B5EF4-FFF2-40B4-BE49-F238E27FC236}">
                <a16:creationId xmlns:a16="http://schemas.microsoft.com/office/drawing/2014/main" id="{95AE25F0-FBDC-1015-A994-F8D2F32D539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66660" y="3353845"/>
            <a:ext cx="4964903" cy="54818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0" name="Текст 21">
            <a:extLst>
              <a:ext uri="{FF2B5EF4-FFF2-40B4-BE49-F238E27FC236}">
                <a16:creationId xmlns:a16="http://schemas.microsoft.com/office/drawing/2014/main" id="{90AB2F83-581C-244D-962D-D174620A3FE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66660" y="4442557"/>
            <a:ext cx="4964903" cy="54818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1" name="Текст 21">
            <a:extLst>
              <a:ext uri="{FF2B5EF4-FFF2-40B4-BE49-F238E27FC236}">
                <a16:creationId xmlns:a16="http://schemas.microsoft.com/office/drawing/2014/main" id="{0BA3F391-694C-33DC-891C-5FDBBFAED70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395605" y="1190015"/>
            <a:ext cx="585963" cy="548187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12" name="Текст 21">
            <a:extLst>
              <a:ext uri="{FF2B5EF4-FFF2-40B4-BE49-F238E27FC236}">
                <a16:creationId xmlns:a16="http://schemas.microsoft.com/office/drawing/2014/main" id="{341E829B-2CA6-A253-82B1-BB9109D62AD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95605" y="2259502"/>
            <a:ext cx="585963" cy="548187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02</a:t>
            </a:r>
          </a:p>
        </p:txBody>
      </p:sp>
      <p:sp>
        <p:nvSpPr>
          <p:cNvPr id="13" name="Текст 21">
            <a:extLst>
              <a:ext uri="{FF2B5EF4-FFF2-40B4-BE49-F238E27FC236}">
                <a16:creationId xmlns:a16="http://schemas.microsoft.com/office/drawing/2014/main" id="{F18324A4-38C0-9180-33E0-AE9C37AC11C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395605" y="3343336"/>
            <a:ext cx="585963" cy="548187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03</a:t>
            </a:r>
          </a:p>
        </p:txBody>
      </p:sp>
      <p:sp>
        <p:nvSpPr>
          <p:cNvPr id="15" name="Текст 21">
            <a:extLst>
              <a:ext uri="{FF2B5EF4-FFF2-40B4-BE49-F238E27FC236}">
                <a16:creationId xmlns:a16="http://schemas.microsoft.com/office/drawing/2014/main" id="{65F52378-56AD-058A-8CD6-67A5E62BC39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95605" y="4432048"/>
            <a:ext cx="585963" cy="548187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04</a:t>
            </a:r>
          </a:p>
        </p:txBody>
      </p:sp>
      <p:sp>
        <p:nvSpPr>
          <p:cNvPr id="16" name="Текст 21">
            <a:extLst>
              <a:ext uri="{FF2B5EF4-FFF2-40B4-BE49-F238E27FC236}">
                <a16:creationId xmlns:a16="http://schemas.microsoft.com/office/drawing/2014/main" id="{80F7B9A8-670C-4D58-BBF5-6A3C67A5459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58000" y="5520222"/>
            <a:ext cx="4964903" cy="548187"/>
          </a:xfrm>
          <a:prstGeom prst="rect">
            <a:avLst/>
          </a:prstGeom>
        </p:spPr>
        <p:txBody>
          <a:bodyPr anchor="ctr"/>
          <a:lstStyle>
            <a:lvl1pPr>
              <a:lnSpc>
                <a:spcPct val="90000"/>
              </a:lnSpc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</a:t>
            </a:r>
          </a:p>
        </p:txBody>
      </p:sp>
      <p:sp>
        <p:nvSpPr>
          <p:cNvPr id="17" name="Текст 21">
            <a:extLst>
              <a:ext uri="{FF2B5EF4-FFF2-40B4-BE49-F238E27FC236}">
                <a16:creationId xmlns:a16="http://schemas.microsoft.com/office/drawing/2014/main" id="{D67CB401-53D6-9C7A-6509-0D4DE7E2D7A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6945" y="5509713"/>
            <a:ext cx="585963" cy="548187"/>
          </a:xfrm>
          <a:prstGeom prst="rect">
            <a:avLst/>
          </a:prstGeom>
        </p:spPr>
        <p:txBody>
          <a:bodyPr anchor="ctr"/>
          <a:lstStyle>
            <a:lvl1pPr>
              <a:defRPr sz="2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79594612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брикатор с иллюстрацией_светлая т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4263" y="6085489"/>
            <a:ext cx="487737" cy="487737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DBD61F-C621-A3FA-30F9-4B57A8EC0D9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6477" y="315709"/>
            <a:ext cx="506621" cy="506621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8C151CEB-0A81-40CA-D404-76E9E0FFFA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414" y="1764434"/>
            <a:ext cx="5008012" cy="1519093"/>
          </a:xfrm>
          <a:prstGeom prst="rect">
            <a:avLst/>
          </a:prstGeom>
        </p:spPr>
        <p:txBody>
          <a:bodyPr/>
          <a:lstStyle>
            <a:lvl1pPr>
              <a:defRPr sz="6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раздела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9C364563-85D0-3CC9-9D3A-3B813331A7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727" y="3429000"/>
            <a:ext cx="5006975" cy="167005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D9BC11DD-7A64-534D-C4CA-CA8A0B3963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38193" y="3235543"/>
            <a:ext cx="914400" cy="677862"/>
          </a:xfrm>
          <a:prstGeom prst="rect">
            <a:avLst/>
          </a:prstGeom>
        </p:spPr>
        <p:txBody>
          <a:bodyPr anchor="ctr"/>
          <a:lstStyle>
            <a:lvl1pPr algn="ctr">
              <a:defRPr sz="4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CCE3A539-1276-39D2-284D-736D98434B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anchor="ctr"/>
          <a:lstStyle>
            <a:lvl1pPr algn="ctr">
              <a:defRPr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2BC8B72-0D0B-0E98-4877-50371E1309D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534911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Рубрикатор с иллюстрацией_светлая т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DBD61F-C621-A3FA-30F9-4B57A8EC0D9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6477" y="315709"/>
            <a:ext cx="506621" cy="506621"/>
          </a:xfrm>
          <a:prstGeom prst="rect">
            <a:avLst/>
          </a:prstGeom>
        </p:spPr>
      </p:pic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8C151CEB-0A81-40CA-D404-76E9E0FFFA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414" y="1764434"/>
            <a:ext cx="5008012" cy="1519093"/>
          </a:xfrm>
          <a:prstGeom prst="rect">
            <a:avLst/>
          </a:prstGeom>
        </p:spPr>
        <p:txBody>
          <a:bodyPr/>
          <a:lstStyle>
            <a:lvl1pPr>
              <a:defRPr sz="6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раздела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9C364563-85D0-3CC9-9D3A-3B813331A7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727" y="3429000"/>
            <a:ext cx="5006975" cy="167005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D9BC11DD-7A64-534D-C4CA-CA8A0B3963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8383" y="5913438"/>
            <a:ext cx="914400" cy="677862"/>
          </a:xfrm>
          <a:prstGeom prst="rect">
            <a:avLst/>
          </a:prstGeom>
        </p:spPr>
        <p:txBody>
          <a:bodyPr anchor="ctr"/>
          <a:lstStyle>
            <a:lvl1pPr algn="ctr">
              <a:defRPr sz="4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CCE3A539-1276-39D2-284D-736D98434B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anchor="ctr"/>
          <a:lstStyle>
            <a:lvl1pPr algn="ctr">
              <a:defRPr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4557816-1F75-66B2-9DF6-5D6DB08D7AF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098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брикатор с иллюстрацией_темная тема">
    <p:bg>
      <p:bgPr>
        <a:solidFill>
          <a:srgbClr val="3C3C4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053DC01-BC80-DE7C-F170-E5D737399A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539" y="315709"/>
            <a:ext cx="506621" cy="506621"/>
          </a:xfrm>
          <a:prstGeom prst="rect">
            <a:avLst/>
          </a:prstGeom>
        </p:spPr>
      </p:pic>
      <p:sp>
        <p:nvSpPr>
          <p:cNvPr id="8" name="Текст 14">
            <a:extLst>
              <a:ext uri="{FF2B5EF4-FFF2-40B4-BE49-F238E27FC236}">
                <a16:creationId xmlns:a16="http://schemas.microsoft.com/office/drawing/2014/main" id="{0FD1F593-3D43-2FDC-59CF-F32250E03A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813" y="2953042"/>
            <a:ext cx="5006975" cy="1670050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  <p:sp>
        <p:nvSpPr>
          <p:cNvPr id="11" name="Рисунок 10">
            <a:extLst>
              <a:ext uri="{FF2B5EF4-FFF2-40B4-BE49-F238E27FC236}">
                <a16:creationId xmlns:a16="http://schemas.microsoft.com/office/drawing/2014/main" id="{F719266D-53C3-51CB-68A2-BAD286FBAB1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anchor="ctr"/>
          <a:lstStyle>
            <a:lvl1pPr algn="ctr">
              <a:defRPr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12" name="Заголовок 8">
            <a:extLst>
              <a:ext uri="{FF2B5EF4-FFF2-40B4-BE49-F238E27FC236}">
                <a16:creationId xmlns:a16="http://schemas.microsoft.com/office/drawing/2014/main" id="{2F11B9F0-74A0-A20B-633B-84DED5EF3C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454" y="1288250"/>
            <a:ext cx="5040333" cy="1519093"/>
          </a:xfrm>
          <a:prstGeom prst="rect">
            <a:avLst/>
          </a:prstGeom>
        </p:spPr>
        <p:txBody>
          <a:bodyPr/>
          <a:lstStyle>
            <a:lvl1pPr>
              <a:defRPr sz="6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раздела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EDDDCFB9-4A14-5DDF-6903-3E2E3FB31D4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4263" y="6085489"/>
            <a:ext cx="487737" cy="487737"/>
          </a:xfrm>
          <a:prstGeom prst="rect">
            <a:avLst/>
          </a:prstGeom>
        </p:spPr>
      </p:pic>
      <p:sp>
        <p:nvSpPr>
          <p:cNvPr id="15" name="Текст 16">
            <a:extLst>
              <a:ext uri="{FF2B5EF4-FFF2-40B4-BE49-F238E27FC236}">
                <a16:creationId xmlns:a16="http://schemas.microsoft.com/office/drawing/2014/main" id="{2289A6DB-A010-1264-8365-3862BE36AD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38193" y="3235543"/>
            <a:ext cx="914400" cy="677862"/>
          </a:xfrm>
          <a:prstGeom prst="rect">
            <a:avLst/>
          </a:prstGeom>
        </p:spPr>
        <p:txBody>
          <a:bodyPr anchor="ctr"/>
          <a:lstStyle>
            <a:lvl1pPr algn="ctr">
              <a:defRPr sz="4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D29534-74D7-7705-576C-562ABC2F12AF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339034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Рубрикатор с иллюстрацией_светлая тема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8C151CEB-0A81-40CA-D404-76E9E0FFFA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3414" y="1764434"/>
            <a:ext cx="5008012" cy="1519093"/>
          </a:xfrm>
          <a:prstGeom prst="rect">
            <a:avLst/>
          </a:prstGeom>
        </p:spPr>
        <p:txBody>
          <a:bodyPr/>
          <a:lstStyle>
            <a:lvl1pPr>
              <a:defRPr sz="6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раздела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9C364563-85D0-3CC9-9D3A-3B813331A7C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9727" y="3429000"/>
            <a:ext cx="5006975" cy="1670050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  <p:sp>
        <p:nvSpPr>
          <p:cNvPr id="17" name="Текст 16">
            <a:extLst>
              <a:ext uri="{FF2B5EF4-FFF2-40B4-BE49-F238E27FC236}">
                <a16:creationId xmlns:a16="http://schemas.microsoft.com/office/drawing/2014/main" id="{D9BC11DD-7A64-534D-C4CA-CA8A0B3963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8383" y="5913438"/>
            <a:ext cx="914400" cy="677862"/>
          </a:xfrm>
          <a:prstGeom prst="rect">
            <a:avLst/>
          </a:prstGeom>
        </p:spPr>
        <p:txBody>
          <a:bodyPr anchor="ctr"/>
          <a:lstStyle>
            <a:lvl1pPr algn="ctr">
              <a:defRPr sz="4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19" name="Рисунок 18">
            <a:extLst>
              <a:ext uri="{FF2B5EF4-FFF2-40B4-BE49-F238E27FC236}">
                <a16:creationId xmlns:a16="http://schemas.microsoft.com/office/drawing/2014/main" id="{CCE3A539-1276-39D2-284D-736D98434B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 anchor="ctr"/>
          <a:lstStyle>
            <a:lvl1pPr algn="ctr">
              <a:defRPr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D89D381-F764-C12C-7116-F38D578BD19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539" y="315709"/>
            <a:ext cx="506621" cy="5066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4498632-196F-1093-A54F-C770B4CD33F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58977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брикатор без иллюстрации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46E00E-C2EC-A4AC-09F1-B65EE6612D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sp>
        <p:nvSpPr>
          <p:cNvPr id="4" name="Заголовок 8">
            <a:extLst>
              <a:ext uri="{FF2B5EF4-FFF2-40B4-BE49-F238E27FC236}">
                <a16:creationId xmlns:a16="http://schemas.microsoft.com/office/drawing/2014/main" id="{E67FB843-976A-D89A-0D49-150E99DAB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5266" y="374073"/>
            <a:ext cx="5008012" cy="1519093"/>
          </a:xfrm>
          <a:prstGeom prst="rect">
            <a:avLst/>
          </a:prstGeom>
        </p:spPr>
        <p:txBody>
          <a:bodyPr/>
          <a:lstStyle>
            <a:lvl1pPr>
              <a:defRPr sz="60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раздела</a:t>
            </a:r>
          </a:p>
        </p:txBody>
      </p:sp>
      <p:sp>
        <p:nvSpPr>
          <p:cNvPr id="7" name="Текст 14">
            <a:extLst>
              <a:ext uri="{FF2B5EF4-FFF2-40B4-BE49-F238E27FC236}">
                <a16:creationId xmlns:a16="http://schemas.microsoft.com/office/drawing/2014/main" id="{ECFE1A81-CEE2-8FC9-5538-268D7E240F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813" y="2038639"/>
            <a:ext cx="5006975" cy="1670050"/>
          </a:xfrm>
          <a:prstGeom prst="rect">
            <a:avLst/>
          </a:prstGeom>
        </p:spPr>
        <p:txBody>
          <a:bodyPr/>
          <a:lstStyle>
            <a:lvl1pPr>
              <a:defRPr sz="24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2DC876EB-34C4-6A00-8AE5-398F8D994F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845" y="5913438"/>
            <a:ext cx="914400" cy="677862"/>
          </a:xfrm>
          <a:prstGeom prst="rect">
            <a:avLst/>
          </a:prstGeom>
        </p:spPr>
        <p:txBody>
          <a:bodyPr anchor="ctr"/>
          <a:lstStyle>
            <a:lvl1pPr algn="ctr">
              <a:defRPr sz="4800" b="0" i="0"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E67F68-D654-6F63-5E0E-E006D736CD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293489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8731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брикатор без иллюстрации_темная тема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8">
            <a:extLst>
              <a:ext uri="{FF2B5EF4-FFF2-40B4-BE49-F238E27FC236}">
                <a16:creationId xmlns:a16="http://schemas.microsoft.com/office/drawing/2014/main" id="{E67FB843-976A-D89A-0D49-150E99DABE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5266" y="374073"/>
            <a:ext cx="5008012" cy="1519093"/>
          </a:xfrm>
          <a:prstGeom prst="rect">
            <a:avLst/>
          </a:prstGeom>
        </p:spPr>
        <p:txBody>
          <a:bodyPr/>
          <a:lstStyle>
            <a:lvl1pPr>
              <a:defRPr sz="6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раздела</a:t>
            </a:r>
          </a:p>
        </p:txBody>
      </p:sp>
      <p:sp>
        <p:nvSpPr>
          <p:cNvPr id="7" name="Текст 14">
            <a:extLst>
              <a:ext uri="{FF2B5EF4-FFF2-40B4-BE49-F238E27FC236}">
                <a16:creationId xmlns:a16="http://schemas.microsoft.com/office/drawing/2014/main" id="{ECFE1A81-CEE2-8FC9-5538-268D7E240F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813" y="2038639"/>
            <a:ext cx="5006975" cy="1670050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  <p:sp>
        <p:nvSpPr>
          <p:cNvPr id="8" name="Текст 16">
            <a:extLst>
              <a:ext uri="{FF2B5EF4-FFF2-40B4-BE49-F238E27FC236}">
                <a16:creationId xmlns:a16="http://schemas.microsoft.com/office/drawing/2014/main" id="{2DC876EB-34C4-6A00-8AE5-398F8D994F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845" y="5913438"/>
            <a:ext cx="914400" cy="677862"/>
          </a:xfrm>
          <a:prstGeom prst="rect">
            <a:avLst/>
          </a:prstGeom>
        </p:spPr>
        <p:txBody>
          <a:bodyPr anchor="ctr"/>
          <a:lstStyle>
            <a:lvl1pPr algn="ctr">
              <a:defRPr sz="4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636CF3A-46A2-4546-2810-E31A233123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375477" y="315709"/>
            <a:ext cx="506621" cy="50662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B7AAA33-51AB-4DBB-7049-10DE6BE78AD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280610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96950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брикатор с гейблкроссом справа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 hidden="1">
            <a:extLst>
              <a:ext uri="{FF2B5EF4-FFF2-40B4-BE49-F238E27FC236}">
                <a16:creationId xmlns:a16="http://schemas.microsoft.com/office/drawing/2014/main" id="{CFEECDC6-5E3B-C8FB-444F-0D319A48E1F6}"/>
              </a:ext>
            </a:extLst>
          </p:cNvPr>
          <p:cNvSpPr txBox="1"/>
          <p:nvPr userDrawn="1"/>
        </p:nvSpPr>
        <p:spPr>
          <a:xfrm>
            <a:off x="2871788" y="104298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b="0" i="0" dirty="0">
              <a:latin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87EDB79-9305-3328-91C8-74733DC080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biLevel thresh="25000"/>
            <a:alphaModFix amt="35000"/>
          </a:blip>
          <a:stretch>
            <a:fillRect/>
          </a:stretch>
        </p:blipFill>
        <p:spPr>
          <a:xfrm>
            <a:off x="8096250" y="11151"/>
            <a:ext cx="4095750" cy="6858000"/>
          </a:xfrm>
          <a:prstGeom prst="rect">
            <a:avLst/>
          </a:prstGeom>
        </p:spPr>
      </p:pic>
      <p:sp>
        <p:nvSpPr>
          <p:cNvPr id="6" name="Номер слайда 5" hidden="1">
            <a:extLst>
              <a:ext uri="{FF2B5EF4-FFF2-40B4-BE49-F238E27FC236}">
                <a16:creationId xmlns:a16="http://schemas.microsoft.com/office/drawing/2014/main" id="{E9904DED-727B-358F-40BE-3DC00A686E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 wrap="none"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endParaRPr lang="ru-RU" dirty="0"/>
          </a:p>
        </p:txBody>
      </p:sp>
      <p:sp>
        <p:nvSpPr>
          <p:cNvPr id="4" name="Заголовок 8">
            <a:extLst>
              <a:ext uri="{FF2B5EF4-FFF2-40B4-BE49-F238E27FC236}">
                <a16:creationId xmlns:a16="http://schemas.microsoft.com/office/drawing/2014/main" id="{335B7D42-C008-0323-83FA-E22B1822EE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5265" y="2105898"/>
            <a:ext cx="7387281" cy="1519093"/>
          </a:xfrm>
          <a:prstGeom prst="rect">
            <a:avLst/>
          </a:prstGeom>
        </p:spPr>
        <p:txBody>
          <a:bodyPr anchor="b"/>
          <a:lstStyle>
            <a:lvl1pPr>
              <a:defRPr sz="6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раздела</a:t>
            </a:r>
          </a:p>
        </p:txBody>
      </p:sp>
      <p:sp>
        <p:nvSpPr>
          <p:cNvPr id="5" name="Текст 14">
            <a:extLst>
              <a:ext uri="{FF2B5EF4-FFF2-40B4-BE49-F238E27FC236}">
                <a16:creationId xmlns:a16="http://schemas.microsoft.com/office/drawing/2014/main" id="{62F420A1-8880-52DA-4D1E-629C0C59F9E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5813" y="3770463"/>
            <a:ext cx="7385751" cy="787683"/>
          </a:xfrm>
          <a:prstGeom prst="rect">
            <a:avLst/>
          </a:prstGeom>
        </p:spPr>
        <p:txBody>
          <a:bodyPr anchor="t"/>
          <a:lstStyle>
            <a:lvl1pPr>
              <a:defRPr sz="2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  <p:sp>
        <p:nvSpPr>
          <p:cNvPr id="7" name="Текст 16">
            <a:extLst>
              <a:ext uri="{FF2B5EF4-FFF2-40B4-BE49-F238E27FC236}">
                <a16:creationId xmlns:a16="http://schemas.microsoft.com/office/drawing/2014/main" id="{E5318A54-E275-453C-6BDA-FAE248E2B24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845" y="5913438"/>
            <a:ext cx="914400" cy="677862"/>
          </a:xfrm>
          <a:prstGeom prst="rect">
            <a:avLst/>
          </a:prstGeom>
        </p:spPr>
        <p:txBody>
          <a:bodyPr anchor="ctr"/>
          <a:lstStyle>
            <a:lvl1pPr algn="ctr">
              <a:defRPr sz="48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DF9FE85-FC22-42DA-9ECE-9D9D68959B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539" y="315709"/>
            <a:ext cx="506621" cy="50662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75915D4-4B9A-14D2-F44C-372E82BFDB7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29519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убрикатор с гейблкроссом_посередине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388228-BB8F-4549-A4CA-0B99FE21B4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1000"/>
            <a:biLevel thresh="2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502876"/>
            <a:ext cx="12192000" cy="6357687"/>
          </a:xfrm>
          <a:prstGeom prst="rect">
            <a:avLst/>
          </a:prstGeom>
        </p:spPr>
      </p:pic>
      <p:sp>
        <p:nvSpPr>
          <p:cNvPr id="2" name="Текст 6">
            <a:extLst>
              <a:ext uri="{FF2B5EF4-FFF2-40B4-BE49-F238E27FC236}">
                <a16:creationId xmlns:a16="http://schemas.microsoft.com/office/drawing/2014/main" id="{07628AB1-5549-247F-D364-42EF5684B6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518150" y="5856899"/>
            <a:ext cx="1212850" cy="64293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01</a:t>
            </a:r>
          </a:p>
        </p:txBody>
      </p:sp>
      <p:sp>
        <p:nvSpPr>
          <p:cNvPr id="4" name="Номер слайда 3" hidden="1">
            <a:extLst>
              <a:ext uri="{FF2B5EF4-FFF2-40B4-BE49-F238E27FC236}">
                <a16:creationId xmlns:a16="http://schemas.microsoft.com/office/drawing/2014/main" id="{93E4BDCA-DECE-2B43-0F4E-ACAD17AD32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 b="0" i="0">
                <a:latin typeface="Arial" panose="020B0604020202020204" pitchFamily="34" charset="0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Заголовок 8">
            <a:extLst>
              <a:ext uri="{FF2B5EF4-FFF2-40B4-BE49-F238E27FC236}">
                <a16:creationId xmlns:a16="http://schemas.microsoft.com/office/drawing/2014/main" id="{AE79FC56-799F-0F25-DE59-1385141452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96815" y="502877"/>
            <a:ext cx="6998370" cy="1519093"/>
          </a:xfrm>
          <a:prstGeom prst="rect">
            <a:avLst/>
          </a:prstGeom>
        </p:spPr>
        <p:txBody>
          <a:bodyPr anchor="b"/>
          <a:lstStyle>
            <a:lvl1pPr algn="ctr">
              <a:defRPr sz="60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Заголовок раздела</a:t>
            </a:r>
          </a:p>
        </p:txBody>
      </p:sp>
      <p:sp>
        <p:nvSpPr>
          <p:cNvPr id="7" name="Текст 14">
            <a:extLst>
              <a:ext uri="{FF2B5EF4-FFF2-40B4-BE49-F238E27FC236}">
                <a16:creationId xmlns:a16="http://schemas.microsoft.com/office/drawing/2014/main" id="{1448F6CA-C0F6-F55E-82AB-BF36A75456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97540" y="2167443"/>
            <a:ext cx="6996921" cy="1670050"/>
          </a:xfrm>
          <a:prstGeom prst="rect">
            <a:avLst/>
          </a:prstGeom>
        </p:spPr>
        <p:txBody>
          <a:bodyPr/>
          <a:lstStyle>
            <a:lvl1pPr algn="ctr">
              <a:defRPr sz="2400" b="0" i="0">
                <a:solidFill>
                  <a:schemeClr val="bg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ru-RU" dirty="0"/>
              <a:t>Подзаголовок с уточнением темы </a:t>
            </a:r>
          </a:p>
        </p:txBody>
      </p:sp>
    </p:spTree>
    <p:extLst>
      <p:ext uri="{BB962C8B-B14F-4D97-AF65-F5344CB8AC3E}">
        <p14:creationId xmlns:p14="http://schemas.microsoft.com/office/powerpoint/2010/main" val="1801936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3" orient="horz" pos="4178">
          <p15:clr>
            <a:srgbClr val="FBAE40"/>
          </p15:clr>
        </p15:guide>
        <p15:guide id="4" orient="horz" pos="2047">
          <p15:clr>
            <a:srgbClr val="FBAE40"/>
          </p15:clr>
        </p15:guide>
        <p15:guide id="5" pos="733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5" Type="http://schemas.openxmlformats.org/officeDocument/2006/relationships/slideLayout" Target="../slideLayouts/slideLayout31.xml"/><Relationship Id="rId10" Type="http://schemas.openxmlformats.org/officeDocument/2006/relationships/image" Target="../media/image1.svg"/><Relationship Id="rId4" Type="http://schemas.openxmlformats.org/officeDocument/2006/relationships/slideLayout" Target="../slideLayouts/slideLayout30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image" Target="../media/image1.svg"/><Relationship Id="rId5" Type="http://schemas.openxmlformats.org/officeDocument/2006/relationships/slideLayout" Target="../slideLayouts/slideLayout39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6.xml"/><Relationship Id="rId7" Type="http://schemas.openxmlformats.org/officeDocument/2006/relationships/slideLayout" Target="../slideLayouts/slideLayout50.xml"/><Relationship Id="rId12" Type="http://schemas.openxmlformats.org/officeDocument/2006/relationships/image" Target="../media/image1.sv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slideLayout" Target="../slideLayouts/slideLayout49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53.xml"/><Relationship Id="rId4" Type="http://schemas.openxmlformats.org/officeDocument/2006/relationships/slideLayout" Target="../slideLayouts/slideLayout47.xml"/><Relationship Id="rId9" Type="http://schemas.openxmlformats.org/officeDocument/2006/relationships/slideLayout" Target="../slideLayouts/slideLayout5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6.xml"/><Relationship Id="rId7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5.xml"/><Relationship Id="rId1" Type="http://schemas.openxmlformats.org/officeDocument/2006/relationships/slideLayout" Target="../slideLayouts/slideLayout54.xml"/><Relationship Id="rId6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8.xml"/><Relationship Id="rId10" Type="http://schemas.openxmlformats.org/officeDocument/2006/relationships/image" Target="../media/image1.svg"/><Relationship Id="rId4" Type="http://schemas.openxmlformats.org/officeDocument/2006/relationships/slideLayout" Target="../slideLayouts/slideLayout57.xml"/><Relationship Id="rId9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02F93523-FC27-944D-93B6-7B72785D9BD9}"/>
              </a:ext>
            </a:extLst>
          </p:cNvPr>
          <p:cNvSpPr>
            <a:spLocks noChangeAspect="1"/>
          </p:cNvSpPr>
          <p:nvPr/>
        </p:nvSpPr>
        <p:spPr>
          <a:xfrm>
            <a:off x="-381000" y="-2958150"/>
            <a:ext cx="3429000" cy="2196000"/>
          </a:xfrm>
          <a:prstGeom prst="rect">
            <a:avLst/>
          </a:prstGeom>
          <a:blipFill dpi="0" rotWithShape="1">
            <a:blip cstate="print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8" hidden="1">
            <a:extLst>
              <a:ext uri="{FF2B5EF4-FFF2-40B4-BE49-F238E27FC236}">
                <a16:creationId xmlns:a16="http://schemas.microsoft.com/office/drawing/2014/main" id="{3ED09647-438D-440D-A74B-A3E9ED9F2E58}"/>
              </a:ext>
            </a:extLst>
          </p:cNvPr>
          <p:cNvSpPr>
            <a:spLocks noChangeAspect="1"/>
          </p:cNvSpPr>
          <p:nvPr/>
        </p:nvSpPr>
        <p:spPr>
          <a:xfrm>
            <a:off x="-381000" y="-2958150"/>
            <a:ext cx="3429000" cy="2196000"/>
          </a:xfrm>
          <a:prstGeom prst="rect">
            <a:avLst/>
          </a:prstGeom>
          <a:blipFill dpi="0" rotWithShape="1">
            <a:blip cstate="print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28"/>
                </a:ext>
              </a:extLst>
            </a:blip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A9ADB0-09BA-B8C9-E75C-CB2AD369FC6C}"/>
              </a:ext>
            </a:extLst>
          </p:cNvPr>
          <p:cNvSpPr txBox="1"/>
          <p:nvPr userDrawn="1"/>
        </p:nvSpPr>
        <p:spPr>
          <a:xfrm>
            <a:off x="3531476" y="1639614"/>
            <a:ext cx="92398" cy="369332"/>
          </a:xfrm>
          <a:prstGeom prst="rect">
            <a:avLst/>
          </a:prstGeom>
        </p:spPr>
        <p:txBody>
          <a:bodyPr vert="horz" wrap="none" lIns="0" tIns="45720" rIns="9144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1288FDD8-F341-5E30-8211-D87AC350E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3" name="Заголовок 3">
            <a:extLst>
              <a:ext uri="{FF2B5EF4-FFF2-40B4-BE49-F238E27FC236}">
                <a16:creationId xmlns:a16="http://schemas.microsoft.com/office/drawing/2014/main" id="{29C6B071-A618-222C-8019-94D049EC3B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 раздела</a:t>
            </a:r>
          </a:p>
        </p:txBody>
      </p:sp>
    </p:spTree>
    <p:extLst>
      <p:ext uri="{BB962C8B-B14F-4D97-AF65-F5344CB8AC3E}">
        <p14:creationId xmlns:p14="http://schemas.microsoft.com/office/powerpoint/2010/main" val="45170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722" r:id="rId23"/>
    <p:sldLayoutId id="2147483723" r:id="rId24"/>
    <p:sldLayoutId id="2147483724" r:id="rId25"/>
    <p:sldLayoutId id="2147483725" r:id="rId26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ru-RU" sz="4000" b="0" i="0" u="none" strike="noStrike" kern="1200" cap="none" spc="0" normalizeH="0" baseline="0" dirty="0">
          <a:ln>
            <a:noFill/>
          </a:ln>
          <a:solidFill>
            <a:srgbClr val="2B2D33"/>
          </a:solidFill>
          <a:effectLst/>
          <a:uLnTx/>
          <a:uFillTx/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lang="x-none" sz="1200" b="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lang="x-none" sz="1200" b="1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71450" indent="-17145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76400" rtl="0" eaLnBrk="1" latinLnBrk="0" hangingPunct="1">
        <a:lnSpc>
          <a:spcPct val="90000"/>
        </a:lnSpc>
        <a:spcBef>
          <a:spcPts val="600"/>
        </a:spcBef>
        <a:buFont typeface="Wingdings" pitchFamily="2" charset="2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57144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44" algn="l" defTabSz="914400" rtl="0" eaLnBrk="1" latinLnBrk="0" hangingPunct="1"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20">
          <p15:clr>
            <a:srgbClr val="E5E5E5"/>
          </p15:clr>
        </p15:guide>
        <p15:guide id="4" pos="257">
          <p15:clr>
            <a:srgbClr val="F26B43"/>
          </p15:clr>
        </p15:guide>
        <p15:guide id="5" pos="393">
          <p15:clr>
            <a:srgbClr val="E5E5E5"/>
          </p15:clr>
        </p15:guide>
        <p15:guide id="8" pos="688">
          <p15:clr>
            <a:srgbClr val="E5E5E5"/>
          </p15:clr>
        </p15:guide>
        <p15:guide id="9" pos="840">
          <p15:clr>
            <a:srgbClr val="E5E5E5"/>
          </p15:clr>
        </p15:guide>
        <p15:guide id="11" pos="1096">
          <p15:clr>
            <a:srgbClr val="E5E5E5"/>
          </p15:clr>
        </p15:guide>
        <p15:guide id="12" pos="1200">
          <p15:clr>
            <a:srgbClr val="E5E5E5"/>
          </p15:clr>
        </p15:guide>
        <p15:guide id="13" pos="1320">
          <p15:clr>
            <a:srgbClr val="E5E5E5"/>
          </p15:clr>
        </p15:guide>
        <p15:guide id="15" pos="1576">
          <p15:clr>
            <a:srgbClr val="E5E5E5"/>
          </p15:clr>
        </p15:guide>
        <p15:guide id="16" pos="1680">
          <p15:clr>
            <a:srgbClr val="E5E5E5"/>
          </p15:clr>
        </p15:guide>
        <p15:guide id="17" pos="1799">
          <p15:clr>
            <a:srgbClr val="E5E5E5"/>
          </p15:clr>
        </p15:guide>
        <p15:guide id="19" pos="2040">
          <p15:clr>
            <a:srgbClr val="E5E5E5"/>
          </p15:clr>
        </p15:guide>
        <p15:guide id="20" pos="2160">
          <p15:clr>
            <a:srgbClr val="E5E5E5"/>
          </p15:clr>
        </p15:guide>
        <p15:guide id="21" pos="2252">
          <p15:clr>
            <a:srgbClr val="E5E5E5"/>
          </p15:clr>
        </p15:guide>
        <p15:guide id="23" pos="2520">
          <p15:clr>
            <a:srgbClr val="E5E5E5"/>
          </p15:clr>
        </p15:guide>
        <p15:guide id="24" pos="2640">
          <p15:clr>
            <a:srgbClr val="E5E5E5"/>
          </p15:clr>
        </p15:guide>
        <p15:guide id="25" pos="2760">
          <p15:clr>
            <a:srgbClr val="E5E5E5"/>
          </p15:clr>
        </p15:guide>
        <p15:guide id="27" pos="3000">
          <p15:clr>
            <a:srgbClr val="E5E5E5"/>
          </p15:clr>
        </p15:guide>
        <p15:guide id="28" pos="3120">
          <p15:clr>
            <a:srgbClr val="E5E5E5"/>
          </p15:clr>
        </p15:guide>
        <p15:guide id="29" pos="3240">
          <p15:clr>
            <a:srgbClr val="E5E5E5"/>
          </p15:clr>
        </p15:guide>
        <p15:guide id="31" pos="3480">
          <p15:clr>
            <a:srgbClr val="E5E5E5"/>
          </p15:clr>
        </p15:guide>
        <p15:guide id="32" pos="3600">
          <p15:clr>
            <a:srgbClr val="E5E5E5"/>
          </p15:clr>
        </p15:guide>
        <p15:guide id="33" pos="3720">
          <p15:clr>
            <a:srgbClr val="E5E5E5"/>
          </p15:clr>
        </p15:guide>
        <p15:guide id="35" pos="3960">
          <p15:clr>
            <a:srgbClr val="E5E5E5"/>
          </p15:clr>
        </p15:guide>
        <p15:guide id="36" pos="4080">
          <p15:clr>
            <a:srgbClr val="E5E5E5"/>
          </p15:clr>
        </p15:guide>
        <p15:guide id="37" pos="4200">
          <p15:clr>
            <a:srgbClr val="E5E5E5"/>
          </p15:clr>
        </p15:guide>
        <p15:guide id="39" pos="4440">
          <p15:clr>
            <a:srgbClr val="E5E5E5"/>
          </p15:clr>
        </p15:guide>
        <p15:guide id="40" pos="4566">
          <p15:clr>
            <a:srgbClr val="E5E5E5"/>
          </p15:clr>
        </p15:guide>
        <p15:guide id="41" pos="4680">
          <p15:clr>
            <a:srgbClr val="E5E5E5"/>
          </p15:clr>
        </p15:guide>
        <p15:guide id="43" pos="4920">
          <p15:clr>
            <a:srgbClr val="E5E5E5"/>
          </p15:clr>
        </p15:guide>
        <p15:guide id="44" pos="5040">
          <p15:clr>
            <a:srgbClr val="E5E5E5"/>
          </p15:clr>
        </p15:guide>
        <p15:guide id="45" pos="5160">
          <p15:clr>
            <a:srgbClr val="E5E5E5"/>
          </p15:clr>
        </p15:guide>
        <p15:guide id="47" pos="5428">
          <p15:clr>
            <a:srgbClr val="E5E5E5"/>
          </p15:clr>
        </p15:guide>
        <p15:guide id="48" pos="5520">
          <p15:clr>
            <a:srgbClr val="E5E5E5"/>
          </p15:clr>
        </p15:guide>
        <p15:guide id="49" pos="5640">
          <p15:clr>
            <a:srgbClr val="E5E5E5"/>
          </p15:clr>
        </p15:guide>
        <p15:guide id="51" pos="5880">
          <p15:clr>
            <a:srgbClr val="E5E5E5"/>
          </p15:clr>
        </p15:guide>
        <p15:guide id="52" pos="6000">
          <p15:clr>
            <a:srgbClr val="E5E5E5"/>
          </p15:clr>
        </p15:guide>
        <p15:guide id="53" pos="6120">
          <p15:clr>
            <a:srgbClr val="E5E5E5"/>
          </p15:clr>
        </p15:guide>
        <p15:guide id="55" pos="6360">
          <p15:clr>
            <a:srgbClr val="E5E5E5"/>
          </p15:clr>
        </p15:guide>
        <p15:guide id="56" pos="6480">
          <p15:clr>
            <a:srgbClr val="E5E5E5"/>
          </p15:clr>
        </p15:guide>
        <p15:guide id="57" pos="6600">
          <p15:clr>
            <a:srgbClr val="E5E5E5"/>
          </p15:clr>
        </p15:guide>
        <p15:guide id="59" pos="6840">
          <p15:clr>
            <a:srgbClr val="E5E5E5"/>
          </p15:clr>
        </p15:guide>
        <p15:guide id="60" pos="6960">
          <p15:clr>
            <a:srgbClr val="E5E5E5"/>
          </p15:clr>
        </p15:guide>
        <p15:guide id="61" pos="7080">
          <p15:clr>
            <a:srgbClr val="E5E5E5"/>
          </p15:clr>
        </p15:guide>
        <p15:guide id="63" pos="7320">
          <p15:clr>
            <a:srgbClr val="E5E5E5"/>
          </p15:clr>
        </p15:guide>
        <p15:guide id="65" pos="3840">
          <p15:clr>
            <a:srgbClr val="F26B43"/>
          </p15:clr>
        </p15:guide>
        <p15:guide id="66" orient="horz" pos="482">
          <p15:clr>
            <a:srgbClr val="F26B43"/>
          </p15:clr>
        </p15:guide>
        <p15:guide id="67" orient="horz" pos="4320">
          <p15:clr>
            <a:srgbClr val="E5E5E5"/>
          </p15:clr>
        </p15:guide>
        <p15:guide id="68" orient="horz" pos="120">
          <p15:clr>
            <a:srgbClr val="E5E5E5"/>
          </p15:clr>
        </p15:guide>
        <p15:guide id="70" orient="horz" pos="360">
          <p15:clr>
            <a:srgbClr val="E5E5E5"/>
          </p15:clr>
        </p15:guide>
        <p15:guide id="71" orient="horz" pos="480">
          <p15:clr>
            <a:srgbClr val="E5E5E5"/>
          </p15:clr>
        </p15:guide>
        <p15:guide id="72" orient="horz" pos="595">
          <p15:clr>
            <a:srgbClr val="E5E5E5"/>
          </p15:clr>
        </p15:guide>
        <p15:guide id="73" orient="horz" pos="720">
          <p15:clr>
            <a:srgbClr val="E5E5E5"/>
          </p15:clr>
        </p15:guide>
        <p15:guide id="74" orient="horz" pos="840">
          <p15:clr>
            <a:srgbClr val="E5E5E5"/>
          </p15:clr>
        </p15:guide>
        <p15:guide id="75" orient="horz" pos="958">
          <p15:clr>
            <a:srgbClr val="E5E5E5"/>
          </p15:clr>
        </p15:guide>
        <p15:guide id="77" orient="horz" pos="1200">
          <p15:clr>
            <a:srgbClr val="E5E5E5"/>
          </p15:clr>
        </p15:guide>
        <p15:guide id="78" orient="horz" pos="1320">
          <p15:clr>
            <a:srgbClr val="E5E5E5"/>
          </p15:clr>
        </p15:guide>
        <p15:guide id="79" orient="horz" pos="1440">
          <p15:clr>
            <a:srgbClr val="E5E5E5"/>
          </p15:clr>
        </p15:guide>
        <p15:guide id="80" orient="horz" pos="1548">
          <p15:clr>
            <a:srgbClr val="E5E5E5"/>
          </p15:clr>
        </p15:guide>
        <p15:guide id="81" orient="horz" pos="1680">
          <p15:clr>
            <a:srgbClr val="E5E5E5"/>
          </p15:clr>
        </p15:guide>
        <p15:guide id="82" orient="horz" pos="1800">
          <p15:clr>
            <a:srgbClr val="E5E5E5"/>
          </p15:clr>
        </p15:guide>
        <p15:guide id="83" orient="horz" pos="1920">
          <p15:clr>
            <a:srgbClr val="E5E5E5"/>
          </p15:clr>
        </p15:guide>
        <p15:guide id="84" orient="horz" pos="2040">
          <p15:clr>
            <a:srgbClr val="E5E5E5"/>
          </p15:clr>
        </p15:guide>
        <p15:guide id="85" orient="horz" pos="2160">
          <p15:clr>
            <a:srgbClr val="E5E5E5"/>
          </p15:clr>
        </p15:guide>
        <p15:guide id="86" orient="horz" pos="2272">
          <p15:clr>
            <a:srgbClr val="E5E5E5"/>
          </p15:clr>
        </p15:guide>
        <p15:guide id="87" orient="horz" pos="2400">
          <p15:clr>
            <a:srgbClr val="E5E5E5"/>
          </p15:clr>
        </p15:guide>
        <p15:guide id="88" orient="horz" pos="2520">
          <p15:clr>
            <a:srgbClr val="E5E5E5"/>
          </p15:clr>
        </p15:guide>
        <p15:guide id="89" orient="horz" pos="2640">
          <p15:clr>
            <a:srgbClr val="E5E5E5"/>
          </p15:clr>
        </p15:guide>
        <p15:guide id="90" orient="horz" pos="2760">
          <p15:clr>
            <a:srgbClr val="E5E5E5"/>
          </p15:clr>
        </p15:guide>
        <p15:guide id="91" orient="horz" pos="2880">
          <p15:clr>
            <a:srgbClr val="E5E5E5"/>
          </p15:clr>
        </p15:guide>
        <p15:guide id="92" orient="horz" pos="3000">
          <p15:clr>
            <a:srgbClr val="E5E5E5"/>
          </p15:clr>
        </p15:guide>
        <p15:guide id="93" orient="horz" pos="3120">
          <p15:clr>
            <a:srgbClr val="E5E5E5"/>
          </p15:clr>
        </p15:guide>
        <p15:guide id="94" orient="horz" pos="3240">
          <p15:clr>
            <a:srgbClr val="E5E5E5"/>
          </p15:clr>
        </p15:guide>
        <p15:guide id="95" orient="horz" pos="3360">
          <p15:clr>
            <a:srgbClr val="E5E5E5"/>
          </p15:clr>
        </p15:guide>
        <p15:guide id="96" orient="horz" pos="3480">
          <p15:clr>
            <a:srgbClr val="E5E5E5"/>
          </p15:clr>
        </p15:guide>
        <p15:guide id="98" orient="horz" pos="3725">
          <p15:clr>
            <a:srgbClr val="E5E5E5"/>
          </p15:clr>
        </p15:guide>
        <p15:guide id="99" orient="horz" pos="3840">
          <p15:clr>
            <a:srgbClr val="E5E5E5"/>
          </p15:clr>
        </p15:guide>
        <p15:guide id="100" orient="horz" pos="3960">
          <p15:clr>
            <a:srgbClr val="E5E5E5"/>
          </p15:clr>
        </p15:guide>
        <p15:guide id="102" orient="horz" pos="4200">
          <p15:clr>
            <a:srgbClr val="E5E5E5"/>
          </p15:clr>
        </p15:guide>
        <p15:guide id="104" pos="7680">
          <p15:clr>
            <a:srgbClr val="5ACBF0"/>
          </p15:clr>
        </p15:guide>
        <p15:guide id="105">
          <p15:clr>
            <a:srgbClr val="5ACBF0"/>
          </p15:clr>
        </p15:guide>
        <p15:guide id="106" pos="960">
          <p15:clr>
            <a:srgbClr val="5ACBF0"/>
          </p15:clr>
        </p15:guide>
        <p15:guide id="107" pos="1440">
          <p15:clr>
            <a:srgbClr val="5ACBF0"/>
          </p15:clr>
        </p15:guide>
        <p15:guide id="108" pos="1920">
          <p15:clr>
            <a:srgbClr val="5ACBF0"/>
          </p15:clr>
        </p15:guide>
        <p15:guide id="109" pos="2400">
          <p15:clr>
            <a:srgbClr val="5ACBF0"/>
          </p15:clr>
        </p15:guide>
        <p15:guide id="110" pos="2880">
          <p15:clr>
            <a:srgbClr val="5ACBF0"/>
          </p15:clr>
        </p15:guide>
        <p15:guide id="111" pos="3360">
          <p15:clr>
            <a:srgbClr val="5ACBF0"/>
          </p15:clr>
        </p15:guide>
        <p15:guide id="113" pos="4320">
          <p15:clr>
            <a:srgbClr val="5ACBF0"/>
          </p15:clr>
        </p15:guide>
        <p15:guide id="114" pos="4800">
          <p15:clr>
            <a:srgbClr val="5ACBF0"/>
          </p15:clr>
        </p15:guide>
        <p15:guide id="115" pos="5269">
          <p15:clr>
            <a:srgbClr val="5ACBF0"/>
          </p15:clr>
        </p15:guide>
        <p15:guide id="116" pos="5760">
          <p15:clr>
            <a:srgbClr val="5ACBF0"/>
          </p15:clr>
        </p15:guide>
        <p15:guide id="117" pos="6240">
          <p15:clr>
            <a:srgbClr val="5ACBF0"/>
          </p15:clr>
        </p15:guide>
        <p15:guide id="118" pos="6720">
          <p15:clr>
            <a:srgbClr val="5ACBF0"/>
          </p15:clr>
        </p15:guide>
        <p15:guide id="119" pos="7200">
          <p15:clr>
            <a:srgbClr val="5ACBF0"/>
          </p15:clr>
        </p15:guide>
        <p15:guide id="120" orient="horz" pos="240">
          <p15:clr>
            <a:srgbClr val="5ACBF0"/>
          </p15:clr>
        </p15:guide>
        <p15:guide id="121" orient="horz" pos="1071">
          <p15:clr>
            <a:srgbClr val="E5E5E5"/>
          </p15:clr>
        </p15:guide>
        <p15:guide id="122" orient="horz" pos="4080">
          <p15:clr>
            <a:srgbClr val="5ACBF0"/>
          </p15:clr>
        </p15:guide>
        <p15:guide id="123" pos="551">
          <p15:clr>
            <a:srgbClr val="5ACBF0"/>
          </p15:clr>
        </p15:guide>
        <p15:guide id="124" pos="7446">
          <p15:clr>
            <a:srgbClr val="F26B43"/>
          </p15:clr>
        </p15:guide>
        <p15:guide id="125" pos="7540">
          <p15:clr>
            <a:srgbClr val="E5E5E5"/>
          </p15:clr>
        </p15:guide>
        <p15:guide id="126" orient="horz">
          <p15:clr>
            <a:srgbClr val="F26B43"/>
          </p15:clr>
        </p15:guide>
        <p15:guide id="127" orient="horz" pos="3612">
          <p15:clr>
            <a:srgbClr val="F26B43"/>
          </p15:clr>
        </p15:guide>
        <p15:guide id="128" orient="horz" pos="2409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02F93523-FC27-944D-93B6-7B72785D9BD9}"/>
              </a:ext>
            </a:extLst>
          </p:cNvPr>
          <p:cNvSpPr>
            <a:spLocks noChangeAspect="1"/>
          </p:cNvSpPr>
          <p:nvPr/>
        </p:nvSpPr>
        <p:spPr>
          <a:xfrm>
            <a:off x="-381000" y="-2958150"/>
            <a:ext cx="3429000" cy="2196000"/>
          </a:xfrm>
          <a:prstGeom prst="rect">
            <a:avLst/>
          </a:prstGeom>
          <a:blipFill dpi="0" rotWithShape="1">
            <a:blip cstate="print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8" hidden="1">
            <a:extLst>
              <a:ext uri="{FF2B5EF4-FFF2-40B4-BE49-F238E27FC236}">
                <a16:creationId xmlns:a16="http://schemas.microsoft.com/office/drawing/2014/main" id="{3ED09647-438D-440D-A74B-A3E9ED9F2E58}"/>
              </a:ext>
            </a:extLst>
          </p:cNvPr>
          <p:cNvSpPr>
            <a:spLocks noChangeAspect="1"/>
          </p:cNvSpPr>
          <p:nvPr/>
        </p:nvSpPr>
        <p:spPr>
          <a:xfrm>
            <a:off x="-381000" y="-2958150"/>
            <a:ext cx="3429000" cy="2196000"/>
          </a:xfrm>
          <a:prstGeom prst="rect">
            <a:avLst/>
          </a:prstGeom>
          <a:blipFill dpi="0" rotWithShape="1">
            <a:blip cstate="print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A9ADB0-09BA-B8C9-E75C-CB2AD369FC6C}"/>
              </a:ext>
            </a:extLst>
          </p:cNvPr>
          <p:cNvSpPr txBox="1"/>
          <p:nvPr userDrawn="1"/>
        </p:nvSpPr>
        <p:spPr>
          <a:xfrm>
            <a:off x="3531476" y="1639614"/>
            <a:ext cx="92398" cy="369332"/>
          </a:xfrm>
          <a:prstGeom prst="rect">
            <a:avLst/>
          </a:prstGeom>
        </p:spPr>
        <p:txBody>
          <a:bodyPr vert="horz" wrap="none" lIns="0" tIns="45720" rIns="91440" bIns="45720" rtlCol="0">
            <a:spAutoFit/>
          </a:bodyPr>
          <a:lstStyle/>
          <a:p>
            <a:pPr algn="l"/>
            <a:endParaRPr lang="ru-RU" b="0" i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072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kumimoji="0" lang="ru-RU" sz="8800" b="0" i="0" u="none" strike="noStrike" kern="1200" cap="none" spc="0" normalizeH="0" baseline="0" dirty="0">
          <a:ln>
            <a:noFill/>
          </a:ln>
          <a:solidFill>
            <a:srgbClr val="2B2D33"/>
          </a:solidFill>
          <a:effectLst/>
          <a:uLnTx/>
          <a:uFillTx/>
          <a:latin typeface="Arial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lang="x-none" sz="1200" b="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lang="x-none" sz="1200" b="1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71450" indent="-17145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76400" rtl="0" eaLnBrk="1" latinLnBrk="0" hangingPunct="1">
        <a:lnSpc>
          <a:spcPct val="90000"/>
        </a:lnSpc>
        <a:spcBef>
          <a:spcPts val="600"/>
        </a:spcBef>
        <a:buFont typeface="Wingdings" pitchFamily="2" charset="2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57144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44" algn="l" defTabSz="914400" rtl="0" eaLnBrk="1" latinLnBrk="0" hangingPunct="1"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20">
          <p15:clr>
            <a:srgbClr val="E5E5E5"/>
          </p15:clr>
        </p15:guide>
        <p15:guide id="4" pos="234">
          <p15:clr>
            <a:srgbClr val="F26B43"/>
          </p15:clr>
        </p15:guide>
        <p15:guide id="5" pos="370">
          <p15:clr>
            <a:srgbClr val="E5E5E5"/>
          </p15:clr>
        </p15:guide>
        <p15:guide id="8" pos="720">
          <p15:clr>
            <a:srgbClr val="E5E5E5"/>
          </p15:clr>
        </p15:guide>
        <p15:guide id="9" pos="840">
          <p15:clr>
            <a:srgbClr val="E5E5E5"/>
          </p15:clr>
        </p15:guide>
        <p15:guide id="11" pos="1096">
          <p15:clr>
            <a:srgbClr val="E5E5E5"/>
          </p15:clr>
        </p15:guide>
        <p15:guide id="12" pos="1200">
          <p15:clr>
            <a:srgbClr val="E5E5E5"/>
          </p15:clr>
        </p15:guide>
        <p15:guide id="13" pos="1320">
          <p15:clr>
            <a:srgbClr val="E5E5E5"/>
          </p15:clr>
        </p15:guide>
        <p15:guide id="15" pos="1576">
          <p15:clr>
            <a:srgbClr val="E5E5E5"/>
          </p15:clr>
        </p15:guide>
        <p15:guide id="16" pos="1680">
          <p15:clr>
            <a:srgbClr val="E5E5E5"/>
          </p15:clr>
        </p15:guide>
        <p15:guide id="17" pos="1799">
          <p15:clr>
            <a:srgbClr val="E5E5E5"/>
          </p15:clr>
        </p15:guide>
        <p15:guide id="19" pos="2040">
          <p15:clr>
            <a:srgbClr val="E5E5E5"/>
          </p15:clr>
        </p15:guide>
        <p15:guide id="20" pos="2160">
          <p15:clr>
            <a:srgbClr val="E5E5E5"/>
          </p15:clr>
        </p15:guide>
        <p15:guide id="21" pos="2280">
          <p15:clr>
            <a:srgbClr val="E5E5E5"/>
          </p15:clr>
        </p15:guide>
        <p15:guide id="23" pos="2520">
          <p15:clr>
            <a:srgbClr val="E5E5E5"/>
          </p15:clr>
        </p15:guide>
        <p15:guide id="24" pos="2640">
          <p15:clr>
            <a:srgbClr val="E5E5E5"/>
          </p15:clr>
        </p15:guide>
        <p15:guide id="25" pos="2760">
          <p15:clr>
            <a:srgbClr val="E5E5E5"/>
          </p15:clr>
        </p15:guide>
        <p15:guide id="27" pos="3000">
          <p15:clr>
            <a:srgbClr val="E5E5E5"/>
          </p15:clr>
        </p15:guide>
        <p15:guide id="28" pos="3120">
          <p15:clr>
            <a:srgbClr val="E5E5E5"/>
          </p15:clr>
        </p15:guide>
        <p15:guide id="29" pos="3240">
          <p15:clr>
            <a:srgbClr val="E5E5E5"/>
          </p15:clr>
        </p15:guide>
        <p15:guide id="31" pos="3480">
          <p15:clr>
            <a:srgbClr val="E5E5E5"/>
          </p15:clr>
        </p15:guide>
        <p15:guide id="32" pos="3600">
          <p15:clr>
            <a:srgbClr val="E5E5E5"/>
          </p15:clr>
        </p15:guide>
        <p15:guide id="33" pos="3720">
          <p15:clr>
            <a:srgbClr val="E5E5E5"/>
          </p15:clr>
        </p15:guide>
        <p15:guide id="35" pos="3960">
          <p15:clr>
            <a:srgbClr val="E5E5E5"/>
          </p15:clr>
        </p15:guide>
        <p15:guide id="36" pos="4080">
          <p15:clr>
            <a:srgbClr val="E5E5E5"/>
          </p15:clr>
        </p15:guide>
        <p15:guide id="37" pos="4200">
          <p15:clr>
            <a:srgbClr val="E5E5E5"/>
          </p15:clr>
        </p15:guide>
        <p15:guide id="39" pos="4440">
          <p15:clr>
            <a:srgbClr val="E5E5E5"/>
          </p15:clr>
        </p15:guide>
        <p15:guide id="40" pos="4566">
          <p15:clr>
            <a:srgbClr val="E5E5E5"/>
          </p15:clr>
        </p15:guide>
        <p15:guide id="41" pos="4680">
          <p15:clr>
            <a:srgbClr val="E5E5E5"/>
          </p15:clr>
        </p15:guide>
        <p15:guide id="43" pos="4920">
          <p15:clr>
            <a:srgbClr val="E5E5E5"/>
          </p15:clr>
        </p15:guide>
        <p15:guide id="44" pos="5040">
          <p15:clr>
            <a:srgbClr val="E5E5E5"/>
          </p15:clr>
        </p15:guide>
        <p15:guide id="45" pos="5160">
          <p15:clr>
            <a:srgbClr val="E5E5E5"/>
          </p15:clr>
        </p15:guide>
        <p15:guide id="47" pos="5400">
          <p15:clr>
            <a:srgbClr val="E5E5E5"/>
          </p15:clr>
        </p15:guide>
        <p15:guide id="48" pos="5520">
          <p15:clr>
            <a:srgbClr val="E5E5E5"/>
          </p15:clr>
        </p15:guide>
        <p15:guide id="49" pos="5640">
          <p15:clr>
            <a:srgbClr val="E5E5E5"/>
          </p15:clr>
        </p15:guide>
        <p15:guide id="51" pos="5880">
          <p15:clr>
            <a:srgbClr val="E5E5E5"/>
          </p15:clr>
        </p15:guide>
        <p15:guide id="52" pos="6000">
          <p15:clr>
            <a:srgbClr val="E5E5E5"/>
          </p15:clr>
        </p15:guide>
        <p15:guide id="53" pos="6120">
          <p15:clr>
            <a:srgbClr val="E5E5E5"/>
          </p15:clr>
        </p15:guide>
        <p15:guide id="55" pos="6360">
          <p15:clr>
            <a:srgbClr val="E5E5E5"/>
          </p15:clr>
        </p15:guide>
        <p15:guide id="56" pos="6480">
          <p15:clr>
            <a:srgbClr val="E5E5E5"/>
          </p15:clr>
        </p15:guide>
        <p15:guide id="57" pos="6600">
          <p15:clr>
            <a:srgbClr val="E5E5E5"/>
          </p15:clr>
        </p15:guide>
        <p15:guide id="59" pos="6840">
          <p15:clr>
            <a:srgbClr val="E5E5E5"/>
          </p15:clr>
        </p15:guide>
        <p15:guide id="60" pos="6960">
          <p15:clr>
            <a:srgbClr val="E5E5E5"/>
          </p15:clr>
        </p15:guide>
        <p15:guide id="61" pos="7080">
          <p15:clr>
            <a:srgbClr val="E5E5E5"/>
          </p15:clr>
        </p15:guide>
        <p15:guide id="63" pos="7320">
          <p15:clr>
            <a:srgbClr val="E5E5E5"/>
          </p15:clr>
        </p15:guide>
        <p15:guide id="65" pos="3840">
          <p15:clr>
            <a:srgbClr val="F26B43"/>
          </p15:clr>
        </p15:guide>
        <p15:guide id="66" orient="horz" pos="480">
          <p15:clr>
            <a:srgbClr val="F26B43"/>
          </p15:clr>
        </p15:guide>
        <p15:guide id="67" orient="horz" pos="4320">
          <p15:clr>
            <a:srgbClr val="E5E5E5"/>
          </p15:clr>
        </p15:guide>
        <p15:guide id="68" orient="horz" pos="120">
          <p15:clr>
            <a:srgbClr val="E5E5E5"/>
          </p15:clr>
        </p15:guide>
        <p15:guide id="70" orient="horz" pos="360">
          <p15:clr>
            <a:srgbClr val="E5E5E5"/>
          </p15:clr>
        </p15:guide>
        <p15:guide id="72" orient="horz" pos="595">
          <p15:clr>
            <a:srgbClr val="E5E5E5"/>
          </p15:clr>
        </p15:guide>
        <p15:guide id="73" orient="horz" pos="720">
          <p15:clr>
            <a:srgbClr val="E5E5E5"/>
          </p15:clr>
        </p15:guide>
        <p15:guide id="74" orient="horz" pos="840">
          <p15:clr>
            <a:srgbClr val="E5E5E5"/>
          </p15:clr>
        </p15:guide>
        <p15:guide id="75" orient="horz" pos="958">
          <p15:clr>
            <a:srgbClr val="E5E5E5"/>
          </p15:clr>
        </p15:guide>
        <p15:guide id="77" orient="horz" pos="1200">
          <p15:clr>
            <a:srgbClr val="E5E5E5"/>
          </p15:clr>
        </p15:guide>
        <p15:guide id="78" orient="horz" pos="1320">
          <p15:clr>
            <a:srgbClr val="E5E5E5"/>
          </p15:clr>
        </p15:guide>
        <p15:guide id="79" orient="horz" pos="1440">
          <p15:clr>
            <a:srgbClr val="E5E5E5"/>
          </p15:clr>
        </p15:guide>
        <p15:guide id="80" orient="horz" pos="1548">
          <p15:clr>
            <a:srgbClr val="E5E5E5"/>
          </p15:clr>
        </p15:guide>
        <p15:guide id="81" orient="horz" pos="1680">
          <p15:clr>
            <a:srgbClr val="E5E5E5"/>
          </p15:clr>
        </p15:guide>
        <p15:guide id="82" orient="horz" pos="1800">
          <p15:clr>
            <a:srgbClr val="E5E5E5"/>
          </p15:clr>
        </p15:guide>
        <p15:guide id="83" orient="horz" pos="1920">
          <p15:clr>
            <a:srgbClr val="E5E5E5"/>
          </p15:clr>
        </p15:guide>
        <p15:guide id="84" orient="horz" pos="2040">
          <p15:clr>
            <a:srgbClr val="E5E5E5"/>
          </p15:clr>
        </p15:guide>
        <p15:guide id="85" orient="horz" pos="2160">
          <p15:clr>
            <a:srgbClr val="E5E5E5"/>
          </p15:clr>
        </p15:guide>
        <p15:guide id="86" orient="horz" pos="2272">
          <p15:clr>
            <a:srgbClr val="E5E5E5"/>
          </p15:clr>
        </p15:guide>
        <p15:guide id="87" orient="horz" pos="2400">
          <p15:clr>
            <a:srgbClr val="E5E5E5"/>
          </p15:clr>
        </p15:guide>
        <p15:guide id="88" orient="horz" pos="2520">
          <p15:clr>
            <a:srgbClr val="E5E5E5"/>
          </p15:clr>
        </p15:guide>
        <p15:guide id="89" orient="horz" pos="2640">
          <p15:clr>
            <a:srgbClr val="E5E5E5"/>
          </p15:clr>
        </p15:guide>
        <p15:guide id="90" orient="horz" pos="2760">
          <p15:clr>
            <a:srgbClr val="E5E5E5"/>
          </p15:clr>
        </p15:guide>
        <p15:guide id="91" orient="horz" pos="2880">
          <p15:clr>
            <a:srgbClr val="E5E5E5"/>
          </p15:clr>
        </p15:guide>
        <p15:guide id="92" orient="horz" pos="3000">
          <p15:clr>
            <a:srgbClr val="E5E5E5"/>
          </p15:clr>
        </p15:guide>
        <p15:guide id="93" orient="horz" pos="3120">
          <p15:clr>
            <a:srgbClr val="E5E5E5"/>
          </p15:clr>
        </p15:guide>
        <p15:guide id="94" orient="horz" pos="3240">
          <p15:clr>
            <a:srgbClr val="E5E5E5"/>
          </p15:clr>
        </p15:guide>
        <p15:guide id="95" orient="horz" pos="3360">
          <p15:clr>
            <a:srgbClr val="E5E5E5"/>
          </p15:clr>
        </p15:guide>
        <p15:guide id="96" orient="horz" pos="3480">
          <p15:clr>
            <a:srgbClr val="E5E5E5"/>
          </p15:clr>
        </p15:guide>
        <p15:guide id="98" orient="horz" pos="3725">
          <p15:clr>
            <a:srgbClr val="E5E5E5"/>
          </p15:clr>
        </p15:guide>
        <p15:guide id="99" orient="horz" pos="3840">
          <p15:clr>
            <a:srgbClr val="E5E5E5"/>
          </p15:clr>
        </p15:guide>
        <p15:guide id="100" orient="horz" pos="3960">
          <p15:clr>
            <a:srgbClr val="E5E5E5"/>
          </p15:clr>
        </p15:guide>
        <p15:guide id="102" orient="horz" pos="4200">
          <p15:clr>
            <a:srgbClr val="E5E5E5"/>
          </p15:clr>
        </p15:guide>
        <p15:guide id="103">
          <p15:clr>
            <a:srgbClr val="5ACBF0"/>
          </p15:clr>
        </p15:guide>
        <p15:guide id="104" pos="7680">
          <p15:clr>
            <a:srgbClr val="5ACBF0"/>
          </p15:clr>
        </p15:guide>
        <p15:guide id="105" pos="480">
          <p15:clr>
            <a:srgbClr val="5ACBF0"/>
          </p15:clr>
        </p15:guide>
        <p15:guide id="106" pos="960">
          <p15:clr>
            <a:srgbClr val="5ACBF0"/>
          </p15:clr>
        </p15:guide>
        <p15:guide id="107" pos="1440">
          <p15:clr>
            <a:srgbClr val="5ACBF0"/>
          </p15:clr>
        </p15:guide>
        <p15:guide id="108" pos="1920">
          <p15:clr>
            <a:srgbClr val="5ACBF0"/>
          </p15:clr>
        </p15:guide>
        <p15:guide id="109" pos="2400">
          <p15:clr>
            <a:srgbClr val="5ACBF0"/>
          </p15:clr>
        </p15:guide>
        <p15:guide id="110" pos="2880">
          <p15:clr>
            <a:srgbClr val="5ACBF0"/>
          </p15:clr>
        </p15:guide>
        <p15:guide id="111" pos="3360">
          <p15:clr>
            <a:srgbClr val="5ACBF0"/>
          </p15:clr>
        </p15:guide>
        <p15:guide id="113" pos="4320">
          <p15:clr>
            <a:srgbClr val="5ACBF0"/>
          </p15:clr>
        </p15:guide>
        <p15:guide id="114" pos="4800">
          <p15:clr>
            <a:srgbClr val="5ACBF0"/>
          </p15:clr>
        </p15:guide>
        <p15:guide id="115" pos="5280">
          <p15:clr>
            <a:srgbClr val="5ACBF0"/>
          </p15:clr>
        </p15:guide>
        <p15:guide id="116" pos="5760">
          <p15:clr>
            <a:srgbClr val="5ACBF0"/>
          </p15:clr>
        </p15:guide>
        <p15:guide id="117" pos="6240">
          <p15:clr>
            <a:srgbClr val="5ACBF0"/>
          </p15:clr>
        </p15:guide>
        <p15:guide id="118" pos="6720">
          <p15:clr>
            <a:srgbClr val="5ACBF0"/>
          </p15:clr>
        </p15:guide>
        <p15:guide id="119" pos="7200">
          <p15:clr>
            <a:srgbClr val="5ACBF0"/>
          </p15:clr>
        </p15:guide>
        <p15:guide id="120" orient="horz" pos="240">
          <p15:clr>
            <a:srgbClr val="5ACBF0"/>
          </p15:clr>
        </p15:guide>
        <p15:guide id="121" orient="horz" pos="1071">
          <p15:clr>
            <a:srgbClr val="E5E5E5"/>
          </p15:clr>
        </p15:guide>
        <p15:guide id="122" orient="horz" pos="4080">
          <p15:clr>
            <a:srgbClr val="5ACBF0"/>
          </p15:clr>
        </p15:guide>
        <p15:guide id="123" pos="597">
          <p15:clr>
            <a:srgbClr val="A4A3A4"/>
          </p15:clr>
        </p15:guide>
        <p15:guide id="124" pos="7446">
          <p15:clr>
            <a:srgbClr val="F26B43"/>
          </p15:clr>
        </p15:guide>
        <p15:guide id="125" pos="7540">
          <p15:clr>
            <a:srgbClr val="E5E5E5"/>
          </p15:clr>
        </p15:guide>
        <p15:guide id="126" orient="horz">
          <p15:clr>
            <a:srgbClr val="F26B43"/>
          </p15:clr>
        </p15:guide>
        <p15:guide id="127" orient="horz" pos="3612">
          <p15:clr>
            <a:srgbClr val="F26B43"/>
          </p15:clr>
        </p15:guide>
        <p15:guide id="128" orient="horz" pos="240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02F93523-FC27-944D-93B6-7B72785D9BD9}"/>
              </a:ext>
            </a:extLst>
          </p:cNvPr>
          <p:cNvSpPr>
            <a:spLocks noChangeAspect="1"/>
          </p:cNvSpPr>
          <p:nvPr/>
        </p:nvSpPr>
        <p:spPr>
          <a:xfrm>
            <a:off x="-381000" y="-2958150"/>
            <a:ext cx="3429000" cy="2196000"/>
          </a:xfrm>
          <a:prstGeom prst="rect">
            <a:avLst/>
          </a:prstGeom>
          <a:blipFill dpi="0" rotWithShape="1">
            <a:blip cstate="print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8" hidden="1">
            <a:extLst>
              <a:ext uri="{FF2B5EF4-FFF2-40B4-BE49-F238E27FC236}">
                <a16:creationId xmlns:a16="http://schemas.microsoft.com/office/drawing/2014/main" id="{3ED09647-438D-440D-A74B-A3E9ED9F2E58}"/>
              </a:ext>
            </a:extLst>
          </p:cNvPr>
          <p:cNvSpPr>
            <a:spLocks noChangeAspect="1"/>
          </p:cNvSpPr>
          <p:nvPr/>
        </p:nvSpPr>
        <p:spPr>
          <a:xfrm>
            <a:off x="-381000" y="-2958150"/>
            <a:ext cx="3429000" cy="2196000"/>
          </a:xfrm>
          <a:prstGeom prst="rect">
            <a:avLst/>
          </a:prstGeom>
          <a:blipFill dpi="0" rotWithShape="1">
            <a:blip cstate="print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AAF8A51C-C211-50D4-72D5-061F9FE31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 раздела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A9ADB0-09BA-B8C9-E75C-CB2AD369FC6C}"/>
              </a:ext>
            </a:extLst>
          </p:cNvPr>
          <p:cNvSpPr txBox="1"/>
          <p:nvPr userDrawn="1"/>
        </p:nvSpPr>
        <p:spPr>
          <a:xfrm>
            <a:off x="3531476" y="1639614"/>
            <a:ext cx="92398" cy="369332"/>
          </a:xfrm>
          <a:prstGeom prst="rect">
            <a:avLst/>
          </a:prstGeom>
        </p:spPr>
        <p:txBody>
          <a:bodyPr vert="horz" wrap="none" lIns="0" tIns="45720" rIns="9144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1288FDD8-F341-5E30-8211-D87AC350E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7059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ru-RU" sz="4000" b="0" i="0" u="none" strike="noStrike" kern="1200" cap="none" spc="0" normalizeH="0" baseline="0" dirty="0">
          <a:ln>
            <a:noFill/>
          </a:ln>
          <a:solidFill>
            <a:srgbClr val="2B2D33"/>
          </a:solidFill>
          <a:effectLst/>
          <a:uLnTx/>
          <a:uFillTx/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lang="x-none" sz="1200" b="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lang="x-none" sz="1200" b="1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71450" indent="-17145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76400" rtl="0" eaLnBrk="1" latinLnBrk="0" hangingPunct="1">
        <a:lnSpc>
          <a:spcPct val="90000"/>
        </a:lnSpc>
        <a:spcBef>
          <a:spcPts val="600"/>
        </a:spcBef>
        <a:buFont typeface="Wingdings" pitchFamily="2" charset="2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57144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44" algn="l" defTabSz="914400" rtl="0" eaLnBrk="1" latinLnBrk="0" hangingPunct="1"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20">
          <p15:clr>
            <a:srgbClr val="E5E5E5"/>
          </p15:clr>
        </p15:guide>
        <p15:guide id="4" pos="257">
          <p15:clr>
            <a:srgbClr val="F26B43"/>
          </p15:clr>
        </p15:guide>
        <p15:guide id="5" pos="393">
          <p15:clr>
            <a:srgbClr val="E5E5E5"/>
          </p15:clr>
        </p15:guide>
        <p15:guide id="8" pos="710">
          <p15:clr>
            <a:srgbClr val="E5E5E5"/>
          </p15:clr>
        </p15:guide>
        <p15:guide id="9" pos="840">
          <p15:clr>
            <a:srgbClr val="E5E5E5"/>
          </p15:clr>
        </p15:guide>
        <p15:guide id="11" pos="1096">
          <p15:clr>
            <a:srgbClr val="E5E5E5"/>
          </p15:clr>
        </p15:guide>
        <p15:guide id="12" pos="1200">
          <p15:clr>
            <a:srgbClr val="E5E5E5"/>
          </p15:clr>
        </p15:guide>
        <p15:guide id="13" pos="1320">
          <p15:clr>
            <a:srgbClr val="E5E5E5"/>
          </p15:clr>
        </p15:guide>
        <p15:guide id="15" pos="1576">
          <p15:clr>
            <a:srgbClr val="E5E5E5"/>
          </p15:clr>
        </p15:guide>
        <p15:guide id="16" pos="1680">
          <p15:clr>
            <a:srgbClr val="E5E5E5"/>
          </p15:clr>
        </p15:guide>
        <p15:guide id="17" pos="1799">
          <p15:clr>
            <a:srgbClr val="E5E5E5"/>
          </p15:clr>
        </p15:guide>
        <p15:guide id="19" pos="2040">
          <p15:clr>
            <a:srgbClr val="E5E5E5"/>
          </p15:clr>
        </p15:guide>
        <p15:guide id="20" pos="2160">
          <p15:clr>
            <a:srgbClr val="E5E5E5"/>
          </p15:clr>
        </p15:guide>
        <p15:guide id="21" pos="2252">
          <p15:clr>
            <a:srgbClr val="E5E5E5"/>
          </p15:clr>
        </p15:guide>
        <p15:guide id="23" pos="2520">
          <p15:clr>
            <a:srgbClr val="E5E5E5"/>
          </p15:clr>
        </p15:guide>
        <p15:guide id="24" pos="2640">
          <p15:clr>
            <a:srgbClr val="E5E5E5"/>
          </p15:clr>
        </p15:guide>
        <p15:guide id="25" pos="2760">
          <p15:clr>
            <a:srgbClr val="E5E5E5"/>
          </p15:clr>
        </p15:guide>
        <p15:guide id="27" pos="3000">
          <p15:clr>
            <a:srgbClr val="E5E5E5"/>
          </p15:clr>
        </p15:guide>
        <p15:guide id="28" pos="3120">
          <p15:clr>
            <a:srgbClr val="E5E5E5"/>
          </p15:clr>
        </p15:guide>
        <p15:guide id="29" pos="3240">
          <p15:clr>
            <a:srgbClr val="E5E5E5"/>
          </p15:clr>
        </p15:guide>
        <p15:guide id="31" pos="3480">
          <p15:clr>
            <a:srgbClr val="E5E5E5"/>
          </p15:clr>
        </p15:guide>
        <p15:guide id="32" pos="3600">
          <p15:clr>
            <a:srgbClr val="E5E5E5"/>
          </p15:clr>
        </p15:guide>
        <p15:guide id="33" pos="3720">
          <p15:clr>
            <a:srgbClr val="E5E5E5"/>
          </p15:clr>
        </p15:guide>
        <p15:guide id="35" pos="3960">
          <p15:clr>
            <a:srgbClr val="E5E5E5"/>
          </p15:clr>
        </p15:guide>
        <p15:guide id="36" pos="4080">
          <p15:clr>
            <a:srgbClr val="E5E5E5"/>
          </p15:clr>
        </p15:guide>
        <p15:guide id="37" pos="4200">
          <p15:clr>
            <a:srgbClr val="E5E5E5"/>
          </p15:clr>
        </p15:guide>
        <p15:guide id="39" pos="4440">
          <p15:clr>
            <a:srgbClr val="E5E5E5"/>
          </p15:clr>
        </p15:guide>
        <p15:guide id="40" pos="4566">
          <p15:clr>
            <a:srgbClr val="E5E5E5"/>
          </p15:clr>
        </p15:guide>
        <p15:guide id="41" pos="4680">
          <p15:clr>
            <a:srgbClr val="E5E5E5"/>
          </p15:clr>
        </p15:guide>
        <p15:guide id="43" pos="4920">
          <p15:clr>
            <a:srgbClr val="E5E5E5"/>
          </p15:clr>
        </p15:guide>
        <p15:guide id="44" pos="5040">
          <p15:clr>
            <a:srgbClr val="E5E5E5"/>
          </p15:clr>
        </p15:guide>
        <p15:guide id="45" pos="5160">
          <p15:clr>
            <a:srgbClr val="E5E5E5"/>
          </p15:clr>
        </p15:guide>
        <p15:guide id="47" pos="5428">
          <p15:clr>
            <a:srgbClr val="E5E5E5"/>
          </p15:clr>
        </p15:guide>
        <p15:guide id="48" pos="5520">
          <p15:clr>
            <a:srgbClr val="E5E5E5"/>
          </p15:clr>
        </p15:guide>
        <p15:guide id="49" pos="5640">
          <p15:clr>
            <a:srgbClr val="E5E5E5"/>
          </p15:clr>
        </p15:guide>
        <p15:guide id="51" pos="5880">
          <p15:clr>
            <a:srgbClr val="E5E5E5"/>
          </p15:clr>
        </p15:guide>
        <p15:guide id="52" pos="6000">
          <p15:clr>
            <a:srgbClr val="E5E5E5"/>
          </p15:clr>
        </p15:guide>
        <p15:guide id="53" pos="6120">
          <p15:clr>
            <a:srgbClr val="E5E5E5"/>
          </p15:clr>
        </p15:guide>
        <p15:guide id="55" pos="6360">
          <p15:clr>
            <a:srgbClr val="E5E5E5"/>
          </p15:clr>
        </p15:guide>
        <p15:guide id="56" pos="6480">
          <p15:clr>
            <a:srgbClr val="E5E5E5"/>
          </p15:clr>
        </p15:guide>
        <p15:guide id="57" pos="6600">
          <p15:clr>
            <a:srgbClr val="E5E5E5"/>
          </p15:clr>
        </p15:guide>
        <p15:guide id="59" pos="6840">
          <p15:clr>
            <a:srgbClr val="E5E5E5"/>
          </p15:clr>
        </p15:guide>
        <p15:guide id="60" pos="6960">
          <p15:clr>
            <a:srgbClr val="E5E5E5"/>
          </p15:clr>
        </p15:guide>
        <p15:guide id="61" pos="7080">
          <p15:clr>
            <a:srgbClr val="E5E5E5"/>
          </p15:clr>
        </p15:guide>
        <p15:guide id="63" pos="7320">
          <p15:clr>
            <a:srgbClr val="E5E5E5"/>
          </p15:clr>
        </p15:guide>
        <p15:guide id="65" pos="3840">
          <p15:clr>
            <a:srgbClr val="F26B43"/>
          </p15:clr>
        </p15:guide>
        <p15:guide id="66" orient="horz" pos="482">
          <p15:clr>
            <a:srgbClr val="F26B43"/>
          </p15:clr>
        </p15:guide>
        <p15:guide id="67" orient="horz" pos="4320">
          <p15:clr>
            <a:srgbClr val="E5E5E5"/>
          </p15:clr>
        </p15:guide>
        <p15:guide id="68" orient="horz" pos="120">
          <p15:clr>
            <a:srgbClr val="E5E5E5"/>
          </p15:clr>
        </p15:guide>
        <p15:guide id="70" orient="horz" pos="360">
          <p15:clr>
            <a:srgbClr val="E5E5E5"/>
          </p15:clr>
        </p15:guide>
        <p15:guide id="71" orient="horz" pos="480">
          <p15:clr>
            <a:srgbClr val="E5E5E5"/>
          </p15:clr>
        </p15:guide>
        <p15:guide id="72" orient="horz" pos="595">
          <p15:clr>
            <a:srgbClr val="E5E5E5"/>
          </p15:clr>
        </p15:guide>
        <p15:guide id="73" orient="horz" pos="720">
          <p15:clr>
            <a:srgbClr val="E5E5E5"/>
          </p15:clr>
        </p15:guide>
        <p15:guide id="74" orient="horz" pos="840">
          <p15:clr>
            <a:srgbClr val="E5E5E5"/>
          </p15:clr>
        </p15:guide>
        <p15:guide id="75" orient="horz" pos="958">
          <p15:clr>
            <a:srgbClr val="E5E5E5"/>
          </p15:clr>
        </p15:guide>
        <p15:guide id="77" orient="horz" pos="1200">
          <p15:clr>
            <a:srgbClr val="E5E5E5"/>
          </p15:clr>
        </p15:guide>
        <p15:guide id="78" orient="horz" pos="1320">
          <p15:clr>
            <a:srgbClr val="E5E5E5"/>
          </p15:clr>
        </p15:guide>
        <p15:guide id="79" orient="horz" pos="1440">
          <p15:clr>
            <a:srgbClr val="E5E5E5"/>
          </p15:clr>
        </p15:guide>
        <p15:guide id="80" orient="horz" pos="1548">
          <p15:clr>
            <a:srgbClr val="E5E5E5"/>
          </p15:clr>
        </p15:guide>
        <p15:guide id="81" orient="horz" pos="1680">
          <p15:clr>
            <a:srgbClr val="E5E5E5"/>
          </p15:clr>
        </p15:guide>
        <p15:guide id="82" orient="horz" pos="1800">
          <p15:clr>
            <a:srgbClr val="E5E5E5"/>
          </p15:clr>
        </p15:guide>
        <p15:guide id="83" orient="horz" pos="1920">
          <p15:clr>
            <a:srgbClr val="E5E5E5"/>
          </p15:clr>
        </p15:guide>
        <p15:guide id="84" orient="horz" pos="2040">
          <p15:clr>
            <a:srgbClr val="E5E5E5"/>
          </p15:clr>
        </p15:guide>
        <p15:guide id="85" orient="horz" pos="2160">
          <p15:clr>
            <a:srgbClr val="E5E5E5"/>
          </p15:clr>
        </p15:guide>
        <p15:guide id="86" orient="horz" pos="2272">
          <p15:clr>
            <a:srgbClr val="E5E5E5"/>
          </p15:clr>
        </p15:guide>
        <p15:guide id="87" orient="horz" pos="2400">
          <p15:clr>
            <a:srgbClr val="E5E5E5"/>
          </p15:clr>
        </p15:guide>
        <p15:guide id="88" orient="horz" pos="2520">
          <p15:clr>
            <a:srgbClr val="E5E5E5"/>
          </p15:clr>
        </p15:guide>
        <p15:guide id="89" orient="horz" pos="2640">
          <p15:clr>
            <a:srgbClr val="E5E5E5"/>
          </p15:clr>
        </p15:guide>
        <p15:guide id="90" orient="horz" pos="2760">
          <p15:clr>
            <a:srgbClr val="E5E5E5"/>
          </p15:clr>
        </p15:guide>
        <p15:guide id="91" orient="horz" pos="2880">
          <p15:clr>
            <a:srgbClr val="E5E5E5"/>
          </p15:clr>
        </p15:guide>
        <p15:guide id="92" orient="horz" pos="3000">
          <p15:clr>
            <a:srgbClr val="E5E5E5"/>
          </p15:clr>
        </p15:guide>
        <p15:guide id="93" orient="horz" pos="3120">
          <p15:clr>
            <a:srgbClr val="E5E5E5"/>
          </p15:clr>
        </p15:guide>
        <p15:guide id="94" orient="horz" pos="3240">
          <p15:clr>
            <a:srgbClr val="E5E5E5"/>
          </p15:clr>
        </p15:guide>
        <p15:guide id="95" orient="horz" pos="3360">
          <p15:clr>
            <a:srgbClr val="E5E5E5"/>
          </p15:clr>
        </p15:guide>
        <p15:guide id="96" orient="horz" pos="3480">
          <p15:clr>
            <a:srgbClr val="E5E5E5"/>
          </p15:clr>
        </p15:guide>
        <p15:guide id="98" orient="horz" pos="3725">
          <p15:clr>
            <a:srgbClr val="E5E5E5"/>
          </p15:clr>
        </p15:guide>
        <p15:guide id="99" orient="horz" pos="3840">
          <p15:clr>
            <a:srgbClr val="E5E5E5"/>
          </p15:clr>
        </p15:guide>
        <p15:guide id="100" orient="horz" pos="3960">
          <p15:clr>
            <a:srgbClr val="E5E5E5"/>
          </p15:clr>
        </p15:guide>
        <p15:guide id="102" orient="horz" pos="4200">
          <p15:clr>
            <a:srgbClr val="E5E5E5"/>
          </p15:clr>
        </p15:guide>
        <p15:guide id="104" pos="7680">
          <p15:clr>
            <a:srgbClr val="5ACBF0"/>
          </p15:clr>
        </p15:guide>
        <p15:guide id="105">
          <p15:clr>
            <a:srgbClr val="5ACBF0"/>
          </p15:clr>
        </p15:guide>
        <p15:guide id="106" pos="960">
          <p15:clr>
            <a:srgbClr val="5ACBF0"/>
          </p15:clr>
        </p15:guide>
        <p15:guide id="107" pos="1440">
          <p15:clr>
            <a:srgbClr val="5ACBF0"/>
          </p15:clr>
        </p15:guide>
        <p15:guide id="108" pos="1920">
          <p15:clr>
            <a:srgbClr val="5ACBF0"/>
          </p15:clr>
        </p15:guide>
        <p15:guide id="109" pos="2400">
          <p15:clr>
            <a:srgbClr val="5ACBF0"/>
          </p15:clr>
        </p15:guide>
        <p15:guide id="110" pos="2880">
          <p15:clr>
            <a:srgbClr val="5ACBF0"/>
          </p15:clr>
        </p15:guide>
        <p15:guide id="111" pos="3360">
          <p15:clr>
            <a:srgbClr val="5ACBF0"/>
          </p15:clr>
        </p15:guide>
        <p15:guide id="113" pos="4320">
          <p15:clr>
            <a:srgbClr val="5ACBF0"/>
          </p15:clr>
        </p15:guide>
        <p15:guide id="114" pos="4800">
          <p15:clr>
            <a:srgbClr val="5ACBF0"/>
          </p15:clr>
        </p15:guide>
        <p15:guide id="115" pos="5269">
          <p15:clr>
            <a:srgbClr val="5ACBF0"/>
          </p15:clr>
        </p15:guide>
        <p15:guide id="116" pos="5760">
          <p15:clr>
            <a:srgbClr val="5ACBF0"/>
          </p15:clr>
        </p15:guide>
        <p15:guide id="117" pos="6240">
          <p15:clr>
            <a:srgbClr val="5ACBF0"/>
          </p15:clr>
        </p15:guide>
        <p15:guide id="118" pos="6720">
          <p15:clr>
            <a:srgbClr val="5ACBF0"/>
          </p15:clr>
        </p15:guide>
        <p15:guide id="119" pos="7200">
          <p15:clr>
            <a:srgbClr val="5ACBF0"/>
          </p15:clr>
        </p15:guide>
        <p15:guide id="120" orient="horz" pos="240">
          <p15:clr>
            <a:srgbClr val="5ACBF0"/>
          </p15:clr>
        </p15:guide>
        <p15:guide id="121" orient="horz" pos="1071">
          <p15:clr>
            <a:srgbClr val="E5E5E5"/>
          </p15:clr>
        </p15:guide>
        <p15:guide id="122" orient="horz" pos="4080">
          <p15:clr>
            <a:srgbClr val="5ACBF0"/>
          </p15:clr>
        </p15:guide>
        <p15:guide id="123" pos="551">
          <p15:clr>
            <a:srgbClr val="5ACBF0"/>
          </p15:clr>
        </p15:guide>
        <p15:guide id="124" pos="7446">
          <p15:clr>
            <a:srgbClr val="F26B43"/>
          </p15:clr>
        </p15:guide>
        <p15:guide id="125" pos="7540">
          <p15:clr>
            <a:srgbClr val="E5E5E5"/>
          </p15:clr>
        </p15:guide>
        <p15:guide id="126" orient="horz">
          <p15:clr>
            <a:srgbClr val="F26B43"/>
          </p15:clr>
        </p15:guide>
        <p15:guide id="127" orient="horz" pos="3612">
          <p15:clr>
            <a:srgbClr val="F26B43"/>
          </p15:clr>
        </p15:guide>
        <p15:guide id="128" orient="horz" pos="2409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02F93523-FC27-944D-93B6-7B72785D9BD9}"/>
              </a:ext>
            </a:extLst>
          </p:cNvPr>
          <p:cNvSpPr>
            <a:spLocks noChangeAspect="1"/>
          </p:cNvSpPr>
          <p:nvPr/>
        </p:nvSpPr>
        <p:spPr>
          <a:xfrm>
            <a:off x="-381000" y="-2958150"/>
            <a:ext cx="3429000" cy="2196000"/>
          </a:xfrm>
          <a:prstGeom prst="rect">
            <a:avLst/>
          </a:prstGeom>
          <a:blipFill dpi="0" rotWithShape="1">
            <a:blip cstate="print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8" hidden="1">
            <a:extLst>
              <a:ext uri="{FF2B5EF4-FFF2-40B4-BE49-F238E27FC236}">
                <a16:creationId xmlns:a16="http://schemas.microsoft.com/office/drawing/2014/main" id="{3ED09647-438D-440D-A74B-A3E9ED9F2E58}"/>
              </a:ext>
            </a:extLst>
          </p:cNvPr>
          <p:cNvSpPr>
            <a:spLocks noChangeAspect="1"/>
          </p:cNvSpPr>
          <p:nvPr/>
        </p:nvSpPr>
        <p:spPr>
          <a:xfrm>
            <a:off x="-381000" y="-2958150"/>
            <a:ext cx="3429000" cy="2196000"/>
          </a:xfrm>
          <a:prstGeom prst="rect">
            <a:avLst/>
          </a:prstGeom>
          <a:blipFill dpi="0" rotWithShape="1">
            <a:blip cstate="print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Заголовок 3">
            <a:extLst>
              <a:ext uri="{FF2B5EF4-FFF2-40B4-BE49-F238E27FC236}">
                <a16:creationId xmlns:a16="http://schemas.microsoft.com/office/drawing/2014/main" id="{AAF8A51C-C211-50D4-72D5-061F9FE31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7505700" cy="59690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/>
              <a:t>Заголовок раздела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A9ADB0-09BA-B8C9-E75C-CB2AD369FC6C}"/>
              </a:ext>
            </a:extLst>
          </p:cNvPr>
          <p:cNvSpPr txBox="1"/>
          <p:nvPr userDrawn="1"/>
        </p:nvSpPr>
        <p:spPr>
          <a:xfrm>
            <a:off x="3531476" y="1639614"/>
            <a:ext cx="92398" cy="369332"/>
          </a:xfrm>
          <a:prstGeom prst="rect">
            <a:avLst/>
          </a:prstGeom>
        </p:spPr>
        <p:txBody>
          <a:bodyPr vert="horz" wrap="none" lIns="0" tIns="45720" rIns="91440" bIns="4572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Номер слайда 3">
            <a:extLst>
              <a:ext uri="{FF2B5EF4-FFF2-40B4-BE49-F238E27FC236}">
                <a16:creationId xmlns:a16="http://schemas.microsoft.com/office/drawing/2014/main" id="{1288FDD8-F341-5E30-8211-D87AC350EF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4812" y="644712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kumimoji="0" lang="ru-RU" sz="900" b="0" i="0" u="none" strike="noStrike" kern="1200" cap="none" spc="0" normalizeH="0" baseline="0" smtClean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defRPr>
            </a:lvl1pPr>
          </a:lstStyle>
          <a:p>
            <a:fld id="{05192F41-8EA8-1647-9D73-A500B51D8E4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81940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0" lang="ru-RU" sz="4000" b="0" i="0" u="none" strike="noStrike" kern="1200" cap="none" spc="0" normalizeH="0" baseline="0" dirty="0">
          <a:ln>
            <a:noFill/>
          </a:ln>
          <a:solidFill>
            <a:srgbClr val="2B2D33"/>
          </a:solidFill>
          <a:effectLst/>
          <a:uLnTx/>
          <a:uFillTx/>
          <a:latin typeface="Arial" panose="020B060402020202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lang="x-none" sz="1200" b="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lang="x-none" sz="1200" b="1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71450" indent="-17145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76400" rtl="0" eaLnBrk="1" latinLnBrk="0" hangingPunct="1">
        <a:lnSpc>
          <a:spcPct val="90000"/>
        </a:lnSpc>
        <a:spcBef>
          <a:spcPts val="600"/>
        </a:spcBef>
        <a:buFont typeface="Wingdings" pitchFamily="2" charset="2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57144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44" algn="l" defTabSz="914400" rtl="0" eaLnBrk="1" latinLnBrk="0" hangingPunct="1"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20">
          <p15:clr>
            <a:srgbClr val="E5E5E5"/>
          </p15:clr>
        </p15:guide>
        <p15:guide id="4" pos="257">
          <p15:clr>
            <a:srgbClr val="F26B43"/>
          </p15:clr>
        </p15:guide>
        <p15:guide id="5" pos="393">
          <p15:clr>
            <a:srgbClr val="E5E5E5"/>
          </p15:clr>
        </p15:guide>
        <p15:guide id="8" pos="710">
          <p15:clr>
            <a:srgbClr val="E5E5E5"/>
          </p15:clr>
        </p15:guide>
        <p15:guide id="9" pos="840">
          <p15:clr>
            <a:srgbClr val="E5E5E5"/>
          </p15:clr>
        </p15:guide>
        <p15:guide id="11" pos="1096">
          <p15:clr>
            <a:srgbClr val="E5E5E5"/>
          </p15:clr>
        </p15:guide>
        <p15:guide id="12" pos="1200">
          <p15:clr>
            <a:srgbClr val="E5E5E5"/>
          </p15:clr>
        </p15:guide>
        <p15:guide id="13" pos="1320">
          <p15:clr>
            <a:srgbClr val="E5E5E5"/>
          </p15:clr>
        </p15:guide>
        <p15:guide id="15" pos="1576">
          <p15:clr>
            <a:srgbClr val="E5E5E5"/>
          </p15:clr>
        </p15:guide>
        <p15:guide id="16" pos="1680">
          <p15:clr>
            <a:srgbClr val="E5E5E5"/>
          </p15:clr>
        </p15:guide>
        <p15:guide id="17" pos="1799">
          <p15:clr>
            <a:srgbClr val="E5E5E5"/>
          </p15:clr>
        </p15:guide>
        <p15:guide id="19" pos="2040">
          <p15:clr>
            <a:srgbClr val="E5E5E5"/>
          </p15:clr>
        </p15:guide>
        <p15:guide id="20" pos="2160">
          <p15:clr>
            <a:srgbClr val="E5E5E5"/>
          </p15:clr>
        </p15:guide>
        <p15:guide id="21" pos="2252">
          <p15:clr>
            <a:srgbClr val="E5E5E5"/>
          </p15:clr>
        </p15:guide>
        <p15:guide id="23" pos="2520">
          <p15:clr>
            <a:srgbClr val="E5E5E5"/>
          </p15:clr>
        </p15:guide>
        <p15:guide id="24" pos="2640">
          <p15:clr>
            <a:srgbClr val="E5E5E5"/>
          </p15:clr>
        </p15:guide>
        <p15:guide id="25" pos="2760">
          <p15:clr>
            <a:srgbClr val="E5E5E5"/>
          </p15:clr>
        </p15:guide>
        <p15:guide id="27" pos="3000">
          <p15:clr>
            <a:srgbClr val="E5E5E5"/>
          </p15:clr>
        </p15:guide>
        <p15:guide id="28" pos="3120">
          <p15:clr>
            <a:srgbClr val="E5E5E5"/>
          </p15:clr>
        </p15:guide>
        <p15:guide id="29" pos="3240">
          <p15:clr>
            <a:srgbClr val="E5E5E5"/>
          </p15:clr>
        </p15:guide>
        <p15:guide id="31" pos="3480">
          <p15:clr>
            <a:srgbClr val="E5E5E5"/>
          </p15:clr>
        </p15:guide>
        <p15:guide id="32" pos="3600">
          <p15:clr>
            <a:srgbClr val="E5E5E5"/>
          </p15:clr>
        </p15:guide>
        <p15:guide id="33" pos="3720">
          <p15:clr>
            <a:srgbClr val="E5E5E5"/>
          </p15:clr>
        </p15:guide>
        <p15:guide id="35" pos="3960">
          <p15:clr>
            <a:srgbClr val="E5E5E5"/>
          </p15:clr>
        </p15:guide>
        <p15:guide id="36" pos="4080">
          <p15:clr>
            <a:srgbClr val="E5E5E5"/>
          </p15:clr>
        </p15:guide>
        <p15:guide id="37" pos="4200">
          <p15:clr>
            <a:srgbClr val="E5E5E5"/>
          </p15:clr>
        </p15:guide>
        <p15:guide id="39" pos="4440">
          <p15:clr>
            <a:srgbClr val="E5E5E5"/>
          </p15:clr>
        </p15:guide>
        <p15:guide id="40" pos="4566">
          <p15:clr>
            <a:srgbClr val="E5E5E5"/>
          </p15:clr>
        </p15:guide>
        <p15:guide id="41" pos="4680">
          <p15:clr>
            <a:srgbClr val="E5E5E5"/>
          </p15:clr>
        </p15:guide>
        <p15:guide id="43" pos="4920">
          <p15:clr>
            <a:srgbClr val="E5E5E5"/>
          </p15:clr>
        </p15:guide>
        <p15:guide id="44" pos="5040">
          <p15:clr>
            <a:srgbClr val="E5E5E5"/>
          </p15:clr>
        </p15:guide>
        <p15:guide id="45" pos="5160">
          <p15:clr>
            <a:srgbClr val="E5E5E5"/>
          </p15:clr>
        </p15:guide>
        <p15:guide id="47" pos="5428">
          <p15:clr>
            <a:srgbClr val="E5E5E5"/>
          </p15:clr>
        </p15:guide>
        <p15:guide id="48" pos="5520">
          <p15:clr>
            <a:srgbClr val="E5E5E5"/>
          </p15:clr>
        </p15:guide>
        <p15:guide id="49" pos="5640">
          <p15:clr>
            <a:srgbClr val="E5E5E5"/>
          </p15:clr>
        </p15:guide>
        <p15:guide id="51" pos="5880">
          <p15:clr>
            <a:srgbClr val="E5E5E5"/>
          </p15:clr>
        </p15:guide>
        <p15:guide id="52" pos="6000">
          <p15:clr>
            <a:srgbClr val="E5E5E5"/>
          </p15:clr>
        </p15:guide>
        <p15:guide id="53" pos="6120">
          <p15:clr>
            <a:srgbClr val="E5E5E5"/>
          </p15:clr>
        </p15:guide>
        <p15:guide id="55" pos="6360">
          <p15:clr>
            <a:srgbClr val="E5E5E5"/>
          </p15:clr>
        </p15:guide>
        <p15:guide id="56" pos="6480">
          <p15:clr>
            <a:srgbClr val="E5E5E5"/>
          </p15:clr>
        </p15:guide>
        <p15:guide id="57" pos="6600">
          <p15:clr>
            <a:srgbClr val="E5E5E5"/>
          </p15:clr>
        </p15:guide>
        <p15:guide id="59" pos="6840">
          <p15:clr>
            <a:srgbClr val="E5E5E5"/>
          </p15:clr>
        </p15:guide>
        <p15:guide id="60" pos="6960">
          <p15:clr>
            <a:srgbClr val="E5E5E5"/>
          </p15:clr>
        </p15:guide>
        <p15:guide id="61" pos="7080">
          <p15:clr>
            <a:srgbClr val="E5E5E5"/>
          </p15:clr>
        </p15:guide>
        <p15:guide id="63" pos="7320">
          <p15:clr>
            <a:srgbClr val="E5E5E5"/>
          </p15:clr>
        </p15:guide>
        <p15:guide id="65" pos="3840">
          <p15:clr>
            <a:srgbClr val="F26B43"/>
          </p15:clr>
        </p15:guide>
        <p15:guide id="66" orient="horz" pos="482">
          <p15:clr>
            <a:srgbClr val="F26B43"/>
          </p15:clr>
        </p15:guide>
        <p15:guide id="67" orient="horz" pos="4320">
          <p15:clr>
            <a:srgbClr val="E5E5E5"/>
          </p15:clr>
        </p15:guide>
        <p15:guide id="68" orient="horz" pos="120">
          <p15:clr>
            <a:srgbClr val="E5E5E5"/>
          </p15:clr>
        </p15:guide>
        <p15:guide id="70" orient="horz" pos="360">
          <p15:clr>
            <a:srgbClr val="E5E5E5"/>
          </p15:clr>
        </p15:guide>
        <p15:guide id="71" orient="horz" pos="480">
          <p15:clr>
            <a:srgbClr val="E5E5E5"/>
          </p15:clr>
        </p15:guide>
        <p15:guide id="72" orient="horz" pos="595">
          <p15:clr>
            <a:srgbClr val="E5E5E5"/>
          </p15:clr>
        </p15:guide>
        <p15:guide id="73" orient="horz" pos="720">
          <p15:clr>
            <a:srgbClr val="E5E5E5"/>
          </p15:clr>
        </p15:guide>
        <p15:guide id="74" orient="horz" pos="840">
          <p15:clr>
            <a:srgbClr val="E5E5E5"/>
          </p15:clr>
        </p15:guide>
        <p15:guide id="75" orient="horz" pos="958">
          <p15:clr>
            <a:srgbClr val="E5E5E5"/>
          </p15:clr>
        </p15:guide>
        <p15:guide id="77" orient="horz" pos="1200">
          <p15:clr>
            <a:srgbClr val="E5E5E5"/>
          </p15:clr>
        </p15:guide>
        <p15:guide id="78" orient="horz" pos="1320">
          <p15:clr>
            <a:srgbClr val="E5E5E5"/>
          </p15:clr>
        </p15:guide>
        <p15:guide id="79" orient="horz" pos="1440">
          <p15:clr>
            <a:srgbClr val="E5E5E5"/>
          </p15:clr>
        </p15:guide>
        <p15:guide id="80" orient="horz" pos="1548">
          <p15:clr>
            <a:srgbClr val="E5E5E5"/>
          </p15:clr>
        </p15:guide>
        <p15:guide id="81" orient="horz" pos="1680">
          <p15:clr>
            <a:srgbClr val="E5E5E5"/>
          </p15:clr>
        </p15:guide>
        <p15:guide id="82" orient="horz" pos="1800">
          <p15:clr>
            <a:srgbClr val="E5E5E5"/>
          </p15:clr>
        </p15:guide>
        <p15:guide id="83" orient="horz" pos="1920">
          <p15:clr>
            <a:srgbClr val="E5E5E5"/>
          </p15:clr>
        </p15:guide>
        <p15:guide id="84" orient="horz" pos="2040">
          <p15:clr>
            <a:srgbClr val="E5E5E5"/>
          </p15:clr>
        </p15:guide>
        <p15:guide id="85" orient="horz" pos="2160">
          <p15:clr>
            <a:srgbClr val="E5E5E5"/>
          </p15:clr>
        </p15:guide>
        <p15:guide id="86" orient="horz" pos="2272">
          <p15:clr>
            <a:srgbClr val="E5E5E5"/>
          </p15:clr>
        </p15:guide>
        <p15:guide id="87" orient="horz" pos="2400">
          <p15:clr>
            <a:srgbClr val="E5E5E5"/>
          </p15:clr>
        </p15:guide>
        <p15:guide id="88" orient="horz" pos="2520">
          <p15:clr>
            <a:srgbClr val="E5E5E5"/>
          </p15:clr>
        </p15:guide>
        <p15:guide id="89" orient="horz" pos="2640">
          <p15:clr>
            <a:srgbClr val="E5E5E5"/>
          </p15:clr>
        </p15:guide>
        <p15:guide id="90" orient="horz" pos="2760">
          <p15:clr>
            <a:srgbClr val="E5E5E5"/>
          </p15:clr>
        </p15:guide>
        <p15:guide id="91" orient="horz" pos="2880">
          <p15:clr>
            <a:srgbClr val="E5E5E5"/>
          </p15:clr>
        </p15:guide>
        <p15:guide id="92" orient="horz" pos="3000">
          <p15:clr>
            <a:srgbClr val="E5E5E5"/>
          </p15:clr>
        </p15:guide>
        <p15:guide id="93" orient="horz" pos="3120">
          <p15:clr>
            <a:srgbClr val="E5E5E5"/>
          </p15:clr>
        </p15:guide>
        <p15:guide id="94" orient="horz" pos="3240">
          <p15:clr>
            <a:srgbClr val="E5E5E5"/>
          </p15:clr>
        </p15:guide>
        <p15:guide id="95" orient="horz" pos="3360">
          <p15:clr>
            <a:srgbClr val="E5E5E5"/>
          </p15:clr>
        </p15:guide>
        <p15:guide id="96" orient="horz" pos="3480">
          <p15:clr>
            <a:srgbClr val="E5E5E5"/>
          </p15:clr>
        </p15:guide>
        <p15:guide id="98" orient="horz" pos="3725">
          <p15:clr>
            <a:srgbClr val="E5E5E5"/>
          </p15:clr>
        </p15:guide>
        <p15:guide id="99" orient="horz" pos="3840">
          <p15:clr>
            <a:srgbClr val="E5E5E5"/>
          </p15:clr>
        </p15:guide>
        <p15:guide id="100" orient="horz" pos="3960">
          <p15:clr>
            <a:srgbClr val="E5E5E5"/>
          </p15:clr>
        </p15:guide>
        <p15:guide id="102" orient="horz" pos="4200">
          <p15:clr>
            <a:srgbClr val="E5E5E5"/>
          </p15:clr>
        </p15:guide>
        <p15:guide id="104" pos="7680">
          <p15:clr>
            <a:srgbClr val="5ACBF0"/>
          </p15:clr>
        </p15:guide>
        <p15:guide id="105">
          <p15:clr>
            <a:srgbClr val="5ACBF0"/>
          </p15:clr>
        </p15:guide>
        <p15:guide id="106" pos="960">
          <p15:clr>
            <a:srgbClr val="5ACBF0"/>
          </p15:clr>
        </p15:guide>
        <p15:guide id="107" pos="1440">
          <p15:clr>
            <a:srgbClr val="5ACBF0"/>
          </p15:clr>
        </p15:guide>
        <p15:guide id="108" pos="1920">
          <p15:clr>
            <a:srgbClr val="5ACBF0"/>
          </p15:clr>
        </p15:guide>
        <p15:guide id="109" pos="2400">
          <p15:clr>
            <a:srgbClr val="5ACBF0"/>
          </p15:clr>
        </p15:guide>
        <p15:guide id="110" pos="2880">
          <p15:clr>
            <a:srgbClr val="5ACBF0"/>
          </p15:clr>
        </p15:guide>
        <p15:guide id="111" pos="3360">
          <p15:clr>
            <a:srgbClr val="5ACBF0"/>
          </p15:clr>
        </p15:guide>
        <p15:guide id="113" pos="4320">
          <p15:clr>
            <a:srgbClr val="5ACBF0"/>
          </p15:clr>
        </p15:guide>
        <p15:guide id="114" pos="4800">
          <p15:clr>
            <a:srgbClr val="5ACBF0"/>
          </p15:clr>
        </p15:guide>
        <p15:guide id="115" pos="5269">
          <p15:clr>
            <a:srgbClr val="5ACBF0"/>
          </p15:clr>
        </p15:guide>
        <p15:guide id="116" pos="5760">
          <p15:clr>
            <a:srgbClr val="5ACBF0"/>
          </p15:clr>
        </p15:guide>
        <p15:guide id="117" pos="6240">
          <p15:clr>
            <a:srgbClr val="5ACBF0"/>
          </p15:clr>
        </p15:guide>
        <p15:guide id="118" pos="6720">
          <p15:clr>
            <a:srgbClr val="5ACBF0"/>
          </p15:clr>
        </p15:guide>
        <p15:guide id="119" pos="7200">
          <p15:clr>
            <a:srgbClr val="5ACBF0"/>
          </p15:clr>
        </p15:guide>
        <p15:guide id="120" orient="horz" pos="240">
          <p15:clr>
            <a:srgbClr val="5ACBF0"/>
          </p15:clr>
        </p15:guide>
        <p15:guide id="121" orient="horz" pos="1071">
          <p15:clr>
            <a:srgbClr val="E5E5E5"/>
          </p15:clr>
        </p15:guide>
        <p15:guide id="122" orient="horz" pos="4080">
          <p15:clr>
            <a:srgbClr val="5ACBF0"/>
          </p15:clr>
        </p15:guide>
        <p15:guide id="123" pos="551">
          <p15:clr>
            <a:srgbClr val="5ACBF0"/>
          </p15:clr>
        </p15:guide>
        <p15:guide id="124" pos="7446">
          <p15:clr>
            <a:srgbClr val="F26B43"/>
          </p15:clr>
        </p15:guide>
        <p15:guide id="125" pos="7540">
          <p15:clr>
            <a:srgbClr val="E5E5E5"/>
          </p15:clr>
        </p15:guide>
        <p15:guide id="126" orient="horz">
          <p15:clr>
            <a:srgbClr val="F26B43"/>
          </p15:clr>
        </p15:guide>
        <p15:guide id="127" orient="horz" pos="3612">
          <p15:clr>
            <a:srgbClr val="F26B43"/>
          </p15:clr>
        </p15:guide>
        <p15:guide id="128" orient="horz" pos="2409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 hidden="1">
            <a:extLst>
              <a:ext uri="{FF2B5EF4-FFF2-40B4-BE49-F238E27FC236}">
                <a16:creationId xmlns:a16="http://schemas.microsoft.com/office/drawing/2014/main" id="{02F93523-FC27-944D-93B6-7B72785D9BD9}"/>
              </a:ext>
            </a:extLst>
          </p:cNvPr>
          <p:cNvSpPr>
            <a:spLocks noChangeAspect="1"/>
          </p:cNvSpPr>
          <p:nvPr/>
        </p:nvSpPr>
        <p:spPr>
          <a:xfrm>
            <a:off x="-381000" y="-2958150"/>
            <a:ext cx="3429000" cy="2196000"/>
          </a:xfrm>
          <a:prstGeom prst="rect">
            <a:avLst/>
          </a:prstGeom>
          <a:blipFill dpi="0" rotWithShape="1">
            <a:blip cstate="print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Rectangle 8" hidden="1">
            <a:extLst>
              <a:ext uri="{FF2B5EF4-FFF2-40B4-BE49-F238E27FC236}">
                <a16:creationId xmlns:a16="http://schemas.microsoft.com/office/drawing/2014/main" id="{3ED09647-438D-440D-A74B-A3E9ED9F2E58}"/>
              </a:ext>
            </a:extLst>
          </p:cNvPr>
          <p:cNvSpPr>
            <a:spLocks noChangeAspect="1"/>
          </p:cNvSpPr>
          <p:nvPr/>
        </p:nvSpPr>
        <p:spPr>
          <a:xfrm>
            <a:off x="-381000" y="-2958150"/>
            <a:ext cx="3429000" cy="2196000"/>
          </a:xfrm>
          <a:prstGeom prst="rect">
            <a:avLst/>
          </a:prstGeom>
          <a:blipFill dpi="0" rotWithShape="1">
            <a:blip cstate="print">
              <a:alphaModFix amt="40000"/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A9ADB0-09BA-B8C9-E75C-CB2AD369FC6C}"/>
              </a:ext>
            </a:extLst>
          </p:cNvPr>
          <p:cNvSpPr txBox="1"/>
          <p:nvPr userDrawn="1"/>
        </p:nvSpPr>
        <p:spPr>
          <a:xfrm>
            <a:off x="3531476" y="1639614"/>
            <a:ext cx="92398" cy="369332"/>
          </a:xfrm>
          <a:prstGeom prst="rect">
            <a:avLst/>
          </a:prstGeom>
        </p:spPr>
        <p:txBody>
          <a:bodyPr vert="horz" wrap="none" lIns="0" tIns="45720" rIns="91440" bIns="45720" rtlCol="0">
            <a:spAutoFit/>
          </a:bodyPr>
          <a:lstStyle/>
          <a:p>
            <a:pPr algn="l"/>
            <a:endParaRPr lang="ru-RU" b="0" i="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9690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15" r:id="rId2"/>
    <p:sldLayoutId id="2147483716" r:id="rId3"/>
    <p:sldLayoutId id="2147483717" r:id="rId4"/>
    <p:sldLayoutId id="2147483718" r:id="rId5"/>
    <p:sldLayoutId id="2147483719" r:id="rId6"/>
    <p:sldLayoutId id="2147483720" r:id="rId7"/>
    <p:sldLayoutId id="2147483721" r:id="rId8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kumimoji="0" lang="ru-RU" sz="8800" b="0" i="0" u="none" strike="noStrike" kern="1200" cap="none" spc="0" normalizeH="0" baseline="0" dirty="0">
          <a:ln>
            <a:noFill/>
          </a:ln>
          <a:solidFill>
            <a:srgbClr val="2B2D33"/>
          </a:solidFill>
          <a:effectLst/>
          <a:uLnTx/>
          <a:uFillTx/>
          <a:latin typeface="Arial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anose="020B0604020202020204" pitchFamily="34" charset="0"/>
        <a:buNone/>
        <a:defRPr lang="x-none" sz="1200" b="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lang="x-none" sz="1200" b="1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171450" indent="-17145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2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176400" rtl="0" eaLnBrk="1" latinLnBrk="0" hangingPunct="1">
        <a:lnSpc>
          <a:spcPct val="90000"/>
        </a:lnSpc>
        <a:spcBef>
          <a:spcPts val="600"/>
        </a:spcBef>
        <a:buFont typeface="Wingdings" pitchFamily="2" charset="2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376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57144" algn="l" defTabSz="91440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57144" algn="l" defTabSz="914400" rtl="0" eaLnBrk="1" latinLnBrk="0" hangingPunct="1">
        <a:defRPr sz="18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20">
          <p15:clr>
            <a:srgbClr val="E5E5E5"/>
          </p15:clr>
        </p15:guide>
        <p15:guide id="4" pos="234">
          <p15:clr>
            <a:srgbClr val="F26B43"/>
          </p15:clr>
        </p15:guide>
        <p15:guide id="5" pos="370">
          <p15:clr>
            <a:srgbClr val="E5E5E5"/>
          </p15:clr>
        </p15:guide>
        <p15:guide id="8" pos="720">
          <p15:clr>
            <a:srgbClr val="E5E5E5"/>
          </p15:clr>
        </p15:guide>
        <p15:guide id="9" pos="840">
          <p15:clr>
            <a:srgbClr val="E5E5E5"/>
          </p15:clr>
        </p15:guide>
        <p15:guide id="11" pos="1096">
          <p15:clr>
            <a:srgbClr val="E5E5E5"/>
          </p15:clr>
        </p15:guide>
        <p15:guide id="12" pos="1200">
          <p15:clr>
            <a:srgbClr val="E5E5E5"/>
          </p15:clr>
        </p15:guide>
        <p15:guide id="13" pos="1320">
          <p15:clr>
            <a:srgbClr val="E5E5E5"/>
          </p15:clr>
        </p15:guide>
        <p15:guide id="15" pos="1576">
          <p15:clr>
            <a:srgbClr val="E5E5E5"/>
          </p15:clr>
        </p15:guide>
        <p15:guide id="16" pos="1680">
          <p15:clr>
            <a:srgbClr val="E5E5E5"/>
          </p15:clr>
        </p15:guide>
        <p15:guide id="17" pos="1799">
          <p15:clr>
            <a:srgbClr val="E5E5E5"/>
          </p15:clr>
        </p15:guide>
        <p15:guide id="19" pos="2040">
          <p15:clr>
            <a:srgbClr val="E5E5E5"/>
          </p15:clr>
        </p15:guide>
        <p15:guide id="20" pos="2160">
          <p15:clr>
            <a:srgbClr val="E5E5E5"/>
          </p15:clr>
        </p15:guide>
        <p15:guide id="21" pos="2280">
          <p15:clr>
            <a:srgbClr val="E5E5E5"/>
          </p15:clr>
        </p15:guide>
        <p15:guide id="23" pos="2520">
          <p15:clr>
            <a:srgbClr val="E5E5E5"/>
          </p15:clr>
        </p15:guide>
        <p15:guide id="24" pos="2640">
          <p15:clr>
            <a:srgbClr val="E5E5E5"/>
          </p15:clr>
        </p15:guide>
        <p15:guide id="25" pos="2760">
          <p15:clr>
            <a:srgbClr val="E5E5E5"/>
          </p15:clr>
        </p15:guide>
        <p15:guide id="27" pos="3000">
          <p15:clr>
            <a:srgbClr val="E5E5E5"/>
          </p15:clr>
        </p15:guide>
        <p15:guide id="28" pos="3120">
          <p15:clr>
            <a:srgbClr val="E5E5E5"/>
          </p15:clr>
        </p15:guide>
        <p15:guide id="29" pos="3240">
          <p15:clr>
            <a:srgbClr val="E5E5E5"/>
          </p15:clr>
        </p15:guide>
        <p15:guide id="31" pos="3480">
          <p15:clr>
            <a:srgbClr val="E5E5E5"/>
          </p15:clr>
        </p15:guide>
        <p15:guide id="32" pos="3600">
          <p15:clr>
            <a:srgbClr val="E5E5E5"/>
          </p15:clr>
        </p15:guide>
        <p15:guide id="33" pos="3720">
          <p15:clr>
            <a:srgbClr val="E5E5E5"/>
          </p15:clr>
        </p15:guide>
        <p15:guide id="35" pos="3960">
          <p15:clr>
            <a:srgbClr val="E5E5E5"/>
          </p15:clr>
        </p15:guide>
        <p15:guide id="36" pos="4080">
          <p15:clr>
            <a:srgbClr val="E5E5E5"/>
          </p15:clr>
        </p15:guide>
        <p15:guide id="37" pos="4200">
          <p15:clr>
            <a:srgbClr val="E5E5E5"/>
          </p15:clr>
        </p15:guide>
        <p15:guide id="39" pos="4440">
          <p15:clr>
            <a:srgbClr val="E5E5E5"/>
          </p15:clr>
        </p15:guide>
        <p15:guide id="40" pos="4566">
          <p15:clr>
            <a:srgbClr val="E5E5E5"/>
          </p15:clr>
        </p15:guide>
        <p15:guide id="41" pos="4680">
          <p15:clr>
            <a:srgbClr val="E5E5E5"/>
          </p15:clr>
        </p15:guide>
        <p15:guide id="43" pos="4920">
          <p15:clr>
            <a:srgbClr val="E5E5E5"/>
          </p15:clr>
        </p15:guide>
        <p15:guide id="44" pos="5040">
          <p15:clr>
            <a:srgbClr val="E5E5E5"/>
          </p15:clr>
        </p15:guide>
        <p15:guide id="45" pos="5160">
          <p15:clr>
            <a:srgbClr val="E5E5E5"/>
          </p15:clr>
        </p15:guide>
        <p15:guide id="47" pos="5400">
          <p15:clr>
            <a:srgbClr val="E5E5E5"/>
          </p15:clr>
        </p15:guide>
        <p15:guide id="48" pos="5520">
          <p15:clr>
            <a:srgbClr val="E5E5E5"/>
          </p15:clr>
        </p15:guide>
        <p15:guide id="49" pos="5640">
          <p15:clr>
            <a:srgbClr val="E5E5E5"/>
          </p15:clr>
        </p15:guide>
        <p15:guide id="51" pos="5880">
          <p15:clr>
            <a:srgbClr val="E5E5E5"/>
          </p15:clr>
        </p15:guide>
        <p15:guide id="52" pos="6000">
          <p15:clr>
            <a:srgbClr val="E5E5E5"/>
          </p15:clr>
        </p15:guide>
        <p15:guide id="53" pos="6120">
          <p15:clr>
            <a:srgbClr val="E5E5E5"/>
          </p15:clr>
        </p15:guide>
        <p15:guide id="55" pos="6360">
          <p15:clr>
            <a:srgbClr val="E5E5E5"/>
          </p15:clr>
        </p15:guide>
        <p15:guide id="56" pos="6480">
          <p15:clr>
            <a:srgbClr val="E5E5E5"/>
          </p15:clr>
        </p15:guide>
        <p15:guide id="57" pos="6600">
          <p15:clr>
            <a:srgbClr val="E5E5E5"/>
          </p15:clr>
        </p15:guide>
        <p15:guide id="59" pos="6840">
          <p15:clr>
            <a:srgbClr val="E5E5E5"/>
          </p15:clr>
        </p15:guide>
        <p15:guide id="60" pos="6960">
          <p15:clr>
            <a:srgbClr val="E5E5E5"/>
          </p15:clr>
        </p15:guide>
        <p15:guide id="61" pos="7080">
          <p15:clr>
            <a:srgbClr val="E5E5E5"/>
          </p15:clr>
        </p15:guide>
        <p15:guide id="63" pos="7320">
          <p15:clr>
            <a:srgbClr val="E5E5E5"/>
          </p15:clr>
        </p15:guide>
        <p15:guide id="65" pos="3840">
          <p15:clr>
            <a:srgbClr val="F26B43"/>
          </p15:clr>
        </p15:guide>
        <p15:guide id="66" orient="horz" pos="480">
          <p15:clr>
            <a:srgbClr val="F26B43"/>
          </p15:clr>
        </p15:guide>
        <p15:guide id="67" orient="horz" pos="4320">
          <p15:clr>
            <a:srgbClr val="E5E5E5"/>
          </p15:clr>
        </p15:guide>
        <p15:guide id="68" orient="horz" pos="120">
          <p15:clr>
            <a:srgbClr val="E5E5E5"/>
          </p15:clr>
        </p15:guide>
        <p15:guide id="70" orient="horz" pos="360">
          <p15:clr>
            <a:srgbClr val="E5E5E5"/>
          </p15:clr>
        </p15:guide>
        <p15:guide id="72" orient="horz" pos="595">
          <p15:clr>
            <a:srgbClr val="E5E5E5"/>
          </p15:clr>
        </p15:guide>
        <p15:guide id="73" orient="horz" pos="720">
          <p15:clr>
            <a:srgbClr val="E5E5E5"/>
          </p15:clr>
        </p15:guide>
        <p15:guide id="74" orient="horz" pos="840">
          <p15:clr>
            <a:srgbClr val="E5E5E5"/>
          </p15:clr>
        </p15:guide>
        <p15:guide id="75" orient="horz" pos="958">
          <p15:clr>
            <a:srgbClr val="E5E5E5"/>
          </p15:clr>
        </p15:guide>
        <p15:guide id="77" orient="horz" pos="1200">
          <p15:clr>
            <a:srgbClr val="E5E5E5"/>
          </p15:clr>
        </p15:guide>
        <p15:guide id="78" orient="horz" pos="1320">
          <p15:clr>
            <a:srgbClr val="E5E5E5"/>
          </p15:clr>
        </p15:guide>
        <p15:guide id="79" orient="horz" pos="1440">
          <p15:clr>
            <a:srgbClr val="E5E5E5"/>
          </p15:clr>
        </p15:guide>
        <p15:guide id="80" orient="horz" pos="1548">
          <p15:clr>
            <a:srgbClr val="E5E5E5"/>
          </p15:clr>
        </p15:guide>
        <p15:guide id="81" orient="horz" pos="1680">
          <p15:clr>
            <a:srgbClr val="E5E5E5"/>
          </p15:clr>
        </p15:guide>
        <p15:guide id="82" orient="horz" pos="1800">
          <p15:clr>
            <a:srgbClr val="E5E5E5"/>
          </p15:clr>
        </p15:guide>
        <p15:guide id="83" orient="horz" pos="1920">
          <p15:clr>
            <a:srgbClr val="E5E5E5"/>
          </p15:clr>
        </p15:guide>
        <p15:guide id="84" orient="horz" pos="2040">
          <p15:clr>
            <a:srgbClr val="E5E5E5"/>
          </p15:clr>
        </p15:guide>
        <p15:guide id="85" orient="horz" pos="2160">
          <p15:clr>
            <a:srgbClr val="E5E5E5"/>
          </p15:clr>
        </p15:guide>
        <p15:guide id="86" orient="horz" pos="2272">
          <p15:clr>
            <a:srgbClr val="E5E5E5"/>
          </p15:clr>
        </p15:guide>
        <p15:guide id="87" orient="horz" pos="2400">
          <p15:clr>
            <a:srgbClr val="E5E5E5"/>
          </p15:clr>
        </p15:guide>
        <p15:guide id="88" orient="horz" pos="2520">
          <p15:clr>
            <a:srgbClr val="E5E5E5"/>
          </p15:clr>
        </p15:guide>
        <p15:guide id="89" orient="horz" pos="2640">
          <p15:clr>
            <a:srgbClr val="E5E5E5"/>
          </p15:clr>
        </p15:guide>
        <p15:guide id="90" orient="horz" pos="2760">
          <p15:clr>
            <a:srgbClr val="E5E5E5"/>
          </p15:clr>
        </p15:guide>
        <p15:guide id="91" orient="horz" pos="2880">
          <p15:clr>
            <a:srgbClr val="E5E5E5"/>
          </p15:clr>
        </p15:guide>
        <p15:guide id="92" orient="horz" pos="3000">
          <p15:clr>
            <a:srgbClr val="E5E5E5"/>
          </p15:clr>
        </p15:guide>
        <p15:guide id="93" orient="horz" pos="3120">
          <p15:clr>
            <a:srgbClr val="E5E5E5"/>
          </p15:clr>
        </p15:guide>
        <p15:guide id="94" orient="horz" pos="3240">
          <p15:clr>
            <a:srgbClr val="E5E5E5"/>
          </p15:clr>
        </p15:guide>
        <p15:guide id="95" orient="horz" pos="3360">
          <p15:clr>
            <a:srgbClr val="E5E5E5"/>
          </p15:clr>
        </p15:guide>
        <p15:guide id="96" orient="horz" pos="3480">
          <p15:clr>
            <a:srgbClr val="E5E5E5"/>
          </p15:clr>
        </p15:guide>
        <p15:guide id="98" orient="horz" pos="3725">
          <p15:clr>
            <a:srgbClr val="E5E5E5"/>
          </p15:clr>
        </p15:guide>
        <p15:guide id="99" orient="horz" pos="3840">
          <p15:clr>
            <a:srgbClr val="E5E5E5"/>
          </p15:clr>
        </p15:guide>
        <p15:guide id="100" orient="horz" pos="3960">
          <p15:clr>
            <a:srgbClr val="E5E5E5"/>
          </p15:clr>
        </p15:guide>
        <p15:guide id="102" orient="horz" pos="4200">
          <p15:clr>
            <a:srgbClr val="E5E5E5"/>
          </p15:clr>
        </p15:guide>
        <p15:guide id="103">
          <p15:clr>
            <a:srgbClr val="5ACBF0"/>
          </p15:clr>
        </p15:guide>
        <p15:guide id="104" pos="7680">
          <p15:clr>
            <a:srgbClr val="5ACBF0"/>
          </p15:clr>
        </p15:guide>
        <p15:guide id="105" pos="480">
          <p15:clr>
            <a:srgbClr val="5ACBF0"/>
          </p15:clr>
        </p15:guide>
        <p15:guide id="106" pos="960">
          <p15:clr>
            <a:srgbClr val="5ACBF0"/>
          </p15:clr>
        </p15:guide>
        <p15:guide id="107" pos="1440">
          <p15:clr>
            <a:srgbClr val="5ACBF0"/>
          </p15:clr>
        </p15:guide>
        <p15:guide id="108" pos="1920">
          <p15:clr>
            <a:srgbClr val="5ACBF0"/>
          </p15:clr>
        </p15:guide>
        <p15:guide id="109" pos="2400">
          <p15:clr>
            <a:srgbClr val="5ACBF0"/>
          </p15:clr>
        </p15:guide>
        <p15:guide id="110" pos="2880">
          <p15:clr>
            <a:srgbClr val="5ACBF0"/>
          </p15:clr>
        </p15:guide>
        <p15:guide id="111" pos="3360">
          <p15:clr>
            <a:srgbClr val="5ACBF0"/>
          </p15:clr>
        </p15:guide>
        <p15:guide id="113" pos="4320">
          <p15:clr>
            <a:srgbClr val="5ACBF0"/>
          </p15:clr>
        </p15:guide>
        <p15:guide id="114" pos="4800">
          <p15:clr>
            <a:srgbClr val="5ACBF0"/>
          </p15:clr>
        </p15:guide>
        <p15:guide id="115" pos="5280">
          <p15:clr>
            <a:srgbClr val="5ACBF0"/>
          </p15:clr>
        </p15:guide>
        <p15:guide id="116" pos="5760">
          <p15:clr>
            <a:srgbClr val="5ACBF0"/>
          </p15:clr>
        </p15:guide>
        <p15:guide id="117" pos="6240">
          <p15:clr>
            <a:srgbClr val="5ACBF0"/>
          </p15:clr>
        </p15:guide>
        <p15:guide id="118" pos="6720">
          <p15:clr>
            <a:srgbClr val="5ACBF0"/>
          </p15:clr>
        </p15:guide>
        <p15:guide id="119" pos="7200">
          <p15:clr>
            <a:srgbClr val="5ACBF0"/>
          </p15:clr>
        </p15:guide>
        <p15:guide id="120" orient="horz" pos="240">
          <p15:clr>
            <a:srgbClr val="5ACBF0"/>
          </p15:clr>
        </p15:guide>
        <p15:guide id="121" orient="horz" pos="1071">
          <p15:clr>
            <a:srgbClr val="E5E5E5"/>
          </p15:clr>
        </p15:guide>
        <p15:guide id="122" orient="horz" pos="4080">
          <p15:clr>
            <a:srgbClr val="5ACBF0"/>
          </p15:clr>
        </p15:guide>
        <p15:guide id="123" pos="597">
          <p15:clr>
            <a:srgbClr val="A4A3A4"/>
          </p15:clr>
        </p15:guide>
        <p15:guide id="124" pos="7446">
          <p15:clr>
            <a:srgbClr val="F26B43"/>
          </p15:clr>
        </p15:guide>
        <p15:guide id="125" pos="7540">
          <p15:clr>
            <a:srgbClr val="E5E5E5"/>
          </p15:clr>
        </p15:guide>
        <p15:guide id="126" orient="horz">
          <p15:clr>
            <a:srgbClr val="F26B43"/>
          </p15:clr>
        </p15:guide>
        <p15:guide id="127" orient="horz" pos="3612">
          <p15:clr>
            <a:srgbClr val="F26B43"/>
          </p15:clr>
        </p15:guide>
        <p15:guide id="128" orient="horz" pos="240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DDEDD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29FA11A-9DBC-A069-FE18-3BA9B83B19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3270AF2-3CC5-BAF0-03AD-FCEE904A0D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-1"/>
            <a:ext cx="6858000" cy="6858000"/>
          </a:xfrm>
          <a:prstGeom prst="rect">
            <a:avLst/>
          </a:prstGeom>
        </p:spPr>
      </p:pic>
      <p:sp>
        <p:nvSpPr>
          <p:cNvPr id="10" name="Подзаголовок 3">
            <a:extLst>
              <a:ext uri="{FF2B5EF4-FFF2-40B4-BE49-F238E27FC236}">
                <a16:creationId xmlns:a16="http://schemas.microsoft.com/office/drawing/2014/main" id="{FDA1504F-3F3D-B226-D0B3-9396B2B0FB93}"/>
              </a:ext>
            </a:extLst>
          </p:cNvPr>
          <p:cNvSpPr txBox="1">
            <a:spLocks/>
          </p:cNvSpPr>
          <p:nvPr/>
        </p:nvSpPr>
        <p:spPr>
          <a:xfrm>
            <a:off x="201032" y="5061945"/>
            <a:ext cx="4802188" cy="1079500"/>
          </a:xfr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Александр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Косицин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ru-RU" sz="2800" dirty="0">
              <a:latin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Райффайзен банк</a:t>
            </a:r>
          </a:p>
        </p:txBody>
      </p:sp>
      <p:sp>
        <p:nvSpPr>
          <p:cNvPr id="11" name="Заголовок 2">
            <a:extLst>
              <a:ext uri="{FF2B5EF4-FFF2-40B4-BE49-F238E27FC236}">
                <a16:creationId xmlns:a16="http://schemas.microsoft.com/office/drawing/2014/main" id="{7A9124E1-899F-0E01-7322-DCE29CE536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032" y="1256305"/>
            <a:ext cx="5132968" cy="2384051"/>
          </a:xfrm>
        </p:spPr>
        <p:txBody>
          <a:bodyPr anchor="b">
            <a:noAutofit/>
          </a:bodyPr>
          <a:lstStyle/>
          <a:p>
            <a:r>
              <a:rPr lang="ru-RU" sz="4000" dirty="0">
                <a:solidFill>
                  <a:schemeClr val="tx1"/>
                </a:solidFill>
              </a:rPr>
              <a:t>Поваренная книга </a:t>
            </a:r>
            <a:r>
              <a:rPr lang="en" sz="4000" dirty="0">
                <a:solidFill>
                  <a:schemeClr val="tx1"/>
                </a:solidFill>
              </a:rPr>
              <a:t>DevOps,</a:t>
            </a:r>
            <a:br>
              <a:rPr lang="en" sz="4000" dirty="0">
                <a:solidFill>
                  <a:schemeClr val="tx1"/>
                </a:solidFill>
              </a:rPr>
            </a:br>
            <a:r>
              <a:rPr lang="ru-RU" sz="4000" dirty="0">
                <a:solidFill>
                  <a:schemeClr val="tx1"/>
                </a:solidFill>
              </a:rPr>
              <a:t>или Как приготовить</a:t>
            </a:r>
            <a:br>
              <a:rPr lang="ru-RU" sz="4000" dirty="0">
                <a:solidFill>
                  <a:schemeClr val="tx1"/>
                </a:solidFill>
              </a:rPr>
            </a:br>
            <a:r>
              <a:rPr lang="ru-RU" sz="4000" dirty="0">
                <a:solidFill>
                  <a:schemeClr val="tx1"/>
                </a:solidFill>
              </a:rPr>
              <a:t>практики в банке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84B64E5-7E1E-72FF-02E6-C3A33A1A4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685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96B25-ED59-997C-EF7C-9AD51F591B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76E78E-6A38-A59B-1086-8C60E322A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8233" y="1128581"/>
            <a:ext cx="5141667" cy="789276"/>
          </a:xfrm>
        </p:spPr>
        <p:txBody>
          <a:bodyPr>
            <a:noAutofit/>
          </a:bodyPr>
          <a:lstStyle/>
          <a:p>
            <a:r>
              <a:rPr lang="ru-RU" dirty="0"/>
              <a:t>Всем привет!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506B4A-CF45-2C8D-EA51-31D39E608262}"/>
              </a:ext>
            </a:extLst>
          </p:cNvPr>
          <p:cNvSpPr txBox="1"/>
          <p:nvPr/>
        </p:nvSpPr>
        <p:spPr>
          <a:xfrm>
            <a:off x="303911" y="4994198"/>
            <a:ext cx="2716378" cy="400110"/>
          </a:xfrm>
          <a:prstGeom prst="rect">
            <a:avLst/>
          </a:prstGeom>
        </p:spPr>
        <p:txBody>
          <a:bodyPr vert="horz" wrap="square" lIns="9000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Опыт в банке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5BCA61C-3751-645A-8233-B72B9FA91F20}"/>
              </a:ext>
            </a:extLst>
          </p:cNvPr>
          <p:cNvSpPr txBox="1"/>
          <p:nvPr/>
        </p:nvSpPr>
        <p:spPr>
          <a:xfrm>
            <a:off x="303911" y="3806256"/>
            <a:ext cx="2716378" cy="40011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IT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больше 20 лет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56F347-CB72-CB19-09A6-B245A717E2EA}"/>
              </a:ext>
            </a:extLst>
          </p:cNvPr>
          <p:cNvSpPr txBox="1"/>
          <p:nvPr/>
        </p:nvSpPr>
        <p:spPr>
          <a:xfrm>
            <a:off x="315582" y="5992039"/>
            <a:ext cx="2716379" cy="400110"/>
          </a:xfrm>
          <a:prstGeom prst="rect">
            <a:avLst/>
          </a:prstGeom>
        </p:spPr>
        <p:txBody>
          <a:bodyPr vert="horz" wrap="square" lIns="90000" tIns="45720" rIns="91440" bIns="4572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Сейчас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8D5D52F4-15A1-72B2-83BF-4749F277D2B4}"/>
              </a:ext>
            </a:extLst>
          </p:cNvPr>
          <p:cNvCxnSpPr>
            <a:cxnSpLocks/>
          </p:cNvCxnSpPr>
          <p:nvPr/>
        </p:nvCxnSpPr>
        <p:spPr>
          <a:xfrm flipH="1">
            <a:off x="371476" y="4617701"/>
            <a:ext cx="11332886" cy="0"/>
          </a:xfrm>
          <a:prstGeom prst="line">
            <a:avLst/>
          </a:prstGeom>
          <a:ln>
            <a:solidFill>
              <a:srgbClr val="181C2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>
            <a:extLst>
              <a:ext uri="{FF2B5EF4-FFF2-40B4-BE49-F238E27FC236}">
                <a16:creationId xmlns:a16="http://schemas.microsoft.com/office/drawing/2014/main" id="{8946074B-3610-FD16-8397-0318879A21AB}"/>
              </a:ext>
            </a:extLst>
          </p:cNvPr>
          <p:cNvCxnSpPr>
            <a:cxnSpLocks/>
          </p:cNvCxnSpPr>
          <p:nvPr/>
        </p:nvCxnSpPr>
        <p:spPr>
          <a:xfrm flipH="1">
            <a:off x="371476" y="5770806"/>
            <a:ext cx="11332886" cy="0"/>
          </a:xfrm>
          <a:prstGeom prst="line">
            <a:avLst/>
          </a:prstGeom>
          <a:ln>
            <a:solidFill>
              <a:srgbClr val="181C2B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9" name="Текст 2">
            <a:extLst>
              <a:ext uri="{FF2B5EF4-FFF2-40B4-BE49-F238E27FC236}">
                <a16:creationId xmlns:a16="http://schemas.microsoft.com/office/drawing/2014/main" id="{E087F5AF-6FFB-0277-8A9D-A0CFEC7D4C1F}"/>
              </a:ext>
            </a:extLst>
          </p:cNvPr>
          <p:cNvSpPr txBox="1">
            <a:spLocks/>
          </p:cNvSpPr>
          <p:nvPr/>
        </p:nvSpPr>
        <p:spPr>
          <a:xfrm>
            <a:off x="2948233" y="1719347"/>
            <a:ext cx="8481767" cy="122705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Меня зовут </a:t>
            </a:r>
            <a:r>
              <a:rPr kumimoji="0" lang="ru-RU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Косицин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Александр!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На данный момент руковожу 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Enabling-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командой в Райффайзен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банке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FC45B9F-CDFC-E073-E8D9-FCC8407F73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352" r="22352"/>
          <a:stretch>
            <a:fillRect/>
          </a:stretch>
        </p:blipFill>
        <p:spPr>
          <a:xfrm>
            <a:off x="407988" y="781322"/>
            <a:ext cx="1609724" cy="2478434"/>
          </a:xfrm>
          <a:prstGeom prst="roundRect">
            <a:avLst>
              <a:gd name="adj" fmla="val 47393"/>
            </a:avLst>
          </a:prstGeom>
          <a:blipFill>
            <a:blip r:embed="rId4" cstate="print"/>
            <a:stretch>
              <a:fillRect/>
            </a:stretch>
          </a:blipFill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FE6569AC-5DB3-414F-7857-F5D3DFF1DA57}"/>
              </a:ext>
            </a:extLst>
          </p:cNvPr>
          <p:cNvSpPr txBox="1"/>
          <p:nvPr/>
        </p:nvSpPr>
        <p:spPr>
          <a:xfrm>
            <a:off x="3528289" y="3554520"/>
            <a:ext cx="7698511" cy="973257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Начинал лаборантом кабинета информатики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исал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фронт, бэк, администрировал серверы и инфраструктуру,</a:t>
            </a:r>
            <a:b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</a:b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том числе за полярным кругом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C831E1-73C5-69AB-80E5-FB33E3D562A8}"/>
              </a:ext>
            </a:extLst>
          </p:cNvPr>
          <p:cNvSpPr txBox="1"/>
          <p:nvPr/>
        </p:nvSpPr>
        <p:spPr>
          <a:xfrm>
            <a:off x="3528291" y="4707625"/>
            <a:ext cx="5920509" cy="973257"/>
          </a:xfrm>
          <a:prstGeom prst="rect">
            <a:avLst/>
          </a:prstGeom>
        </p:spPr>
        <p:txBody>
          <a:bodyPr vert="horz" wrap="square" lIns="90000" tIns="45720" rIns="91440" bIns="45720" rtlCol="0" anchor="ctr">
            <a:no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 Райффайзен пришел в 2020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</a:t>
            </a:r>
            <a:r>
              <a:rPr kumimoji="0" lang="ru-RU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оработал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в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L2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-поддержке, в продуктовых командах и в итоге пришел в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Enabling</a:t>
            </a: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-команду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C15BF77-DC55-BE32-2C88-B8C786E3EE53}"/>
              </a:ext>
            </a:extLst>
          </p:cNvPr>
          <p:cNvSpPr txBox="1"/>
          <p:nvPr/>
        </p:nvSpPr>
        <p:spPr>
          <a:xfrm>
            <a:off x="3528289" y="5860729"/>
            <a:ext cx="8348129" cy="662730"/>
          </a:xfrm>
          <a:prstGeom prst="rect">
            <a:avLst/>
          </a:prstGeom>
        </p:spPr>
        <p:txBody>
          <a:bodyPr vert="horz" wrap="square" lIns="9000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181C2B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Руководитель направления по развитию платформ разработки</a:t>
            </a:r>
          </a:p>
        </p:txBody>
      </p:sp>
    </p:spTree>
    <p:extLst>
      <p:ext uri="{BB962C8B-B14F-4D97-AF65-F5344CB8AC3E}">
        <p14:creationId xmlns:p14="http://schemas.microsoft.com/office/powerpoint/2010/main" val="2199154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00971-790E-B2A0-B01D-2A3A843B9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9F1D0E24-57CA-3551-9C69-172AFE7406C7}"/>
              </a:ext>
            </a:extLst>
          </p:cNvPr>
          <p:cNvSpPr/>
          <p:nvPr/>
        </p:nvSpPr>
        <p:spPr>
          <a:xfrm>
            <a:off x="6244420" y="1234301"/>
            <a:ext cx="5589051" cy="2448807"/>
          </a:xfrm>
          <a:prstGeom prst="roundRect">
            <a:avLst>
              <a:gd name="adj" fmla="val 936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84472A8F-8945-1ABB-EF6D-E637D0C2F51C}"/>
              </a:ext>
            </a:extLst>
          </p:cNvPr>
          <p:cNvSpPr/>
          <p:nvPr/>
        </p:nvSpPr>
        <p:spPr>
          <a:xfrm>
            <a:off x="407987" y="1234301"/>
            <a:ext cx="5589051" cy="2448807"/>
          </a:xfrm>
          <a:prstGeom prst="roundRect">
            <a:avLst>
              <a:gd name="adj" fmla="val 936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6C0E9392-EB25-61DE-75FE-9F46FC29DEC9}"/>
              </a:ext>
            </a:extLst>
          </p:cNvPr>
          <p:cNvSpPr/>
          <p:nvPr/>
        </p:nvSpPr>
        <p:spPr>
          <a:xfrm>
            <a:off x="3449894" y="3938396"/>
            <a:ext cx="5589051" cy="2448807"/>
          </a:xfrm>
          <a:prstGeom prst="roundRect">
            <a:avLst>
              <a:gd name="adj" fmla="val 8883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5EAC75-FE45-B957-664B-D58F35430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8321040" cy="596901"/>
          </a:xfrm>
        </p:spPr>
        <p:txBody>
          <a:bodyPr>
            <a:noAutofit/>
          </a:bodyPr>
          <a:lstStyle/>
          <a:p>
            <a:r>
              <a:rPr lang="ru-RU" dirty="0"/>
              <a:t>Почему понадобился </a:t>
            </a:r>
            <a:r>
              <a:rPr lang="en" dirty="0" err="1"/>
              <a:t>CookBook</a:t>
            </a: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9BD7BD-FEDD-537F-6E75-CE50A190B5A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8650" y="1490844"/>
            <a:ext cx="4895850" cy="808044"/>
          </a:xfrm>
        </p:spPr>
        <p:txBody>
          <a:bodyPr>
            <a:noAutofit/>
          </a:bodyPr>
          <a:lstStyle/>
          <a:p>
            <a:r>
              <a:rPr lang="ru-RU" dirty="0"/>
              <a:t>Что использовать?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20431A-90E9-0AD4-DC0E-D0C5CC5E9AF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18938" y="1489589"/>
            <a:ext cx="5070369" cy="808044"/>
          </a:xfrm>
        </p:spPr>
        <p:txBody>
          <a:bodyPr>
            <a:noAutofit/>
          </a:bodyPr>
          <a:lstStyle/>
          <a:p>
            <a:r>
              <a:rPr lang="ru-RU" dirty="0"/>
              <a:t>Как выполнить?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9FBD220-E445-CF99-BB9D-BC79977C277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670556" y="4193252"/>
            <a:ext cx="5116513" cy="808044"/>
          </a:xfrm>
        </p:spPr>
        <p:txBody>
          <a:bodyPr>
            <a:noAutofit/>
          </a:bodyPr>
          <a:lstStyle/>
          <a:p>
            <a:r>
              <a:rPr lang="ru-RU" dirty="0"/>
              <a:t>Как проверить?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FA570FFE-851A-681D-1F15-7DF4F307D3B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28650" y="2506694"/>
            <a:ext cx="4895850" cy="968607"/>
          </a:xfrm>
        </p:spPr>
        <p:txBody>
          <a:bodyPr>
            <a:noAutofit/>
          </a:bodyPr>
          <a:lstStyle/>
          <a:p>
            <a:r>
              <a:rPr lang="ru-RU" dirty="0"/>
              <a:t>Инструменты и компоненты,</a:t>
            </a:r>
          </a:p>
          <a:p>
            <a:r>
              <a:rPr lang="ru-RU" dirty="0"/>
              <a:t>доступные в банке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ABB47EB0-1A43-8D74-F75F-07F9739A27E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418938" y="2460393"/>
            <a:ext cx="4895850" cy="968607"/>
          </a:xfrm>
        </p:spPr>
        <p:txBody>
          <a:bodyPr>
            <a:noAutofit/>
          </a:bodyPr>
          <a:lstStyle/>
          <a:p>
            <a:r>
              <a:rPr lang="ru-RU" dirty="0"/>
              <a:t>Примеры, автоматизация</a:t>
            </a:r>
          </a:p>
          <a:p>
            <a:r>
              <a:rPr lang="ru-RU" dirty="0"/>
              <a:t>и принятые процедуры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68AAB4D4-6705-CED3-A0B8-9D06E268CC4D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3780887" y="5162799"/>
            <a:ext cx="4895850" cy="968607"/>
          </a:xfrm>
        </p:spPr>
        <p:txBody>
          <a:bodyPr>
            <a:noAutofit/>
          </a:bodyPr>
          <a:lstStyle/>
          <a:p>
            <a:r>
              <a:rPr lang="ru-RU" dirty="0"/>
              <a:t>Наблюдение после релиза</a:t>
            </a:r>
          </a:p>
          <a:p>
            <a:r>
              <a:rPr lang="ru-RU" dirty="0"/>
              <a:t>и готовность к откату</a:t>
            </a:r>
          </a:p>
        </p:txBody>
      </p:sp>
    </p:spTree>
    <p:extLst>
      <p:ext uri="{BB962C8B-B14F-4D97-AF65-F5344CB8AC3E}">
        <p14:creationId xmlns:p14="http://schemas.microsoft.com/office/powerpoint/2010/main" val="3289248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D96BC-4803-44E3-A6BF-C5FDD285D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85020"/>
            <a:ext cx="10599761" cy="596901"/>
          </a:xfrm>
        </p:spPr>
        <p:txBody>
          <a:bodyPr>
            <a:noAutofit/>
          </a:bodyPr>
          <a:lstStyle/>
          <a:p>
            <a:r>
              <a:rPr lang="ru-RU" dirty="0"/>
              <a:t>Cookbook в нашем понимании</a:t>
            </a:r>
          </a:p>
        </p:txBody>
      </p:sp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C23C626E-DFEC-43A3-816B-EE9BBC91ED42}"/>
              </a:ext>
            </a:extLst>
          </p:cNvPr>
          <p:cNvSpPr/>
          <p:nvPr/>
        </p:nvSpPr>
        <p:spPr>
          <a:xfrm>
            <a:off x="6244420" y="1234301"/>
            <a:ext cx="5589051" cy="2448807"/>
          </a:xfrm>
          <a:prstGeom prst="roundRect">
            <a:avLst>
              <a:gd name="adj" fmla="val 936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12" name="Скругленный прямоугольник 11">
            <a:extLst>
              <a:ext uri="{FF2B5EF4-FFF2-40B4-BE49-F238E27FC236}">
                <a16:creationId xmlns:a16="http://schemas.microsoft.com/office/drawing/2014/main" id="{CFCAD053-304B-0BC9-EB8A-FB3A3A1E4240}"/>
              </a:ext>
            </a:extLst>
          </p:cNvPr>
          <p:cNvSpPr/>
          <p:nvPr/>
        </p:nvSpPr>
        <p:spPr>
          <a:xfrm>
            <a:off x="407987" y="1234301"/>
            <a:ext cx="5589051" cy="2448807"/>
          </a:xfrm>
          <a:prstGeom prst="roundRect">
            <a:avLst>
              <a:gd name="adj" fmla="val 936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202DD3B7-FF83-2346-0A95-10605E01313D}"/>
              </a:ext>
            </a:extLst>
          </p:cNvPr>
          <p:cNvSpPr txBox="1">
            <a:spLocks/>
          </p:cNvSpPr>
          <p:nvPr/>
        </p:nvSpPr>
        <p:spPr>
          <a:xfrm>
            <a:off x="628650" y="1490844"/>
            <a:ext cx="5026730" cy="8080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/>
              <a:t>Инженерная практика</a:t>
            </a:r>
          </a:p>
        </p:txBody>
      </p:sp>
      <p:sp>
        <p:nvSpPr>
          <p:cNvPr id="14" name="Текст 3">
            <a:extLst>
              <a:ext uri="{FF2B5EF4-FFF2-40B4-BE49-F238E27FC236}">
                <a16:creationId xmlns:a16="http://schemas.microsoft.com/office/drawing/2014/main" id="{2FB48064-9291-41DA-6EAF-9407DB424B3F}"/>
              </a:ext>
            </a:extLst>
          </p:cNvPr>
          <p:cNvSpPr txBox="1">
            <a:spLocks/>
          </p:cNvSpPr>
          <p:nvPr/>
        </p:nvSpPr>
        <p:spPr>
          <a:xfrm>
            <a:off x="6418939" y="1489589"/>
            <a:ext cx="5143232" cy="80804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3600" dirty="0"/>
              <a:t>Применение в банке</a:t>
            </a:r>
          </a:p>
        </p:txBody>
      </p:sp>
      <p:sp>
        <p:nvSpPr>
          <p:cNvPr id="15" name="Текст 8">
            <a:extLst>
              <a:ext uri="{FF2B5EF4-FFF2-40B4-BE49-F238E27FC236}">
                <a16:creationId xmlns:a16="http://schemas.microsoft.com/office/drawing/2014/main" id="{2F9C1D4E-8E48-C8F0-DA78-61D2C1F9CA82}"/>
              </a:ext>
            </a:extLst>
          </p:cNvPr>
          <p:cNvSpPr txBox="1">
            <a:spLocks/>
          </p:cNvSpPr>
          <p:nvPr/>
        </p:nvSpPr>
        <p:spPr>
          <a:xfrm>
            <a:off x="628650" y="2234761"/>
            <a:ext cx="4895850" cy="9686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Какую проблему решаем?</a:t>
            </a:r>
          </a:p>
          <a:p>
            <a:r>
              <a:rPr lang="ru-RU" sz="2000" dirty="0"/>
              <a:t>Когда подход применим?</a:t>
            </a:r>
          </a:p>
          <a:p>
            <a:r>
              <a:rPr lang="ru-RU" sz="2000" dirty="0"/>
              <a:t>Как оценить результат?</a:t>
            </a:r>
          </a:p>
        </p:txBody>
      </p:sp>
      <p:sp>
        <p:nvSpPr>
          <p:cNvPr id="19" name="Текст 9">
            <a:extLst>
              <a:ext uri="{FF2B5EF4-FFF2-40B4-BE49-F238E27FC236}">
                <a16:creationId xmlns:a16="http://schemas.microsoft.com/office/drawing/2014/main" id="{A2ED22FF-637A-79AF-65BC-B4C31F56977B}"/>
              </a:ext>
            </a:extLst>
          </p:cNvPr>
          <p:cNvSpPr txBox="1">
            <a:spLocks/>
          </p:cNvSpPr>
          <p:nvPr/>
        </p:nvSpPr>
        <p:spPr>
          <a:xfrm>
            <a:off x="6418939" y="2233506"/>
            <a:ext cx="4895850" cy="96860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/>
              <a:t>Какие инструменты доступны?</a:t>
            </a:r>
          </a:p>
          <a:p>
            <a:r>
              <a:rPr lang="ru-RU" sz="2000" dirty="0"/>
              <a:t>Какие шаги выполнить?</a:t>
            </a:r>
          </a:p>
          <a:p>
            <a:r>
              <a:rPr lang="ru-RU" sz="2000" dirty="0"/>
              <a:t>Какие ограничения учитывать?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3C99F67-3C2D-9F6A-1DF3-EED8B8801EC4}"/>
              </a:ext>
            </a:extLst>
          </p:cNvPr>
          <p:cNvSpPr txBox="1"/>
          <p:nvPr/>
        </p:nvSpPr>
        <p:spPr>
          <a:xfrm>
            <a:off x="5973120" y="2206391"/>
            <a:ext cx="270414" cy="50462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>
              <a:lnSpc>
                <a:spcPts val="4209"/>
              </a:lnSpc>
              <a:spcBef>
                <a:spcPts val="0"/>
              </a:spcBef>
              <a:spcAft>
                <a:spcPts val="0"/>
              </a:spcAft>
              <a:defRPr sz="3450" b="1">
                <a:solidFill>
                  <a:srgbClr val="087A61"/>
                </a:solidFill>
                <a:latin typeface="Arial"/>
              </a:defRPr>
            </a:pPr>
            <a:r>
              <a:rPr dirty="0"/>
              <a:t>+</a:t>
            </a: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FC578E58-B0EE-0E94-9F27-AE2D6B253E99}"/>
              </a:ext>
            </a:extLst>
          </p:cNvPr>
          <p:cNvGrpSpPr/>
          <p:nvPr/>
        </p:nvGrpSpPr>
        <p:grpSpPr>
          <a:xfrm>
            <a:off x="412752" y="4894716"/>
            <a:ext cx="11366496" cy="955350"/>
            <a:chOff x="1692893" y="2197290"/>
            <a:chExt cx="5572750" cy="1275141"/>
          </a:xfrm>
        </p:grpSpPr>
        <p:sp>
          <p:nvSpPr>
            <p:cNvPr id="25" name="Скругленный прямоугольник 24">
              <a:extLst>
                <a:ext uri="{FF2B5EF4-FFF2-40B4-BE49-F238E27FC236}">
                  <a16:creationId xmlns:a16="http://schemas.microsoft.com/office/drawing/2014/main" id="{6358B89A-143D-340A-17EC-202443D9EBF0}"/>
                </a:ext>
              </a:extLst>
            </p:cNvPr>
            <p:cNvSpPr/>
            <p:nvPr/>
          </p:nvSpPr>
          <p:spPr>
            <a:xfrm>
              <a:off x="1692893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ru-RU" sz="2000" dirty="0">
                  <a:solidFill>
                    <a:schemeClr val="bg1"/>
                  </a:solidFill>
                </a:rPr>
                <a:t>Задача</a:t>
              </a:r>
            </a:p>
          </p:txBody>
        </p:sp>
        <p:sp>
          <p:nvSpPr>
            <p:cNvPr id="26" name="Скругленный прямоугольник 25">
              <a:extLst>
                <a:ext uri="{FF2B5EF4-FFF2-40B4-BE49-F238E27FC236}">
                  <a16:creationId xmlns:a16="http://schemas.microsoft.com/office/drawing/2014/main" id="{E48D5E7A-4670-EC83-90C6-BC7AA09823EF}"/>
                </a:ext>
              </a:extLst>
            </p:cNvPr>
            <p:cNvSpPr/>
            <p:nvPr/>
          </p:nvSpPr>
          <p:spPr>
            <a:xfrm>
              <a:off x="3144975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ru-RU" sz="2000" dirty="0">
                  <a:solidFill>
                    <a:schemeClr val="tx1"/>
                  </a:solidFill>
                </a:rPr>
                <a:t>Условия</a:t>
              </a:r>
            </a:p>
          </p:txBody>
        </p:sp>
        <p:sp>
          <p:nvSpPr>
            <p:cNvPr id="27" name="Скругленный прямоугольник 26">
              <a:extLst>
                <a:ext uri="{FF2B5EF4-FFF2-40B4-BE49-F238E27FC236}">
                  <a16:creationId xmlns:a16="http://schemas.microsoft.com/office/drawing/2014/main" id="{AEB66F2A-7F27-2CAC-1A88-019E2E053B26}"/>
                </a:ext>
              </a:extLst>
            </p:cNvPr>
            <p:cNvSpPr/>
            <p:nvPr/>
          </p:nvSpPr>
          <p:spPr>
            <a:xfrm>
              <a:off x="4597057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ru-RU" sz="2000" dirty="0">
                  <a:solidFill>
                    <a:schemeClr val="tx1"/>
                  </a:solidFill>
                </a:rPr>
                <a:t>Действия</a:t>
              </a:r>
            </a:p>
          </p:txBody>
        </p:sp>
        <p:sp>
          <p:nvSpPr>
            <p:cNvPr id="28" name="Скругленный прямоугольник 27">
              <a:extLst>
                <a:ext uri="{FF2B5EF4-FFF2-40B4-BE49-F238E27FC236}">
                  <a16:creationId xmlns:a16="http://schemas.microsoft.com/office/drawing/2014/main" id="{DF44A618-F599-A219-CD42-E1D00637DC1D}"/>
                </a:ext>
              </a:extLst>
            </p:cNvPr>
            <p:cNvSpPr/>
            <p:nvPr/>
          </p:nvSpPr>
          <p:spPr>
            <a:xfrm>
              <a:off x="6049139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ru-RU" sz="2000" dirty="0">
                  <a:solidFill>
                    <a:schemeClr val="tx1"/>
                  </a:solidFill>
                </a:rPr>
                <a:t>Проверка результата</a:t>
              </a:r>
            </a:p>
          </p:txBody>
        </p:sp>
      </p:grpSp>
      <p:sp>
        <p:nvSpPr>
          <p:cNvPr id="29" name="object 19">
            <a:extLst>
              <a:ext uri="{FF2B5EF4-FFF2-40B4-BE49-F238E27FC236}">
                <a16:creationId xmlns:a16="http://schemas.microsoft.com/office/drawing/2014/main" id="{E953CCE3-9AA0-C2F3-F695-99D8E9B85679}"/>
              </a:ext>
            </a:extLst>
          </p:cNvPr>
          <p:cNvSpPr/>
          <p:nvPr/>
        </p:nvSpPr>
        <p:spPr>
          <a:xfrm>
            <a:off x="2946671" y="5209912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19">
            <a:extLst>
              <a:ext uri="{FF2B5EF4-FFF2-40B4-BE49-F238E27FC236}">
                <a16:creationId xmlns:a16="http://schemas.microsoft.com/office/drawing/2014/main" id="{BBD198CD-0F19-7340-A295-B8B9BFFD9C8D}"/>
              </a:ext>
            </a:extLst>
          </p:cNvPr>
          <p:cNvSpPr/>
          <p:nvPr/>
        </p:nvSpPr>
        <p:spPr>
          <a:xfrm>
            <a:off x="5916000" y="5209912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19">
            <a:extLst>
              <a:ext uri="{FF2B5EF4-FFF2-40B4-BE49-F238E27FC236}">
                <a16:creationId xmlns:a16="http://schemas.microsoft.com/office/drawing/2014/main" id="{667BFB61-0292-AED4-4894-AC243F19C401}"/>
              </a:ext>
            </a:extLst>
          </p:cNvPr>
          <p:cNvSpPr/>
          <p:nvPr/>
        </p:nvSpPr>
        <p:spPr>
          <a:xfrm>
            <a:off x="8877748" y="5209912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1578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D96BC-4803-44E3-A6BF-C5FDD285D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799" y="285020"/>
            <a:ext cx="10599761" cy="596901"/>
          </a:xfrm>
        </p:spPr>
        <p:txBody>
          <a:bodyPr>
            <a:noAutofit/>
          </a:bodyPr>
          <a:lstStyle/>
          <a:p>
            <a:r>
              <a:rPr lang="ru-RU" dirty="0"/>
              <a:t>Как развивался Cookbook</a:t>
            </a:r>
          </a:p>
        </p:txBody>
      </p:sp>
      <p:sp>
        <p:nvSpPr>
          <p:cNvPr id="8" name="Текст 8">
            <a:extLst>
              <a:ext uri="{FF2B5EF4-FFF2-40B4-BE49-F238E27FC236}">
                <a16:creationId xmlns:a16="http://schemas.microsoft.com/office/drawing/2014/main" id="{42868737-E2BF-80E1-7DAA-E47E7D4BBE2F}"/>
              </a:ext>
            </a:extLst>
          </p:cNvPr>
          <p:cNvSpPr txBox="1">
            <a:spLocks/>
          </p:cNvSpPr>
          <p:nvPr/>
        </p:nvSpPr>
        <p:spPr>
          <a:xfrm>
            <a:off x="521338" y="4230629"/>
            <a:ext cx="2107612" cy="22333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600" dirty="0"/>
              <a:t>Создаём структуру </a:t>
            </a:r>
            <a:r>
              <a:rPr lang="ru-RU" sz="1600" dirty="0" err="1"/>
              <a:t>DevOps</a:t>
            </a:r>
            <a:r>
              <a:rPr lang="ru-RU" sz="1600" dirty="0"/>
              <a:t> </a:t>
            </a:r>
            <a:r>
              <a:rPr lang="ru-RU" sz="1600" dirty="0" err="1"/>
              <a:t>Cookbook</a:t>
            </a:r>
            <a:r>
              <a:rPr lang="ru-RU" sz="1600" dirty="0"/>
              <a:t>.</a:t>
            </a:r>
            <a:endParaRPr kumimoji="0" lang="en" sz="16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" name="Текст 9">
            <a:extLst>
              <a:ext uri="{FF2B5EF4-FFF2-40B4-BE49-F238E27FC236}">
                <a16:creationId xmlns:a16="http://schemas.microsoft.com/office/drawing/2014/main" id="{61F759D7-7B41-3C64-7FBF-DEE186AE5E7E}"/>
              </a:ext>
            </a:extLst>
          </p:cNvPr>
          <p:cNvSpPr txBox="1">
            <a:spLocks/>
          </p:cNvSpPr>
          <p:nvPr/>
        </p:nvSpPr>
        <p:spPr>
          <a:xfrm>
            <a:off x="3369349" y="4230629"/>
            <a:ext cx="2107612" cy="22333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600" dirty="0"/>
              <a:t>Собираем практики доставки, инфраструктуры и эксплуатации.</a:t>
            </a:r>
            <a:endParaRPr kumimoji="0" lang="en" sz="16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0" name="Текст 10">
            <a:extLst>
              <a:ext uri="{FF2B5EF4-FFF2-40B4-BE49-F238E27FC236}">
                <a16:creationId xmlns:a16="http://schemas.microsoft.com/office/drawing/2014/main" id="{8D7D143C-D806-5BE9-D9A0-420B1597311B}"/>
              </a:ext>
            </a:extLst>
          </p:cNvPr>
          <p:cNvSpPr txBox="1">
            <a:spLocks/>
          </p:cNvSpPr>
          <p:nvPr/>
        </p:nvSpPr>
        <p:spPr>
          <a:xfrm>
            <a:off x="6512314" y="4230629"/>
            <a:ext cx="2107612" cy="22333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600" dirty="0"/>
              <a:t>Расширяем охват и переименовываем проект в Software Engineering </a:t>
            </a:r>
            <a:r>
              <a:rPr lang="ru-RU" sz="1600" dirty="0" err="1"/>
              <a:t>Cookbook</a:t>
            </a:r>
            <a:r>
              <a:rPr lang="ru-RU" sz="1600" dirty="0"/>
              <a:t>.</a:t>
            </a:r>
            <a:endParaRPr kumimoji="0" lang="en" sz="16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6" name="Текст 17">
            <a:extLst>
              <a:ext uri="{FF2B5EF4-FFF2-40B4-BE49-F238E27FC236}">
                <a16:creationId xmlns:a16="http://schemas.microsoft.com/office/drawing/2014/main" id="{0CC9301E-CE3E-86AB-5DED-4E31F8B4E594}"/>
              </a:ext>
            </a:extLst>
          </p:cNvPr>
          <p:cNvSpPr txBox="1">
            <a:spLocks/>
          </p:cNvSpPr>
          <p:nvPr/>
        </p:nvSpPr>
        <p:spPr>
          <a:xfrm>
            <a:off x="521339" y="2798841"/>
            <a:ext cx="2107612" cy="7227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2000" b="1" dirty="0"/>
              <a:t>Появляется каркас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Текст 18">
            <a:extLst>
              <a:ext uri="{FF2B5EF4-FFF2-40B4-BE49-F238E27FC236}">
                <a16:creationId xmlns:a16="http://schemas.microsoft.com/office/drawing/2014/main" id="{79E51BDE-8700-050B-0B64-2DDC241432DF}"/>
              </a:ext>
            </a:extLst>
          </p:cNvPr>
          <p:cNvSpPr txBox="1">
            <a:spLocks/>
          </p:cNvSpPr>
          <p:nvPr/>
        </p:nvSpPr>
        <p:spPr>
          <a:xfrm>
            <a:off x="3369349" y="2798841"/>
            <a:ext cx="2769943" cy="7227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Каркас наполняется рецептами</a:t>
            </a:r>
          </a:p>
        </p:txBody>
      </p:sp>
      <p:sp>
        <p:nvSpPr>
          <p:cNvPr id="18" name="Текст 19">
            <a:extLst>
              <a:ext uri="{FF2B5EF4-FFF2-40B4-BE49-F238E27FC236}">
                <a16:creationId xmlns:a16="http://schemas.microsoft.com/office/drawing/2014/main" id="{4599E6F3-1D06-141B-8721-3E470D95ED9D}"/>
              </a:ext>
            </a:extLst>
          </p:cNvPr>
          <p:cNvSpPr txBox="1">
            <a:spLocks/>
          </p:cNvSpPr>
          <p:nvPr/>
        </p:nvSpPr>
        <p:spPr>
          <a:xfrm>
            <a:off x="6512314" y="2798841"/>
            <a:ext cx="2525237" cy="7227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2000" b="1" dirty="0"/>
              <a:t>Книга перерастает </a:t>
            </a:r>
            <a:r>
              <a:rPr lang="ru-RU" sz="2000" b="1" dirty="0" err="1"/>
              <a:t>DevOps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cxnSp>
        <p:nvCxnSpPr>
          <p:cNvPr id="22" name="Прямая соединительная линия 21">
            <a:extLst>
              <a:ext uri="{FF2B5EF4-FFF2-40B4-BE49-F238E27FC236}">
                <a16:creationId xmlns:a16="http://schemas.microsoft.com/office/drawing/2014/main" id="{EA3D2E2B-A1CA-4C83-0726-B11FF9E0E34C}"/>
              </a:ext>
            </a:extLst>
          </p:cNvPr>
          <p:cNvCxnSpPr>
            <a:cxnSpLocks/>
            <a:stCxn id="30" idx="2"/>
          </p:cNvCxnSpPr>
          <p:nvPr/>
        </p:nvCxnSpPr>
        <p:spPr>
          <a:xfrm>
            <a:off x="549766" y="3821593"/>
            <a:ext cx="1164223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Овал 29">
            <a:extLst>
              <a:ext uri="{FF2B5EF4-FFF2-40B4-BE49-F238E27FC236}">
                <a16:creationId xmlns:a16="http://schemas.microsoft.com/office/drawing/2014/main" id="{A86769BF-A459-3BCA-11F0-04A382E7F0D4}"/>
              </a:ext>
            </a:extLst>
          </p:cNvPr>
          <p:cNvSpPr/>
          <p:nvPr/>
        </p:nvSpPr>
        <p:spPr>
          <a:xfrm>
            <a:off x="549766" y="3670460"/>
            <a:ext cx="302266" cy="3022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ABD014C2-2A2C-505A-8BE3-CEF205A1818E}"/>
              </a:ext>
            </a:extLst>
          </p:cNvPr>
          <p:cNvSpPr/>
          <p:nvPr/>
        </p:nvSpPr>
        <p:spPr>
          <a:xfrm>
            <a:off x="6594176" y="3670050"/>
            <a:ext cx="302266" cy="3022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2" name="Овал 31">
            <a:extLst>
              <a:ext uri="{FF2B5EF4-FFF2-40B4-BE49-F238E27FC236}">
                <a16:creationId xmlns:a16="http://schemas.microsoft.com/office/drawing/2014/main" id="{80FE1BF9-B885-962D-C142-BA4C2CA12FA1}"/>
              </a:ext>
            </a:extLst>
          </p:cNvPr>
          <p:cNvSpPr/>
          <p:nvPr/>
        </p:nvSpPr>
        <p:spPr>
          <a:xfrm>
            <a:off x="3443647" y="3670050"/>
            <a:ext cx="302266" cy="3022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" name="Текст 10">
            <a:extLst>
              <a:ext uri="{FF2B5EF4-FFF2-40B4-BE49-F238E27FC236}">
                <a16:creationId xmlns:a16="http://schemas.microsoft.com/office/drawing/2014/main" id="{E9E84F9D-671F-A470-E3A7-2BB8F21F6144}"/>
              </a:ext>
            </a:extLst>
          </p:cNvPr>
          <p:cNvSpPr txBox="1">
            <a:spLocks/>
          </p:cNvSpPr>
          <p:nvPr/>
        </p:nvSpPr>
        <p:spPr>
          <a:xfrm>
            <a:off x="9427745" y="4230629"/>
            <a:ext cx="2107612" cy="2233319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ru-RU" sz="1600" dirty="0"/>
              <a:t>Перестраиваем документацию, чтобы поиск сохранял контекст рекомендаций.</a:t>
            </a:r>
            <a:endParaRPr kumimoji="0" lang="en" sz="16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5" name="Текст 19">
            <a:extLst>
              <a:ext uri="{FF2B5EF4-FFF2-40B4-BE49-F238E27FC236}">
                <a16:creationId xmlns:a16="http://schemas.microsoft.com/office/drawing/2014/main" id="{AF3DC1A9-9FDF-9FDD-0900-4D5062FE1B3A}"/>
              </a:ext>
            </a:extLst>
          </p:cNvPr>
          <p:cNvSpPr txBox="1">
            <a:spLocks/>
          </p:cNvSpPr>
          <p:nvPr/>
        </p:nvSpPr>
        <p:spPr>
          <a:xfrm>
            <a:off x="9427745" y="2798841"/>
            <a:ext cx="2766115" cy="722747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Готовим материалы для 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AI/RAG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" name="Овал 35">
            <a:extLst>
              <a:ext uri="{FF2B5EF4-FFF2-40B4-BE49-F238E27FC236}">
                <a16:creationId xmlns:a16="http://schemas.microsoft.com/office/drawing/2014/main" id="{7243C14A-86A7-0EEC-A788-4E317F01D0DE}"/>
              </a:ext>
            </a:extLst>
          </p:cNvPr>
          <p:cNvSpPr/>
          <p:nvPr/>
        </p:nvSpPr>
        <p:spPr>
          <a:xfrm>
            <a:off x="9509607" y="3670050"/>
            <a:ext cx="302266" cy="30226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5" name="Текст 17">
            <a:extLst>
              <a:ext uri="{FF2B5EF4-FFF2-40B4-BE49-F238E27FC236}">
                <a16:creationId xmlns:a16="http://schemas.microsoft.com/office/drawing/2014/main" id="{A174F629-4C50-2C1A-561D-AF31817F9BF5}"/>
              </a:ext>
            </a:extLst>
          </p:cNvPr>
          <p:cNvSpPr txBox="1">
            <a:spLocks/>
          </p:cNvSpPr>
          <p:nvPr/>
        </p:nvSpPr>
        <p:spPr>
          <a:xfrm>
            <a:off x="521338" y="2254158"/>
            <a:ext cx="2653923" cy="54818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Июнь 2025</a:t>
            </a:r>
          </a:p>
        </p:txBody>
      </p:sp>
      <p:sp>
        <p:nvSpPr>
          <p:cNvPr id="6" name="Текст 18">
            <a:extLst>
              <a:ext uri="{FF2B5EF4-FFF2-40B4-BE49-F238E27FC236}">
                <a16:creationId xmlns:a16="http://schemas.microsoft.com/office/drawing/2014/main" id="{01776EF2-5C60-8205-A55C-13DE05935F24}"/>
              </a:ext>
            </a:extLst>
          </p:cNvPr>
          <p:cNvSpPr txBox="1">
            <a:spLocks/>
          </p:cNvSpPr>
          <p:nvPr/>
        </p:nvSpPr>
        <p:spPr>
          <a:xfrm>
            <a:off x="3369349" y="2254158"/>
            <a:ext cx="2653923" cy="54818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Август 2025</a:t>
            </a:r>
          </a:p>
        </p:txBody>
      </p:sp>
      <p:sp>
        <p:nvSpPr>
          <p:cNvPr id="7" name="Текст 19">
            <a:extLst>
              <a:ext uri="{FF2B5EF4-FFF2-40B4-BE49-F238E27FC236}">
                <a16:creationId xmlns:a16="http://schemas.microsoft.com/office/drawing/2014/main" id="{E45DBE14-358E-E5DC-157F-4848267B762A}"/>
              </a:ext>
            </a:extLst>
          </p:cNvPr>
          <p:cNvSpPr txBox="1">
            <a:spLocks/>
          </p:cNvSpPr>
          <p:nvPr/>
        </p:nvSpPr>
        <p:spPr>
          <a:xfrm>
            <a:off x="6512314" y="2254158"/>
            <a:ext cx="2653923" cy="54818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Апрель 2026</a:t>
            </a:r>
          </a:p>
        </p:txBody>
      </p:sp>
      <p:sp>
        <p:nvSpPr>
          <p:cNvPr id="11" name="Текст 19">
            <a:extLst>
              <a:ext uri="{FF2B5EF4-FFF2-40B4-BE49-F238E27FC236}">
                <a16:creationId xmlns:a16="http://schemas.microsoft.com/office/drawing/2014/main" id="{C744EE0A-E920-C147-FAF1-FA6C95700814}"/>
              </a:ext>
            </a:extLst>
          </p:cNvPr>
          <p:cNvSpPr txBox="1">
            <a:spLocks/>
          </p:cNvSpPr>
          <p:nvPr/>
        </p:nvSpPr>
        <p:spPr>
          <a:xfrm>
            <a:off x="9427745" y="2254158"/>
            <a:ext cx="2653923" cy="548184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Май 2026</a:t>
            </a:r>
          </a:p>
        </p:txBody>
      </p:sp>
    </p:spTree>
    <p:extLst>
      <p:ext uri="{BB962C8B-B14F-4D97-AF65-F5344CB8AC3E}">
        <p14:creationId xmlns:p14="http://schemas.microsoft.com/office/powerpoint/2010/main" val="30023335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88344-8AC2-74E5-1C6C-626BAB3E5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>
            <a:extLst>
              <a:ext uri="{FF2B5EF4-FFF2-40B4-BE49-F238E27FC236}">
                <a16:creationId xmlns:a16="http://schemas.microsoft.com/office/drawing/2014/main" id="{53579521-42B6-2B3A-C971-45628AAB540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967B3D6E-22A7-6E6B-C993-C1A36ADBFDE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08403BF6-3082-6605-88B8-EE6B8CAEE3A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64B06B86-D108-72ED-C529-F689994B7C06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FCC2ADFC-29E9-39D7-3BCB-E661DBE7E08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>
            <a:noAutofit/>
          </a:bodyPr>
          <a:lstStyle/>
          <a:p>
            <a:endParaRPr lang="ru-RU" dirty="0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BFE22930-A8BC-4FB1-625C-D254DB329E1B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>
            <a:noAutofit/>
          </a:bodyPr>
          <a:lstStyle/>
          <a:p>
            <a:endParaRPr lang="ru-RU" dirty="0"/>
          </a:p>
        </p:txBody>
      </p: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8B3D2CBC-3867-9F0C-D4EA-3ECE53FE0FDD}"/>
              </a:ext>
            </a:extLst>
          </p:cNvPr>
          <p:cNvGrpSpPr/>
          <p:nvPr/>
        </p:nvGrpSpPr>
        <p:grpSpPr>
          <a:xfrm>
            <a:off x="8070274" y="1099725"/>
            <a:ext cx="3742021" cy="5411222"/>
            <a:chOff x="379459" y="1016001"/>
            <a:chExt cx="3745559" cy="3628858"/>
          </a:xfrm>
        </p:grpSpPr>
        <p:sp>
          <p:nvSpPr>
            <p:cNvPr id="38" name="Скругленный прямоугольник 37">
              <a:extLst>
                <a:ext uri="{FF2B5EF4-FFF2-40B4-BE49-F238E27FC236}">
                  <a16:creationId xmlns:a16="http://schemas.microsoft.com/office/drawing/2014/main" id="{81AD14A7-4AFD-803B-3CCE-AD4B44FABAAB}"/>
                </a:ext>
              </a:extLst>
            </p:cNvPr>
            <p:cNvSpPr/>
            <p:nvPr/>
          </p:nvSpPr>
          <p:spPr>
            <a:xfrm>
              <a:off x="379459" y="1016001"/>
              <a:ext cx="3745559" cy="1780191"/>
            </a:xfrm>
            <a:prstGeom prst="roundRect">
              <a:avLst>
                <a:gd name="adj" fmla="val 7820"/>
              </a:avLst>
            </a:prstGeom>
            <a:solidFill>
              <a:srgbClr val="F6F6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39" name="Скругленный прямоугольник 38">
              <a:extLst>
                <a:ext uri="{FF2B5EF4-FFF2-40B4-BE49-F238E27FC236}">
                  <a16:creationId xmlns:a16="http://schemas.microsoft.com/office/drawing/2014/main" id="{B1C0C4E3-5E23-DD7C-6CEF-FA5466327B38}"/>
                </a:ext>
              </a:extLst>
            </p:cNvPr>
            <p:cNvSpPr/>
            <p:nvPr/>
          </p:nvSpPr>
          <p:spPr>
            <a:xfrm>
              <a:off x="379459" y="2864668"/>
              <a:ext cx="3745558" cy="1780191"/>
            </a:xfrm>
            <a:prstGeom prst="roundRect">
              <a:avLst>
                <a:gd name="adj" fmla="val 7766"/>
              </a:avLst>
            </a:prstGeom>
            <a:solidFill>
              <a:srgbClr val="F6F6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47" name="Группа 46">
            <a:extLst>
              <a:ext uri="{FF2B5EF4-FFF2-40B4-BE49-F238E27FC236}">
                <a16:creationId xmlns:a16="http://schemas.microsoft.com/office/drawing/2014/main" id="{A8432CB9-9386-BF97-16D3-D3FA7E75C714}"/>
              </a:ext>
            </a:extLst>
          </p:cNvPr>
          <p:cNvGrpSpPr/>
          <p:nvPr/>
        </p:nvGrpSpPr>
        <p:grpSpPr>
          <a:xfrm>
            <a:off x="4246510" y="1099725"/>
            <a:ext cx="3742021" cy="5411222"/>
            <a:chOff x="379459" y="1016001"/>
            <a:chExt cx="3745559" cy="3628858"/>
          </a:xfrm>
        </p:grpSpPr>
        <p:sp>
          <p:nvSpPr>
            <p:cNvPr id="50" name="Скругленный прямоугольник 49">
              <a:extLst>
                <a:ext uri="{FF2B5EF4-FFF2-40B4-BE49-F238E27FC236}">
                  <a16:creationId xmlns:a16="http://schemas.microsoft.com/office/drawing/2014/main" id="{647E1623-AEF0-7871-DC46-25E6CA6CF3FF}"/>
                </a:ext>
              </a:extLst>
            </p:cNvPr>
            <p:cNvSpPr/>
            <p:nvPr/>
          </p:nvSpPr>
          <p:spPr>
            <a:xfrm>
              <a:off x="379459" y="1016001"/>
              <a:ext cx="3745559" cy="1780191"/>
            </a:xfrm>
            <a:prstGeom prst="roundRect">
              <a:avLst>
                <a:gd name="adj" fmla="val 7820"/>
              </a:avLst>
            </a:prstGeom>
            <a:solidFill>
              <a:srgbClr val="F6F6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1" name="Скругленный прямоугольник 50">
              <a:extLst>
                <a:ext uri="{FF2B5EF4-FFF2-40B4-BE49-F238E27FC236}">
                  <a16:creationId xmlns:a16="http://schemas.microsoft.com/office/drawing/2014/main" id="{98CBE96C-5E64-5FBD-3B31-96D89ACD427D}"/>
                </a:ext>
              </a:extLst>
            </p:cNvPr>
            <p:cNvSpPr/>
            <p:nvPr/>
          </p:nvSpPr>
          <p:spPr>
            <a:xfrm>
              <a:off x="379459" y="2864668"/>
              <a:ext cx="3745558" cy="1780191"/>
            </a:xfrm>
            <a:prstGeom prst="roundRect">
              <a:avLst>
                <a:gd name="adj" fmla="val 7766"/>
              </a:avLst>
            </a:prstGeom>
            <a:solidFill>
              <a:srgbClr val="F6F6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grpSp>
        <p:nvGrpSpPr>
          <p:cNvPr id="53" name="Группа 52">
            <a:extLst>
              <a:ext uri="{FF2B5EF4-FFF2-40B4-BE49-F238E27FC236}">
                <a16:creationId xmlns:a16="http://schemas.microsoft.com/office/drawing/2014/main" id="{D99551A6-49EB-F957-81E1-58D37555364F}"/>
              </a:ext>
            </a:extLst>
          </p:cNvPr>
          <p:cNvGrpSpPr/>
          <p:nvPr/>
        </p:nvGrpSpPr>
        <p:grpSpPr>
          <a:xfrm>
            <a:off x="422747" y="1099725"/>
            <a:ext cx="3742021" cy="5411222"/>
            <a:chOff x="379459" y="1016001"/>
            <a:chExt cx="3745559" cy="3628858"/>
          </a:xfrm>
        </p:grpSpPr>
        <p:sp>
          <p:nvSpPr>
            <p:cNvPr id="56" name="Скругленный прямоугольник 55">
              <a:extLst>
                <a:ext uri="{FF2B5EF4-FFF2-40B4-BE49-F238E27FC236}">
                  <a16:creationId xmlns:a16="http://schemas.microsoft.com/office/drawing/2014/main" id="{8D1AD200-EF93-FCE8-7603-EEDA5A25766E}"/>
                </a:ext>
              </a:extLst>
            </p:cNvPr>
            <p:cNvSpPr/>
            <p:nvPr/>
          </p:nvSpPr>
          <p:spPr>
            <a:xfrm>
              <a:off x="379459" y="1016001"/>
              <a:ext cx="3745559" cy="1780191"/>
            </a:xfrm>
            <a:prstGeom prst="roundRect">
              <a:avLst>
                <a:gd name="adj" fmla="val 7820"/>
              </a:avLst>
            </a:prstGeom>
            <a:solidFill>
              <a:srgbClr val="F6F6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7" name="Скругленный прямоугольник 56">
              <a:extLst>
                <a:ext uri="{FF2B5EF4-FFF2-40B4-BE49-F238E27FC236}">
                  <a16:creationId xmlns:a16="http://schemas.microsoft.com/office/drawing/2014/main" id="{C547DE46-2AF5-AC6C-2A50-0B5C90FE2F42}"/>
                </a:ext>
              </a:extLst>
            </p:cNvPr>
            <p:cNvSpPr/>
            <p:nvPr/>
          </p:nvSpPr>
          <p:spPr>
            <a:xfrm>
              <a:off x="379459" y="2864668"/>
              <a:ext cx="3745558" cy="1780191"/>
            </a:xfrm>
            <a:prstGeom prst="roundRect">
              <a:avLst>
                <a:gd name="adj" fmla="val 7766"/>
              </a:avLst>
            </a:prstGeom>
            <a:solidFill>
              <a:srgbClr val="F6F6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54" name="Текст 2">
            <a:extLst>
              <a:ext uri="{FF2B5EF4-FFF2-40B4-BE49-F238E27FC236}">
                <a16:creationId xmlns:a16="http://schemas.microsoft.com/office/drawing/2014/main" id="{CA484E9C-57EE-0349-CE73-CC5733BA9524}"/>
              </a:ext>
            </a:extLst>
          </p:cNvPr>
          <p:cNvSpPr txBox="1">
            <a:spLocks/>
          </p:cNvSpPr>
          <p:nvPr/>
        </p:nvSpPr>
        <p:spPr>
          <a:xfrm>
            <a:off x="571594" y="1802139"/>
            <a:ext cx="3341684" cy="11727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Подготовка</a:t>
            </a:r>
            <a:endParaRPr lang="en-US" dirty="0"/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en-US" dirty="0"/>
              <a:t>C</a:t>
            </a:r>
            <a:r>
              <a:rPr lang="ru-RU" dirty="0"/>
              <a:t>борка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Тестирование</a:t>
            </a:r>
            <a:endParaRPr lang="en-US" dirty="0"/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Р</a:t>
            </a:r>
            <a:r>
              <a:rPr lang="ru-RU"/>
              <a:t>азвёртывание</a:t>
            </a:r>
            <a:endParaRPr lang="ru-RU" dirty="0"/>
          </a:p>
        </p:txBody>
      </p: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0E16B893-FE17-7B5A-DBC9-A68CD54B77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7505700" cy="596901"/>
          </a:xfrm>
        </p:spPr>
        <p:txBody>
          <a:bodyPr>
            <a:noAutofit/>
          </a:bodyPr>
          <a:lstStyle/>
          <a:p>
            <a:r>
              <a:rPr lang="ru-RU" dirty="0"/>
              <a:t>Что вошло в книгу</a:t>
            </a:r>
            <a:br>
              <a:rPr lang="ru-RU" dirty="0"/>
            </a:br>
            <a:endParaRPr lang="ru-RU" dirty="0"/>
          </a:p>
        </p:txBody>
      </p:sp>
      <p:sp>
        <p:nvSpPr>
          <p:cNvPr id="2" name="Текст 2">
            <a:extLst>
              <a:ext uri="{FF2B5EF4-FFF2-40B4-BE49-F238E27FC236}">
                <a16:creationId xmlns:a16="http://schemas.microsoft.com/office/drawing/2014/main" id="{A49FC67C-4109-96ED-8EBD-5370A06E29CE}"/>
              </a:ext>
            </a:extLst>
          </p:cNvPr>
          <p:cNvSpPr txBox="1">
            <a:spLocks/>
          </p:cNvSpPr>
          <p:nvPr/>
        </p:nvSpPr>
        <p:spPr>
          <a:xfrm>
            <a:off x="652076" y="1376369"/>
            <a:ext cx="3306771" cy="5910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79"/>
              </a:lnSpc>
              <a:spcBef>
                <a:spcPts val="0"/>
              </a:spcBef>
              <a:spcAft>
                <a:spcPts val="0"/>
              </a:spcAft>
              <a:defRPr sz="1950" b="1">
                <a:solidFill>
                  <a:srgbClr val="142F27"/>
                </a:solidFill>
                <a:latin typeface="Arial"/>
              </a:defRPr>
            </a:pPr>
            <a:r>
              <a:rPr lang="en" dirty="0"/>
              <a:t>CI/CD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2DECE14-6F51-E843-3AE5-2854987E0B98}"/>
              </a:ext>
            </a:extLst>
          </p:cNvPr>
          <p:cNvSpPr txBox="1">
            <a:spLocks/>
          </p:cNvSpPr>
          <p:nvPr/>
        </p:nvSpPr>
        <p:spPr>
          <a:xfrm>
            <a:off x="4452046" y="1799358"/>
            <a:ext cx="3341684" cy="11727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en" dirty="0" err="1"/>
              <a:t>GitOps</a:t>
            </a:r>
            <a:endParaRPr lang="en" dirty="0"/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en" dirty="0"/>
              <a:t>Kubernetes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Инфраструктура как Код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220CFCC7-4133-B84E-355D-C5A23ACB3DE2}"/>
              </a:ext>
            </a:extLst>
          </p:cNvPr>
          <p:cNvSpPr txBox="1">
            <a:spLocks/>
          </p:cNvSpPr>
          <p:nvPr/>
        </p:nvSpPr>
        <p:spPr>
          <a:xfrm>
            <a:off x="4532528" y="1373588"/>
            <a:ext cx="3306771" cy="5910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79"/>
              </a:lnSpc>
              <a:spcBef>
                <a:spcPts val="0"/>
              </a:spcBef>
              <a:spcAft>
                <a:spcPts val="0"/>
              </a:spcAft>
              <a:defRPr sz="1950" b="1">
                <a:solidFill>
                  <a:srgbClr val="142F27"/>
                </a:solidFill>
                <a:latin typeface="Arial"/>
              </a:defRPr>
            </a:pPr>
            <a:r>
              <a:rPr lang="ru-RU" sz="2000" dirty="0"/>
              <a:t>Инфраструктура</a:t>
            </a:r>
          </a:p>
        </p:txBody>
      </p:sp>
      <p:sp>
        <p:nvSpPr>
          <p:cNvPr id="5" name="Текст 2">
            <a:extLst>
              <a:ext uri="{FF2B5EF4-FFF2-40B4-BE49-F238E27FC236}">
                <a16:creationId xmlns:a16="http://schemas.microsoft.com/office/drawing/2014/main" id="{CD51F873-C1EF-E776-C99E-88B2DFAA9D50}"/>
              </a:ext>
            </a:extLst>
          </p:cNvPr>
          <p:cNvSpPr txBox="1">
            <a:spLocks/>
          </p:cNvSpPr>
          <p:nvPr/>
        </p:nvSpPr>
        <p:spPr>
          <a:xfrm>
            <a:off x="8277070" y="1799358"/>
            <a:ext cx="3341684" cy="11727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Логи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Метрики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Распределённая трассировка</a:t>
            </a:r>
          </a:p>
        </p:txBody>
      </p:sp>
      <p:sp>
        <p:nvSpPr>
          <p:cNvPr id="6" name="Текст 2">
            <a:extLst>
              <a:ext uri="{FF2B5EF4-FFF2-40B4-BE49-F238E27FC236}">
                <a16:creationId xmlns:a16="http://schemas.microsoft.com/office/drawing/2014/main" id="{69059667-EA02-796E-7AC2-E0FB86C18B49}"/>
              </a:ext>
            </a:extLst>
          </p:cNvPr>
          <p:cNvSpPr txBox="1">
            <a:spLocks/>
          </p:cNvSpPr>
          <p:nvPr/>
        </p:nvSpPr>
        <p:spPr>
          <a:xfrm>
            <a:off x="8357552" y="1373588"/>
            <a:ext cx="3306771" cy="5910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79"/>
              </a:lnSpc>
              <a:spcBef>
                <a:spcPts val="0"/>
              </a:spcBef>
              <a:spcAft>
                <a:spcPts val="0"/>
              </a:spcAft>
              <a:defRPr sz="1950" b="1">
                <a:solidFill>
                  <a:srgbClr val="142F27"/>
                </a:solidFill>
                <a:latin typeface="Arial"/>
              </a:defRPr>
            </a:pPr>
            <a:r>
              <a:rPr lang="ru-RU" sz="2000" dirty="0"/>
              <a:t>Наблюдаемость</a:t>
            </a:r>
          </a:p>
        </p:txBody>
      </p:sp>
      <p:sp>
        <p:nvSpPr>
          <p:cNvPr id="7" name="Текст 2">
            <a:extLst>
              <a:ext uri="{FF2B5EF4-FFF2-40B4-BE49-F238E27FC236}">
                <a16:creationId xmlns:a16="http://schemas.microsoft.com/office/drawing/2014/main" id="{DD8460E8-E80D-F273-A72D-239D05A78503}"/>
              </a:ext>
            </a:extLst>
          </p:cNvPr>
          <p:cNvSpPr txBox="1">
            <a:spLocks/>
          </p:cNvSpPr>
          <p:nvPr/>
        </p:nvSpPr>
        <p:spPr>
          <a:xfrm>
            <a:off x="571594" y="4583904"/>
            <a:ext cx="3341684" cy="11727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Аварийное восстановление</a:t>
            </a:r>
          </a:p>
          <a:p>
            <a:pPr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и действия при сбоях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E64035DD-DD81-5B5D-CF05-8279E6D5D3DC}"/>
              </a:ext>
            </a:extLst>
          </p:cNvPr>
          <p:cNvSpPr txBox="1">
            <a:spLocks/>
          </p:cNvSpPr>
          <p:nvPr/>
        </p:nvSpPr>
        <p:spPr>
          <a:xfrm>
            <a:off x="652076" y="4158134"/>
            <a:ext cx="3306771" cy="5910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79"/>
              </a:lnSpc>
              <a:spcBef>
                <a:spcPts val="0"/>
              </a:spcBef>
              <a:spcAft>
                <a:spcPts val="0"/>
              </a:spcAft>
              <a:defRPr sz="1950" b="1">
                <a:solidFill>
                  <a:srgbClr val="142F27"/>
                </a:solidFill>
                <a:latin typeface="Arial"/>
              </a:defRPr>
            </a:pPr>
            <a:r>
              <a:rPr lang="ru-RU" sz="2000" dirty="0"/>
              <a:t>Восстановление</a:t>
            </a:r>
          </a:p>
        </p:txBody>
      </p:sp>
      <p:sp>
        <p:nvSpPr>
          <p:cNvPr id="15" name="Текст 2">
            <a:extLst>
              <a:ext uri="{FF2B5EF4-FFF2-40B4-BE49-F238E27FC236}">
                <a16:creationId xmlns:a16="http://schemas.microsoft.com/office/drawing/2014/main" id="{8AF8CF3E-B7A4-1ED6-BBAC-1CDD34BCAB8B}"/>
              </a:ext>
            </a:extLst>
          </p:cNvPr>
          <p:cNvSpPr txBox="1">
            <a:spLocks/>
          </p:cNvSpPr>
          <p:nvPr/>
        </p:nvSpPr>
        <p:spPr>
          <a:xfrm>
            <a:off x="4532528" y="4570726"/>
            <a:ext cx="3341684" cy="11727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en" dirty="0"/>
              <a:t>Code review</a:t>
            </a:r>
            <a:endParaRPr lang="ru-RU" dirty="0"/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Ветвление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Качество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Автоматизация</a:t>
            </a:r>
          </a:p>
        </p:txBody>
      </p:sp>
      <p:sp>
        <p:nvSpPr>
          <p:cNvPr id="16" name="Текст 2">
            <a:extLst>
              <a:ext uri="{FF2B5EF4-FFF2-40B4-BE49-F238E27FC236}">
                <a16:creationId xmlns:a16="http://schemas.microsoft.com/office/drawing/2014/main" id="{2631509A-D1DC-582A-FB13-12B231DDA95E}"/>
              </a:ext>
            </a:extLst>
          </p:cNvPr>
          <p:cNvSpPr txBox="1">
            <a:spLocks/>
          </p:cNvSpPr>
          <p:nvPr/>
        </p:nvSpPr>
        <p:spPr>
          <a:xfrm>
            <a:off x="4613010" y="4144956"/>
            <a:ext cx="3306771" cy="5910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79"/>
              </a:lnSpc>
              <a:spcBef>
                <a:spcPts val="0"/>
              </a:spcBef>
              <a:spcAft>
                <a:spcPts val="0"/>
              </a:spcAft>
              <a:defRPr sz="1950" b="1">
                <a:solidFill>
                  <a:srgbClr val="142F27"/>
                </a:solidFill>
                <a:latin typeface="Arial"/>
              </a:defRPr>
            </a:pPr>
            <a:r>
              <a:rPr lang="ru-RU" sz="2000" dirty="0"/>
              <a:t>Инженерные практики</a:t>
            </a:r>
          </a:p>
        </p:txBody>
      </p:sp>
      <p:sp>
        <p:nvSpPr>
          <p:cNvPr id="18" name="Текст 2">
            <a:extLst>
              <a:ext uri="{FF2B5EF4-FFF2-40B4-BE49-F238E27FC236}">
                <a16:creationId xmlns:a16="http://schemas.microsoft.com/office/drawing/2014/main" id="{349BB4B9-9F86-5FE6-9DF3-70A1DD0F75D5}"/>
              </a:ext>
            </a:extLst>
          </p:cNvPr>
          <p:cNvSpPr txBox="1">
            <a:spLocks/>
          </p:cNvSpPr>
          <p:nvPr/>
        </p:nvSpPr>
        <p:spPr>
          <a:xfrm>
            <a:off x="8277070" y="4570726"/>
            <a:ext cx="3341684" cy="117276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Сеть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Диагностика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dirty="0"/>
              <a:t>Балансировка нагрузки</a:t>
            </a:r>
          </a:p>
        </p:txBody>
      </p:sp>
      <p:sp>
        <p:nvSpPr>
          <p:cNvPr id="19" name="Текст 2">
            <a:extLst>
              <a:ext uri="{FF2B5EF4-FFF2-40B4-BE49-F238E27FC236}">
                <a16:creationId xmlns:a16="http://schemas.microsoft.com/office/drawing/2014/main" id="{F885D64B-DB3A-5491-6442-A051891B5316}"/>
              </a:ext>
            </a:extLst>
          </p:cNvPr>
          <p:cNvSpPr txBox="1">
            <a:spLocks/>
          </p:cNvSpPr>
          <p:nvPr/>
        </p:nvSpPr>
        <p:spPr>
          <a:xfrm>
            <a:off x="8357552" y="4144956"/>
            <a:ext cx="3306771" cy="5910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600" b="0" i="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2379"/>
              </a:lnSpc>
              <a:spcBef>
                <a:spcPts val="0"/>
              </a:spcBef>
              <a:spcAft>
                <a:spcPts val="0"/>
              </a:spcAft>
              <a:defRPr sz="1950" b="1">
                <a:solidFill>
                  <a:srgbClr val="142F27"/>
                </a:solidFill>
                <a:latin typeface="Arial"/>
              </a:defRPr>
            </a:pPr>
            <a:r>
              <a:rPr lang="ru-RU" sz="2000" dirty="0"/>
              <a:t>Банковская среда</a:t>
            </a:r>
          </a:p>
        </p:txBody>
      </p:sp>
    </p:spTree>
    <p:extLst>
      <p:ext uri="{BB962C8B-B14F-4D97-AF65-F5344CB8AC3E}">
        <p14:creationId xmlns:p14="http://schemas.microsoft.com/office/powerpoint/2010/main" val="2658193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96B569-C744-A7C0-7474-A79CC278C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10690302" cy="596901"/>
          </a:xfrm>
        </p:spPr>
        <p:txBody>
          <a:bodyPr>
            <a:noAutofit/>
          </a:bodyPr>
          <a:lstStyle/>
          <a:p>
            <a:r>
              <a:rPr lang="ru-RU" dirty="0"/>
              <a:t>Анатомия рецепта: </a:t>
            </a:r>
            <a:r>
              <a:rPr lang="en" dirty="0"/>
              <a:t>Deployment and Release</a:t>
            </a:r>
            <a:br>
              <a:rPr lang="en" dirty="0"/>
            </a:br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3FD6B48A-54AF-36C4-62AA-73B5ED75255D}"/>
              </a:ext>
            </a:extLst>
          </p:cNvPr>
          <p:cNvGrpSpPr/>
          <p:nvPr/>
        </p:nvGrpSpPr>
        <p:grpSpPr>
          <a:xfrm>
            <a:off x="407988" y="1097279"/>
            <a:ext cx="11412537" cy="5379722"/>
            <a:chOff x="279042" y="1097278"/>
            <a:chExt cx="11633918" cy="5564779"/>
          </a:xfrm>
        </p:grpSpPr>
        <p:sp>
          <p:nvSpPr>
            <p:cNvPr id="3" name="Скругленный прямоугольник 2">
              <a:extLst>
                <a:ext uri="{FF2B5EF4-FFF2-40B4-BE49-F238E27FC236}">
                  <a16:creationId xmlns:a16="http://schemas.microsoft.com/office/drawing/2014/main" id="{985BECEE-862C-4662-4D62-C33DC8049CBE}"/>
                </a:ext>
              </a:extLst>
            </p:cNvPr>
            <p:cNvSpPr/>
            <p:nvPr/>
          </p:nvSpPr>
          <p:spPr>
            <a:xfrm>
              <a:off x="279042" y="1097280"/>
              <a:ext cx="3182615" cy="5564777"/>
            </a:xfrm>
            <a:prstGeom prst="roundRect">
              <a:avLst>
                <a:gd name="adj" fmla="val 8048"/>
              </a:avLst>
            </a:prstGeom>
            <a:solidFill>
              <a:srgbClr val="F6F6F8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4" name="Скругленный прямоугольник 3">
              <a:extLst>
                <a:ext uri="{FF2B5EF4-FFF2-40B4-BE49-F238E27FC236}">
                  <a16:creationId xmlns:a16="http://schemas.microsoft.com/office/drawing/2014/main" id="{EF172BE2-77AB-3415-2401-2E7D88F02034}"/>
                </a:ext>
              </a:extLst>
            </p:cNvPr>
            <p:cNvSpPr/>
            <p:nvPr/>
          </p:nvSpPr>
          <p:spPr>
            <a:xfrm>
              <a:off x="3096143" y="1097280"/>
              <a:ext cx="3182615" cy="5564777"/>
            </a:xfrm>
            <a:prstGeom prst="roundRect">
              <a:avLst>
                <a:gd name="adj" fmla="val 8048"/>
              </a:avLst>
            </a:prstGeom>
            <a:solidFill>
              <a:srgbClr val="F6F6F8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5" name="Скругленный прямоугольник 4">
              <a:extLst>
                <a:ext uri="{FF2B5EF4-FFF2-40B4-BE49-F238E27FC236}">
                  <a16:creationId xmlns:a16="http://schemas.microsoft.com/office/drawing/2014/main" id="{A0B68E33-F52D-5E92-2FBC-EB0500E145C1}"/>
                </a:ext>
              </a:extLst>
            </p:cNvPr>
            <p:cNvSpPr/>
            <p:nvPr/>
          </p:nvSpPr>
          <p:spPr>
            <a:xfrm>
              <a:off x="5913244" y="1097279"/>
              <a:ext cx="3182615" cy="5564777"/>
            </a:xfrm>
            <a:prstGeom prst="roundRect">
              <a:avLst>
                <a:gd name="adj" fmla="val 8048"/>
              </a:avLst>
            </a:prstGeom>
            <a:solidFill>
              <a:srgbClr val="F6F6F8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5A6148CD-48C7-2C0E-1F1B-8DEAFBFD4CA6}"/>
                </a:ext>
              </a:extLst>
            </p:cNvPr>
            <p:cNvSpPr/>
            <p:nvPr/>
          </p:nvSpPr>
          <p:spPr>
            <a:xfrm>
              <a:off x="8730345" y="1097278"/>
              <a:ext cx="3182615" cy="5564777"/>
            </a:xfrm>
            <a:prstGeom prst="roundRect">
              <a:avLst>
                <a:gd name="adj" fmla="val 8048"/>
              </a:avLst>
            </a:prstGeom>
            <a:solidFill>
              <a:schemeClr val="bg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endParaRPr>
            </a:p>
          </p:txBody>
        </p:sp>
        <p:sp>
          <p:nvSpPr>
            <p:cNvPr id="7" name="Текст 3">
              <a:extLst>
                <a:ext uri="{FF2B5EF4-FFF2-40B4-BE49-F238E27FC236}">
                  <a16:creationId xmlns:a16="http://schemas.microsoft.com/office/drawing/2014/main" id="{C4FE99E0-0B65-7F2D-883F-B30CCD221691}"/>
                </a:ext>
              </a:extLst>
            </p:cNvPr>
            <p:cNvSpPr txBox="1">
              <a:spLocks/>
            </p:cNvSpPr>
            <p:nvPr/>
          </p:nvSpPr>
          <p:spPr>
            <a:xfrm>
              <a:off x="489379" y="3634755"/>
              <a:ext cx="2396428" cy="434983"/>
            </a:xfrm>
            <a:prstGeom prst="rect">
              <a:avLst/>
            </a:prstGeom>
          </p:spPr>
          <p:txBody>
            <a:bodyPr anchor="b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71450" indent="-17145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76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itchFamily="2" charset="2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376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379"/>
                </a:lnSpc>
                <a:spcBef>
                  <a:spcPts val="0"/>
                </a:spcBef>
                <a:spcAft>
                  <a:spcPts val="0"/>
                </a:spcAft>
                <a:defRPr sz="1950" b="1">
                  <a:solidFill>
                    <a:srgbClr val="142F27"/>
                  </a:solidFill>
                  <a:latin typeface="Arial"/>
                </a:defRPr>
              </a:pPr>
              <a:r>
                <a:rPr lang="ru-RU" sz="1800" dirty="0"/>
                <a:t>Проблема</a:t>
              </a:r>
            </a:p>
          </p:txBody>
        </p:sp>
        <p:sp>
          <p:nvSpPr>
            <p:cNvPr id="8" name="Текст 8">
              <a:extLst>
                <a:ext uri="{FF2B5EF4-FFF2-40B4-BE49-F238E27FC236}">
                  <a16:creationId xmlns:a16="http://schemas.microsoft.com/office/drawing/2014/main" id="{8A9D630C-DBFF-8A72-A8B8-695AA78B585C}"/>
                </a:ext>
              </a:extLst>
            </p:cNvPr>
            <p:cNvSpPr txBox="1">
              <a:spLocks/>
            </p:cNvSpPr>
            <p:nvPr/>
          </p:nvSpPr>
          <p:spPr>
            <a:xfrm>
              <a:off x="466515" y="4111189"/>
              <a:ext cx="2503750" cy="2222649"/>
            </a:xfrm>
            <a:prstGeom prst="rect">
              <a:avLst/>
            </a:prstGeom>
          </p:spPr>
          <p:txBody>
            <a:bodyPr anchor="t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71450" indent="-17145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76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itchFamily="2" charset="2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376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921"/>
                </a:lnSpc>
                <a:spcBef>
                  <a:spcPts val="0"/>
                </a:spcBef>
                <a:spcAft>
                  <a:spcPts val="0"/>
                </a:spcAft>
                <a:defRPr sz="1575" b="0">
                  <a:solidFill>
                    <a:srgbClr val="64756C"/>
                  </a:solidFill>
                  <a:latin typeface="Arial"/>
                </a:defRPr>
              </a:pPr>
              <a:r>
                <a:rPr lang="ru-RU" sz="1400" dirty="0"/>
                <a:t>Сделать поставку регулярной,</a:t>
              </a:r>
            </a:p>
            <a:p>
              <a:pPr>
                <a:lnSpc>
                  <a:spcPts val="1921"/>
                </a:lnSpc>
                <a:spcBef>
                  <a:spcPts val="0"/>
                </a:spcBef>
                <a:spcAft>
                  <a:spcPts val="0"/>
                </a:spcAft>
                <a:defRPr sz="1575" b="0">
                  <a:solidFill>
                    <a:srgbClr val="64756C"/>
                  </a:solidFill>
                  <a:latin typeface="Arial"/>
                </a:defRPr>
              </a:pPr>
              <a:r>
                <a:rPr lang="ru-RU" sz="1400" dirty="0"/>
                <a:t>повторяемой и управляемой.</a:t>
              </a:r>
            </a:p>
          </p:txBody>
        </p:sp>
        <p:sp>
          <p:nvSpPr>
            <p:cNvPr id="9" name="Скругленный прямоугольник 8">
              <a:extLst>
                <a:ext uri="{FF2B5EF4-FFF2-40B4-BE49-F238E27FC236}">
                  <a16:creationId xmlns:a16="http://schemas.microsoft.com/office/drawing/2014/main" id="{919D2B22-2A36-F7FF-5485-7C2C61D35F86}"/>
                </a:ext>
              </a:extLst>
            </p:cNvPr>
            <p:cNvSpPr/>
            <p:nvPr/>
          </p:nvSpPr>
          <p:spPr>
            <a:xfrm>
              <a:off x="542715" y="1359399"/>
              <a:ext cx="461259" cy="26039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B2D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1</a:t>
              </a:r>
            </a:p>
          </p:txBody>
        </p:sp>
        <p:sp>
          <p:nvSpPr>
            <p:cNvPr id="10" name="Текст 3">
              <a:extLst>
                <a:ext uri="{FF2B5EF4-FFF2-40B4-BE49-F238E27FC236}">
                  <a16:creationId xmlns:a16="http://schemas.microsoft.com/office/drawing/2014/main" id="{F03BC9DB-035E-711D-0727-4ED27F530DE5}"/>
                </a:ext>
              </a:extLst>
            </p:cNvPr>
            <p:cNvSpPr txBox="1">
              <a:spLocks/>
            </p:cNvSpPr>
            <p:nvPr/>
          </p:nvSpPr>
          <p:spPr>
            <a:xfrm>
              <a:off x="3306546" y="3628949"/>
              <a:ext cx="2396428" cy="434983"/>
            </a:xfrm>
            <a:prstGeom prst="rect">
              <a:avLst/>
            </a:prstGeom>
          </p:spPr>
          <p:txBody>
            <a:bodyPr anchor="b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71450" indent="-17145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76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itchFamily="2" charset="2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376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379"/>
                </a:lnSpc>
                <a:spcBef>
                  <a:spcPts val="0"/>
                </a:spcBef>
                <a:spcAft>
                  <a:spcPts val="0"/>
                </a:spcAft>
                <a:defRPr sz="1950" b="1">
                  <a:solidFill>
                    <a:srgbClr val="142F27"/>
                  </a:solidFill>
                  <a:latin typeface="Arial"/>
                </a:defRPr>
              </a:pPr>
              <a:r>
                <a:rPr lang="ru-RU" sz="1800" dirty="0"/>
                <a:t>Риски и связи</a:t>
              </a:r>
            </a:p>
          </p:txBody>
        </p:sp>
        <p:sp>
          <p:nvSpPr>
            <p:cNvPr id="11" name="Текст 8">
              <a:extLst>
                <a:ext uri="{FF2B5EF4-FFF2-40B4-BE49-F238E27FC236}">
                  <a16:creationId xmlns:a16="http://schemas.microsoft.com/office/drawing/2014/main" id="{566370BC-1FAA-66B9-8220-053295AA4CC4}"/>
                </a:ext>
              </a:extLst>
            </p:cNvPr>
            <p:cNvSpPr txBox="1">
              <a:spLocks/>
            </p:cNvSpPr>
            <p:nvPr/>
          </p:nvSpPr>
          <p:spPr>
            <a:xfrm>
              <a:off x="3283682" y="4105383"/>
              <a:ext cx="2457616" cy="2222649"/>
            </a:xfrm>
            <a:prstGeom prst="rect">
              <a:avLst/>
            </a:prstGeom>
          </p:spPr>
          <p:txBody>
            <a:bodyPr anchor="t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71450" indent="-17145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76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itchFamily="2" charset="2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376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921"/>
                </a:lnSpc>
                <a:spcBef>
                  <a:spcPts val="0"/>
                </a:spcBef>
                <a:spcAft>
                  <a:spcPts val="0"/>
                </a:spcAft>
                <a:defRPr sz="1575" b="0">
                  <a:solidFill>
                    <a:srgbClr val="64756C"/>
                  </a:solidFill>
                  <a:latin typeface="Arial"/>
                </a:defRPr>
              </a:pPr>
              <a:r>
                <a:rPr lang="ru-RU" sz="1400" dirty="0"/>
                <a:t>Учесть откат, тестирование,</a:t>
              </a:r>
            </a:p>
            <a:p>
              <a:pPr>
                <a:lnSpc>
                  <a:spcPts val="1921"/>
                </a:lnSpc>
                <a:spcBef>
                  <a:spcPts val="0"/>
                </a:spcBef>
                <a:spcAft>
                  <a:spcPts val="0"/>
                </a:spcAft>
                <a:defRPr sz="1575" b="0">
                  <a:solidFill>
                    <a:srgbClr val="64756C"/>
                  </a:solidFill>
                  <a:latin typeface="Arial"/>
                </a:defRPr>
              </a:pPr>
              <a:r>
                <a:rPr lang="ru-RU" sz="1400" dirty="0"/>
                <a:t>ревью и конфигурацию.</a:t>
              </a:r>
            </a:p>
          </p:txBody>
        </p:sp>
        <p:sp>
          <p:nvSpPr>
            <p:cNvPr id="12" name="Скругленный прямоугольник 11">
              <a:extLst>
                <a:ext uri="{FF2B5EF4-FFF2-40B4-BE49-F238E27FC236}">
                  <a16:creationId xmlns:a16="http://schemas.microsoft.com/office/drawing/2014/main" id="{CA5DE602-6080-0BBA-CC3A-C0E180A63449}"/>
                </a:ext>
              </a:extLst>
            </p:cNvPr>
            <p:cNvSpPr/>
            <p:nvPr/>
          </p:nvSpPr>
          <p:spPr>
            <a:xfrm>
              <a:off x="3359882" y="1353593"/>
              <a:ext cx="461259" cy="26039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B2D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2</a:t>
              </a:r>
            </a:p>
          </p:txBody>
        </p:sp>
        <p:sp>
          <p:nvSpPr>
            <p:cNvPr id="13" name="Текст 3">
              <a:extLst>
                <a:ext uri="{FF2B5EF4-FFF2-40B4-BE49-F238E27FC236}">
                  <a16:creationId xmlns:a16="http://schemas.microsoft.com/office/drawing/2014/main" id="{1F627EC7-8F83-B0E3-9F0D-0F9916B4683E}"/>
                </a:ext>
              </a:extLst>
            </p:cNvPr>
            <p:cNvSpPr txBox="1">
              <a:spLocks/>
            </p:cNvSpPr>
            <p:nvPr/>
          </p:nvSpPr>
          <p:spPr>
            <a:xfrm>
              <a:off x="6123647" y="3628949"/>
              <a:ext cx="2396428" cy="434983"/>
            </a:xfrm>
            <a:prstGeom prst="rect">
              <a:avLst/>
            </a:prstGeom>
          </p:spPr>
          <p:txBody>
            <a:bodyPr anchor="b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71450" indent="-17145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76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itchFamily="2" charset="2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376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379"/>
                </a:lnSpc>
                <a:spcBef>
                  <a:spcPts val="0"/>
                </a:spcBef>
                <a:spcAft>
                  <a:spcPts val="0"/>
                </a:spcAft>
                <a:defRPr sz="1950" b="1">
                  <a:solidFill>
                    <a:srgbClr val="142F27"/>
                  </a:solidFill>
                  <a:latin typeface="Arial"/>
                </a:defRPr>
              </a:pPr>
              <a:r>
                <a:rPr lang="ru-RU" sz="1800" dirty="0"/>
                <a:t>Внедрение</a:t>
              </a:r>
            </a:p>
          </p:txBody>
        </p:sp>
        <p:sp>
          <p:nvSpPr>
            <p:cNvPr id="14" name="Текст 8">
              <a:extLst>
                <a:ext uri="{FF2B5EF4-FFF2-40B4-BE49-F238E27FC236}">
                  <a16:creationId xmlns:a16="http://schemas.microsoft.com/office/drawing/2014/main" id="{DE25483B-1E06-E55E-E74D-DD3C15BD4D7D}"/>
                </a:ext>
              </a:extLst>
            </p:cNvPr>
            <p:cNvSpPr txBox="1">
              <a:spLocks/>
            </p:cNvSpPr>
            <p:nvPr/>
          </p:nvSpPr>
          <p:spPr>
            <a:xfrm>
              <a:off x="6100784" y="4105383"/>
              <a:ext cx="2457616" cy="2222649"/>
            </a:xfrm>
            <a:prstGeom prst="rect">
              <a:avLst/>
            </a:prstGeom>
          </p:spPr>
          <p:txBody>
            <a:bodyPr anchor="t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71450" indent="-17145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76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itchFamily="2" charset="2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376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1921"/>
                </a:lnSpc>
                <a:spcBef>
                  <a:spcPts val="0"/>
                </a:spcBef>
                <a:spcAft>
                  <a:spcPts val="0"/>
                </a:spcAft>
                <a:defRPr sz="1575" b="0">
                  <a:solidFill>
                    <a:srgbClr val="64756C"/>
                  </a:solidFill>
                  <a:latin typeface="Arial"/>
                </a:defRPr>
              </a:pPr>
              <a:r>
                <a:rPr lang="ru-RU" sz="1400" dirty="0"/>
                <a:t>Автоматизировать этапы, выбрать</a:t>
              </a:r>
            </a:p>
            <a:p>
              <a:pPr>
                <a:lnSpc>
                  <a:spcPts val="1921"/>
                </a:lnSpc>
                <a:spcBef>
                  <a:spcPts val="0"/>
                </a:spcBef>
                <a:spcAft>
                  <a:spcPts val="0"/>
                </a:spcAft>
                <a:defRPr sz="1575" b="0">
                  <a:solidFill>
                    <a:srgbClr val="64756C"/>
                  </a:solidFill>
                  <a:latin typeface="Arial"/>
                </a:defRPr>
              </a:pPr>
              <a:r>
                <a:rPr lang="ru-RU" sz="1400" dirty="0"/>
                <a:t>стратегию и наблюдать за выпуском.</a:t>
              </a:r>
            </a:p>
          </p:txBody>
        </p:sp>
        <p:sp>
          <p:nvSpPr>
            <p:cNvPr id="15" name="Скругленный прямоугольник 14">
              <a:extLst>
                <a:ext uri="{FF2B5EF4-FFF2-40B4-BE49-F238E27FC236}">
                  <a16:creationId xmlns:a16="http://schemas.microsoft.com/office/drawing/2014/main" id="{09C85B93-BBE6-43CB-FAF2-D8CF8F8364C1}"/>
                </a:ext>
              </a:extLst>
            </p:cNvPr>
            <p:cNvSpPr/>
            <p:nvPr/>
          </p:nvSpPr>
          <p:spPr>
            <a:xfrm>
              <a:off x="6176983" y="1353593"/>
              <a:ext cx="461259" cy="26039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B2D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3</a:t>
              </a:r>
            </a:p>
          </p:txBody>
        </p:sp>
        <p:sp>
          <p:nvSpPr>
            <p:cNvPr id="16" name="Текст 3">
              <a:extLst>
                <a:ext uri="{FF2B5EF4-FFF2-40B4-BE49-F238E27FC236}">
                  <a16:creationId xmlns:a16="http://schemas.microsoft.com/office/drawing/2014/main" id="{4009498F-9A6C-EF66-EF74-A87925B6381B}"/>
                </a:ext>
              </a:extLst>
            </p:cNvPr>
            <p:cNvSpPr txBox="1">
              <a:spLocks/>
            </p:cNvSpPr>
            <p:nvPr/>
          </p:nvSpPr>
          <p:spPr>
            <a:xfrm>
              <a:off x="8940748" y="3634564"/>
              <a:ext cx="2396428" cy="434983"/>
            </a:xfrm>
            <a:prstGeom prst="rect">
              <a:avLst/>
            </a:prstGeom>
          </p:spPr>
          <p:txBody>
            <a:bodyPr anchor="b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71450" indent="-17145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76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itchFamily="2" charset="2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376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379"/>
                </a:lnSpc>
                <a:spcBef>
                  <a:spcPts val="0"/>
                </a:spcBef>
                <a:spcAft>
                  <a:spcPts val="0"/>
                </a:spcAft>
                <a:defRPr sz="1950" b="1">
                  <a:solidFill>
                    <a:srgbClr val="142F27"/>
                  </a:solidFill>
                  <a:latin typeface="Arial"/>
                </a:defRPr>
              </a:pPr>
              <a:r>
                <a:rPr lang="ru-RU" sz="1800" dirty="0"/>
                <a:t>Измерение</a:t>
              </a:r>
            </a:p>
          </p:txBody>
        </p:sp>
        <p:sp>
          <p:nvSpPr>
            <p:cNvPr id="17" name="Текст 8">
              <a:extLst>
                <a:ext uri="{FF2B5EF4-FFF2-40B4-BE49-F238E27FC236}">
                  <a16:creationId xmlns:a16="http://schemas.microsoft.com/office/drawing/2014/main" id="{10808138-037A-376F-266F-A1DDE366F240}"/>
                </a:ext>
              </a:extLst>
            </p:cNvPr>
            <p:cNvSpPr txBox="1">
              <a:spLocks/>
            </p:cNvSpPr>
            <p:nvPr/>
          </p:nvSpPr>
          <p:spPr>
            <a:xfrm>
              <a:off x="8917883" y="4110997"/>
              <a:ext cx="2784737" cy="2222649"/>
            </a:xfrm>
            <a:prstGeom prst="rect">
              <a:avLst/>
            </a:prstGeom>
          </p:spPr>
          <p:txBody>
            <a:bodyPr anchor="t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0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lang="x-none" sz="1200" b="1" kern="1200" dirty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71450" indent="-17145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  <a:defRPr sz="1200" b="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176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Wingdings" pitchFamily="2" charset="2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14400" rtl="0" eaLnBrk="1" latinLnBrk="0" hangingPunct="1">
                <a:lnSpc>
                  <a:spcPct val="90000"/>
                </a:lnSpc>
                <a:spcBef>
                  <a:spcPts val="600"/>
                </a:spcBef>
                <a:buFont typeface="Arial" panose="020B0604020202020204" pitchFamily="34" charset="0"/>
                <a:buNone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376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85750" indent="-285750">
                <a:lnSpc>
                  <a:spcPts val="1921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sz="1575" b="0">
                  <a:solidFill>
                    <a:srgbClr val="64756C"/>
                  </a:solidFill>
                  <a:latin typeface="Arial"/>
                </a:defRPr>
              </a:pPr>
              <a:r>
                <a:rPr lang="ru-RU" sz="1400" dirty="0"/>
                <a:t>Частота поставки</a:t>
              </a:r>
            </a:p>
            <a:p>
              <a:pPr marL="285750" indent="-285750">
                <a:lnSpc>
                  <a:spcPts val="1921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sz="1575" b="0">
                  <a:solidFill>
                    <a:srgbClr val="64756C"/>
                  </a:solidFill>
                  <a:latin typeface="Arial"/>
                </a:defRPr>
              </a:pPr>
              <a:r>
                <a:rPr lang="ru-RU" sz="1400" dirty="0"/>
                <a:t>Время изменений</a:t>
              </a:r>
            </a:p>
            <a:p>
              <a:pPr marL="285750" indent="-285750">
                <a:lnSpc>
                  <a:spcPts val="1921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sz="1575" b="0">
                  <a:solidFill>
                    <a:srgbClr val="64756C"/>
                  </a:solidFill>
                  <a:latin typeface="Arial"/>
                </a:defRPr>
              </a:pPr>
              <a:r>
                <a:rPr lang="ru-RU" sz="1400" dirty="0"/>
                <a:t>Неуспехи</a:t>
              </a:r>
            </a:p>
            <a:p>
              <a:pPr marL="285750" indent="-285750">
                <a:lnSpc>
                  <a:spcPts val="1921"/>
                </a:lnSpc>
                <a:spcBef>
                  <a:spcPts val="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  <a:defRPr sz="1575" b="0">
                  <a:solidFill>
                    <a:srgbClr val="64756C"/>
                  </a:solidFill>
                  <a:latin typeface="Arial"/>
                </a:defRPr>
              </a:pPr>
              <a:r>
                <a:rPr lang="ru-RU" sz="1400" dirty="0"/>
                <a:t>Восстановление</a:t>
              </a:r>
            </a:p>
          </p:txBody>
        </p:sp>
        <p:sp>
          <p:nvSpPr>
            <p:cNvPr id="18" name="Скругленный прямоугольник 17">
              <a:extLst>
                <a:ext uri="{FF2B5EF4-FFF2-40B4-BE49-F238E27FC236}">
                  <a16:creationId xmlns:a16="http://schemas.microsoft.com/office/drawing/2014/main" id="{C692F44B-11CB-050C-DF34-E2F4DD2C7209}"/>
                </a:ext>
              </a:extLst>
            </p:cNvPr>
            <p:cNvSpPr/>
            <p:nvPr/>
          </p:nvSpPr>
          <p:spPr>
            <a:xfrm>
              <a:off x="8994084" y="1353593"/>
              <a:ext cx="461259" cy="260395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B2D33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+mn-cs"/>
                </a:rPr>
                <a:t>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72258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B94DC7FF-3979-1499-AFD3-AC824FB3DDA1}"/>
              </a:ext>
            </a:extLst>
          </p:cNvPr>
          <p:cNvSpPr/>
          <p:nvPr/>
        </p:nvSpPr>
        <p:spPr>
          <a:xfrm>
            <a:off x="407988" y="1457324"/>
            <a:ext cx="3691200" cy="2194699"/>
          </a:xfrm>
          <a:prstGeom prst="roundRect">
            <a:avLst>
              <a:gd name="adj" fmla="val 6334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55CF9730-CCEB-65DD-8AA5-52D03FB91711}"/>
              </a:ext>
            </a:extLst>
          </p:cNvPr>
          <p:cNvSpPr/>
          <p:nvPr/>
        </p:nvSpPr>
        <p:spPr>
          <a:xfrm>
            <a:off x="4269809" y="1457324"/>
            <a:ext cx="3691200" cy="2194699"/>
          </a:xfrm>
          <a:prstGeom prst="roundRect">
            <a:avLst>
              <a:gd name="adj" fmla="val 5646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4857DF9E-CAA2-0AF2-922A-323C952C80B3}"/>
              </a:ext>
            </a:extLst>
          </p:cNvPr>
          <p:cNvSpPr/>
          <p:nvPr/>
        </p:nvSpPr>
        <p:spPr>
          <a:xfrm>
            <a:off x="8131629" y="1457324"/>
            <a:ext cx="3691200" cy="2194699"/>
          </a:xfrm>
          <a:prstGeom prst="roundRect">
            <a:avLst>
              <a:gd name="adj" fmla="val 5990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CA8B3-ACB9-BE1C-533F-4D6A4C281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Книгу пишет сообщество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0B54E3-5123-39E3-3ACE-1E2E1151551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8650" y="1743847"/>
            <a:ext cx="3181350" cy="331833"/>
          </a:xfrm>
        </p:spPr>
        <p:txBody>
          <a:bodyPr>
            <a:noAutofit/>
          </a:bodyPr>
          <a:lstStyle/>
          <a:p>
            <a:r>
              <a:rPr lang="ru-RU" sz="2800" dirty="0"/>
              <a:t>Практическая ценность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012872-3062-28C2-0749-DB1C0BE481B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4473948" y="1743847"/>
            <a:ext cx="3181350" cy="331833"/>
          </a:xfrm>
        </p:spPr>
        <p:txBody>
          <a:bodyPr>
            <a:noAutofit/>
          </a:bodyPr>
          <a:lstStyle/>
          <a:p>
            <a:r>
              <a:rPr lang="ru-RU" sz="2800" dirty="0"/>
              <a:t>Применимость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6F1B448-5102-76AB-17B4-B98A473209B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357552" y="1743847"/>
            <a:ext cx="3181350" cy="331833"/>
          </a:xfrm>
        </p:spPr>
        <p:txBody>
          <a:bodyPr>
            <a:noAutofit/>
          </a:bodyPr>
          <a:lstStyle/>
          <a:p>
            <a:r>
              <a:rPr lang="ru-RU" sz="2800" dirty="0"/>
              <a:t>Актуальность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080F4D8-C816-B59A-BEA9-B6237471B988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28650" y="2683415"/>
            <a:ext cx="3181350" cy="1571236"/>
          </a:xfrm>
        </p:spPr>
        <p:txBody>
          <a:bodyPr>
            <a:noAutofit/>
          </a:bodyPr>
          <a:lstStyle/>
          <a:p>
            <a:pPr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sz="1800" dirty="0"/>
              <a:t>Понятная задача и причины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A25ACFA4-15F7-58B8-CFE7-EE70889AB8F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473948" y="2683415"/>
            <a:ext cx="3181350" cy="1571236"/>
          </a:xfrm>
        </p:spPr>
        <p:txBody>
          <a:bodyPr>
            <a:noAutofit/>
          </a:bodyPr>
          <a:lstStyle/>
          <a:p>
            <a:pPr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sz="1800" dirty="0"/>
              <a:t>Шаги и проверенные примеры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4047210E-D6EA-6B1A-5B2D-9B300E9C0AA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8357552" y="2683415"/>
            <a:ext cx="3181350" cy="1571236"/>
          </a:xfrm>
        </p:spPr>
        <p:txBody>
          <a:bodyPr>
            <a:noAutofit/>
          </a:bodyPr>
          <a:lstStyle/>
          <a:p>
            <a:pPr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sz="1800" dirty="0"/>
              <a:t>Контекст и общая структура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AE68C0-122C-4464-AA2F-3AE393E4EA86}"/>
              </a:ext>
            </a:extLst>
          </p:cNvPr>
          <p:cNvSpPr txBox="1"/>
          <p:nvPr/>
        </p:nvSpPr>
        <p:spPr>
          <a:xfrm>
            <a:off x="407988" y="1027493"/>
            <a:ext cx="10496550" cy="430149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2561"/>
              </a:lnSpc>
              <a:spcBef>
                <a:spcPts val="0"/>
              </a:spcBef>
              <a:spcAft>
                <a:spcPts val="0"/>
              </a:spcAft>
              <a:defRPr sz="2100" b="1">
                <a:solidFill>
                  <a:srgbClr val="142F27"/>
                </a:solidFill>
                <a:latin typeface="Arial"/>
              </a:defRPr>
            </a:pPr>
            <a:r>
              <a:rPr dirty="0" err="1"/>
              <a:t>Что</a:t>
            </a:r>
            <a:r>
              <a:rPr dirty="0"/>
              <a:t> </a:t>
            </a:r>
            <a:r>
              <a:rPr dirty="0" err="1"/>
              <a:t>требуется</a:t>
            </a:r>
            <a:r>
              <a:rPr dirty="0"/>
              <a:t> </a:t>
            </a:r>
            <a:r>
              <a:rPr dirty="0" err="1"/>
              <a:t>от</a:t>
            </a:r>
            <a:r>
              <a:rPr dirty="0"/>
              <a:t> </a:t>
            </a:r>
            <a:r>
              <a:rPr dirty="0" err="1"/>
              <a:t>материала</a:t>
            </a:r>
            <a:endParaRPr dirty="0"/>
          </a:p>
        </p:txBody>
      </p:sp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A9EA6A8A-C631-026C-879C-4BBA31DC1F13}"/>
              </a:ext>
            </a:extLst>
          </p:cNvPr>
          <p:cNvGrpSpPr/>
          <p:nvPr/>
        </p:nvGrpSpPr>
        <p:grpSpPr>
          <a:xfrm>
            <a:off x="407988" y="4480540"/>
            <a:ext cx="11366496" cy="1349967"/>
            <a:chOff x="1692893" y="2197290"/>
            <a:chExt cx="5572750" cy="1275141"/>
          </a:xfrm>
        </p:grpSpPr>
        <p:sp>
          <p:nvSpPr>
            <p:cNvPr id="9" name="Скругленный прямоугольник 8">
              <a:extLst>
                <a:ext uri="{FF2B5EF4-FFF2-40B4-BE49-F238E27FC236}">
                  <a16:creationId xmlns:a16="http://schemas.microsoft.com/office/drawing/2014/main" id="{8A01ED56-B6CC-3F6D-6D93-20A027778112}"/>
                </a:ext>
              </a:extLst>
            </p:cNvPr>
            <p:cNvSpPr/>
            <p:nvPr/>
          </p:nvSpPr>
          <p:spPr>
            <a:xfrm>
              <a:off x="1692893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ru-RU" sz="2000" dirty="0"/>
                <a:t>Опыт</a:t>
              </a:r>
              <a:endParaRPr lang="en-US" sz="2000" dirty="0"/>
            </a:p>
            <a:p>
              <a:r>
                <a:rPr lang="ru-RU" sz="1400" dirty="0"/>
                <a:t>Повторяющаяся задача</a:t>
              </a:r>
            </a:p>
          </p:txBody>
        </p:sp>
        <p:sp>
          <p:nvSpPr>
            <p:cNvPr id="10" name="Скругленный прямоугольник 9">
              <a:extLst>
                <a:ext uri="{FF2B5EF4-FFF2-40B4-BE49-F238E27FC236}">
                  <a16:creationId xmlns:a16="http://schemas.microsoft.com/office/drawing/2014/main" id="{D994122A-5A9B-9875-F28F-2C1265D4BC12}"/>
                </a:ext>
              </a:extLst>
            </p:cNvPr>
            <p:cNvSpPr/>
            <p:nvPr/>
          </p:nvSpPr>
          <p:spPr>
            <a:xfrm>
              <a:off x="3144975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en" sz="2000" dirty="0">
                  <a:solidFill>
                    <a:schemeClr val="tx1"/>
                  </a:solidFill>
                </a:rPr>
                <a:t>Markdown</a:t>
              </a:r>
            </a:p>
            <a:p>
              <a:r>
                <a:rPr lang="ru-RU" sz="1400" dirty="0">
                  <a:solidFill>
                    <a:schemeClr val="tx1"/>
                  </a:solidFill>
                </a:rPr>
                <a:t>Текст и примеры</a:t>
              </a:r>
            </a:p>
          </p:txBody>
        </p:sp>
        <p:sp>
          <p:nvSpPr>
            <p:cNvPr id="11" name="Скругленный прямоугольник 10">
              <a:extLst>
                <a:ext uri="{FF2B5EF4-FFF2-40B4-BE49-F238E27FC236}">
                  <a16:creationId xmlns:a16="http://schemas.microsoft.com/office/drawing/2014/main" id="{8D3AD826-3E97-F130-78CD-8423E0E0F708}"/>
                </a:ext>
              </a:extLst>
            </p:cNvPr>
            <p:cNvSpPr/>
            <p:nvPr/>
          </p:nvSpPr>
          <p:spPr>
            <a:xfrm>
              <a:off x="4597057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ru-RU" sz="2000" dirty="0">
                  <a:solidFill>
                    <a:schemeClr val="tx1"/>
                  </a:solidFill>
                </a:rPr>
                <a:t>Ветка + </a:t>
              </a:r>
              <a:r>
                <a:rPr lang="en" sz="2000" dirty="0">
                  <a:solidFill>
                    <a:schemeClr val="tx1"/>
                  </a:solidFill>
                </a:rPr>
                <a:t>MR</a:t>
              </a:r>
            </a:p>
            <a:p>
              <a:r>
                <a:rPr lang="ru-RU" sz="1400" dirty="0">
                  <a:solidFill>
                    <a:schemeClr val="tx1"/>
                  </a:solidFill>
                </a:rPr>
                <a:t>Предложение изменений</a:t>
              </a:r>
              <a:endParaRPr lang="en" sz="1400" dirty="0">
                <a:solidFill>
                  <a:schemeClr val="tx1"/>
                </a:solidFill>
              </a:endParaRPr>
            </a:p>
          </p:txBody>
        </p:sp>
        <p:sp>
          <p:nvSpPr>
            <p:cNvPr id="13" name="Скругленный прямоугольник 12">
              <a:extLst>
                <a:ext uri="{FF2B5EF4-FFF2-40B4-BE49-F238E27FC236}">
                  <a16:creationId xmlns:a16="http://schemas.microsoft.com/office/drawing/2014/main" id="{3B7E4CCF-156C-C0AF-26CD-01B142EDF828}"/>
                </a:ext>
              </a:extLst>
            </p:cNvPr>
            <p:cNvSpPr/>
            <p:nvPr/>
          </p:nvSpPr>
          <p:spPr>
            <a:xfrm>
              <a:off x="6049139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en-US" sz="2000" dirty="0">
                  <a:solidFill>
                    <a:schemeClr val="tx1"/>
                  </a:solidFill>
                </a:rPr>
                <a:t>Review</a:t>
              </a:r>
            </a:p>
            <a:p>
              <a:r>
                <a:rPr lang="ru-RU" sz="1400" dirty="0">
                  <a:solidFill>
                    <a:schemeClr val="tx1"/>
                  </a:solidFill>
                </a:rPr>
                <a:t>Проверка и обсуждение</a:t>
              </a:r>
            </a:p>
          </p:txBody>
        </p:sp>
      </p:grpSp>
      <p:sp>
        <p:nvSpPr>
          <p:cNvPr id="15" name="object 19">
            <a:extLst>
              <a:ext uri="{FF2B5EF4-FFF2-40B4-BE49-F238E27FC236}">
                <a16:creationId xmlns:a16="http://schemas.microsoft.com/office/drawing/2014/main" id="{1DB4389B-A1EC-A197-ED4D-229C25FD5FEF}"/>
              </a:ext>
            </a:extLst>
          </p:cNvPr>
          <p:cNvSpPr/>
          <p:nvPr/>
        </p:nvSpPr>
        <p:spPr>
          <a:xfrm>
            <a:off x="2941907" y="4795737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3C1D0999-FADE-8C0C-BF73-C70F202DB1B6}"/>
              </a:ext>
            </a:extLst>
          </p:cNvPr>
          <p:cNvSpPr/>
          <p:nvPr/>
        </p:nvSpPr>
        <p:spPr>
          <a:xfrm>
            <a:off x="5911236" y="4795737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49AA6BBB-3B09-3BF7-720E-813C82773D57}"/>
              </a:ext>
            </a:extLst>
          </p:cNvPr>
          <p:cNvSpPr/>
          <p:nvPr/>
        </p:nvSpPr>
        <p:spPr>
          <a:xfrm>
            <a:off x="8872984" y="4795737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950354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:a16="http://schemas.microsoft.com/office/drawing/2014/main" id="{601C425C-C988-2202-8F4C-54DFD6BB91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018641" y="1200524"/>
            <a:ext cx="4964903" cy="548187"/>
          </a:xfrm>
        </p:spPr>
        <p:txBody>
          <a:bodyPr>
            <a:noAutofit/>
          </a:bodyPr>
          <a:lstStyle/>
          <a:p>
            <a:r>
              <a:rPr lang="ru-RU" dirty="0"/>
              <a:t>Найти раздел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BF6C446-4F8B-0D38-A7C2-3291D22788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018641" y="2269939"/>
            <a:ext cx="4759036" cy="548187"/>
          </a:xfrm>
        </p:spPr>
        <p:txBody>
          <a:bodyPr>
            <a:noAutofit/>
          </a:bodyPr>
          <a:lstStyle/>
          <a:p>
            <a:r>
              <a:rPr lang="ru-RU" dirty="0"/>
              <a:t>Понять термины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7F8D01DA-6194-9653-4C36-1FB954AFCD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018641" y="3349864"/>
            <a:ext cx="4759036" cy="548187"/>
          </a:xfrm>
        </p:spPr>
        <p:txBody>
          <a:bodyPr>
            <a:noAutofit/>
          </a:bodyPr>
          <a:lstStyle/>
          <a:p>
            <a:r>
              <a:rPr lang="ru-RU" dirty="0"/>
              <a:t>Собрать фрагменты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280A4CB4-AF3F-F5B5-C90C-E7C601E71F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018641" y="4429789"/>
            <a:ext cx="4759036" cy="548187"/>
          </a:xfrm>
        </p:spPr>
        <p:txBody>
          <a:bodyPr>
            <a:noAutofit/>
          </a:bodyPr>
          <a:lstStyle/>
          <a:p>
            <a:r>
              <a:rPr lang="ru-RU" dirty="0"/>
              <a:t>Проверить условия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6B682128-A91E-D16A-C478-C31C9EC4672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11934" y="1190015"/>
            <a:ext cx="676922" cy="548187"/>
          </a:xfrm>
        </p:spPr>
        <p:txBody>
          <a:bodyPr>
            <a:noAutofit/>
          </a:bodyPr>
          <a:lstStyle/>
          <a:p>
            <a:r>
              <a:rPr lang="ru-RU" dirty="0"/>
              <a:t>01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A51FE934-9091-C0D4-A42F-675840B2418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411934" y="2259502"/>
            <a:ext cx="676922" cy="548187"/>
          </a:xfrm>
        </p:spPr>
        <p:txBody>
          <a:bodyPr>
            <a:noAutofit/>
          </a:bodyPr>
          <a:lstStyle/>
          <a:p>
            <a:r>
              <a:rPr lang="ru-RU" dirty="0"/>
              <a:t>02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C5DBEF08-CA51-0DE0-15B6-1E52782E0AE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411934" y="3343336"/>
            <a:ext cx="676922" cy="548187"/>
          </a:xfrm>
        </p:spPr>
        <p:txBody>
          <a:bodyPr>
            <a:noAutofit/>
          </a:bodyPr>
          <a:lstStyle/>
          <a:p>
            <a:r>
              <a:rPr lang="ru-RU" dirty="0"/>
              <a:t>03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1C27D85E-FA67-1A80-B8C1-9D92B142123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411934" y="4432048"/>
            <a:ext cx="676922" cy="548187"/>
          </a:xfrm>
        </p:spPr>
        <p:txBody>
          <a:bodyPr>
            <a:noAutofit/>
          </a:bodyPr>
          <a:lstStyle/>
          <a:p>
            <a:r>
              <a:rPr lang="ru-RU" dirty="0"/>
              <a:t>04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EB80D137-21BF-175A-3CE5-18AF91A294F3}"/>
              </a:ext>
            </a:extLst>
          </p:cNvPr>
          <p:cNvCxnSpPr>
            <a:cxnSpLocks/>
          </p:cNvCxnSpPr>
          <p:nvPr/>
        </p:nvCxnSpPr>
        <p:spPr>
          <a:xfrm>
            <a:off x="6395605" y="2004070"/>
            <a:ext cx="542729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>
            <a:extLst>
              <a:ext uri="{FF2B5EF4-FFF2-40B4-BE49-F238E27FC236}">
                <a16:creationId xmlns:a16="http://schemas.microsoft.com/office/drawing/2014/main" id="{4980EAAB-3046-3B47-C58E-9A1BF98AFDEA}"/>
              </a:ext>
            </a:extLst>
          </p:cNvPr>
          <p:cNvCxnSpPr>
            <a:cxnSpLocks/>
          </p:cNvCxnSpPr>
          <p:nvPr/>
        </p:nvCxnSpPr>
        <p:spPr>
          <a:xfrm>
            <a:off x="6404265" y="3083995"/>
            <a:ext cx="542729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>
            <a:extLst>
              <a:ext uri="{FF2B5EF4-FFF2-40B4-BE49-F238E27FC236}">
                <a16:creationId xmlns:a16="http://schemas.microsoft.com/office/drawing/2014/main" id="{9AFA43D2-4C66-9EB2-6D3C-39B728BB61AD}"/>
              </a:ext>
            </a:extLst>
          </p:cNvPr>
          <p:cNvCxnSpPr>
            <a:cxnSpLocks/>
          </p:cNvCxnSpPr>
          <p:nvPr/>
        </p:nvCxnSpPr>
        <p:spPr>
          <a:xfrm>
            <a:off x="6386945" y="4163920"/>
            <a:ext cx="5427298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Заголовок 1">
            <a:extLst>
              <a:ext uri="{FF2B5EF4-FFF2-40B4-BE49-F238E27FC236}">
                <a16:creationId xmlns:a16="http://schemas.microsoft.com/office/drawing/2014/main" id="{DE40BEFE-0CC2-0B2D-7394-F6135D07FB2B}"/>
              </a:ext>
            </a:extLst>
          </p:cNvPr>
          <p:cNvSpPr txBox="1">
            <a:spLocks/>
          </p:cNvSpPr>
          <p:nvPr/>
        </p:nvSpPr>
        <p:spPr>
          <a:xfrm>
            <a:off x="231621" y="2019686"/>
            <a:ext cx="5556708" cy="182706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71755"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kumimoji="0" lang="ru-RU" sz="5500" b="0" i="0" u="none" strike="noStrike" kern="1200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>
              <a:lnSpc>
                <a:spcPts val="3385"/>
              </a:lnSpc>
              <a:spcBef>
                <a:spcPts val="0"/>
              </a:spcBef>
              <a:spcAft>
                <a:spcPts val="0"/>
              </a:spcAft>
              <a:defRPr sz="2775" b="1">
                <a:solidFill>
                  <a:srgbClr val="F4F3ED"/>
                </a:solidFill>
                <a:latin typeface="Arial"/>
              </a:defRPr>
            </a:pPr>
            <a:r>
              <a:rPr lang="ru-RU" sz="4400" dirty="0"/>
              <a:t>«Как это</a:t>
            </a:r>
          </a:p>
          <a:p>
            <a:pPr>
              <a:lnSpc>
                <a:spcPts val="3385"/>
              </a:lnSpc>
              <a:spcBef>
                <a:spcPts val="0"/>
              </a:spcBef>
              <a:spcAft>
                <a:spcPts val="0"/>
              </a:spcAft>
              <a:defRPr sz="2775" b="1">
                <a:solidFill>
                  <a:srgbClr val="F4F3ED"/>
                </a:solidFill>
                <a:latin typeface="Arial"/>
              </a:defRPr>
            </a:pPr>
            <a:r>
              <a:rPr lang="ru-RU" sz="4400" dirty="0"/>
              <a:t>развернуть?»</a:t>
            </a:r>
          </a:p>
        </p:txBody>
      </p:sp>
      <p:sp>
        <p:nvSpPr>
          <p:cNvPr id="23" name="Текст 2">
            <a:extLst>
              <a:ext uri="{FF2B5EF4-FFF2-40B4-BE49-F238E27FC236}">
                <a16:creationId xmlns:a16="http://schemas.microsoft.com/office/drawing/2014/main" id="{8DF6D7D8-6D5F-308C-E0E6-7378974E98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26579" y="3885522"/>
            <a:ext cx="5556250" cy="1260475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Конкретная задача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на языке инженера</a:t>
            </a:r>
          </a:p>
        </p:txBody>
      </p:sp>
    </p:spTree>
    <p:extLst>
      <p:ext uri="{BB962C8B-B14F-4D97-AF65-F5344CB8AC3E}">
        <p14:creationId xmlns:p14="http://schemas.microsoft.com/office/powerpoint/2010/main" val="38765607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40E44F-0160-4F64-E53A-682E8E573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5265" y="2105898"/>
            <a:ext cx="7387281" cy="2956756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«Мне лень это все читать, 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вон есть ИИ-</a:t>
            </a:r>
            <a:r>
              <a:rPr lang="ru-RU" dirty="0" err="1">
                <a:solidFill>
                  <a:schemeClr val="bg1"/>
                </a:solidFill>
              </a:rPr>
              <a:t>шка</a:t>
            </a:r>
            <a:r>
              <a:rPr lang="ru-RU" dirty="0">
                <a:solidFill>
                  <a:schemeClr val="bg1"/>
                </a:solidFill>
              </a:rPr>
              <a:t>, пусть она все читает»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6B55411-1C41-58FA-035A-E899079B0C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75265" y="5844590"/>
            <a:ext cx="7385751" cy="787683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Как шутка превращается в инженерную задачу</a:t>
            </a:r>
          </a:p>
        </p:txBody>
      </p:sp>
    </p:spTree>
    <p:extLst>
      <p:ext uri="{BB962C8B-B14F-4D97-AF65-F5344CB8AC3E}">
        <p14:creationId xmlns:p14="http://schemas.microsoft.com/office/powerpoint/2010/main" val="31867070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4A3539A3-3D3C-8EF5-8A5C-7B251A7C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10378068" cy="596901"/>
          </a:xfrm>
        </p:spPr>
        <p:txBody>
          <a:bodyPr>
            <a:noAutofit/>
          </a:bodyPr>
          <a:lstStyle/>
          <a:p>
            <a:r>
              <a:rPr lang="ru-RU" dirty="0"/>
              <a:t>Поиск начинается со структуры документа</a:t>
            </a:r>
            <a:br>
              <a:rPr lang="ru-RU" dirty="0"/>
            </a:br>
            <a:endParaRPr lang="ru-RU" dirty="0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D267BD3-3C72-9D48-E479-E72650AD8B01}"/>
              </a:ext>
            </a:extLst>
          </p:cNvPr>
          <p:cNvSpPr/>
          <p:nvPr/>
        </p:nvSpPr>
        <p:spPr>
          <a:xfrm>
            <a:off x="412751" y="1548621"/>
            <a:ext cx="5510378" cy="5015955"/>
          </a:xfrm>
          <a:prstGeom prst="roundRect">
            <a:avLst>
              <a:gd name="adj" fmla="val 405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C376EA1-9A00-AA12-6B2A-BDF22EABF4B8}"/>
              </a:ext>
            </a:extLst>
          </p:cNvPr>
          <p:cNvSpPr txBox="1"/>
          <p:nvPr/>
        </p:nvSpPr>
        <p:spPr>
          <a:xfrm>
            <a:off x="725251" y="1944600"/>
            <a:ext cx="488537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-</a:t>
            </a:r>
            <a:r>
              <a:rPr lang="ru-RU" dirty="0"/>
              <a:t> </a:t>
            </a:r>
            <a:r>
              <a:rPr lang="ru-RU" dirty="0" err="1">
                <a:solidFill>
                  <a:srgbClr val="00B050"/>
                </a:solidFill>
              </a:rPr>
              <a:t>alert</a:t>
            </a:r>
            <a:r>
              <a:rPr lang="ru-RU" dirty="0">
                <a:solidFill>
                  <a:schemeClr val="bg1"/>
                </a:solidFill>
              </a:rPr>
              <a:t>:</a:t>
            </a:r>
            <a:r>
              <a:rPr lang="ru-RU" dirty="0"/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HostOutOfMemory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dirty="0"/>
              <a:t>  </a:t>
            </a:r>
            <a:r>
              <a:rPr lang="ru-RU" dirty="0" err="1">
                <a:solidFill>
                  <a:srgbClr val="00B050"/>
                </a:solidFill>
              </a:rPr>
              <a:t>expr</a:t>
            </a:r>
            <a:r>
              <a:rPr lang="ru-RU" dirty="0">
                <a:solidFill>
                  <a:schemeClr val="bg1"/>
                </a:solidFill>
              </a:rPr>
              <a:t>:</a:t>
            </a:r>
            <a:r>
              <a:rPr lang="ru-RU" dirty="0"/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node_memory_MemAvailable_bytes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/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node_memory_MemTotal_bytes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&lt; 0.1</a:t>
            </a:r>
          </a:p>
          <a:p>
            <a:r>
              <a:rPr lang="ru-RU" dirty="0"/>
              <a:t>  </a:t>
            </a:r>
            <a:r>
              <a:rPr lang="ru-RU" dirty="0" err="1">
                <a:solidFill>
                  <a:srgbClr val="00B050"/>
                </a:solidFill>
              </a:rPr>
              <a:t>for</a:t>
            </a:r>
            <a:r>
              <a:rPr lang="ru-RU" dirty="0">
                <a:solidFill>
                  <a:schemeClr val="bg1"/>
                </a:solidFill>
              </a:rPr>
              <a:t>:</a:t>
            </a:r>
            <a:r>
              <a:rPr lang="ru-RU" dirty="0"/>
              <a:t>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5m</a:t>
            </a:r>
          </a:p>
          <a:p>
            <a:r>
              <a:rPr lang="ru-RU" dirty="0"/>
              <a:t>  </a:t>
            </a:r>
            <a:r>
              <a:rPr lang="ru-RU" dirty="0" err="1">
                <a:solidFill>
                  <a:srgbClr val="00B050"/>
                </a:solidFill>
              </a:rPr>
              <a:t>labels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dirty="0"/>
              <a:t>    </a:t>
            </a:r>
            <a:r>
              <a:rPr lang="ru-RU" dirty="0" err="1">
                <a:solidFill>
                  <a:srgbClr val="00B050"/>
                </a:solidFill>
              </a:rPr>
              <a:t>severity</a:t>
            </a:r>
            <a:r>
              <a:rPr lang="ru-RU" dirty="0">
                <a:solidFill>
                  <a:schemeClr val="bg1"/>
                </a:solidFill>
              </a:rPr>
              <a:t>:</a:t>
            </a:r>
            <a:r>
              <a:rPr lang="ru-RU" dirty="0"/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warning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dirty="0"/>
              <a:t>  </a:t>
            </a:r>
            <a:r>
              <a:rPr lang="ru-RU" dirty="0" err="1">
                <a:solidFill>
                  <a:srgbClr val="00B050"/>
                </a:solidFill>
              </a:rPr>
              <a:t>annotations</a:t>
            </a:r>
            <a:r>
              <a:rPr lang="ru-RU" dirty="0">
                <a:solidFill>
                  <a:schemeClr val="bg1"/>
                </a:solidFill>
              </a:rPr>
              <a:t>:</a:t>
            </a:r>
          </a:p>
          <a:p>
            <a:r>
              <a:rPr lang="ru-RU" dirty="0"/>
              <a:t>    </a:t>
            </a:r>
            <a:r>
              <a:rPr lang="ru-RU" dirty="0" err="1">
                <a:solidFill>
                  <a:srgbClr val="00B050"/>
                </a:solidFill>
              </a:rPr>
              <a:t>event</a:t>
            </a:r>
            <a:r>
              <a:rPr lang="ru-RU" dirty="0">
                <a:solidFill>
                  <a:schemeClr val="bg1"/>
                </a:solidFill>
              </a:rPr>
              <a:t>:</a:t>
            </a:r>
            <a:r>
              <a:rPr lang="ru-RU" dirty="0"/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Node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out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of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memory</a:t>
            </a:r>
            <a:endParaRPr lang="ru-RU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dirty="0"/>
              <a:t>    </a:t>
            </a:r>
            <a:r>
              <a:rPr lang="ru-RU" dirty="0" err="1">
                <a:solidFill>
                  <a:srgbClr val="00B050"/>
                </a:solidFill>
              </a:rPr>
              <a:t>resource</a:t>
            </a:r>
            <a:r>
              <a:rPr lang="ru-RU" dirty="0">
                <a:solidFill>
                  <a:schemeClr val="bg1"/>
                </a:solidFill>
              </a:rPr>
              <a:t>:</a:t>
            </a:r>
            <a:r>
              <a:rPr lang="ru-RU" dirty="0"/>
              <a:t>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"{{ $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labels.node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}}"</a:t>
            </a:r>
          </a:p>
          <a:p>
            <a:r>
              <a:rPr lang="ru-RU" dirty="0"/>
              <a:t>    </a:t>
            </a:r>
            <a:r>
              <a:rPr lang="ru-RU" dirty="0" err="1">
                <a:solidFill>
                  <a:srgbClr val="00B050"/>
                </a:solidFill>
              </a:rPr>
              <a:t>summary</a:t>
            </a:r>
            <a:r>
              <a:rPr lang="ru-RU" dirty="0">
                <a:solidFill>
                  <a:schemeClr val="bg1"/>
                </a:solidFill>
              </a:rPr>
              <a:t>:</a:t>
            </a:r>
            <a:r>
              <a:rPr lang="ru-RU" dirty="0"/>
              <a:t> 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"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Node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memory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is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filling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up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(&lt; 10% 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left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)\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n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 LABELS = {{ $</a:t>
            </a:r>
            <a:r>
              <a:rPr lang="ru-RU" dirty="0" err="1">
                <a:solidFill>
                  <a:schemeClr val="accent5">
                    <a:lumMod val="75000"/>
                  </a:schemeClr>
                </a:solidFill>
              </a:rPr>
              <a:t>labels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</a:rPr>
              <a:t> }}"</a:t>
            </a:r>
          </a:p>
          <a:p>
            <a:r>
              <a:rPr lang="ru-RU" dirty="0"/>
              <a:t>    </a:t>
            </a:r>
            <a:r>
              <a:rPr lang="ru-RU" dirty="0" err="1">
                <a:solidFill>
                  <a:srgbClr val="00B050"/>
                </a:solidFill>
              </a:rPr>
              <a:t>value</a:t>
            </a:r>
            <a:r>
              <a:rPr lang="ru-RU" dirty="0"/>
              <a:t>: </a:t>
            </a:r>
            <a:r>
              <a:rPr lang="ru-RU" dirty="0">
                <a:solidFill>
                  <a:schemeClr val="bg1"/>
                </a:solidFill>
              </a:rPr>
              <a:t>{{</a:t>
            </a:r>
            <a:r>
              <a:rPr lang="ru-RU" dirty="0"/>
              <a:t> </a:t>
            </a:r>
            <a:r>
              <a:rPr lang="ru-RU" dirty="0">
                <a:solidFill>
                  <a:srgbClr val="00B050"/>
                </a:solidFill>
              </a:rPr>
              <a:t>$</a:t>
            </a:r>
            <a:r>
              <a:rPr lang="ru-RU" dirty="0" err="1">
                <a:solidFill>
                  <a:srgbClr val="00B050"/>
                </a:solidFill>
              </a:rPr>
              <a:t>value</a:t>
            </a:r>
            <a:r>
              <a:rPr lang="ru-RU" dirty="0">
                <a:solidFill>
                  <a:srgbClr val="00B050"/>
                </a:solidFill>
              </a:rPr>
              <a:t> | </a:t>
            </a:r>
            <a:r>
              <a:rPr lang="ru-RU" dirty="0" err="1">
                <a:solidFill>
                  <a:srgbClr val="00B050"/>
                </a:solidFill>
              </a:rPr>
              <a:t>humanizePercentage</a:t>
            </a:r>
            <a:r>
              <a:rPr lang="ru-RU" dirty="0">
                <a:solidFill>
                  <a:srgbClr val="00B050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}}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78510738-3B76-62FB-46F1-91BABB26E35C}"/>
              </a:ext>
            </a:extLst>
          </p:cNvPr>
          <p:cNvSpPr/>
          <p:nvPr/>
        </p:nvSpPr>
        <p:spPr>
          <a:xfrm>
            <a:off x="6235629" y="1548621"/>
            <a:ext cx="5510378" cy="5015955"/>
          </a:xfrm>
          <a:prstGeom prst="roundRect">
            <a:avLst>
              <a:gd name="adj" fmla="val 405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402A8F-B969-4AA3-DC3F-F653D271C033}"/>
              </a:ext>
            </a:extLst>
          </p:cNvPr>
          <p:cNvSpPr txBox="1"/>
          <p:nvPr/>
        </p:nvSpPr>
        <p:spPr>
          <a:xfrm>
            <a:off x="6548129" y="1944600"/>
            <a:ext cx="488537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sz="1600" dirty="0">
                <a:solidFill>
                  <a:schemeClr val="bg1"/>
                </a:solidFill>
              </a:rPr>
              <a:t>Понятный заголовок и задача</a:t>
            </a:r>
          </a:p>
          <a:p>
            <a:pPr marL="342900" lvl="0" indent="-342900">
              <a:buFont typeface="+mj-lt"/>
              <a:buAutoNum type="arabicPeriod"/>
            </a:pPr>
            <a:endParaRPr lang="ru-RU" sz="1600" dirty="0">
              <a:solidFill>
                <a:schemeClr val="bg1"/>
              </a:solidFill>
            </a:endParaRPr>
          </a:p>
          <a:p>
            <a:pPr marL="342900" lvl="0" indent="-342900">
              <a:buFont typeface="+mj-lt"/>
              <a:buAutoNum type="arabicPeriod"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Условия применения рядом с шагами</a:t>
            </a:r>
          </a:p>
          <a:p>
            <a:pPr marL="342900" lvl="0" indent="-342900">
              <a:buFont typeface="+mj-lt"/>
              <a:buAutoNum type="arabicPeriod"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lvl="0" indent="-342900">
              <a:buFont typeface="+mj-lt"/>
              <a:buAutoNum type="arabicPeriod"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Путь к документу и иерархия разделов</a:t>
            </a:r>
          </a:p>
          <a:p>
            <a:pPr marL="342900" lvl="0" indent="-342900">
              <a:buFont typeface="+mj-lt"/>
              <a:buAutoNum type="arabicPeriod"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lvl="0" indent="-342900">
              <a:buFont typeface="+mj-lt"/>
              <a:buAutoNum type="arabicPeriod"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Возможность получить соседний текст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7F46E53-9CCF-5B99-0EBF-F8F36EF4F5B4}"/>
              </a:ext>
            </a:extLst>
          </p:cNvPr>
          <p:cNvSpPr txBox="1">
            <a:spLocks/>
          </p:cNvSpPr>
          <p:nvPr/>
        </p:nvSpPr>
        <p:spPr>
          <a:xfrm>
            <a:off x="412751" y="1060408"/>
            <a:ext cx="3780108" cy="43498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ФРАГМЕНТ БЕЗ КОНТЕКСТА</a:t>
            </a:r>
          </a:p>
        </p:txBody>
      </p:sp>
      <p:sp>
        <p:nvSpPr>
          <p:cNvPr id="5" name="Текст 3">
            <a:extLst>
              <a:ext uri="{FF2B5EF4-FFF2-40B4-BE49-F238E27FC236}">
                <a16:creationId xmlns:a16="http://schemas.microsoft.com/office/drawing/2014/main" id="{21576F6F-E644-C116-B623-7011346F0E52}"/>
              </a:ext>
            </a:extLst>
          </p:cNvPr>
          <p:cNvSpPr txBox="1">
            <a:spLocks/>
          </p:cNvSpPr>
          <p:nvPr/>
        </p:nvSpPr>
        <p:spPr>
          <a:xfrm>
            <a:off x="6235629" y="1061027"/>
            <a:ext cx="3499386" cy="434983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МАТЕРИАЛ ДЛЯ ПОИСКА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1C8813-F1EC-2653-8854-04291131389F}"/>
              </a:ext>
            </a:extLst>
          </p:cNvPr>
          <p:cNvSpPr txBox="1"/>
          <p:nvPr/>
        </p:nvSpPr>
        <p:spPr>
          <a:xfrm>
            <a:off x="1622503" y="5565955"/>
            <a:ext cx="60997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Для какой задачи?</a:t>
            </a:r>
          </a:p>
          <a:p>
            <a:r>
              <a:rPr lang="ru-RU" dirty="0">
                <a:solidFill>
                  <a:schemeClr val="bg1"/>
                </a:solidFill>
              </a:rPr>
              <a:t>При каких условиях?</a:t>
            </a:r>
          </a:p>
          <a:p>
            <a:r>
              <a:rPr lang="ru-RU" dirty="0">
                <a:solidFill>
                  <a:schemeClr val="bg1"/>
                </a:solidFill>
              </a:rPr>
              <a:t>К какому разделу относится?</a:t>
            </a:r>
          </a:p>
        </p:txBody>
      </p:sp>
    </p:spTree>
    <p:extLst>
      <p:ext uri="{BB962C8B-B14F-4D97-AF65-F5344CB8AC3E}">
        <p14:creationId xmlns:p14="http://schemas.microsoft.com/office/powerpoint/2010/main" val="712162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81B1CEE-87AC-599F-1969-3770F57ED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Вопрос вместо навигации</a:t>
            </a:r>
            <a:br>
              <a:rPr lang="ru-RU" dirty="0"/>
            </a:b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EBDB35D-B4BB-A3A5-870B-DB072A4D8ACC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5314" y="1700213"/>
            <a:ext cx="5686425" cy="4776787"/>
          </a:xfrm>
          <a:prstGeom prst="rect">
            <a:avLst/>
          </a:prstGeo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ru-RU" sz="2000" dirty="0">
                <a:effectLst/>
                <a:latin typeface="Arial" panose="020B0604020202020204" pitchFamily="34" charset="0"/>
              </a:rPr>
              <a:t>Задаю вопрос в чате где есть бот или ему в личку, при этом </a:t>
            </a:r>
            <a:r>
              <a:rPr lang="ru-RU" sz="2000" dirty="0" err="1">
                <a:effectLst/>
                <a:latin typeface="Arial" panose="020B0604020202020204" pitchFamily="34" charset="0"/>
              </a:rPr>
              <a:t>тегая</a:t>
            </a:r>
            <a:r>
              <a:rPr lang="ru-RU" sz="2000" dirty="0">
                <a:effectLst/>
                <a:latin typeface="Arial" panose="020B0604020202020204" pitchFamily="34" charset="0"/>
              </a:rPr>
              <a:t> его.</a:t>
            </a:r>
          </a:p>
          <a:p>
            <a:pPr marL="342900" indent="-342900">
              <a:buFont typeface="+mj-lt"/>
              <a:buAutoNum type="arabicPeriod"/>
            </a:pPr>
            <a:endParaRPr lang="ru-RU" sz="2000" dirty="0">
              <a:effectLst/>
              <a:latin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effectLst/>
                <a:latin typeface="Arial" panose="020B0604020202020204" pitchFamily="34" charset="0"/>
              </a:rPr>
              <a:t>Бот ищет в </a:t>
            </a:r>
            <a:r>
              <a:rPr lang="en-US" sz="2000" dirty="0" err="1">
                <a:effectLst/>
                <a:latin typeface="Arial" panose="020B0604020202020204" pitchFamily="34" charset="0"/>
              </a:rPr>
              <a:t>CookBook</a:t>
            </a:r>
            <a:r>
              <a:rPr lang="en-US" sz="2000" dirty="0">
                <a:effectLst/>
                <a:latin typeface="Arial" panose="020B0604020202020204" pitchFamily="34" charset="0"/>
              </a:rPr>
              <a:t> </a:t>
            </a:r>
            <a:r>
              <a:rPr lang="ru-RU" sz="2000" dirty="0">
                <a:effectLst/>
                <a:latin typeface="Arial" panose="020B0604020202020204" pitchFamily="34" charset="0"/>
              </a:rPr>
              <a:t>и когда дает ответ – явно указывает из какого раздела он взял информацию об этом</a:t>
            </a:r>
          </a:p>
          <a:p>
            <a:pPr marL="342900" indent="-342900">
              <a:buFont typeface="+mj-lt"/>
              <a:buAutoNum type="arabicPeriod"/>
            </a:pPr>
            <a:endParaRPr lang="ru-RU" sz="2000" dirty="0">
              <a:effectLst/>
              <a:latin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ru-RU" sz="2000" dirty="0">
                <a:effectLst/>
                <a:latin typeface="Arial" panose="020B0604020202020204" pitchFamily="34" charset="0"/>
              </a:rPr>
              <a:t>Следующий вопрос задаю в том же треде: «А зачем во втором случае нужен </a:t>
            </a:r>
            <a:r>
              <a:rPr lang="en" sz="2000" dirty="0">
                <a:effectLst/>
                <a:latin typeface="Arial" panose="020B0604020202020204" pitchFamily="34" charset="0"/>
              </a:rPr>
              <a:t>headless Service?» </a:t>
            </a:r>
            <a:r>
              <a:rPr lang="ru-RU" sz="2000" dirty="0">
                <a:effectLst/>
                <a:latin typeface="Arial" panose="020B0604020202020204" pitchFamily="34" charset="0"/>
              </a:rPr>
              <a:t>Теперь помощнику требуется учитывать, что мы только что обсуждали </a:t>
            </a:r>
            <a:r>
              <a:rPr lang="en" sz="2000" dirty="0" err="1">
                <a:effectLst/>
                <a:latin typeface="Arial" panose="020B0604020202020204" pitchFamily="34" charset="0"/>
              </a:rPr>
              <a:t>StatefulSet</a:t>
            </a:r>
            <a:r>
              <a:rPr lang="en" sz="2000" dirty="0">
                <a:effectLst/>
                <a:latin typeface="Arial" panose="020B0604020202020204" pitchFamily="34" charset="0"/>
              </a:rPr>
              <a:t>.</a:t>
            </a:r>
            <a:endParaRPr lang="ru-RU" sz="2000" dirty="0">
              <a:effectLst/>
              <a:latin typeface="Arial" panose="020B0604020202020204" pitchFamily="34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246CF63-7FFA-E15A-9EB8-B12AF35758F2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315314" y="971550"/>
            <a:ext cx="5686425" cy="512763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400" dirty="0">
                <a:latin typeface="Arial" panose="020B0604020202020204" pitchFamily="34" charset="0"/>
              </a:rPr>
              <a:t>Как взаимодействовать с ботом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50F9B25-C373-1609-EEFE-CC354EB98BA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6F6F7"/>
              </a:clrFrom>
              <a:clrTo>
                <a:srgbClr val="F6F6F7">
                  <a:alpha val="0"/>
                </a:srgbClr>
              </a:clrTo>
            </a:clrChange>
          </a:blip>
          <a:srcRect l="23365" r="23936" b="32678"/>
          <a:stretch/>
        </p:blipFill>
        <p:spPr>
          <a:xfrm>
            <a:off x="6663574" y="704950"/>
            <a:ext cx="5236505" cy="615305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CE7CBD9-EAA9-EB25-72F7-5033B6B11F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7043" y="1413635"/>
            <a:ext cx="4123863" cy="5444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8860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43BD0-AE20-BE36-FEF0-A64F4725A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Одна система. Два потока.</a:t>
            </a:r>
          </a:p>
        </p:txBody>
      </p: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AB364639-BE67-F0C8-09A0-88EB2B2F9BFB}"/>
              </a:ext>
            </a:extLst>
          </p:cNvPr>
          <p:cNvGrpSpPr/>
          <p:nvPr/>
        </p:nvGrpSpPr>
        <p:grpSpPr>
          <a:xfrm>
            <a:off x="412752" y="4516030"/>
            <a:ext cx="11366496" cy="1264994"/>
            <a:chOff x="1692893" y="2197290"/>
            <a:chExt cx="5572750" cy="1275141"/>
          </a:xfrm>
        </p:grpSpPr>
        <p:sp>
          <p:nvSpPr>
            <p:cNvPr id="34" name="Скругленный прямоугольник 33">
              <a:extLst>
                <a:ext uri="{FF2B5EF4-FFF2-40B4-BE49-F238E27FC236}">
                  <a16:creationId xmlns:a16="http://schemas.microsoft.com/office/drawing/2014/main" id="{E1511059-C6BA-99E0-B81D-74323FE7EF4B}"/>
                </a:ext>
              </a:extLst>
            </p:cNvPr>
            <p:cNvSpPr/>
            <p:nvPr/>
          </p:nvSpPr>
          <p:spPr>
            <a:xfrm>
              <a:off x="1692893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en" sz="2800" b="1" dirty="0" err="1"/>
                <a:t>Mattermost</a:t>
              </a:r>
              <a:endParaRPr lang="ru-RU" sz="2800" b="1" dirty="0"/>
            </a:p>
            <a:p>
              <a:r>
                <a:rPr lang="ru-RU" sz="2000" dirty="0"/>
                <a:t>Вопрос в чате</a:t>
              </a:r>
            </a:p>
          </p:txBody>
        </p:sp>
        <p:sp>
          <p:nvSpPr>
            <p:cNvPr id="35" name="Скругленный прямоугольник 34">
              <a:extLst>
                <a:ext uri="{FF2B5EF4-FFF2-40B4-BE49-F238E27FC236}">
                  <a16:creationId xmlns:a16="http://schemas.microsoft.com/office/drawing/2014/main" id="{08E73F38-A575-6307-5480-0ED83A03F84F}"/>
                </a:ext>
              </a:extLst>
            </p:cNvPr>
            <p:cNvSpPr/>
            <p:nvPr/>
          </p:nvSpPr>
          <p:spPr>
            <a:xfrm>
              <a:off x="3144975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pPr>
                <a:lnSpc>
                  <a:spcPts val="2104"/>
                </a:lnSpc>
                <a:spcBef>
                  <a:spcPts val="0"/>
                </a:spcBef>
                <a:spcAft>
                  <a:spcPts val="0"/>
                </a:spcAft>
                <a:defRPr sz="1725" b="1">
                  <a:solidFill>
                    <a:srgbClr val="142F27"/>
                  </a:solidFill>
                  <a:latin typeface="Arial"/>
                </a:defRPr>
              </a:pPr>
              <a:r>
                <a:rPr lang="en" sz="2800" dirty="0" err="1"/>
                <a:t>mm_outbox</a:t>
              </a:r>
              <a:endParaRPr lang="en" sz="2800" dirty="0"/>
            </a:p>
            <a:p>
              <a:pPr>
                <a:lnSpc>
                  <a:spcPts val="2104"/>
                </a:lnSpc>
                <a:defRPr sz="1725" b="1">
                  <a:solidFill>
                    <a:srgbClr val="142F27"/>
                  </a:solidFill>
                  <a:latin typeface="Arial"/>
                </a:defRPr>
              </a:pPr>
              <a:r>
                <a:rPr lang="ru-RU" dirty="0"/>
                <a:t>Очередь → </a:t>
              </a:r>
              <a:r>
                <a:rPr lang="ru-RU" dirty="0" err="1"/>
                <a:t>воркер</a:t>
              </a:r>
              <a:endParaRPr lang="ru-RU" dirty="0"/>
            </a:p>
          </p:txBody>
        </p:sp>
        <p:sp>
          <p:nvSpPr>
            <p:cNvPr id="36" name="Скругленный прямоугольник 35">
              <a:extLst>
                <a:ext uri="{FF2B5EF4-FFF2-40B4-BE49-F238E27FC236}">
                  <a16:creationId xmlns:a16="http://schemas.microsoft.com/office/drawing/2014/main" id="{CDB85D26-5791-1525-A7B4-D95FDECEE442}"/>
                </a:ext>
              </a:extLst>
            </p:cNvPr>
            <p:cNvSpPr/>
            <p:nvPr/>
          </p:nvSpPr>
          <p:spPr>
            <a:xfrm>
              <a:off x="4597057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en" sz="2800" b="1" dirty="0" err="1">
                  <a:solidFill>
                    <a:schemeClr val="tx1"/>
                  </a:solidFill>
                </a:rPr>
                <a:t>LangGraph</a:t>
              </a:r>
              <a:endParaRPr lang="en" sz="2800" b="1" dirty="0">
                <a:solidFill>
                  <a:schemeClr val="tx1"/>
                </a:solidFill>
              </a:endParaRPr>
            </a:p>
            <a:p>
              <a:r>
                <a:rPr lang="ru-RU" sz="2000" dirty="0">
                  <a:solidFill>
                    <a:schemeClr val="tx1"/>
                  </a:solidFill>
                </a:rPr>
                <a:t>Модель + поиск</a:t>
              </a:r>
            </a:p>
          </p:txBody>
        </p:sp>
        <p:sp>
          <p:nvSpPr>
            <p:cNvPr id="40" name="Скругленный прямоугольник 39">
              <a:extLst>
                <a:ext uri="{FF2B5EF4-FFF2-40B4-BE49-F238E27FC236}">
                  <a16:creationId xmlns:a16="http://schemas.microsoft.com/office/drawing/2014/main" id="{323E83E3-C8D3-3F6A-3CDE-AA07FE02230E}"/>
                </a:ext>
              </a:extLst>
            </p:cNvPr>
            <p:cNvSpPr/>
            <p:nvPr/>
          </p:nvSpPr>
          <p:spPr>
            <a:xfrm>
              <a:off x="6049139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ru-RU" sz="2800" b="1" dirty="0">
                  <a:solidFill>
                    <a:schemeClr val="tx1"/>
                  </a:solidFill>
                </a:rPr>
                <a:t>Тред</a:t>
              </a:r>
              <a:endParaRPr lang="en-US" sz="2800" b="1" dirty="0">
                <a:solidFill>
                  <a:schemeClr val="tx1"/>
                </a:solidFill>
              </a:endParaRPr>
            </a:p>
            <a:p>
              <a:r>
                <a:rPr lang="ru-RU" sz="1600" dirty="0">
                  <a:solidFill>
                    <a:schemeClr val="tx1"/>
                  </a:solidFill>
                </a:rPr>
                <a:t>Ответ пользователю</a:t>
              </a:r>
            </a:p>
          </p:txBody>
        </p:sp>
      </p:grpSp>
      <p:sp>
        <p:nvSpPr>
          <p:cNvPr id="53" name="object 19">
            <a:extLst>
              <a:ext uri="{FF2B5EF4-FFF2-40B4-BE49-F238E27FC236}">
                <a16:creationId xmlns:a16="http://schemas.microsoft.com/office/drawing/2014/main" id="{E6110D79-7DB9-969B-0854-0FD88468455A}"/>
              </a:ext>
            </a:extLst>
          </p:cNvPr>
          <p:cNvSpPr/>
          <p:nvPr/>
        </p:nvSpPr>
        <p:spPr>
          <a:xfrm>
            <a:off x="2946671" y="4971579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19">
            <a:extLst>
              <a:ext uri="{FF2B5EF4-FFF2-40B4-BE49-F238E27FC236}">
                <a16:creationId xmlns:a16="http://schemas.microsoft.com/office/drawing/2014/main" id="{FD25BB3A-AF5E-A196-2AE4-AC780CEEDCA1}"/>
              </a:ext>
            </a:extLst>
          </p:cNvPr>
          <p:cNvSpPr/>
          <p:nvPr/>
        </p:nvSpPr>
        <p:spPr>
          <a:xfrm>
            <a:off x="5916000" y="4971579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9">
            <a:extLst>
              <a:ext uri="{FF2B5EF4-FFF2-40B4-BE49-F238E27FC236}">
                <a16:creationId xmlns:a16="http://schemas.microsoft.com/office/drawing/2014/main" id="{17294930-D991-6F15-9ABC-DF34E2E09624}"/>
              </a:ext>
            </a:extLst>
          </p:cNvPr>
          <p:cNvSpPr/>
          <p:nvPr/>
        </p:nvSpPr>
        <p:spPr>
          <a:xfrm>
            <a:off x="8877748" y="4971579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F446146B-B078-ABE2-6FD6-AA50C756B059}"/>
              </a:ext>
            </a:extLst>
          </p:cNvPr>
          <p:cNvGrpSpPr/>
          <p:nvPr/>
        </p:nvGrpSpPr>
        <p:grpSpPr>
          <a:xfrm>
            <a:off x="412752" y="2164006"/>
            <a:ext cx="11366496" cy="1264994"/>
            <a:chOff x="1692893" y="2197290"/>
            <a:chExt cx="5572750" cy="1275141"/>
          </a:xfrm>
        </p:grpSpPr>
        <p:sp>
          <p:nvSpPr>
            <p:cNvPr id="60" name="Скругленный прямоугольник 59">
              <a:extLst>
                <a:ext uri="{FF2B5EF4-FFF2-40B4-BE49-F238E27FC236}">
                  <a16:creationId xmlns:a16="http://schemas.microsoft.com/office/drawing/2014/main" id="{9EA1E0B9-91EC-5229-684A-BD6B7D15EA23}"/>
                </a:ext>
              </a:extLst>
            </p:cNvPr>
            <p:cNvSpPr/>
            <p:nvPr/>
          </p:nvSpPr>
          <p:spPr>
            <a:xfrm>
              <a:off x="1692893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en" sz="2800" b="1" dirty="0"/>
                <a:t>Git</a:t>
              </a:r>
              <a:endParaRPr lang="ru-RU" sz="2800" b="1" dirty="0"/>
            </a:p>
            <a:p>
              <a:r>
                <a:rPr lang="en" sz="2000" dirty="0">
                  <a:solidFill>
                    <a:schemeClr val="bg1"/>
                  </a:solidFill>
                </a:rPr>
                <a:t>Cookbook</a:t>
              </a:r>
              <a:endParaRPr lang="ru-RU" sz="2000" dirty="0">
                <a:solidFill>
                  <a:schemeClr val="bg1"/>
                </a:solidFill>
              </a:endParaRPr>
            </a:p>
          </p:txBody>
        </p:sp>
        <p:sp>
          <p:nvSpPr>
            <p:cNvPr id="61" name="Скругленный прямоугольник 60">
              <a:extLst>
                <a:ext uri="{FF2B5EF4-FFF2-40B4-BE49-F238E27FC236}">
                  <a16:creationId xmlns:a16="http://schemas.microsoft.com/office/drawing/2014/main" id="{0ED04DB3-B76A-84BA-E408-25FB683DF285}"/>
                </a:ext>
              </a:extLst>
            </p:cNvPr>
            <p:cNvSpPr/>
            <p:nvPr/>
          </p:nvSpPr>
          <p:spPr>
            <a:xfrm>
              <a:off x="3144975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en" sz="2800" b="1" dirty="0">
                  <a:solidFill>
                    <a:schemeClr val="tx1"/>
                  </a:solidFill>
                </a:rPr>
                <a:t>Markdown</a:t>
              </a:r>
              <a:endParaRPr lang="ru-RU" sz="2800" b="1" dirty="0">
                <a:solidFill>
                  <a:schemeClr val="tx1"/>
                </a:solidFill>
              </a:endParaRPr>
            </a:p>
            <a:p>
              <a:r>
                <a:rPr lang="ru-RU" sz="1600" dirty="0">
                  <a:solidFill>
                    <a:schemeClr val="tx1"/>
                  </a:solidFill>
                </a:rPr>
                <a:t>Разбор и фрагменты</a:t>
              </a:r>
            </a:p>
          </p:txBody>
        </p:sp>
        <p:sp>
          <p:nvSpPr>
            <p:cNvPr id="62" name="Скругленный прямоугольник 61">
              <a:extLst>
                <a:ext uri="{FF2B5EF4-FFF2-40B4-BE49-F238E27FC236}">
                  <a16:creationId xmlns:a16="http://schemas.microsoft.com/office/drawing/2014/main" id="{FF8C95CE-3C5F-C8D0-C763-E8572B7A0C1D}"/>
                </a:ext>
              </a:extLst>
            </p:cNvPr>
            <p:cNvSpPr/>
            <p:nvPr/>
          </p:nvSpPr>
          <p:spPr>
            <a:xfrm>
              <a:off x="4597057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en" sz="2800" b="1" dirty="0">
                  <a:solidFill>
                    <a:schemeClr val="tx1"/>
                  </a:solidFill>
                </a:rPr>
                <a:t>Embeddings</a:t>
              </a:r>
              <a:endParaRPr lang="ru-RU" sz="2800" b="1" dirty="0">
                <a:solidFill>
                  <a:schemeClr val="tx1"/>
                </a:solidFill>
              </a:endParaRPr>
            </a:p>
            <a:p>
              <a:r>
                <a:rPr lang="ru-RU" sz="2000" dirty="0">
                  <a:solidFill>
                    <a:schemeClr val="tx1"/>
                  </a:solidFill>
                </a:rPr>
                <a:t>Вектор текста</a:t>
              </a:r>
            </a:p>
          </p:txBody>
        </p:sp>
        <p:sp>
          <p:nvSpPr>
            <p:cNvPr id="63" name="Скругленный прямоугольник 62">
              <a:extLst>
                <a:ext uri="{FF2B5EF4-FFF2-40B4-BE49-F238E27FC236}">
                  <a16:creationId xmlns:a16="http://schemas.microsoft.com/office/drawing/2014/main" id="{101BF0CD-7A39-0ACE-C1E8-C0450B08B725}"/>
                </a:ext>
              </a:extLst>
            </p:cNvPr>
            <p:cNvSpPr/>
            <p:nvPr/>
          </p:nvSpPr>
          <p:spPr>
            <a:xfrm>
              <a:off x="6049139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en" sz="2800" b="1" dirty="0">
                  <a:solidFill>
                    <a:schemeClr val="tx1"/>
                  </a:solidFill>
                </a:rPr>
                <a:t>PostgreSQL</a:t>
              </a:r>
              <a:endParaRPr lang="ru-RU" sz="2800" b="1" dirty="0">
                <a:solidFill>
                  <a:schemeClr val="tx1"/>
                </a:solidFill>
              </a:endParaRPr>
            </a:p>
            <a:p>
              <a:r>
                <a:rPr lang="en" sz="2000" dirty="0" err="1">
                  <a:solidFill>
                    <a:schemeClr val="tx1"/>
                  </a:solidFill>
                </a:rPr>
                <a:t>pgvector</a:t>
              </a:r>
              <a:endParaRPr lang="ru-RU" sz="2000" dirty="0">
                <a:solidFill>
                  <a:schemeClr val="tx1"/>
                </a:solidFill>
              </a:endParaRPr>
            </a:p>
          </p:txBody>
        </p:sp>
      </p:grpSp>
      <p:sp>
        <p:nvSpPr>
          <p:cNvPr id="64" name="object 19">
            <a:extLst>
              <a:ext uri="{FF2B5EF4-FFF2-40B4-BE49-F238E27FC236}">
                <a16:creationId xmlns:a16="http://schemas.microsoft.com/office/drawing/2014/main" id="{647B3E24-29E4-A209-C783-0D708D4B31BF}"/>
              </a:ext>
            </a:extLst>
          </p:cNvPr>
          <p:cNvSpPr/>
          <p:nvPr/>
        </p:nvSpPr>
        <p:spPr>
          <a:xfrm>
            <a:off x="2946671" y="2641939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19">
            <a:extLst>
              <a:ext uri="{FF2B5EF4-FFF2-40B4-BE49-F238E27FC236}">
                <a16:creationId xmlns:a16="http://schemas.microsoft.com/office/drawing/2014/main" id="{980478C5-FC28-5574-0C2C-ACECC36CC75C}"/>
              </a:ext>
            </a:extLst>
          </p:cNvPr>
          <p:cNvSpPr/>
          <p:nvPr/>
        </p:nvSpPr>
        <p:spPr>
          <a:xfrm>
            <a:off x="5916000" y="2641939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19">
            <a:extLst>
              <a:ext uri="{FF2B5EF4-FFF2-40B4-BE49-F238E27FC236}">
                <a16:creationId xmlns:a16="http://schemas.microsoft.com/office/drawing/2014/main" id="{9729E7B9-CAB3-7A80-37AD-68DF3CA656E0}"/>
              </a:ext>
            </a:extLst>
          </p:cNvPr>
          <p:cNvSpPr/>
          <p:nvPr/>
        </p:nvSpPr>
        <p:spPr>
          <a:xfrm>
            <a:off x="8877748" y="2641939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C21EEC6-69AC-E5A7-06A9-2C440528C736}"/>
              </a:ext>
            </a:extLst>
          </p:cNvPr>
          <p:cNvSpPr txBox="1">
            <a:spLocks/>
          </p:cNvSpPr>
          <p:nvPr/>
        </p:nvSpPr>
        <p:spPr>
          <a:xfrm>
            <a:off x="315314" y="1335068"/>
            <a:ext cx="5686425" cy="5127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latin typeface="Arial" panose="020B0604020202020204" pitchFamily="34" charset="0"/>
              </a:rPr>
              <a:t>Подготовка знаний</a:t>
            </a: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9AF9ABD4-9BD6-2947-497D-9168D191570B}"/>
              </a:ext>
            </a:extLst>
          </p:cNvPr>
          <p:cNvSpPr txBox="1">
            <a:spLocks/>
          </p:cNvSpPr>
          <p:nvPr/>
        </p:nvSpPr>
        <p:spPr>
          <a:xfrm>
            <a:off x="412752" y="3792518"/>
            <a:ext cx="5686425" cy="5127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latin typeface="Arial" panose="020B0604020202020204" pitchFamily="34" charset="0"/>
              </a:rPr>
              <a:t>Обработка вопроса</a:t>
            </a:r>
          </a:p>
        </p:txBody>
      </p:sp>
      <p:cxnSp>
        <p:nvCxnSpPr>
          <p:cNvPr id="5" name="Соединительная линия уступом 4">
            <a:extLst>
              <a:ext uri="{FF2B5EF4-FFF2-40B4-BE49-F238E27FC236}">
                <a16:creationId xmlns:a16="http://schemas.microsoft.com/office/drawing/2014/main" id="{2234DFC2-1640-46F8-051B-7CDB853DE314}"/>
              </a:ext>
            </a:extLst>
          </p:cNvPr>
          <p:cNvCxnSpPr>
            <a:cxnSpLocks/>
            <a:stCxn id="63" idx="2"/>
            <a:endCxn id="36" idx="0"/>
          </p:cNvCxnSpPr>
          <p:nvPr/>
        </p:nvCxnSpPr>
        <p:spPr>
          <a:xfrm rot="5400000">
            <a:off x="8514234" y="2491641"/>
            <a:ext cx="1087030" cy="2961749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46557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43BD0-AE20-BE36-FEF0-A64F4725A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книга попадает в индекс</a:t>
            </a:r>
            <a:br>
              <a:rPr lang="ru-RU" dirty="0"/>
            </a:br>
            <a:endParaRPr lang="ru-RU" dirty="0"/>
          </a:p>
        </p:txBody>
      </p: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F446146B-B078-ABE2-6FD6-AA50C756B059}"/>
              </a:ext>
            </a:extLst>
          </p:cNvPr>
          <p:cNvGrpSpPr/>
          <p:nvPr/>
        </p:nvGrpSpPr>
        <p:grpSpPr>
          <a:xfrm>
            <a:off x="412752" y="1800488"/>
            <a:ext cx="11366496" cy="2169994"/>
            <a:chOff x="1692893" y="2197290"/>
            <a:chExt cx="5572750" cy="1275141"/>
          </a:xfrm>
        </p:grpSpPr>
        <p:sp>
          <p:nvSpPr>
            <p:cNvPr id="60" name="Скругленный прямоугольник 59">
              <a:extLst>
                <a:ext uri="{FF2B5EF4-FFF2-40B4-BE49-F238E27FC236}">
                  <a16:creationId xmlns:a16="http://schemas.microsoft.com/office/drawing/2014/main" id="{9EA1E0B9-91EC-5229-684A-BD6B7D15EA23}"/>
                </a:ext>
              </a:extLst>
            </p:cNvPr>
            <p:cNvSpPr/>
            <p:nvPr/>
          </p:nvSpPr>
          <p:spPr>
            <a:xfrm>
              <a:off x="1692893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en-US" sz="2800" b="1" dirty="0">
                  <a:solidFill>
                    <a:schemeClr val="bg1"/>
                  </a:solidFill>
                </a:rPr>
                <a:t>Git</a:t>
              </a:r>
            </a:p>
            <a:p>
              <a:r>
                <a:rPr lang="ru-RU" dirty="0">
                  <a:solidFill>
                    <a:schemeClr val="bg1"/>
                  </a:solidFill>
                </a:rPr>
                <a:t>Клонировать / обновить</a:t>
              </a:r>
            </a:p>
          </p:txBody>
        </p:sp>
        <p:sp>
          <p:nvSpPr>
            <p:cNvPr id="61" name="Скругленный прямоугольник 60">
              <a:extLst>
                <a:ext uri="{FF2B5EF4-FFF2-40B4-BE49-F238E27FC236}">
                  <a16:creationId xmlns:a16="http://schemas.microsoft.com/office/drawing/2014/main" id="{0ED04DB3-B76A-84BA-E408-25FB683DF285}"/>
                </a:ext>
              </a:extLst>
            </p:cNvPr>
            <p:cNvSpPr/>
            <p:nvPr/>
          </p:nvSpPr>
          <p:spPr>
            <a:xfrm>
              <a:off x="3144975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en" sz="2800" b="1" dirty="0">
                  <a:solidFill>
                    <a:schemeClr val="tx1"/>
                  </a:solidFill>
                </a:rPr>
                <a:t>SHA256</a:t>
              </a:r>
            </a:p>
            <a:p>
              <a:r>
                <a:rPr lang="ru-RU" sz="2000" dirty="0">
                  <a:solidFill>
                    <a:schemeClr val="tx1"/>
                  </a:solidFill>
                </a:rPr>
                <a:t>Сравнить содержимое</a:t>
              </a:r>
            </a:p>
          </p:txBody>
        </p:sp>
        <p:sp>
          <p:nvSpPr>
            <p:cNvPr id="62" name="Скругленный прямоугольник 61">
              <a:extLst>
                <a:ext uri="{FF2B5EF4-FFF2-40B4-BE49-F238E27FC236}">
                  <a16:creationId xmlns:a16="http://schemas.microsoft.com/office/drawing/2014/main" id="{FF8C95CE-3C5F-C8D0-C763-E8572B7A0C1D}"/>
                </a:ext>
              </a:extLst>
            </p:cNvPr>
            <p:cNvSpPr/>
            <p:nvPr/>
          </p:nvSpPr>
          <p:spPr>
            <a:xfrm>
              <a:off x="4597057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ru-RU" sz="2800" b="1" dirty="0">
                  <a:solidFill>
                    <a:schemeClr val="tx1"/>
                  </a:solidFill>
                </a:rPr>
                <a:t>Фрагменты</a:t>
              </a:r>
              <a:endParaRPr lang="en-US" sz="2800" b="1" dirty="0">
                <a:solidFill>
                  <a:schemeClr val="tx1"/>
                </a:solidFill>
              </a:endParaRPr>
            </a:p>
            <a:p>
              <a:r>
                <a:rPr lang="ru-RU" sz="2000" dirty="0">
                  <a:solidFill>
                    <a:schemeClr val="tx1"/>
                  </a:solidFill>
                </a:rPr>
                <a:t>Разделы и метаданные</a:t>
              </a:r>
            </a:p>
          </p:txBody>
        </p:sp>
        <p:sp>
          <p:nvSpPr>
            <p:cNvPr id="63" name="Скругленный прямоугольник 62">
              <a:extLst>
                <a:ext uri="{FF2B5EF4-FFF2-40B4-BE49-F238E27FC236}">
                  <a16:creationId xmlns:a16="http://schemas.microsoft.com/office/drawing/2014/main" id="{101BF0CD-7A39-0ACE-C1E8-C0450B08B725}"/>
                </a:ext>
              </a:extLst>
            </p:cNvPr>
            <p:cNvSpPr/>
            <p:nvPr/>
          </p:nvSpPr>
          <p:spPr>
            <a:xfrm>
              <a:off x="6049139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en" sz="2700" b="1" dirty="0">
                  <a:solidFill>
                    <a:schemeClr val="tx1"/>
                  </a:solidFill>
                </a:rPr>
                <a:t>Embeddings</a:t>
              </a:r>
            </a:p>
            <a:p>
              <a:r>
                <a:rPr lang="ru-RU" sz="2000" dirty="0">
                  <a:solidFill>
                    <a:schemeClr val="tx1"/>
                  </a:solidFill>
                </a:rPr>
                <a:t>Текст + вектор в БД</a:t>
              </a:r>
            </a:p>
          </p:txBody>
        </p:sp>
      </p:grpSp>
      <p:sp>
        <p:nvSpPr>
          <p:cNvPr id="64" name="object 19">
            <a:extLst>
              <a:ext uri="{FF2B5EF4-FFF2-40B4-BE49-F238E27FC236}">
                <a16:creationId xmlns:a16="http://schemas.microsoft.com/office/drawing/2014/main" id="{647B3E24-29E4-A209-C783-0D708D4B31BF}"/>
              </a:ext>
            </a:extLst>
          </p:cNvPr>
          <p:cNvSpPr/>
          <p:nvPr/>
        </p:nvSpPr>
        <p:spPr>
          <a:xfrm>
            <a:off x="2946671" y="2705488"/>
            <a:ext cx="360000" cy="359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19">
            <a:extLst>
              <a:ext uri="{FF2B5EF4-FFF2-40B4-BE49-F238E27FC236}">
                <a16:creationId xmlns:a16="http://schemas.microsoft.com/office/drawing/2014/main" id="{980478C5-FC28-5574-0C2C-ACECC36CC75C}"/>
              </a:ext>
            </a:extLst>
          </p:cNvPr>
          <p:cNvSpPr/>
          <p:nvPr/>
        </p:nvSpPr>
        <p:spPr>
          <a:xfrm>
            <a:off x="5916000" y="2705488"/>
            <a:ext cx="360000" cy="359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19">
            <a:extLst>
              <a:ext uri="{FF2B5EF4-FFF2-40B4-BE49-F238E27FC236}">
                <a16:creationId xmlns:a16="http://schemas.microsoft.com/office/drawing/2014/main" id="{9729E7B9-CAB3-7A80-37AD-68DF3CA656E0}"/>
              </a:ext>
            </a:extLst>
          </p:cNvPr>
          <p:cNvSpPr/>
          <p:nvPr/>
        </p:nvSpPr>
        <p:spPr>
          <a:xfrm>
            <a:off x="8877748" y="2705488"/>
            <a:ext cx="360000" cy="35999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A92F2A-F1AE-0D0D-455C-BA1300C9CA0F}"/>
              </a:ext>
            </a:extLst>
          </p:cNvPr>
          <p:cNvSpPr txBox="1">
            <a:spLocks/>
          </p:cNvSpPr>
          <p:nvPr/>
        </p:nvSpPr>
        <p:spPr>
          <a:xfrm>
            <a:off x="304800" y="1084823"/>
            <a:ext cx="8064285" cy="51276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400" dirty="0">
                <a:latin typeface="Arial" panose="020B0604020202020204" pitchFamily="34" charset="0"/>
              </a:rPr>
              <a:t>При старте приложения / запросе на актуализацию</a:t>
            </a:r>
          </a:p>
        </p:txBody>
      </p:sp>
      <p:sp>
        <p:nvSpPr>
          <p:cNvPr id="4" name="Rounded Rectangle 4">
            <a:extLst>
              <a:ext uri="{FF2B5EF4-FFF2-40B4-BE49-F238E27FC236}">
                <a16:creationId xmlns:a16="http://schemas.microsoft.com/office/drawing/2014/main" id="{74977F84-80ED-3C6B-EDA2-8583E5A1D41C}"/>
              </a:ext>
            </a:extLst>
          </p:cNvPr>
          <p:cNvSpPr/>
          <p:nvPr/>
        </p:nvSpPr>
        <p:spPr>
          <a:xfrm>
            <a:off x="3510720" y="4653795"/>
            <a:ext cx="2208811" cy="1370225"/>
          </a:xfrm>
          <a:prstGeom prst="roundRect">
            <a:avLst/>
          </a:prstGeom>
          <a:solidFill>
            <a:schemeClr val="tx1">
              <a:lumMod val="10000"/>
              <a:lumOff val="9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n w="0"/>
                <a:solidFill>
                  <a:schemeClr val="tx1"/>
                </a:solidFill>
              </a:rPr>
              <a:t>Если нет изменений - пропускаем</a:t>
            </a:r>
            <a:endParaRPr lang="en-RU" sz="2000" dirty="0">
              <a:ln w="0"/>
              <a:solidFill>
                <a:schemeClr val="tx1"/>
              </a:solidFill>
            </a:endParaRPr>
          </a:p>
        </p:txBody>
      </p:sp>
      <p:sp>
        <p:nvSpPr>
          <p:cNvPr id="5" name="object 27">
            <a:extLst>
              <a:ext uri="{FF2B5EF4-FFF2-40B4-BE49-F238E27FC236}">
                <a16:creationId xmlns:a16="http://schemas.microsoft.com/office/drawing/2014/main" id="{2A9F579C-EB4A-CDBE-A38F-B070DDB7FE18}"/>
              </a:ext>
            </a:extLst>
          </p:cNvPr>
          <p:cNvSpPr/>
          <p:nvPr/>
        </p:nvSpPr>
        <p:spPr>
          <a:xfrm>
            <a:off x="4435128" y="4173384"/>
            <a:ext cx="359994" cy="3600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778446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B94DC7FF-3979-1499-AFD3-AC824FB3DDA1}"/>
              </a:ext>
            </a:extLst>
          </p:cNvPr>
          <p:cNvSpPr/>
          <p:nvPr/>
        </p:nvSpPr>
        <p:spPr>
          <a:xfrm>
            <a:off x="407988" y="1234301"/>
            <a:ext cx="3691200" cy="2448807"/>
          </a:xfrm>
          <a:prstGeom prst="roundRect">
            <a:avLst>
              <a:gd name="adj" fmla="val 839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55CF9730-CCEB-65DD-8AA5-52D03FB91711}"/>
              </a:ext>
            </a:extLst>
          </p:cNvPr>
          <p:cNvSpPr/>
          <p:nvPr/>
        </p:nvSpPr>
        <p:spPr>
          <a:xfrm>
            <a:off x="4269809" y="1234301"/>
            <a:ext cx="3691200" cy="2448807"/>
          </a:xfrm>
          <a:prstGeom prst="roundRect">
            <a:avLst>
              <a:gd name="adj" fmla="val 839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4857DF9E-CAA2-0AF2-922A-323C952C80B3}"/>
              </a:ext>
            </a:extLst>
          </p:cNvPr>
          <p:cNvSpPr/>
          <p:nvPr/>
        </p:nvSpPr>
        <p:spPr>
          <a:xfrm>
            <a:off x="8131629" y="1234301"/>
            <a:ext cx="3691200" cy="2448807"/>
          </a:xfrm>
          <a:prstGeom prst="roundRect">
            <a:avLst>
              <a:gd name="adj" fmla="val 839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AF581619-4E95-1BF2-4F90-54F1F6380605}"/>
              </a:ext>
            </a:extLst>
          </p:cNvPr>
          <p:cNvSpPr/>
          <p:nvPr/>
        </p:nvSpPr>
        <p:spPr>
          <a:xfrm>
            <a:off x="407988" y="3860121"/>
            <a:ext cx="3691200" cy="2448807"/>
          </a:xfrm>
          <a:prstGeom prst="roundRect">
            <a:avLst>
              <a:gd name="adj" fmla="val 839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0" name="Скругленный прямоугольник 19">
            <a:extLst>
              <a:ext uri="{FF2B5EF4-FFF2-40B4-BE49-F238E27FC236}">
                <a16:creationId xmlns:a16="http://schemas.microsoft.com/office/drawing/2014/main" id="{54E3875E-B4F5-277B-6C8C-3B25B8180B89}"/>
              </a:ext>
            </a:extLst>
          </p:cNvPr>
          <p:cNvSpPr/>
          <p:nvPr/>
        </p:nvSpPr>
        <p:spPr>
          <a:xfrm>
            <a:off x="4269809" y="3860121"/>
            <a:ext cx="3691200" cy="2448807"/>
          </a:xfrm>
          <a:prstGeom prst="roundRect">
            <a:avLst>
              <a:gd name="adj" fmla="val 839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1" name="Скругленный прямоугольник 20">
            <a:extLst>
              <a:ext uri="{FF2B5EF4-FFF2-40B4-BE49-F238E27FC236}">
                <a16:creationId xmlns:a16="http://schemas.microsoft.com/office/drawing/2014/main" id="{C599A04F-91C7-8090-01A2-B10095127236}"/>
              </a:ext>
            </a:extLst>
          </p:cNvPr>
          <p:cNvSpPr/>
          <p:nvPr/>
        </p:nvSpPr>
        <p:spPr>
          <a:xfrm>
            <a:off x="8131629" y="3860121"/>
            <a:ext cx="3691200" cy="2448807"/>
          </a:xfrm>
          <a:prstGeom prst="roundRect">
            <a:avLst>
              <a:gd name="adj" fmla="val 839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CA8B3-ACB9-BE1C-533F-4D6A4C2812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Чем агент ищет ответ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0B54E3-5123-39E3-3ACE-1E2E1151551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По смыслу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012872-3062-28C2-0749-DB1C0BE481B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По заголовкам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6F1B448-5102-76AB-17B4-B98A473209B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Соседние фрагменты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38A3C0F2-7335-F15B-A228-3B8C165D34AD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Полный документ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65378564-361F-D91D-D189-ACAF53A16B97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Структура книги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A2876F5F-6EF7-8D1E-CA6E-4054D80232E3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solidFill>
                  <a:srgbClr val="2B2D33"/>
                </a:solidFill>
              </a:rPr>
              <a:t>R</a:t>
            </a:r>
            <a:r>
              <a:rPr lang="en" sz="3200" dirty="0" err="1">
                <a:solidFill>
                  <a:srgbClr val="2B2D33"/>
                </a:solidFill>
              </a:rPr>
              <a:t>eranking</a:t>
            </a:r>
            <a:endParaRPr kumimoji="0" lang="ru-RU" sz="320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B8FF77CC-3A07-C572-A4B7-EEDD94F838D3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28650" y="2534545"/>
            <a:ext cx="2946400" cy="968607"/>
          </a:xfrm>
        </p:spPr>
        <p:txBody>
          <a:bodyPr>
            <a:noAutofit/>
          </a:bodyPr>
          <a:lstStyle/>
          <a:p>
            <a:r>
              <a:rPr lang="ru-RU" dirty="0"/>
              <a:t>Найти тему в других</a:t>
            </a:r>
          </a:p>
          <a:p>
            <a:r>
              <a:rPr lang="ru-RU" dirty="0"/>
              <a:t>формулировках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CB91B1AE-1CA3-AFBB-363C-69527C1B282D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473948" y="2534545"/>
            <a:ext cx="2955552" cy="968607"/>
          </a:xfrm>
        </p:spPr>
        <p:txBody>
          <a:bodyPr>
            <a:noAutofit/>
          </a:bodyPr>
          <a:lstStyle/>
          <a:p>
            <a:r>
              <a:rPr lang="ru-RU" dirty="0"/>
              <a:t>Попасть в известный раздел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C0A99EDB-7E96-AA72-3A25-C9B5B1B682C1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8357552" y="2534545"/>
            <a:ext cx="2881948" cy="968607"/>
          </a:xfrm>
        </p:spPr>
        <p:txBody>
          <a:bodyPr>
            <a:noAutofit/>
          </a:bodyPr>
          <a:lstStyle/>
          <a:p>
            <a:r>
              <a:rPr lang="ru-RU" dirty="0"/>
              <a:t>Вернуть условия и продолжение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DF26651E-FD24-487D-A0DE-4689F47C7984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28650" y="5146661"/>
            <a:ext cx="2946400" cy="968607"/>
          </a:xfrm>
        </p:spPr>
        <p:txBody>
          <a:bodyPr>
            <a:noAutofit/>
          </a:bodyPr>
          <a:lstStyle/>
          <a:p>
            <a:r>
              <a:rPr lang="ru-RU" dirty="0"/>
              <a:t>Собрать проиндексированный текст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F9D5CADA-3402-1D7A-7777-7AED76545082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4473948" y="5146661"/>
            <a:ext cx="2955552" cy="968607"/>
          </a:xfrm>
        </p:spPr>
        <p:txBody>
          <a:bodyPr>
            <a:noAutofit/>
          </a:bodyPr>
          <a:lstStyle/>
          <a:p>
            <a:r>
              <a:rPr lang="ru-RU" dirty="0"/>
              <a:t>Сориентироваться в разделах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3921CAC8-88B1-2549-628F-2CCBFDBFA24F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8357552" y="5146661"/>
            <a:ext cx="2881948" cy="968607"/>
          </a:xfrm>
        </p:spPr>
        <p:txBody>
          <a:bodyPr>
            <a:noAutofit/>
          </a:bodyPr>
          <a:lstStyle/>
          <a:p>
            <a:r>
              <a:rPr lang="ru-RU" dirty="0"/>
              <a:t>Оценить кандидатов через </a:t>
            </a:r>
            <a:r>
              <a:rPr lang="en" dirty="0"/>
              <a:t>LLM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38367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43BD0-AE20-BE36-FEF0-A64F4725A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9862782" cy="596901"/>
          </a:xfrm>
        </p:spPr>
        <p:txBody>
          <a:bodyPr>
            <a:normAutofit fontScale="90000"/>
          </a:bodyPr>
          <a:lstStyle/>
          <a:p>
            <a:r>
              <a:rPr lang="ru-RU" dirty="0"/>
              <a:t>Как агент собирает ответ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753AF589-A0BB-6FAB-E82E-C9237447AEBA}"/>
              </a:ext>
            </a:extLst>
          </p:cNvPr>
          <p:cNvGrpSpPr/>
          <p:nvPr/>
        </p:nvGrpSpPr>
        <p:grpSpPr>
          <a:xfrm>
            <a:off x="304800" y="2547878"/>
            <a:ext cx="10351981" cy="3631402"/>
            <a:chOff x="544944" y="2522318"/>
            <a:chExt cx="10351981" cy="4059920"/>
          </a:xfrm>
        </p:grpSpPr>
        <p:sp>
          <p:nvSpPr>
            <p:cNvPr id="3" name="Rounded Rectangle 3">
              <a:extLst>
                <a:ext uri="{FF2B5EF4-FFF2-40B4-BE49-F238E27FC236}">
                  <a16:creationId xmlns:a16="http://schemas.microsoft.com/office/drawing/2014/main" id="{C39A1062-74B9-4D5A-1F6E-A23D870DA1AE}"/>
                </a:ext>
              </a:extLst>
            </p:cNvPr>
            <p:cNvSpPr/>
            <p:nvPr/>
          </p:nvSpPr>
          <p:spPr>
            <a:xfrm>
              <a:off x="544944" y="2522318"/>
              <a:ext cx="2208811" cy="1531916"/>
            </a:xfrm>
            <a:prstGeom prst="roundRect">
              <a:avLst/>
            </a:prstGeom>
            <a:solidFill>
              <a:schemeClr val="tx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ts val="2013"/>
                </a:lnSpc>
                <a:spcBef>
                  <a:spcPts val="0"/>
                </a:spcBef>
                <a:spcAft>
                  <a:spcPts val="0"/>
                </a:spcAft>
                <a:defRPr sz="1650" b="1">
                  <a:solidFill>
                    <a:srgbClr val="142F27"/>
                  </a:solidFill>
                  <a:latin typeface="Arial"/>
                </a:defRPr>
              </a:pPr>
              <a:r>
                <a:rPr lang="ru-RU" sz="2000" dirty="0">
                  <a:solidFill>
                    <a:schemeClr val="bg1"/>
                  </a:solidFill>
                </a:rPr>
                <a:t>Контекст</a:t>
              </a:r>
              <a:endParaRPr lang="en-US" sz="2000" dirty="0">
                <a:solidFill>
                  <a:schemeClr val="bg1"/>
                </a:solidFill>
              </a:endParaRPr>
            </a:p>
            <a:p>
              <a:pPr>
                <a:lnSpc>
                  <a:spcPts val="2013"/>
                </a:lnSpc>
                <a:spcBef>
                  <a:spcPts val="0"/>
                </a:spcBef>
                <a:spcAft>
                  <a:spcPts val="0"/>
                </a:spcAft>
                <a:defRPr sz="1650" b="1">
                  <a:solidFill>
                    <a:srgbClr val="142F27"/>
                  </a:solidFill>
                  <a:latin typeface="Arial"/>
                </a:defRPr>
              </a:pPr>
              <a:r>
                <a:rPr lang="ru-RU" sz="1400" dirty="0">
                  <a:solidFill>
                    <a:schemeClr val="bg1"/>
                  </a:solidFill>
                </a:rPr>
                <a:t>Текущий запуск</a:t>
              </a:r>
            </a:p>
          </p:txBody>
        </p:sp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C454B199-AD47-FB00-BF54-498578CF3381}"/>
                </a:ext>
              </a:extLst>
            </p:cNvPr>
            <p:cNvSpPr/>
            <p:nvPr/>
          </p:nvSpPr>
          <p:spPr>
            <a:xfrm>
              <a:off x="4616529" y="2522320"/>
              <a:ext cx="2208811" cy="1531917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tx1"/>
                  </a:solidFill>
                </a:rPr>
                <a:t>Модель</a:t>
              </a:r>
              <a:endParaRPr lang="en-US" sz="2000" b="1" dirty="0">
                <a:solidFill>
                  <a:schemeClr val="tx1"/>
                </a:solidFill>
              </a:endParaRPr>
            </a:p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Выбирает следующий шаг</a:t>
              </a:r>
            </a:p>
          </p:txBody>
        </p:sp>
        <p:sp>
          <p:nvSpPr>
            <p:cNvPr id="5" name="Rounded Rectangle 6">
              <a:extLst>
                <a:ext uri="{FF2B5EF4-FFF2-40B4-BE49-F238E27FC236}">
                  <a16:creationId xmlns:a16="http://schemas.microsoft.com/office/drawing/2014/main" id="{9F387682-D750-43C7-A9B3-CE9E503201E2}"/>
                </a:ext>
              </a:extLst>
            </p:cNvPr>
            <p:cNvSpPr/>
            <p:nvPr/>
          </p:nvSpPr>
          <p:spPr>
            <a:xfrm>
              <a:off x="8688114" y="2522319"/>
              <a:ext cx="2208811" cy="1531917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 w="0"/>
                  <a:solidFill>
                    <a:srgbClr val="2B2D3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Финальный ответ</a:t>
              </a:r>
              <a:endParaRPr kumimoji="0" lang="en-US" sz="2000" b="1" i="0" u="none" strike="noStrike" kern="1200" cap="none" spc="0" normalizeH="0" baseline="0" noProof="0" dirty="0">
                <a:ln w="0"/>
                <a:solidFill>
                  <a:srgbClr val="2B2D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 w="0"/>
                  <a:solidFill>
                    <a:srgbClr val="2B2D3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Без новых вызовов</a:t>
              </a:r>
            </a:p>
          </p:txBody>
        </p:sp>
        <p:sp>
          <p:nvSpPr>
            <p:cNvPr id="8" name="Rounded Rectangle 9">
              <a:extLst>
                <a:ext uri="{FF2B5EF4-FFF2-40B4-BE49-F238E27FC236}">
                  <a16:creationId xmlns:a16="http://schemas.microsoft.com/office/drawing/2014/main" id="{E84991A6-0E7E-3B49-F750-0E645218BAF6}"/>
                </a:ext>
              </a:extLst>
            </p:cNvPr>
            <p:cNvSpPr/>
            <p:nvPr/>
          </p:nvSpPr>
          <p:spPr>
            <a:xfrm>
              <a:off x="4702032" y="5050322"/>
              <a:ext cx="2208811" cy="1531916"/>
            </a:xfrm>
            <a:prstGeom prst="roundRect">
              <a:avLst/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ru-RU" sz="2000" b="1" i="0" u="none" strike="noStrike" kern="1200" cap="none" spc="0" normalizeH="0" baseline="0" noProof="0" dirty="0">
                  <a:ln w="0"/>
                  <a:solidFill>
                    <a:srgbClr val="2B2D3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Инструменты</a:t>
              </a:r>
              <a:endParaRPr kumimoji="0" lang="en-US" sz="2000" b="1" i="0" u="none" strike="noStrike" kern="1200" cap="none" spc="0" normalizeH="0" baseline="0" noProof="0" dirty="0">
                <a:ln w="0"/>
                <a:solidFill>
                  <a:srgbClr val="2B2D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algn="ctr"/>
              <a:r>
                <a:rPr kumimoji="0" lang="ru-RU" sz="1400" b="0" i="0" u="none" strike="noStrike" kern="1200" cap="none" spc="0" normalizeH="0" baseline="0" noProof="0" dirty="0">
                  <a:ln w="0"/>
                  <a:solidFill>
                    <a:srgbClr val="2B2D3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Поиск и дополнительный контекст</a:t>
              </a:r>
            </a:p>
          </p:txBody>
        </p:sp>
        <p:cxnSp>
          <p:nvCxnSpPr>
            <p:cNvPr id="10" name="Elbow Connector 15">
              <a:extLst>
                <a:ext uri="{FF2B5EF4-FFF2-40B4-BE49-F238E27FC236}">
                  <a16:creationId xmlns:a16="http://schemas.microsoft.com/office/drawing/2014/main" id="{8C21229A-0CE7-B952-FD4D-589F4FBDA4E0}"/>
                </a:ext>
              </a:extLst>
            </p:cNvPr>
            <p:cNvCxnSpPr>
              <a:cxnSpLocks/>
              <a:stCxn id="3" idx="3"/>
              <a:endCxn id="4" idx="1"/>
            </p:cNvCxnSpPr>
            <p:nvPr/>
          </p:nvCxnSpPr>
          <p:spPr>
            <a:xfrm>
              <a:off x="2753755" y="3288277"/>
              <a:ext cx="1862774" cy="2"/>
            </a:xfrm>
            <a:prstGeom prst="bentConnector3">
              <a:avLst>
                <a:gd name="adj1" fmla="val 50000"/>
              </a:avLst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Elbow Connector 19">
              <a:extLst>
                <a:ext uri="{FF2B5EF4-FFF2-40B4-BE49-F238E27FC236}">
                  <a16:creationId xmlns:a16="http://schemas.microsoft.com/office/drawing/2014/main" id="{16461CA6-E157-4305-1619-784F2B515D4D}"/>
                </a:ext>
              </a:extLst>
            </p:cNvPr>
            <p:cNvCxnSpPr>
              <a:cxnSpLocks/>
              <a:stCxn id="4" idx="3"/>
              <a:endCxn id="5" idx="1"/>
            </p:cNvCxnSpPr>
            <p:nvPr/>
          </p:nvCxnSpPr>
          <p:spPr>
            <a:xfrm flipV="1">
              <a:off x="6825340" y="3288278"/>
              <a:ext cx="1862774" cy="1"/>
            </a:xfrm>
            <a:prstGeom prst="bentConnector3">
              <a:avLst>
                <a:gd name="adj1" fmla="val 50000"/>
              </a:avLst>
            </a:pr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32D60951-CFC8-DCF6-F811-AEF5C688ECD6}"/>
              </a:ext>
            </a:extLst>
          </p:cNvPr>
          <p:cNvSpPr txBox="1"/>
          <p:nvPr/>
        </p:nvSpPr>
        <p:spPr>
          <a:xfrm>
            <a:off x="6935558" y="2779600"/>
            <a:ext cx="935449" cy="359073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1372"/>
              </a:lnSpc>
              <a:spcBef>
                <a:spcPts val="0"/>
              </a:spcBef>
              <a:spcAft>
                <a:spcPts val="0"/>
              </a:spcAft>
              <a:defRPr sz="1125" b="0">
                <a:solidFill>
                  <a:srgbClr val="64756C"/>
                </a:solidFill>
                <a:latin typeface="Arial"/>
              </a:defRPr>
            </a:pPr>
            <a:r>
              <a:rPr sz="1400" dirty="0" err="1"/>
              <a:t>достаточно</a:t>
            </a:r>
            <a:endParaRPr sz="1400" dirty="0"/>
          </a:p>
          <a:p>
            <a:pPr>
              <a:lnSpc>
                <a:spcPts val="1372"/>
              </a:lnSpc>
              <a:spcBef>
                <a:spcPts val="0"/>
              </a:spcBef>
              <a:spcAft>
                <a:spcPts val="0"/>
              </a:spcAft>
              <a:defRPr sz="1125" b="0">
                <a:solidFill>
                  <a:srgbClr val="64756C"/>
                </a:solidFill>
                <a:latin typeface="Arial"/>
              </a:defRPr>
            </a:pPr>
            <a:r>
              <a:rPr sz="1400" dirty="0" err="1"/>
              <a:t>данных</a:t>
            </a:r>
            <a:endParaRPr sz="14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907079A-D677-F29F-B006-76F0BB5D6D74}"/>
              </a:ext>
            </a:extLst>
          </p:cNvPr>
          <p:cNvSpPr txBox="1"/>
          <p:nvPr/>
        </p:nvSpPr>
        <p:spPr>
          <a:xfrm>
            <a:off x="4199188" y="4264288"/>
            <a:ext cx="525400" cy="17953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1372"/>
              </a:lnSpc>
              <a:spcBef>
                <a:spcPts val="0"/>
              </a:spcBef>
              <a:spcAft>
                <a:spcPts val="0"/>
              </a:spcAft>
              <a:defRPr sz="1125" b="0">
                <a:solidFill>
                  <a:srgbClr val="64756C"/>
                </a:solidFill>
                <a:latin typeface="Arial"/>
              </a:defRPr>
            </a:pPr>
            <a:r>
              <a:rPr lang="ru-RU" sz="1400" dirty="0"/>
              <a:t>Вызов</a:t>
            </a:r>
            <a:endParaRPr sz="1400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3209226-638C-6198-538F-FE5E5E7D89D4}"/>
              </a:ext>
            </a:extLst>
          </p:cNvPr>
          <p:cNvSpPr txBox="1"/>
          <p:nvPr/>
        </p:nvSpPr>
        <p:spPr>
          <a:xfrm>
            <a:off x="6264017" y="4270639"/>
            <a:ext cx="813364" cy="179536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>
              <a:lnSpc>
                <a:spcPts val="1372"/>
              </a:lnSpc>
              <a:spcBef>
                <a:spcPts val="0"/>
              </a:spcBef>
              <a:spcAft>
                <a:spcPts val="0"/>
              </a:spcAft>
              <a:defRPr sz="1125" b="0">
                <a:solidFill>
                  <a:srgbClr val="64756C"/>
                </a:solidFill>
                <a:latin typeface="Arial"/>
              </a:defRPr>
            </a:pPr>
            <a:r>
              <a:rPr lang="ru-RU" sz="1400" dirty="0"/>
              <a:t>Результат</a:t>
            </a:r>
            <a:endParaRPr sz="1400" dirty="0"/>
          </a:p>
        </p:txBody>
      </p: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CEB5857F-3EE5-DA1D-6943-ED111B03A205}"/>
              </a:ext>
            </a:extLst>
          </p:cNvPr>
          <p:cNvCxnSpPr>
            <a:cxnSpLocks/>
          </p:cNvCxnSpPr>
          <p:nvPr/>
        </p:nvCxnSpPr>
        <p:spPr>
          <a:xfrm flipH="1">
            <a:off x="4934942" y="3924453"/>
            <a:ext cx="7504" cy="88460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>
            <a:extLst>
              <a:ext uri="{FF2B5EF4-FFF2-40B4-BE49-F238E27FC236}">
                <a16:creationId xmlns:a16="http://schemas.microsoft.com/office/drawing/2014/main" id="{CB3FEB28-7AF7-BAD2-A97F-D8F4641BE290}"/>
              </a:ext>
            </a:extLst>
          </p:cNvPr>
          <p:cNvCxnSpPr>
            <a:cxnSpLocks/>
          </p:cNvCxnSpPr>
          <p:nvPr/>
        </p:nvCxnSpPr>
        <p:spPr>
          <a:xfrm flipH="1" flipV="1">
            <a:off x="6156077" y="3918103"/>
            <a:ext cx="9527" cy="884605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85597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43BD0-AE20-BE36-FEF0-A64F4725A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Как вопрос проходит через сервис</a:t>
            </a:r>
            <a:br>
              <a:rPr lang="ru-RU" dirty="0"/>
            </a:br>
            <a:endParaRPr lang="ru-RU" dirty="0"/>
          </a:p>
        </p:txBody>
      </p:sp>
      <p:grpSp>
        <p:nvGrpSpPr>
          <p:cNvPr id="59" name="Группа 58">
            <a:extLst>
              <a:ext uri="{FF2B5EF4-FFF2-40B4-BE49-F238E27FC236}">
                <a16:creationId xmlns:a16="http://schemas.microsoft.com/office/drawing/2014/main" id="{F446146B-B078-ABE2-6FD6-AA50C756B059}"/>
              </a:ext>
            </a:extLst>
          </p:cNvPr>
          <p:cNvGrpSpPr/>
          <p:nvPr/>
        </p:nvGrpSpPr>
        <p:grpSpPr>
          <a:xfrm>
            <a:off x="412752" y="2435488"/>
            <a:ext cx="11366496" cy="2169994"/>
            <a:chOff x="1692893" y="2197290"/>
            <a:chExt cx="5572750" cy="1275141"/>
          </a:xfrm>
        </p:grpSpPr>
        <p:sp>
          <p:nvSpPr>
            <p:cNvPr id="60" name="Скругленный прямоугольник 59">
              <a:extLst>
                <a:ext uri="{FF2B5EF4-FFF2-40B4-BE49-F238E27FC236}">
                  <a16:creationId xmlns:a16="http://schemas.microsoft.com/office/drawing/2014/main" id="{9EA1E0B9-91EC-5229-684A-BD6B7D15EA23}"/>
                </a:ext>
              </a:extLst>
            </p:cNvPr>
            <p:cNvSpPr/>
            <p:nvPr/>
          </p:nvSpPr>
          <p:spPr>
            <a:xfrm>
              <a:off x="1692893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ru-RU" sz="2000" b="1" dirty="0"/>
                <a:t>Событие</a:t>
              </a:r>
            </a:p>
            <a:p>
              <a:r>
                <a:rPr lang="en" sz="1400" dirty="0">
                  <a:solidFill>
                    <a:schemeClr val="bg1"/>
                  </a:solidFill>
                </a:rPr>
                <a:t>WebSocket</a:t>
              </a:r>
            </a:p>
            <a:p>
              <a:r>
                <a:rPr lang="ru-RU" sz="1400" dirty="0">
                  <a:solidFill>
                    <a:schemeClr val="bg1"/>
                  </a:solidFill>
                </a:rPr>
                <a:t>и упоминание бота</a:t>
              </a:r>
            </a:p>
          </p:txBody>
        </p:sp>
        <p:sp>
          <p:nvSpPr>
            <p:cNvPr id="61" name="Скругленный прямоугольник 60">
              <a:extLst>
                <a:ext uri="{FF2B5EF4-FFF2-40B4-BE49-F238E27FC236}">
                  <a16:creationId xmlns:a16="http://schemas.microsoft.com/office/drawing/2014/main" id="{0ED04DB3-B76A-84BA-E408-25FB683DF285}"/>
                </a:ext>
              </a:extLst>
            </p:cNvPr>
            <p:cNvSpPr/>
            <p:nvPr/>
          </p:nvSpPr>
          <p:spPr>
            <a:xfrm>
              <a:off x="3144975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en" sz="2000" b="1" dirty="0" err="1">
                  <a:solidFill>
                    <a:schemeClr val="tx1"/>
                  </a:solidFill>
                </a:rPr>
                <a:t>mm_outbox</a:t>
              </a:r>
              <a:endParaRPr lang="ru-RU" sz="2000" b="1" dirty="0">
                <a:solidFill>
                  <a:schemeClr val="tx1"/>
                </a:solidFill>
              </a:endParaRPr>
            </a:p>
            <a:p>
              <a:r>
                <a:rPr lang="ru-RU" sz="1400" dirty="0">
                  <a:solidFill>
                    <a:schemeClr val="tx1"/>
                  </a:solidFill>
                </a:rPr>
                <a:t>Запись вопроса</a:t>
              </a:r>
            </a:p>
            <a:p>
              <a:r>
                <a:rPr lang="ru-RU" sz="1400" dirty="0">
                  <a:solidFill>
                    <a:schemeClr val="tx1"/>
                  </a:solidFill>
                </a:rPr>
                <a:t>и состояния</a:t>
              </a:r>
            </a:p>
          </p:txBody>
        </p:sp>
        <p:sp>
          <p:nvSpPr>
            <p:cNvPr id="62" name="Скругленный прямоугольник 61">
              <a:extLst>
                <a:ext uri="{FF2B5EF4-FFF2-40B4-BE49-F238E27FC236}">
                  <a16:creationId xmlns:a16="http://schemas.microsoft.com/office/drawing/2014/main" id="{FF8C95CE-3C5F-C8D0-C763-E8572B7A0C1D}"/>
                </a:ext>
              </a:extLst>
            </p:cNvPr>
            <p:cNvSpPr/>
            <p:nvPr/>
          </p:nvSpPr>
          <p:spPr>
            <a:xfrm>
              <a:off x="4597057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ru-RU" sz="2000" b="1" dirty="0" err="1">
                  <a:solidFill>
                    <a:schemeClr val="tx1"/>
                  </a:solidFill>
                </a:rPr>
                <a:t>Воркер</a:t>
              </a:r>
              <a:endParaRPr lang="ru-RU" sz="2000" b="1" dirty="0">
                <a:solidFill>
                  <a:schemeClr val="tx1"/>
                </a:solidFill>
              </a:endParaRPr>
            </a:p>
            <a:p>
              <a:r>
                <a:rPr lang="ru-RU" sz="1400" dirty="0">
                  <a:solidFill>
                    <a:schemeClr val="tx1"/>
                  </a:solidFill>
                </a:rPr>
                <a:t>Реакция в чате</a:t>
              </a:r>
            </a:p>
            <a:p>
              <a:r>
                <a:rPr lang="ru-RU" sz="1400" dirty="0">
                  <a:solidFill>
                    <a:schemeClr val="tx1"/>
                  </a:solidFill>
                </a:rPr>
                <a:t>и запуск агента</a:t>
              </a:r>
            </a:p>
          </p:txBody>
        </p:sp>
        <p:sp>
          <p:nvSpPr>
            <p:cNvPr id="63" name="Скругленный прямоугольник 62">
              <a:extLst>
                <a:ext uri="{FF2B5EF4-FFF2-40B4-BE49-F238E27FC236}">
                  <a16:creationId xmlns:a16="http://schemas.microsoft.com/office/drawing/2014/main" id="{101BF0CD-7A39-0ACE-C1E8-C0450B08B725}"/>
                </a:ext>
              </a:extLst>
            </p:cNvPr>
            <p:cNvSpPr/>
            <p:nvPr/>
          </p:nvSpPr>
          <p:spPr>
            <a:xfrm>
              <a:off x="6049139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tx1">
                <a:lumMod val="10000"/>
                <a:lumOff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ctr"/>
            <a:lstStyle/>
            <a:p>
              <a:r>
                <a:rPr lang="ru-RU" sz="2000" b="1" dirty="0">
                  <a:solidFill>
                    <a:schemeClr val="tx1"/>
                  </a:solidFill>
                </a:rPr>
                <a:t>Ответ</a:t>
              </a:r>
            </a:p>
            <a:p>
              <a:r>
                <a:rPr lang="ru-RU" sz="1400" dirty="0">
                  <a:solidFill>
                    <a:schemeClr val="tx1"/>
                  </a:solidFill>
                </a:rPr>
                <a:t>Отправка в тред</a:t>
              </a:r>
            </a:p>
            <a:p>
              <a:r>
                <a:rPr lang="ru-RU" sz="1400" dirty="0">
                  <a:solidFill>
                    <a:schemeClr val="tx1"/>
                  </a:solidFill>
                </a:rPr>
                <a:t>и фиксация шага</a:t>
              </a:r>
            </a:p>
          </p:txBody>
        </p:sp>
      </p:grpSp>
      <p:sp>
        <p:nvSpPr>
          <p:cNvPr id="64" name="object 19">
            <a:extLst>
              <a:ext uri="{FF2B5EF4-FFF2-40B4-BE49-F238E27FC236}">
                <a16:creationId xmlns:a16="http://schemas.microsoft.com/office/drawing/2014/main" id="{647B3E24-29E4-A209-C783-0D708D4B31BF}"/>
              </a:ext>
            </a:extLst>
          </p:cNvPr>
          <p:cNvSpPr/>
          <p:nvPr/>
        </p:nvSpPr>
        <p:spPr>
          <a:xfrm>
            <a:off x="2946671" y="3340488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19">
            <a:extLst>
              <a:ext uri="{FF2B5EF4-FFF2-40B4-BE49-F238E27FC236}">
                <a16:creationId xmlns:a16="http://schemas.microsoft.com/office/drawing/2014/main" id="{980478C5-FC28-5574-0C2C-ACECC36CC75C}"/>
              </a:ext>
            </a:extLst>
          </p:cNvPr>
          <p:cNvSpPr/>
          <p:nvPr/>
        </p:nvSpPr>
        <p:spPr>
          <a:xfrm>
            <a:off x="5916000" y="3340488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19">
            <a:extLst>
              <a:ext uri="{FF2B5EF4-FFF2-40B4-BE49-F238E27FC236}">
                <a16:creationId xmlns:a16="http://schemas.microsoft.com/office/drawing/2014/main" id="{9729E7B9-CAB3-7A80-37AD-68DF3CA656E0}"/>
              </a:ext>
            </a:extLst>
          </p:cNvPr>
          <p:cNvSpPr/>
          <p:nvPr/>
        </p:nvSpPr>
        <p:spPr>
          <a:xfrm>
            <a:off x="8877748" y="3340488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568373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A13FBDBF-760B-2543-A692-3FEA2FF4096C}"/>
              </a:ext>
            </a:extLst>
          </p:cNvPr>
          <p:cNvSpPr/>
          <p:nvPr/>
        </p:nvSpPr>
        <p:spPr>
          <a:xfrm>
            <a:off x="6213475" y="1235076"/>
            <a:ext cx="5592762" cy="5241926"/>
          </a:xfrm>
          <a:prstGeom prst="roundRect">
            <a:avLst>
              <a:gd name="adj" fmla="val 443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Подходит ли материал к вопросу?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Сохранены ли важные условия?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Подтверждает ли источник вывод?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D267BD3-3C72-9D48-E479-E72650AD8B01}"/>
              </a:ext>
            </a:extLst>
          </p:cNvPr>
          <p:cNvSpPr/>
          <p:nvPr/>
        </p:nvSpPr>
        <p:spPr>
          <a:xfrm>
            <a:off x="407988" y="1235076"/>
            <a:ext cx="5592762" cy="5241924"/>
          </a:xfrm>
          <a:prstGeom prst="roundRect">
            <a:avLst>
              <a:gd name="adj" fmla="val 443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Искать в </a:t>
            </a:r>
            <a:r>
              <a:rPr kumimoji="0" lang="en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Cookbook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Указывать источники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Признавать нехватку данных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Отмечать противоречия</a:t>
            </a: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4A3539A3-3D3C-8EF5-8A5C-7B251A7CB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8851900" cy="596901"/>
          </a:xfrm>
        </p:spPr>
        <p:txBody>
          <a:bodyPr>
            <a:noAutofit/>
          </a:bodyPr>
          <a:lstStyle/>
          <a:p>
            <a:r>
              <a:rPr lang="ru-RU" dirty="0"/>
              <a:t>На чём основано доверие к ответу</a:t>
            </a:r>
            <a:br>
              <a:rPr lang="ru-RU" dirty="0"/>
            </a:b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6BC32EF2-E060-7948-2D31-F937DF88E3A0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62781" y="1555751"/>
            <a:ext cx="5083175" cy="10509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3200" b="1" dirty="0">
                <a:latin typeface="Arial" panose="020B0604020202020204" pitchFamily="34" charset="0"/>
              </a:rPr>
              <a:t>Правила помощника</a:t>
            </a:r>
          </a:p>
        </p:txBody>
      </p:sp>
      <p:sp>
        <p:nvSpPr>
          <p:cNvPr id="3" name="Текст 14">
            <a:extLst>
              <a:ext uri="{FF2B5EF4-FFF2-40B4-BE49-F238E27FC236}">
                <a16:creationId xmlns:a16="http://schemas.microsoft.com/office/drawing/2014/main" id="{FA8EDAE6-3228-7BB5-C775-6C73E154C7E3}"/>
              </a:ext>
            </a:extLst>
          </p:cNvPr>
          <p:cNvSpPr txBox="1">
            <a:spLocks/>
          </p:cNvSpPr>
          <p:nvPr/>
        </p:nvSpPr>
        <p:spPr>
          <a:xfrm>
            <a:off x="6599238" y="1555751"/>
            <a:ext cx="5592762" cy="1050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Проверка ответа</a:t>
            </a:r>
          </a:p>
        </p:txBody>
      </p:sp>
    </p:spTree>
    <p:extLst>
      <p:ext uri="{BB962C8B-B14F-4D97-AF65-F5344CB8AC3E}">
        <p14:creationId xmlns:p14="http://schemas.microsoft.com/office/powerpoint/2010/main" val="38092478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65BB8-ED24-05D3-22FC-2BFF2BB518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A47508A3-583D-4FF3-E057-FF56ED3DEF67}"/>
              </a:ext>
            </a:extLst>
          </p:cNvPr>
          <p:cNvSpPr/>
          <p:nvPr/>
        </p:nvSpPr>
        <p:spPr>
          <a:xfrm>
            <a:off x="6213475" y="1555750"/>
            <a:ext cx="5592762" cy="4921252"/>
          </a:xfrm>
          <a:prstGeom prst="roundRect">
            <a:avLst>
              <a:gd name="adj" fmla="val 443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Завершённые обмены в </a:t>
            </a:r>
            <a:r>
              <a:rPr kumimoji="0" lang="en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mm_outbox</a:t>
            </a:r>
            <a:endParaRPr kumimoji="0" lang="en" sz="20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Общий контекст для реплик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Ограниченная история треда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Загрузка перед запуском графа</a:t>
            </a: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3046881C-3B7A-546C-AD74-15532BC694C0}"/>
              </a:ext>
            </a:extLst>
          </p:cNvPr>
          <p:cNvSpPr/>
          <p:nvPr/>
        </p:nvSpPr>
        <p:spPr>
          <a:xfrm>
            <a:off x="407988" y="1555750"/>
            <a:ext cx="5592762" cy="4921249"/>
          </a:xfrm>
          <a:prstGeom prst="roundRect">
            <a:avLst>
              <a:gd name="adj" fmla="val 443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Глобальный словарь тредов растёт вместе с обращениями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Исчезает при рестарте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Различается между репликами</a:t>
            </a: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504CC354-7CC0-4BF2-E486-C0B59FED0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8851900" cy="596901"/>
          </a:xfrm>
        </p:spPr>
        <p:txBody>
          <a:bodyPr>
            <a:noAutofit/>
          </a:bodyPr>
          <a:lstStyle/>
          <a:p>
            <a:r>
              <a:rPr lang="ru-RU" dirty="0"/>
              <a:t>Проблема: история оставалась в памяти процесса</a:t>
            </a:r>
            <a:br>
              <a:rPr lang="ru-RU" dirty="0"/>
            </a:br>
            <a:endParaRPr lang="ru-RU" dirty="0"/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8F90A823-F995-3319-50C9-C25B6BE17B39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62781" y="1801936"/>
            <a:ext cx="5083175" cy="10509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3200" b="1" dirty="0">
                <a:latin typeface="Arial" panose="020B0604020202020204" pitchFamily="34" charset="0"/>
              </a:rPr>
              <a:t>Было: память процесса</a:t>
            </a:r>
          </a:p>
        </p:txBody>
      </p:sp>
      <p:sp>
        <p:nvSpPr>
          <p:cNvPr id="3" name="Текст 14">
            <a:extLst>
              <a:ext uri="{FF2B5EF4-FFF2-40B4-BE49-F238E27FC236}">
                <a16:creationId xmlns:a16="http://schemas.microsoft.com/office/drawing/2014/main" id="{517901A1-1D9E-11FB-45C8-6C69C942A316}"/>
              </a:ext>
            </a:extLst>
          </p:cNvPr>
          <p:cNvSpPr txBox="1">
            <a:spLocks/>
          </p:cNvSpPr>
          <p:nvPr/>
        </p:nvSpPr>
        <p:spPr>
          <a:xfrm>
            <a:off x="6937375" y="1795586"/>
            <a:ext cx="4144962" cy="1050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Стало: </a:t>
            </a:r>
            <a:r>
              <a:rPr kumimoji="0" lang="en" sz="32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PostgreSQL</a:t>
            </a:r>
          </a:p>
        </p:txBody>
      </p:sp>
      <p:sp>
        <p:nvSpPr>
          <p:cNvPr id="2" name="object 19">
            <a:extLst>
              <a:ext uri="{FF2B5EF4-FFF2-40B4-BE49-F238E27FC236}">
                <a16:creationId xmlns:a16="http://schemas.microsoft.com/office/drawing/2014/main" id="{68F06C6C-FB09-BE8D-F863-E1F5B45BD3B4}"/>
              </a:ext>
            </a:extLst>
          </p:cNvPr>
          <p:cNvSpPr/>
          <p:nvPr/>
        </p:nvSpPr>
        <p:spPr>
          <a:xfrm>
            <a:off x="5916000" y="3836377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080900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0C95C-19A2-8C09-CB8E-550C9182ED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>
            <a:extLst>
              <a:ext uri="{FF2B5EF4-FFF2-40B4-BE49-F238E27FC236}">
                <a16:creationId xmlns:a16="http://schemas.microsoft.com/office/drawing/2014/main" id="{215CC497-CFCE-82CD-1453-B46FDA59688A}"/>
              </a:ext>
            </a:extLst>
          </p:cNvPr>
          <p:cNvSpPr/>
          <p:nvPr/>
        </p:nvSpPr>
        <p:spPr>
          <a:xfrm>
            <a:off x="6213475" y="1555750"/>
            <a:ext cx="5592762" cy="4921252"/>
          </a:xfrm>
          <a:prstGeom prst="roundRect">
            <a:avLst>
              <a:gd name="adj" fmla="val 443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1E7E7DC2-8615-50BA-6351-C819F4E7812C}"/>
              </a:ext>
            </a:extLst>
          </p:cNvPr>
          <p:cNvSpPr/>
          <p:nvPr/>
        </p:nvSpPr>
        <p:spPr>
          <a:xfrm>
            <a:off x="407988" y="1555750"/>
            <a:ext cx="5592762" cy="4921249"/>
          </a:xfrm>
          <a:prstGeom prst="roundRect">
            <a:avLst>
              <a:gd name="adj" fmla="val 443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Где потерялся нужный</a:t>
            </a:r>
            <a:r>
              <a:rPr lang="ru-RU" sz="2000" b="1" dirty="0">
                <a:solidFill>
                  <a:srgbClr val="2B2D33"/>
                </a:solidFill>
                <a:latin typeface="Arial" panose="020B0604020202020204" pitchFamily="34" charset="0"/>
              </a:rPr>
              <a:t> </a:t>
            </a: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контекст?</a:t>
            </a:r>
          </a:p>
          <a:p>
            <a:pPr marR="0" lvl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342900" indent="-342900">
              <a:lnSpc>
                <a:spcPts val="2013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50" b="0">
                <a:solidFill>
                  <a:srgbClr val="B9C8BB"/>
                </a:solidFill>
                <a:latin typeface="Arial"/>
              </a:defRPr>
            </a:pPr>
            <a:r>
              <a:rPr lang="ru-RU" sz="2000" dirty="0">
                <a:solidFill>
                  <a:schemeClr val="tx1"/>
                </a:solidFill>
              </a:rPr>
              <a:t>Поиск? </a:t>
            </a:r>
          </a:p>
          <a:p>
            <a:pPr marL="342900" indent="-342900">
              <a:lnSpc>
                <a:spcPts val="2013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50" b="0">
                <a:solidFill>
                  <a:srgbClr val="B9C8BB"/>
                </a:solidFill>
                <a:latin typeface="Arial"/>
              </a:defRPr>
            </a:pPr>
            <a:r>
              <a:rPr lang="ru-RU" sz="2000" dirty="0">
                <a:solidFill>
                  <a:schemeClr val="tx1"/>
                </a:solidFill>
              </a:rPr>
              <a:t>Выбор модели?</a:t>
            </a:r>
          </a:p>
          <a:p>
            <a:pPr marL="342900" indent="-342900">
              <a:lnSpc>
                <a:spcPts val="2013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650" b="0">
                <a:solidFill>
                  <a:srgbClr val="B9C8BB"/>
                </a:solidFill>
                <a:latin typeface="Arial"/>
              </a:defRPr>
            </a:pPr>
            <a:r>
              <a:rPr lang="ru-RU" sz="2000" dirty="0">
                <a:solidFill>
                  <a:schemeClr val="tx1"/>
                </a:solidFill>
              </a:rPr>
              <a:t>Финальный ответ?</a:t>
            </a:r>
          </a:p>
          <a:p>
            <a:pPr marL="342900" marR="0" lvl="0" indent="-34290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0A38FF41-1978-DE91-5FC5-EB00CA8C7C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8851900" cy="596901"/>
          </a:xfrm>
        </p:spPr>
        <p:txBody>
          <a:bodyPr>
            <a:noAutofit/>
          </a:bodyPr>
          <a:lstStyle/>
          <a:p>
            <a:r>
              <a:rPr lang="ru-RU" dirty="0"/>
              <a:t>Проблема: путь агента было трудно проследить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C6071C2A-8982-CFA2-5DDB-E8F095B2EF2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662781" y="1801936"/>
            <a:ext cx="5083175" cy="105092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3200" b="1" dirty="0">
                <a:latin typeface="Arial" panose="020B0604020202020204" pitchFamily="34" charset="0"/>
              </a:rPr>
              <a:t>Было: </a:t>
            </a:r>
            <a:r>
              <a:rPr lang="en" sz="3200" b="1" dirty="0" err="1"/>
              <a:t>AgentExecutor</a:t>
            </a:r>
            <a:endParaRPr lang="ru-RU" sz="3200" b="1" dirty="0">
              <a:latin typeface="Arial" panose="020B0604020202020204" pitchFamily="34" charset="0"/>
            </a:endParaRPr>
          </a:p>
        </p:txBody>
      </p:sp>
      <p:sp>
        <p:nvSpPr>
          <p:cNvPr id="3" name="Текст 14">
            <a:extLst>
              <a:ext uri="{FF2B5EF4-FFF2-40B4-BE49-F238E27FC236}">
                <a16:creationId xmlns:a16="http://schemas.microsoft.com/office/drawing/2014/main" id="{FFCDC0CC-9011-9B07-6FDF-0702DE4CBDA9}"/>
              </a:ext>
            </a:extLst>
          </p:cNvPr>
          <p:cNvSpPr txBox="1">
            <a:spLocks/>
          </p:cNvSpPr>
          <p:nvPr/>
        </p:nvSpPr>
        <p:spPr>
          <a:xfrm>
            <a:off x="6276000" y="1795586"/>
            <a:ext cx="5508012" cy="105032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Стало: </a:t>
            </a:r>
            <a:r>
              <a:rPr kumimoji="0" lang="e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LangGraph</a:t>
            </a:r>
            <a:r>
              <a:rPr kumimoji="0" lang="en" sz="32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+ </a:t>
            </a:r>
            <a:r>
              <a:rPr kumimoji="0" lang="en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Langfuse</a:t>
            </a:r>
            <a:endParaRPr kumimoji="0" lang="en" sz="3200" b="1" i="0" u="none" strike="noStrike" kern="1200" cap="none" spc="0" normalizeH="0" baseline="0" noProof="0" dirty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object 19">
            <a:extLst>
              <a:ext uri="{FF2B5EF4-FFF2-40B4-BE49-F238E27FC236}">
                <a16:creationId xmlns:a16="http://schemas.microsoft.com/office/drawing/2014/main" id="{1FE8E13F-E798-B66F-64E3-AB2C4EBBB418}"/>
              </a:ext>
            </a:extLst>
          </p:cNvPr>
          <p:cNvSpPr/>
          <p:nvPr/>
        </p:nvSpPr>
        <p:spPr>
          <a:xfrm>
            <a:off x="5916000" y="3836377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7FD2BB2-3CE3-6A3C-B016-F28983CDCF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8525" y="2845910"/>
            <a:ext cx="5295477" cy="353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080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00971-790E-B2A0-B01D-2A3A843B9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кругленный прямоугольник 28">
            <a:extLst>
              <a:ext uri="{FF2B5EF4-FFF2-40B4-BE49-F238E27FC236}">
                <a16:creationId xmlns:a16="http://schemas.microsoft.com/office/drawing/2014/main" id="{9F1D0E24-57CA-3551-9C69-172AFE7406C7}"/>
              </a:ext>
            </a:extLst>
          </p:cNvPr>
          <p:cNvSpPr/>
          <p:nvPr/>
        </p:nvSpPr>
        <p:spPr>
          <a:xfrm>
            <a:off x="6244420" y="1234301"/>
            <a:ext cx="5589051" cy="2448807"/>
          </a:xfrm>
          <a:prstGeom prst="roundRect">
            <a:avLst>
              <a:gd name="adj" fmla="val 936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30" name="Скругленный прямоугольник 29">
            <a:extLst>
              <a:ext uri="{FF2B5EF4-FFF2-40B4-BE49-F238E27FC236}">
                <a16:creationId xmlns:a16="http://schemas.microsoft.com/office/drawing/2014/main" id="{53B04FE3-2ADD-4F6F-E8BF-94D909CD1112}"/>
              </a:ext>
            </a:extLst>
          </p:cNvPr>
          <p:cNvSpPr/>
          <p:nvPr/>
        </p:nvSpPr>
        <p:spPr>
          <a:xfrm>
            <a:off x="6244420" y="3860121"/>
            <a:ext cx="5589051" cy="2448807"/>
          </a:xfrm>
          <a:prstGeom prst="roundRect">
            <a:avLst>
              <a:gd name="adj" fmla="val 8883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84472A8F-8945-1ABB-EF6D-E637D0C2F51C}"/>
              </a:ext>
            </a:extLst>
          </p:cNvPr>
          <p:cNvSpPr/>
          <p:nvPr/>
        </p:nvSpPr>
        <p:spPr>
          <a:xfrm>
            <a:off x="407987" y="1234301"/>
            <a:ext cx="5589051" cy="2448807"/>
          </a:xfrm>
          <a:prstGeom prst="roundRect">
            <a:avLst>
              <a:gd name="adj" fmla="val 9368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19" name="Скругленный прямоугольник 18">
            <a:extLst>
              <a:ext uri="{FF2B5EF4-FFF2-40B4-BE49-F238E27FC236}">
                <a16:creationId xmlns:a16="http://schemas.microsoft.com/office/drawing/2014/main" id="{6C0E9392-EB25-61DE-75FE-9F46FC29DEC9}"/>
              </a:ext>
            </a:extLst>
          </p:cNvPr>
          <p:cNvSpPr/>
          <p:nvPr/>
        </p:nvSpPr>
        <p:spPr>
          <a:xfrm>
            <a:off x="407987" y="3860121"/>
            <a:ext cx="5589051" cy="2448807"/>
          </a:xfrm>
          <a:prstGeom prst="roundRect">
            <a:avLst>
              <a:gd name="adj" fmla="val 8883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5EAC75-FE45-B957-664B-D58F35430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10140462" cy="596901"/>
          </a:xfrm>
        </p:spPr>
        <p:txBody>
          <a:bodyPr>
            <a:noAutofit/>
          </a:bodyPr>
          <a:lstStyle/>
          <a:p>
            <a:r>
              <a:rPr lang="ru-RU" dirty="0"/>
              <a:t>Проблема: </a:t>
            </a:r>
            <a:r>
              <a:rPr lang="en" dirty="0"/>
              <a:t>AI gateway </a:t>
            </a:r>
            <a:r>
              <a:rPr lang="ru-RU" dirty="0"/>
              <a:t>отвечает </a:t>
            </a:r>
            <a:r>
              <a:rPr lang="en" dirty="0"/>
              <a:t>HTTP 429</a:t>
            </a:r>
            <a:br>
              <a:rPr lang="en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9BD7BD-FEDD-537F-6E75-CE50A190B5A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628649" y="1490844"/>
            <a:ext cx="5070369" cy="808044"/>
          </a:xfrm>
        </p:spPr>
        <p:txBody>
          <a:bodyPr>
            <a:noAutofit/>
          </a:bodyPr>
          <a:lstStyle/>
          <a:p>
            <a:r>
              <a:rPr lang="ru-RU" sz="3600" dirty="0"/>
              <a:t>При индексации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320431A-90E9-0AD4-DC0E-D0C5CC5E9AF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18938" y="1489589"/>
            <a:ext cx="5144411" cy="808044"/>
          </a:xfrm>
        </p:spPr>
        <p:txBody>
          <a:bodyPr>
            <a:noAutofit/>
          </a:bodyPr>
          <a:lstStyle/>
          <a:p>
            <a:r>
              <a:rPr lang="ru-RU" sz="3600" dirty="0"/>
              <a:t>Пауза и повтор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19FBD220-E445-CF99-BB9D-BC79977C2778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628650" y="4114977"/>
            <a:ext cx="5070368" cy="808044"/>
          </a:xfrm>
        </p:spPr>
        <p:txBody>
          <a:bodyPr>
            <a:noAutofit/>
          </a:bodyPr>
          <a:lstStyle/>
          <a:p>
            <a:r>
              <a:rPr lang="ru-RU" sz="3600" dirty="0"/>
              <a:t>При генерации ответа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41C0C9F6-620A-2BD0-8965-0B47DE1BFDF3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418939" y="4113722"/>
            <a:ext cx="5144410" cy="808044"/>
          </a:xfrm>
        </p:spPr>
        <p:txBody>
          <a:bodyPr>
            <a:noAutofit/>
          </a:bodyPr>
          <a:lstStyle/>
          <a:p>
            <a:r>
              <a:rPr kumimoji="0" lang="ru-RU" sz="360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ea typeface="+mn-ea"/>
                <a:cs typeface="+mn-cs"/>
              </a:rPr>
              <a:t>Сокращаем контекст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FA570FFE-851A-681D-1F15-7DF4F307D3B0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28650" y="2234761"/>
            <a:ext cx="4895850" cy="968607"/>
          </a:xfrm>
        </p:spPr>
        <p:txBody>
          <a:bodyPr>
            <a:noAutofit/>
          </a:bodyPr>
          <a:lstStyle/>
          <a:p>
            <a:r>
              <a:rPr lang="en" dirty="0"/>
              <a:t>Embeddings </a:t>
            </a:r>
            <a:r>
              <a:rPr lang="ru-RU" dirty="0"/>
              <a:t>для чанков</a:t>
            </a:r>
          </a:p>
          <a:p>
            <a:r>
              <a:rPr lang="ru-RU" dirty="0"/>
              <a:t>исчерпывают лимит запросов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ABB47EB0-1A43-8D74-F75F-07F9739A27E1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6418939" y="2233506"/>
            <a:ext cx="4895850" cy="968607"/>
          </a:xfrm>
        </p:spPr>
        <p:txBody>
          <a:bodyPr>
            <a:noAutofit/>
          </a:bodyPr>
          <a:lstStyle/>
          <a:p>
            <a:r>
              <a:rPr lang="ru-RU" dirty="0"/>
              <a:t>По умолчанию: 60 с, до 3 повторов.</a:t>
            </a:r>
          </a:p>
          <a:p>
            <a:r>
              <a:rPr lang="ru-RU" dirty="0"/>
              <a:t>Неизменившиеся документы</a:t>
            </a:r>
          </a:p>
          <a:p>
            <a:r>
              <a:rPr lang="ru-RU" dirty="0"/>
              <a:t>пропускаем по </a:t>
            </a:r>
            <a:r>
              <a:rPr lang="ru-RU" dirty="0" err="1"/>
              <a:t>хешу</a:t>
            </a:r>
            <a:r>
              <a:rPr lang="ru-RU" dirty="0"/>
              <a:t>.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68AAB4D4-6705-CED3-A0B8-9D06E268CC4D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628650" y="4858894"/>
            <a:ext cx="4895850" cy="968607"/>
          </a:xfrm>
        </p:spPr>
        <p:txBody>
          <a:bodyPr>
            <a:noAutofit/>
          </a:bodyPr>
          <a:lstStyle/>
          <a:p>
            <a:r>
              <a:rPr lang="ru-RU" dirty="0"/>
              <a:t>История и результаты поиска</a:t>
            </a:r>
          </a:p>
          <a:p>
            <a:r>
              <a:rPr lang="ru-RU" dirty="0"/>
              <a:t>переполняют окно модели</a:t>
            </a:r>
          </a:p>
        </p:txBody>
      </p:sp>
      <p:sp>
        <p:nvSpPr>
          <p:cNvPr id="13" name="Текст 12">
            <a:extLst>
              <a:ext uri="{FF2B5EF4-FFF2-40B4-BE49-F238E27FC236}">
                <a16:creationId xmlns:a16="http://schemas.microsoft.com/office/drawing/2014/main" id="{42427292-993D-34E0-7C35-AC2196D9ED07}"/>
              </a:ext>
            </a:extLst>
          </p:cNvPr>
          <p:cNvSpPr>
            <a:spLocks noGrp="1"/>
          </p:cNvSpPr>
          <p:nvPr>
            <p:ph type="body" sz="quarter" idx="43"/>
          </p:nvPr>
        </p:nvSpPr>
        <p:spPr>
          <a:xfrm>
            <a:off x="6418939" y="4857639"/>
            <a:ext cx="4895850" cy="968607"/>
          </a:xfrm>
        </p:spPr>
        <p:txBody>
          <a:bodyPr>
            <a:noAutofit/>
          </a:bodyPr>
          <a:lstStyle/>
          <a:p>
            <a:r>
              <a:rPr lang="ru-RU" dirty="0"/>
              <a:t>Ограничили историю и выдачу поиска.</a:t>
            </a:r>
          </a:p>
          <a:p>
            <a:r>
              <a:rPr lang="ru-RU" dirty="0"/>
              <a:t>Подробности — по необходимости.</a:t>
            </a:r>
          </a:p>
        </p:txBody>
      </p:sp>
      <p:sp>
        <p:nvSpPr>
          <p:cNvPr id="5" name="object 19">
            <a:extLst>
              <a:ext uri="{FF2B5EF4-FFF2-40B4-BE49-F238E27FC236}">
                <a16:creationId xmlns:a16="http://schemas.microsoft.com/office/drawing/2014/main" id="{F7683B37-39BA-4B65-C32B-8AF6B00575D3}"/>
              </a:ext>
            </a:extLst>
          </p:cNvPr>
          <p:cNvSpPr/>
          <p:nvPr/>
        </p:nvSpPr>
        <p:spPr>
          <a:xfrm>
            <a:off x="5947581" y="2369448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19">
            <a:extLst>
              <a:ext uri="{FF2B5EF4-FFF2-40B4-BE49-F238E27FC236}">
                <a16:creationId xmlns:a16="http://schemas.microsoft.com/office/drawing/2014/main" id="{E2666258-3208-D6B6-1CAE-C4593B1BD9D7}"/>
              </a:ext>
            </a:extLst>
          </p:cNvPr>
          <p:cNvSpPr/>
          <p:nvPr/>
        </p:nvSpPr>
        <p:spPr>
          <a:xfrm>
            <a:off x="5947581" y="4857639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623591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1AF8DFC6-5932-E27E-E955-10E7DE67B3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«Кажется, идея не взлетела…»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42FBF96E-0136-60F3-69D4-99AC669600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ru-RU" dirty="0"/>
              <a:t>У </a:t>
            </a:r>
            <a:r>
              <a:rPr lang="en" dirty="0"/>
              <a:t>Cookbook </a:t>
            </a:r>
            <a:r>
              <a:rPr lang="ru-RU" dirty="0"/>
              <a:t>появился ещё один читатель —</a:t>
            </a:r>
          </a:p>
          <a:p>
            <a:r>
              <a:rPr lang="ru-RU" dirty="0" err="1"/>
              <a:t>кодинговый</a:t>
            </a:r>
            <a:r>
              <a:rPr lang="ru-RU" dirty="0"/>
              <a:t> агент.</a:t>
            </a:r>
          </a:p>
        </p:txBody>
      </p:sp>
    </p:spTree>
    <p:extLst>
      <p:ext uri="{BB962C8B-B14F-4D97-AF65-F5344CB8AC3E}">
        <p14:creationId xmlns:p14="http://schemas.microsoft.com/office/powerpoint/2010/main" val="4221588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4A3539A3-3D3C-8EF5-8A5C-7B251A7CB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Почему понадобился </a:t>
            </a:r>
            <a:r>
              <a:rPr lang="en" dirty="0"/>
              <a:t>MCP</a:t>
            </a:r>
            <a:br>
              <a:rPr lang="en" dirty="0"/>
            </a:br>
            <a:endParaRPr lang="ru-RU" dirty="0"/>
          </a:p>
        </p:txBody>
      </p:sp>
      <p:sp>
        <p:nvSpPr>
          <p:cNvPr id="11" name="Скругленный прямоугольник 10">
            <a:extLst>
              <a:ext uri="{FF2B5EF4-FFF2-40B4-BE49-F238E27FC236}">
                <a16:creationId xmlns:a16="http://schemas.microsoft.com/office/drawing/2014/main" id="{8D267BD3-3C72-9D48-E479-E72650AD8B01}"/>
              </a:ext>
            </a:extLst>
          </p:cNvPr>
          <p:cNvSpPr/>
          <p:nvPr/>
        </p:nvSpPr>
        <p:spPr>
          <a:xfrm>
            <a:off x="412750" y="1125538"/>
            <a:ext cx="10979150" cy="1211262"/>
          </a:xfrm>
          <a:prstGeom prst="roundRect">
            <a:avLst>
              <a:gd name="adj" fmla="val 4055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Риски передачи всей книги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Контекстное окно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rgbClr val="2B2D33"/>
                </a:solidFill>
                <a:latin typeface="Arial" panose="020B0604020202020204" pitchFamily="34" charset="0"/>
              </a:rPr>
              <a:t>П</a:t>
            </a:r>
            <a:r>
              <a:rPr kumimoji="0" lang="ru-RU" sz="1400" u="none" strike="noStrike" kern="1200" cap="none" spc="0" normalizeH="0" baseline="0" noProof="0" dirty="0" err="1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отеря</a:t>
            </a:r>
            <a:r>
              <a:rPr kumimoji="0" lang="ru-RU" sz="140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деталей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400" dirty="0">
                <a:solidFill>
                  <a:srgbClr val="2B2D33"/>
                </a:solidFill>
                <a:latin typeface="Arial" panose="020B0604020202020204" pitchFamily="34" charset="0"/>
              </a:rPr>
              <a:t>П</a:t>
            </a:r>
            <a:r>
              <a:rPr kumimoji="0" lang="ru-RU" sz="1400" u="none" strike="noStrike" kern="1200" cap="none" spc="0" normalizeH="0" baseline="0" noProof="0" dirty="0" err="1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овторное</a:t>
            </a:r>
            <a:r>
              <a:rPr kumimoji="0" lang="ru-RU" sz="140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 чтение и затраты токенов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85792B76-37F1-F292-111D-2192C923FAF5}"/>
              </a:ext>
            </a:extLst>
          </p:cNvPr>
          <p:cNvGrpSpPr/>
          <p:nvPr/>
        </p:nvGrpSpPr>
        <p:grpSpPr>
          <a:xfrm>
            <a:off x="1893626" y="3220484"/>
            <a:ext cx="8404747" cy="2169994"/>
            <a:chOff x="1692893" y="2197290"/>
            <a:chExt cx="4120668" cy="1275141"/>
          </a:xfrm>
        </p:grpSpPr>
        <p:sp>
          <p:nvSpPr>
            <p:cNvPr id="8" name="Скругленный прямоугольник 7">
              <a:extLst>
                <a:ext uri="{FF2B5EF4-FFF2-40B4-BE49-F238E27FC236}">
                  <a16:creationId xmlns:a16="http://schemas.microsoft.com/office/drawing/2014/main" id="{164219E3-BC32-0C31-DE6B-C61B09C52EC1}"/>
                </a:ext>
              </a:extLst>
            </p:cNvPr>
            <p:cNvSpPr/>
            <p:nvPr/>
          </p:nvSpPr>
          <p:spPr>
            <a:xfrm>
              <a:off x="1692893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rgbClr val="BE93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ru-RU" sz="2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2B2D3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Кодинговый</a:t>
              </a: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B2D3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агент</a:t>
              </a:r>
            </a:p>
            <a:p>
              <a:pPr algn="ctr"/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B2D3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Работает с задачей и кодом</a:t>
              </a:r>
            </a:p>
          </p:txBody>
        </p:sp>
        <p:sp>
          <p:nvSpPr>
            <p:cNvPr id="9" name="Скругленный прямоугольник 8">
              <a:extLst>
                <a:ext uri="{FF2B5EF4-FFF2-40B4-BE49-F238E27FC236}">
                  <a16:creationId xmlns:a16="http://schemas.microsoft.com/office/drawing/2014/main" id="{AEBA0CBD-788A-406D-5470-0CC4BE63CE0B}"/>
                </a:ext>
              </a:extLst>
            </p:cNvPr>
            <p:cNvSpPr/>
            <p:nvPr/>
          </p:nvSpPr>
          <p:spPr>
            <a:xfrm>
              <a:off x="3144975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rgbClr val="E3D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r>
                <a:rPr lang="en" sz="2000" b="1" dirty="0">
                  <a:solidFill>
                    <a:schemeClr val="tx1"/>
                  </a:solidFill>
                </a:rPr>
                <a:t>MCP</a:t>
              </a:r>
              <a:endParaRPr lang="ru-RU" sz="2000" b="1" dirty="0">
                <a:solidFill>
                  <a:schemeClr val="tx1"/>
                </a:solidFill>
              </a:endParaRPr>
            </a:p>
            <a:p>
              <a:pPr lvl="0" algn="ctr"/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Передаёт адресный вопрос</a:t>
              </a:r>
            </a:p>
          </p:txBody>
        </p:sp>
        <p:sp>
          <p:nvSpPr>
            <p:cNvPr id="10" name="Скругленный прямоугольник 9">
              <a:extLst>
                <a:ext uri="{FF2B5EF4-FFF2-40B4-BE49-F238E27FC236}">
                  <a16:creationId xmlns:a16="http://schemas.microsoft.com/office/drawing/2014/main" id="{45FA16EB-69B3-7929-26FA-06EE33FE191F}"/>
                </a:ext>
              </a:extLst>
            </p:cNvPr>
            <p:cNvSpPr/>
            <p:nvPr/>
          </p:nvSpPr>
          <p:spPr>
            <a:xfrm>
              <a:off x="4597057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rgbClr val="E3D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B2D3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Помощник </a:t>
              </a:r>
              <a:r>
                <a:rPr kumimoji="0" lang="en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B2D3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Cookbook</a:t>
              </a:r>
              <a:endPara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B2D3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Ищет основание для ответа</a:t>
              </a:r>
            </a:p>
          </p:txBody>
        </p:sp>
      </p:grpSp>
      <p:sp>
        <p:nvSpPr>
          <p:cNvPr id="14" name="object 23">
            <a:extLst>
              <a:ext uri="{FF2B5EF4-FFF2-40B4-BE49-F238E27FC236}">
                <a16:creationId xmlns:a16="http://schemas.microsoft.com/office/drawing/2014/main" id="{0F2DB411-C1B0-CD5C-913E-30A2029F4F13}"/>
              </a:ext>
            </a:extLst>
          </p:cNvPr>
          <p:cNvSpPr/>
          <p:nvPr/>
        </p:nvSpPr>
        <p:spPr>
          <a:xfrm>
            <a:off x="4435125" y="4125484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object 23">
            <a:extLst>
              <a:ext uri="{FF2B5EF4-FFF2-40B4-BE49-F238E27FC236}">
                <a16:creationId xmlns:a16="http://schemas.microsoft.com/office/drawing/2014/main" id="{D0E8A690-8B68-FB02-642A-EFAE089474BB}"/>
              </a:ext>
            </a:extLst>
          </p:cNvPr>
          <p:cNvSpPr/>
          <p:nvPr/>
        </p:nvSpPr>
        <p:spPr>
          <a:xfrm>
            <a:off x="7405788" y="4125484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2127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BF410-ED5B-147D-E5B6-CBF54A14E6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1">
            <a:extLst>
              <a:ext uri="{FF2B5EF4-FFF2-40B4-BE49-F238E27FC236}">
                <a16:creationId xmlns:a16="http://schemas.microsoft.com/office/drawing/2014/main" id="{AD6FDC29-D1C1-2BF4-8848-1852CFA46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Уже за пределами </a:t>
            </a:r>
            <a:r>
              <a:rPr lang="en" dirty="0" err="1"/>
              <a:t>Mattermost</a:t>
            </a:r>
            <a:br>
              <a:rPr lang="en" dirty="0"/>
            </a:br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052E59C9-43CA-553E-A714-A7EA23C605CF}"/>
              </a:ext>
            </a:extLst>
          </p:cNvPr>
          <p:cNvGrpSpPr/>
          <p:nvPr/>
        </p:nvGrpSpPr>
        <p:grpSpPr>
          <a:xfrm>
            <a:off x="1893626" y="2344003"/>
            <a:ext cx="8404747" cy="2169994"/>
            <a:chOff x="1692893" y="2197290"/>
            <a:chExt cx="4120668" cy="1275141"/>
          </a:xfrm>
        </p:grpSpPr>
        <p:sp>
          <p:nvSpPr>
            <p:cNvPr id="8" name="Скругленный прямоугольник 7">
              <a:extLst>
                <a:ext uri="{FF2B5EF4-FFF2-40B4-BE49-F238E27FC236}">
                  <a16:creationId xmlns:a16="http://schemas.microsoft.com/office/drawing/2014/main" id="{A0877C89-1436-5652-7969-B33F71F45C2A}"/>
                </a:ext>
              </a:extLst>
            </p:cNvPr>
            <p:cNvSpPr/>
            <p:nvPr/>
          </p:nvSpPr>
          <p:spPr>
            <a:xfrm>
              <a:off x="1692893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rgbClr val="BE93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B2D3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Отправить вопрос</a:t>
              </a:r>
            </a:p>
            <a:p>
              <a:pPr algn="ctr">
                <a:lnSpc>
                  <a:spcPts val="1921"/>
                </a:lnSpc>
                <a:spcBef>
                  <a:spcPts val="0"/>
                </a:spcBef>
                <a:spcAft>
                  <a:spcPts val="0"/>
                </a:spcAft>
                <a:defRPr sz="1575" b="0">
                  <a:solidFill>
                    <a:srgbClr val="64756C"/>
                  </a:solidFill>
                  <a:latin typeface="Arial"/>
                </a:defRPr>
              </a:pPr>
              <a:r>
                <a:rPr lang="ru-RU" sz="1400" dirty="0">
                  <a:solidFill>
                    <a:schemeClr val="tx1"/>
                  </a:solidFill>
                </a:rPr>
                <a:t>Клиент получает </a:t>
              </a:r>
              <a:r>
                <a:rPr lang="en" sz="1400" dirty="0">
                  <a:solidFill>
                    <a:schemeClr val="tx1"/>
                  </a:solidFill>
                </a:rPr>
                <a:t>ID </a:t>
              </a:r>
              <a:r>
                <a:rPr lang="ru-RU" sz="1400" dirty="0">
                  <a:solidFill>
                    <a:schemeClr val="tx1"/>
                  </a:solidFill>
                </a:rPr>
                <a:t>задачи</a:t>
              </a:r>
            </a:p>
          </p:txBody>
        </p:sp>
        <p:sp>
          <p:nvSpPr>
            <p:cNvPr id="9" name="Скругленный прямоугольник 8">
              <a:extLst>
                <a:ext uri="{FF2B5EF4-FFF2-40B4-BE49-F238E27FC236}">
                  <a16:creationId xmlns:a16="http://schemas.microsoft.com/office/drawing/2014/main" id="{F5C56DED-B301-8F76-0282-7B40511336FD}"/>
                </a:ext>
              </a:extLst>
            </p:cNvPr>
            <p:cNvSpPr/>
            <p:nvPr/>
          </p:nvSpPr>
          <p:spPr>
            <a:xfrm>
              <a:off x="3144975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rgbClr val="E3D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tx1"/>
                  </a:solidFill>
                </a:rPr>
                <a:t>Проверить состояние</a:t>
              </a:r>
            </a:p>
            <a:p>
              <a:pPr algn="ctr">
                <a:lnSpc>
                  <a:spcPts val="1921"/>
                </a:lnSpc>
                <a:spcBef>
                  <a:spcPts val="0"/>
                </a:spcBef>
                <a:spcAft>
                  <a:spcPts val="0"/>
                </a:spcAft>
                <a:defRPr sz="1575" b="0">
                  <a:solidFill>
                    <a:srgbClr val="64756C"/>
                  </a:solidFill>
                  <a:latin typeface="Arial"/>
                </a:defRPr>
              </a:pPr>
              <a:r>
                <a:rPr lang="ru-RU" sz="1400" dirty="0">
                  <a:solidFill>
                    <a:schemeClr val="tx1"/>
                  </a:solidFill>
                </a:rPr>
                <a:t>Агент работает в фоне</a:t>
              </a:r>
            </a:p>
          </p:txBody>
        </p:sp>
        <p:sp>
          <p:nvSpPr>
            <p:cNvPr id="10" name="Скругленный прямоугольник 9">
              <a:extLst>
                <a:ext uri="{FF2B5EF4-FFF2-40B4-BE49-F238E27FC236}">
                  <a16:creationId xmlns:a16="http://schemas.microsoft.com/office/drawing/2014/main" id="{B2A12C4F-B375-DB5E-5F2C-202EB83A562B}"/>
                </a:ext>
              </a:extLst>
            </p:cNvPr>
            <p:cNvSpPr/>
            <p:nvPr/>
          </p:nvSpPr>
          <p:spPr>
            <a:xfrm>
              <a:off x="4597057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rgbClr val="E3D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2B2D3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Получить результат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ru-RU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2B2D33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Ответ по конкретной задаче</a:t>
              </a:r>
            </a:p>
          </p:txBody>
        </p:sp>
      </p:grpSp>
      <p:sp>
        <p:nvSpPr>
          <p:cNvPr id="14" name="object 23">
            <a:extLst>
              <a:ext uri="{FF2B5EF4-FFF2-40B4-BE49-F238E27FC236}">
                <a16:creationId xmlns:a16="http://schemas.microsoft.com/office/drawing/2014/main" id="{59F8D28A-B3AD-9533-6B78-955BA9BB544F}"/>
              </a:ext>
            </a:extLst>
          </p:cNvPr>
          <p:cNvSpPr/>
          <p:nvPr/>
        </p:nvSpPr>
        <p:spPr>
          <a:xfrm>
            <a:off x="4435125" y="3249003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object 23">
            <a:extLst>
              <a:ext uri="{FF2B5EF4-FFF2-40B4-BE49-F238E27FC236}">
                <a16:creationId xmlns:a16="http://schemas.microsoft.com/office/drawing/2014/main" id="{4FF8BA82-4EB2-A261-8222-7A0F4CBF1971}"/>
              </a:ext>
            </a:extLst>
          </p:cNvPr>
          <p:cNvSpPr/>
          <p:nvPr/>
        </p:nvSpPr>
        <p:spPr>
          <a:xfrm>
            <a:off x="7405788" y="3249003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2B2D3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118738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Chart 1">
            <a:extLst>
              <a:ext uri="{FF2B5EF4-FFF2-40B4-BE49-F238E27FC236}">
                <a16:creationId xmlns:a16="http://schemas.microsoft.com/office/drawing/2014/main" id="{338A9967-1F33-A526-C1DF-F8E8EC015A3C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791324091"/>
              </p:ext>
            </p:extLst>
          </p:nvPr>
        </p:nvGraphicFramePr>
        <p:xfrm>
          <a:off x="304801" y="1140555"/>
          <a:ext cx="5193174" cy="5432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17FEAC-69E1-4C32-D03D-F6E498D1A0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/>
              <a:t>Сравним два подхода</a:t>
            </a:r>
          </a:p>
        </p:txBody>
      </p:sp>
      <p:sp>
        <p:nvSpPr>
          <p:cNvPr id="11" name="Объект 6">
            <a:extLst>
              <a:ext uri="{FF2B5EF4-FFF2-40B4-BE49-F238E27FC236}">
                <a16:creationId xmlns:a16="http://schemas.microsoft.com/office/drawing/2014/main" id="{E3F3EFF4-B27E-B55F-4653-C7700636A749}"/>
              </a:ext>
            </a:extLst>
          </p:cNvPr>
          <p:cNvSpPr txBox="1"/>
          <p:nvPr/>
        </p:nvSpPr>
        <p:spPr>
          <a:xfrm>
            <a:off x="398038" y="1133928"/>
            <a:ext cx="2333588" cy="398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53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17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Время запроса</a:t>
            </a:r>
          </a:p>
        </p:txBody>
      </p:sp>
      <p:sp>
        <p:nvSpPr>
          <p:cNvPr id="6" name="Объект 6">
            <a:extLst>
              <a:ext uri="{FF2B5EF4-FFF2-40B4-BE49-F238E27FC236}">
                <a16:creationId xmlns:a16="http://schemas.microsoft.com/office/drawing/2014/main" id="{93EB3043-19C7-4DDB-5844-EE601B94CE81}"/>
              </a:ext>
            </a:extLst>
          </p:cNvPr>
          <p:cNvSpPr txBox="1"/>
          <p:nvPr/>
        </p:nvSpPr>
        <p:spPr>
          <a:xfrm>
            <a:off x="5596359" y="1148470"/>
            <a:ext cx="2333588" cy="3986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lang="x-none" sz="12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" indent="-17145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Char char="§"/>
              <a:defRPr sz="12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176530" rtl="0" eaLnBrk="1" latinLnBrk="0" hangingPunct="1">
              <a:lnSpc>
                <a:spcPct val="90000"/>
              </a:lnSpc>
              <a:spcBef>
                <a:spcPts val="600"/>
              </a:spcBef>
              <a:buFont typeface="Wingdings" panose="05000000000000000000" pitchFamily="2" charset="2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7617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2B2D33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Расход токенов</a:t>
            </a:r>
          </a:p>
        </p:txBody>
      </p:sp>
      <p:graphicFrame>
        <p:nvGraphicFramePr>
          <p:cNvPr id="12" name="Chart 1">
            <a:extLst>
              <a:ext uri="{FF2B5EF4-FFF2-40B4-BE49-F238E27FC236}">
                <a16:creationId xmlns:a16="http://schemas.microsoft.com/office/drawing/2014/main" id="{E16621DA-8197-C3F2-294D-B911917B82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54421168"/>
              </p:ext>
            </p:extLst>
          </p:nvPr>
        </p:nvGraphicFramePr>
        <p:xfrm>
          <a:off x="5497975" y="1147182"/>
          <a:ext cx="5833640" cy="5432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4125916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кругленный прямоугольник 15">
            <a:extLst>
              <a:ext uri="{FF2B5EF4-FFF2-40B4-BE49-F238E27FC236}">
                <a16:creationId xmlns:a16="http://schemas.microsoft.com/office/drawing/2014/main" id="{B94DC7FF-3979-1499-AFD3-AC824FB3DDA1}"/>
              </a:ext>
            </a:extLst>
          </p:cNvPr>
          <p:cNvSpPr/>
          <p:nvPr/>
        </p:nvSpPr>
        <p:spPr>
          <a:xfrm>
            <a:off x="407988" y="1234301"/>
            <a:ext cx="3691200" cy="5344299"/>
          </a:xfrm>
          <a:prstGeom prst="roundRect">
            <a:avLst>
              <a:gd name="adj" fmla="val 6334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7" name="Скругленный прямоугольник 16">
            <a:extLst>
              <a:ext uri="{FF2B5EF4-FFF2-40B4-BE49-F238E27FC236}">
                <a16:creationId xmlns:a16="http://schemas.microsoft.com/office/drawing/2014/main" id="{55CF9730-CCEB-65DD-8AA5-52D03FB91711}"/>
              </a:ext>
            </a:extLst>
          </p:cNvPr>
          <p:cNvSpPr/>
          <p:nvPr/>
        </p:nvSpPr>
        <p:spPr>
          <a:xfrm>
            <a:off x="4269809" y="1234301"/>
            <a:ext cx="3691200" cy="5344299"/>
          </a:xfrm>
          <a:prstGeom prst="roundRect">
            <a:avLst>
              <a:gd name="adj" fmla="val 5646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18" name="Скругленный прямоугольник 17">
            <a:extLst>
              <a:ext uri="{FF2B5EF4-FFF2-40B4-BE49-F238E27FC236}">
                <a16:creationId xmlns:a16="http://schemas.microsoft.com/office/drawing/2014/main" id="{4857DF9E-CAA2-0AF2-922A-323C952C80B3}"/>
              </a:ext>
            </a:extLst>
          </p:cNvPr>
          <p:cNvSpPr/>
          <p:nvPr/>
        </p:nvSpPr>
        <p:spPr>
          <a:xfrm>
            <a:off x="8131629" y="1234301"/>
            <a:ext cx="3691200" cy="5344299"/>
          </a:xfrm>
          <a:prstGeom prst="roundRect">
            <a:avLst>
              <a:gd name="adj" fmla="val 5990"/>
            </a:avLst>
          </a:prstGeom>
          <a:solidFill>
            <a:srgbClr val="F6F6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40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5CA8B3-ACB9-BE1C-533F-4D6A4C2812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9118600" cy="596901"/>
          </a:xfrm>
        </p:spPr>
        <p:txBody>
          <a:bodyPr>
            <a:noAutofit/>
          </a:bodyPr>
          <a:lstStyle/>
          <a:p>
            <a:r>
              <a:rPr lang="ru-RU" dirty="0"/>
              <a:t>Дальше: измерять качество и пользу</a:t>
            </a:r>
            <a:br>
              <a:rPr lang="ru-RU" dirty="0"/>
            </a:br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70B54E3-5123-39E3-3ACE-1E2E1151551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Качество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8012872-3062-28C2-0749-DB1C0BE481B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Время и ресурсы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6F1B448-5102-76AB-17B4-B98A473209BF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/>
        <p:txBody>
          <a:bodyPr>
            <a:noAutofit/>
          </a:bodyPr>
          <a:lstStyle/>
          <a:p>
            <a:r>
              <a:rPr lang="ru-RU" sz="2400" dirty="0"/>
              <a:t>Содержание книги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080F4D8-C816-B59A-BEA9-B6237471B988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>
          <a:xfrm>
            <a:off x="628650" y="2460392"/>
            <a:ext cx="3181350" cy="1387708"/>
          </a:xfrm>
        </p:spPr>
        <p:txBody>
          <a:bodyPr>
            <a:noAutofit/>
          </a:bodyPr>
          <a:lstStyle/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sz="1800" dirty="0"/>
              <a:t>Корректность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sz="1800" dirty="0"/>
              <a:t>Полнота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sz="1800" dirty="0"/>
              <a:t>Применимость к задаче</a:t>
            </a:r>
          </a:p>
        </p:txBody>
      </p:sp>
      <p:sp>
        <p:nvSpPr>
          <p:cNvPr id="12" name="Текст 11">
            <a:extLst>
              <a:ext uri="{FF2B5EF4-FFF2-40B4-BE49-F238E27FC236}">
                <a16:creationId xmlns:a16="http://schemas.microsoft.com/office/drawing/2014/main" id="{A25ACFA4-15F7-58B8-CFE7-EE70889AB8F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473948" y="2460392"/>
            <a:ext cx="3181350" cy="1387708"/>
          </a:xfrm>
        </p:spPr>
        <p:txBody>
          <a:bodyPr>
            <a:noAutofit/>
          </a:bodyPr>
          <a:lstStyle/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sz="1800" dirty="0"/>
              <a:t>Время до ответа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sz="1800" dirty="0"/>
              <a:t>Токены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sz="1800" dirty="0"/>
              <a:t>Вызовы модели и поиска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4047210E-D6EA-6B1A-5B2D-9B300E9C0AAD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8357552" y="2460392"/>
            <a:ext cx="3181350" cy="1387708"/>
          </a:xfrm>
        </p:spPr>
        <p:txBody>
          <a:bodyPr>
            <a:noAutofit/>
          </a:bodyPr>
          <a:lstStyle/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sz="1800" dirty="0"/>
              <a:t>Актуальность рекомендаций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sz="1800" dirty="0"/>
              <a:t>Связность разделов</a:t>
            </a:r>
          </a:p>
          <a:p>
            <a:pPr marL="285750" indent="-285750">
              <a:lnSpc>
                <a:spcPts val="1921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575" b="0">
                <a:solidFill>
                  <a:srgbClr val="64756C"/>
                </a:solidFill>
                <a:latin typeface="Arial"/>
              </a:defRPr>
            </a:pPr>
            <a:r>
              <a:rPr lang="ru-RU" sz="1800" dirty="0"/>
              <a:t>Пробелы по частым вопросам</a:t>
            </a:r>
          </a:p>
        </p:txBody>
      </p:sp>
    </p:spTree>
    <p:extLst>
      <p:ext uri="{BB962C8B-B14F-4D97-AF65-F5344CB8AC3E}">
        <p14:creationId xmlns:p14="http://schemas.microsoft.com/office/powerpoint/2010/main" val="27814579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943BD0-AE20-BE36-FEF0-A64F4725AA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85020"/>
            <a:ext cx="7988300" cy="596901"/>
          </a:xfrm>
        </p:spPr>
        <p:txBody>
          <a:bodyPr>
            <a:normAutofit fontScale="90000"/>
          </a:bodyPr>
          <a:lstStyle/>
          <a:p>
            <a:r>
              <a:rPr lang="ru-RU" dirty="0"/>
              <a:t>Дальше: от вопроса без ответа к </a:t>
            </a:r>
            <a:r>
              <a:rPr lang="en" dirty="0"/>
              <a:t>MR</a:t>
            </a:r>
            <a:br>
              <a:rPr lang="en" dirty="0"/>
            </a:br>
            <a:endParaRPr lang="ru-RU" dirty="0"/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B6EEE59E-D53E-7EBB-4084-288A9CDB3EB0}"/>
              </a:ext>
            </a:extLst>
          </p:cNvPr>
          <p:cNvGrpSpPr/>
          <p:nvPr/>
        </p:nvGrpSpPr>
        <p:grpSpPr>
          <a:xfrm>
            <a:off x="412751" y="1734584"/>
            <a:ext cx="11366496" cy="2169994"/>
            <a:chOff x="1692893" y="2197290"/>
            <a:chExt cx="5572750" cy="1275141"/>
          </a:xfrm>
        </p:grpSpPr>
        <p:sp>
          <p:nvSpPr>
            <p:cNvPr id="6" name="Скругленный прямоугольник 5">
              <a:extLst>
                <a:ext uri="{FF2B5EF4-FFF2-40B4-BE49-F238E27FC236}">
                  <a16:creationId xmlns:a16="http://schemas.microsoft.com/office/drawing/2014/main" id="{8757B01C-BEDF-9E69-E956-67713CFBD2B5}"/>
                </a:ext>
              </a:extLst>
            </p:cNvPr>
            <p:cNvSpPr/>
            <p:nvPr/>
          </p:nvSpPr>
          <p:spPr>
            <a:xfrm>
              <a:off x="1692893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rgbClr val="BE93F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tx1"/>
                  </a:solidFill>
                </a:rPr>
                <a:t>Вопрос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Очередь с контекстом</a:t>
              </a:r>
            </a:p>
          </p:txBody>
        </p:sp>
        <p:sp>
          <p:nvSpPr>
            <p:cNvPr id="12" name="Скругленный прямоугольник 11">
              <a:extLst>
                <a:ext uri="{FF2B5EF4-FFF2-40B4-BE49-F238E27FC236}">
                  <a16:creationId xmlns:a16="http://schemas.microsoft.com/office/drawing/2014/main" id="{848AE552-4A79-9A66-D0EE-4229D7E35171}"/>
                </a:ext>
              </a:extLst>
            </p:cNvPr>
            <p:cNvSpPr/>
            <p:nvPr/>
          </p:nvSpPr>
          <p:spPr>
            <a:xfrm>
              <a:off x="3144975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rgbClr val="E3D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tx1"/>
                  </a:solidFill>
                </a:rPr>
                <a:t>Исследование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Материал и источники</a:t>
              </a:r>
            </a:p>
          </p:txBody>
        </p:sp>
        <p:sp>
          <p:nvSpPr>
            <p:cNvPr id="33" name="Скругленный прямоугольник 32">
              <a:extLst>
                <a:ext uri="{FF2B5EF4-FFF2-40B4-BE49-F238E27FC236}">
                  <a16:creationId xmlns:a16="http://schemas.microsoft.com/office/drawing/2014/main" id="{DFAD39F5-BA7A-55B4-E67C-CC6C277746C7}"/>
                </a:ext>
              </a:extLst>
            </p:cNvPr>
            <p:cNvSpPr/>
            <p:nvPr/>
          </p:nvSpPr>
          <p:spPr>
            <a:xfrm>
              <a:off x="4597057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rgbClr val="E3D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" sz="2000" b="1" dirty="0">
                  <a:solidFill>
                    <a:schemeClr val="tx1"/>
                  </a:solidFill>
                </a:rPr>
                <a:t>Merge Request</a:t>
              </a:r>
              <a:endParaRPr lang="ru-RU" sz="2000" b="1" dirty="0">
                <a:solidFill>
                  <a:schemeClr val="tx1"/>
                </a:solidFill>
              </a:endParaRPr>
            </a:p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Стандарты </a:t>
              </a:r>
              <a:r>
                <a:rPr lang="en" sz="1400" dirty="0">
                  <a:solidFill>
                    <a:schemeClr val="tx1"/>
                  </a:solidFill>
                </a:rPr>
                <a:t>Cookbook</a:t>
              </a:r>
            </a:p>
          </p:txBody>
        </p:sp>
        <p:sp>
          <p:nvSpPr>
            <p:cNvPr id="39" name="Скругленный прямоугольник 38">
              <a:extLst>
                <a:ext uri="{FF2B5EF4-FFF2-40B4-BE49-F238E27FC236}">
                  <a16:creationId xmlns:a16="http://schemas.microsoft.com/office/drawing/2014/main" id="{AD2BB4F6-0D43-2E0E-1EE6-E3808765A3D2}"/>
                </a:ext>
              </a:extLst>
            </p:cNvPr>
            <p:cNvSpPr/>
            <p:nvPr/>
          </p:nvSpPr>
          <p:spPr>
            <a:xfrm>
              <a:off x="6049139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rgbClr val="E3D0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dirty="0">
                  <a:solidFill>
                    <a:schemeClr val="tx1"/>
                  </a:solidFill>
                </a:rPr>
                <a:t>Эксперт</a:t>
              </a:r>
            </a:p>
            <a:p>
              <a:pPr algn="ctr"/>
              <a:r>
                <a:rPr lang="ru-RU" sz="1400" dirty="0">
                  <a:solidFill>
                    <a:schemeClr val="tx1"/>
                  </a:solidFill>
                </a:rPr>
                <a:t>Проверка под банк</a:t>
              </a:r>
            </a:p>
          </p:txBody>
        </p:sp>
      </p:grpSp>
      <p:sp>
        <p:nvSpPr>
          <p:cNvPr id="26" name="object 23">
            <a:extLst>
              <a:ext uri="{FF2B5EF4-FFF2-40B4-BE49-F238E27FC236}">
                <a16:creationId xmlns:a16="http://schemas.microsoft.com/office/drawing/2014/main" id="{4F9B59ED-F2FA-6A76-1997-1B7809010E31}"/>
              </a:ext>
            </a:extLst>
          </p:cNvPr>
          <p:cNvSpPr/>
          <p:nvPr/>
        </p:nvSpPr>
        <p:spPr>
          <a:xfrm>
            <a:off x="2954250" y="2639584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3">
            <a:extLst>
              <a:ext uri="{FF2B5EF4-FFF2-40B4-BE49-F238E27FC236}">
                <a16:creationId xmlns:a16="http://schemas.microsoft.com/office/drawing/2014/main" id="{1432DFE6-B27C-7CED-806E-3DC4454B93A3}"/>
              </a:ext>
            </a:extLst>
          </p:cNvPr>
          <p:cNvSpPr/>
          <p:nvPr/>
        </p:nvSpPr>
        <p:spPr>
          <a:xfrm>
            <a:off x="5924913" y="2639584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3">
            <a:extLst>
              <a:ext uri="{FF2B5EF4-FFF2-40B4-BE49-F238E27FC236}">
                <a16:creationId xmlns:a16="http://schemas.microsoft.com/office/drawing/2014/main" id="{C03691FF-B548-AE90-351C-243645A7B149}"/>
              </a:ext>
            </a:extLst>
          </p:cNvPr>
          <p:cNvSpPr/>
          <p:nvPr/>
        </p:nvSpPr>
        <p:spPr>
          <a:xfrm>
            <a:off x="8868833" y="2642996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736CED9A-8EAD-E5D1-F924-B26CE756F7E7}"/>
              </a:ext>
            </a:extLst>
          </p:cNvPr>
          <p:cNvGrpSpPr/>
          <p:nvPr/>
        </p:nvGrpSpPr>
        <p:grpSpPr>
          <a:xfrm>
            <a:off x="412752" y="4757240"/>
            <a:ext cx="8404747" cy="1565265"/>
            <a:chOff x="1692893" y="2197290"/>
            <a:chExt cx="4120668" cy="1275141"/>
          </a:xfrm>
        </p:grpSpPr>
        <p:sp>
          <p:nvSpPr>
            <p:cNvPr id="4" name="Скругленный прямоугольник 3">
              <a:extLst>
                <a:ext uri="{FF2B5EF4-FFF2-40B4-BE49-F238E27FC236}">
                  <a16:creationId xmlns:a16="http://schemas.microsoft.com/office/drawing/2014/main" id="{355EA387-9A54-F101-FB86-F68653FF13C6}"/>
                </a:ext>
              </a:extLst>
            </p:cNvPr>
            <p:cNvSpPr/>
            <p:nvPr/>
          </p:nvSpPr>
          <p:spPr>
            <a:xfrm>
              <a:off x="1692893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t"/>
            <a:lstStyle/>
            <a:p>
              <a:r>
                <a:rPr lang="ru-RU" sz="2000" dirty="0">
                  <a:solidFill>
                    <a:schemeClr val="bg1"/>
                  </a:solidFill>
                </a:rPr>
                <a:t>Принятый материал</a:t>
              </a:r>
            </a:p>
          </p:txBody>
        </p:sp>
        <p:sp>
          <p:nvSpPr>
            <p:cNvPr id="5" name="Скругленный прямоугольник 4">
              <a:extLst>
                <a:ext uri="{FF2B5EF4-FFF2-40B4-BE49-F238E27FC236}">
                  <a16:creationId xmlns:a16="http://schemas.microsoft.com/office/drawing/2014/main" id="{D2D1BDF6-226D-5C0A-72EA-44C966F0EC4B}"/>
                </a:ext>
              </a:extLst>
            </p:cNvPr>
            <p:cNvSpPr/>
            <p:nvPr/>
          </p:nvSpPr>
          <p:spPr>
            <a:xfrm>
              <a:off x="3144975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t"/>
            <a:lstStyle/>
            <a:p>
              <a:r>
                <a:rPr lang="en" sz="2000" dirty="0">
                  <a:solidFill>
                    <a:schemeClr val="tx1"/>
                  </a:solidFill>
                </a:rPr>
                <a:t>Cookbook</a:t>
              </a:r>
              <a:endParaRPr lang="ru-RU" sz="2000" dirty="0">
                <a:solidFill>
                  <a:schemeClr val="tx1"/>
                </a:solidFill>
              </a:endParaRPr>
            </a:p>
          </p:txBody>
        </p:sp>
        <p:sp>
          <p:nvSpPr>
            <p:cNvPr id="7" name="Скругленный прямоугольник 6">
              <a:extLst>
                <a:ext uri="{FF2B5EF4-FFF2-40B4-BE49-F238E27FC236}">
                  <a16:creationId xmlns:a16="http://schemas.microsoft.com/office/drawing/2014/main" id="{9FB9D3FB-1E0C-2CD0-471F-BA7E093CE1AA}"/>
                </a:ext>
              </a:extLst>
            </p:cNvPr>
            <p:cNvSpPr/>
            <p:nvPr/>
          </p:nvSpPr>
          <p:spPr>
            <a:xfrm>
              <a:off x="4597057" y="2197290"/>
              <a:ext cx="1216504" cy="1275141"/>
            </a:xfrm>
            <a:prstGeom prst="roundRect">
              <a:avLst>
                <a:gd name="adj" fmla="val 10472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44000" tIns="144000" rtlCol="0" anchor="t"/>
            <a:lstStyle/>
            <a:p>
              <a:r>
                <a:rPr lang="ru-RU" sz="2000" dirty="0">
                  <a:solidFill>
                    <a:schemeClr val="tx1"/>
                  </a:solidFill>
                </a:rPr>
                <a:t>Следующая индексация</a:t>
              </a:r>
            </a:p>
          </p:txBody>
        </p:sp>
      </p:grpSp>
      <p:sp>
        <p:nvSpPr>
          <p:cNvPr id="9" name="object 23">
            <a:extLst>
              <a:ext uri="{FF2B5EF4-FFF2-40B4-BE49-F238E27FC236}">
                <a16:creationId xmlns:a16="http://schemas.microsoft.com/office/drawing/2014/main" id="{4575B579-99AE-1DAF-1B56-48F71616FFC4}"/>
              </a:ext>
            </a:extLst>
          </p:cNvPr>
          <p:cNvSpPr/>
          <p:nvPr/>
        </p:nvSpPr>
        <p:spPr>
          <a:xfrm>
            <a:off x="2954250" y="5302247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23">
            <a:extLst>
              <a:ext uri="{FF2B5EF4-FFF2-40B4-BE49-F238E27FC236}">
                <a16:creationId xmlns:a16="http://schemas.microsoft.com/office/drawing/2014/main" id="{F038951A-443A-1F42-9F58-8B187287BC1D}"/>
              </a:ext>
            </a:extLst>
          </p:cNvPr>
          <p:cNvSpPr/>
          <p:nvPr/>
        </p:nvSpPr>
        <p:spPr>
          <a:xfrm>
            <a:off x="5924913" y="5302247"/>
            <a:ext cx="360000" cy="3599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3" name="Соединительная линия уступом 12">
            <a:extLst>
              <a:ext uri="{FF2B5EF4-FFF2-40B4-BE49-F238E27FC236}">
                <a16:creationId xmlns:a16="http://schemas.microsoft.com/office/drawing/2014/main" id="{21CE346E-4029-BC0F-DE58-5D8E90F04B83}"/>
              </a:ext>
            </a:extLst>
          </p:cNvPr>
          <p:cNvCxnSpPr>
            <a:cxnSpLocks/>
            <a:stCxn id="39" idx="2"/>
            <a:endCxn id="4" idx="0"/>
          </p:cNvCxnSpPr>
          <p:nvPr/>
        </p:nvCxnSpPr>
        <p:spPr>
          <a:xfrm rot="5400000">
            <a:off x="5669669" y="-111713"/>
            <a:ext cx="852662" cy="8885245"/>
          </a:xfrm>
          <a:prstGeom prst="bentConnector3">
            <a:avLst>
              <a:gd name="adj1" fmla="val 50000"/>
            </a:avLst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154822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BCD773-E4F2-EA6E-985A-E79A5565EE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84" y="2019686"/>
            <a:ext cx="5556708" cy="1827062"/>
          </a:xfrm>
        </p:spPr>
        <p:txBody>
          <a:bodyPr>
            <a:noAutofit/>
          </a:bodyPr>
          <a:lstStyle/>
          <a:p>
            <a:r>
              <a:rPr lang="ru-RU" sz="4400" dirty="0"/>
              <a:t>Знания полезны, когда их можно применить</a:t>
            </a:r>
            <a:br>
              <a:rPr lang="ru-RU" sz="4400" dirty="0"/>
            </a:br>
            <a:endParaRPr lang="ru-RU" sz="44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17373ED-45F9-2C6D-81F6-FE26A2B21E4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0813" y="3885522"/>
            <a:ext cx="5556250" cy="1260475"/>
          </a:xfrm>
        </p:spPr>
        <p:txBody>
          <a:bodyPr>
            <a:noAutofit/>
          </a:bodyPr>
          <a:lstStyle/>
          <a:p>
            <a:r>
              <a:rPr lang="ru-RU" dirty="0"/>
              <a:t>Что можно повторить у себя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9E55F90-9BE9-02B6-9BB3-DAC233CC73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ru-RU" dirty="0"/>
              <a:t>Начать с реальных задач</a:t>
            </a:r>
          </a:p>
          <a:p>
            <a:r>
              <a:rPr lang="ru-RU" sz="1600" dirty="0"/>
              <a:t>Проблема, условия, шаги и проверка результата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D5A8E87-B885-EC68-E46F-73EFC87A48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Autofit/>
          </a:bodyPr>
          <a:lstStyle/>
          <a:p>
            <a:r>
              <a:rPr lang="ru-RU" dirty="0"/>
              <a:t>Дать сообществу простой вход</a:t>
            </a:r>
          </a:p>
          <a:p>
            <a:r>
              <a:rPr lang="ru-RU" sz="1600" dirty="0"/>
              <a:t>Правка, пример, </a:t>
            </a:r>
            <a:r>
              <a:rPr lang="en" sz="1600" dirty="0"/>
              <a:t>Merge Request </a:t>
            </a:r>
            <a:r>
              <a:rPr lang="ru-RU" sz="1600" dirty="0"/>
              <a:t>и </a:t>
            </a:r>
            <a:r>
              <a:rPr lang="en" sz="1600" dirty="0"/>
              <a:t>review</a:t>
            </a:r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id="{0AA03895-89D0-F799-05BC-D163056EF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>
            <a:noAutofit/>
          </a:bodyPr>
          <a:lstStyle/>
          <a:p>
            <a:r>
              <a:rPr lang="ru-RU" dirty="0"/>
              <a:t>Прийти в рабочий процесс</a:t>
            </a:r>
          </a:p>
          <a:p>
            <a:r>
              <a:rPr lang="ru-RU" sz="1600" dirty="0"/>
              <a:t>Поиск и диалог там, где работают инженеры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6854950D-A0F3-9CE6-547C-2E1DCCF8ED5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Autofit/>
          </a:bodyPr>
          <a:lstStyle/>
          <a:p>
            <a:r>
              <a:rPr lang="ru-RU" dirty="0"/>
              <a:t>Замкнуть обратную связь</a:t>
            </a:r>
          </a:p>
          <a:p>
            <a:r>
              <a:rPr lang="ru-RU" sz="1600" dirty="0"/>
              <a:t>Состояние, наблюдаемость и разбор ошибок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id="{04C25A8A-68A2-1510-8683-1E96F98BBE8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>
            <a:noAutofit/>
          </a:bodyPr>
          <a:lstStyle/>
          <a:p>
            <a:r>
              <a:rPr lang="ru-RU" dirty="0"/>
              <a:t>01</a:t>
            </a:r>
          </a:p>
        </p:txBody>
      </p:sp>
      <p:sp>
        <p:nvSpPr>
          <p:cNvPr id="9" name="Текст 8">
            <a:extLst>
              <a:ext uri="{FF2B5EF4-FFF2-40B4-BE49-F238E27FC236}">
                <a16:creationId xmlns:a16="http://schemas.microsoft.com/office/drawing/2014/main" id="{0D5B147C-3B26-A701-1E74-DCD4E551612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384567" y="2248411"/>
            <a:ext cx="580947" cy="548187"/>
          </a:xfrm>
        </p:spPr>
        <p:txBody>
          <a:bodyPr>
            <a:noAutofit/>
          </a:bodyPr>
          <a:lstStyle/>
          <a:p>
            <a:r>
              <a:rPr lang="ru-RU" dirty="0"/>
              <a:t>02</a:t>
            </a:r>
          </a:p>
        </p:txBody>
      </p:sp>
      <p:sp>
        <p:nvSpPr>
          <p:cNvPr id="10" name="Текст 9">
            <a:extLst>
              <a:ext uri="{FF2B5EF4-FFF2-40B4-BE49-F238E27FC236}">
                <a16:creationId xmlns:a16="http://schemas.microsoft.com/office/drawing/2014/main" id="{2986ABBC-BA15-9CC7-058F-497C4C496745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84567" y="3332245"/>
            <a:ext cx="580947" cy="548187"/>
          </a:xfrm>
        </p:spPr>
        <p:txBody>
          <a:bodyPr>
            <a:noAutofit/>
          </a:bodyPr>
          <a:lstStyle/>
          <a:p>
            <a:r>
              <a:rPr lang="ru-RU" dirty="0"/>
              <a:t>03</a:t>
            </a:r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716530C8-1C36-EB95-B5F2-0FBE699F404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84567" y="4420957"/>
            <a:ext cx="580947" cy="548187"/>
          </a:xfrm>
        </p:spPr>
        <p:txBody>
          <a:bodyPr>
            <a:noAutofit/>
          </a:bodyPr>
          <a:lstStyle/>
          <a:p>
            <a:r>
              <a:rPr lang="ru-RU" dirty="0"/>
              <a:t>04</a:t>
            </a: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C25806ED-8415-A91A-16C0-39C3321C14F0}"/>
              </a:ext>
            </a:extLst>
          </p:cNvPr>
          <p:cNvCxnSpPr>
            <a:cxnSpLocks/>
          </p:cNvCxnSpPr>
          <p:nvPr/>
        </p:nvCxnSpPr>
        <p:spPr>
          <a:xfrm>
            <a:off x="6395605" y="2004070"/>
            <a:ext cx="542729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>
            <a:extLst>
              <a:ext uri="{FF2B5EF4-FFF2-40B4-BE49-F238E27FC236}">
                <a16:creationId xmlns:a16="http://schemas.microsoft.com/office/drawing/2014/main" id="{11C102A7-FE08-9F8F-854A-9637FAA34AF0}"/>
              </a:ext>
            </a:extLst>
          </p:cNvPr>
          <p:cNvCxnSpPr>
            <a:cxnSpLocks/>
          </p:cNvCxnSpPr>
          <p:nvPr/>
        </p:nvCxnSpPr>
        <p:spPr>
          <a:xfrm>
            <a:off x="6404265" y="3083995"/>
            <a:ext cx="542729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>
            <a:extLst>
              <a:ext uri="{FF2B5EF4-FFF2-40B4-BE49-F238E27FC236}">
                <a16:creationId xmlns:a16="http://schemas.microsoft.com/office/drawing/2014/main" id="{0E7F431A-371E-3F07-7E87-F9851DF9C810}"/>
              </a:ext>
            </a:extLst>
          </p:cNvPr>
          <p:cNvCxnSpPr>
            <a:cxnSpLocks/>
          </p:cNvCxnSpPr>
          <p:nvPr/>
        </p:nvCxnSpPr>
        <p:spPr>
          <a:xfrm>
            <a:off x="6386945" y="4163920"/>
            <a:ext cx="542729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>
            <a:extLst>
              <a:ext uri="{FF2B5EF4-FFF2-40B4-BE49-F238E27FC236}">
                <a16:creationId xmlns:a16="http://schemas.microsoft.com/office/drawing/2014/main" id="{2E70EB67-D84A-718C-D978-78982336C683}"/>
              </a:ext>
            </a:extLst>
          </p:cNvPr>
          <p:cNvCxnSpPr>
            <a:cxnSpLocks/>
          </p:cNvCxnSpPr>
          <p:nvPr/>
        </p:nvCxnSpPr>
        <p:spPr>
          <a:xfrm>
            <a:off x="6404265" y="5243845"/>
            <a:ext cx="5427298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39996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8BCCACE5-4763-EAA6-3C5E-4845D18D4B6D}"/>
              </a:ext>
            </a:extLst>
          </p:cNvPr>
          <p:cNvSpPr/>
          <p:nvPr/>
        </p:nvSpPr>
        <p:spPr>
          <a:xfrm>
            <a:off x="0" y="0"/>
            <a:ext cx="12192000" cy="456612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>
              <a:latin typeface="Arial" panose="020B0604020202020204" pitchFamily="34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B6B95915-D012-565B-EB27-48790531A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3989" y="4954991"/>
            <a:ext cx="9454209" cy="1172688"/>
          </a:xfrm>
        </p:spPr>
        <p:txBody>
          <a:bodyPr>
            <a:normAutofit/>
          </a:bodyPr>
          <a:lstStyle/>
          <a:p>
            <a:r>
              <a:rPr lang="ru-RU" sz="8800" dirty="0"/>
              <a:t>Спасибо!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CB7A7E1-8CFF-0024-2580-3DE077A95728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273989" y="6147483"/>
            <a:ext cx="6660211" cy="369332"/>
          </a:xfrm>
          <a:prstGeom prst="rect">
            <a:avLst/>
          </a:prstGeom>
        </p:spPr>
        <p:txBody>
          <a:bodyPr/>
          <a:lstStyle/>
          <a:p>
            <a:r>
              <a:rPr lang="ru-RU" sz="2800" dirty="0">
                <a:latin typeface="Arial" panose="020B0604020202020204" pitchFamily="34" charset="0"/>
              </a:rPr>
              <a:t>Готов ответить на ваши вопросы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E0924CC-B9B2-E731-85FC-59F6E00D5E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71" t="23010" r="6042" b="18295"/>
          <a:stretch/>
        </p:blipFill>
        <p:spPr>
          <a:xfrm>
            <a:off x="4779579" y="0"/>
            <a:ext cx="7085944" cy="45661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3F6B194F-DDFF-2EA3-0B24-95B00E86CF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0539" y="315709"/>
            <a:ext cx="506621" cy="506621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59AEF9C-D8B5-3C7E-3A66-CCA51EDE87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412" y="371077"/>
            <a:ext cx="961588" cy="412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286941"/>
      </p:ext>
    </p:extLst>
  </p:cSld>
  <p:clrMapOvr>
    <a:masterClrMapping/>
  </p:clrMapOvr>
</p:sld>
</file>

<file path=ppt/theme/theme1.xml><?xml version="1.0" encoding="utf-8"?>
<a:theme xmlns:a="http://schemas.openxmlformats.org/drawingml/2006/main" name="Контент">
  <a:themeElements>
    <a:clrScheme name="Цвета DGTL">
      <a:dk1>
        <a:srgbClr val="2B2D33"/>
      </a:dk1>
      <a:lt1>
        <a:srgbClr val="FFFFFF"/>
      </a:lt1>
      <a:dk2>
        <a:srgbClr val="3C3C50"/>
      </a:dk2>
      <a:lt2>
        <a:srgbClr val="FEE600"/>
      </a:lt2>
      <a:accent1>
        <a:srgbClr val="5FCDA0"/>
      </a:accent1>
      <a:accent2>
        <a:srgbClr val="5982FA"/>
      </a:accent2>
      <a:accent3>
        <a:srgbClr val="9682EB"/>
      </a:accent3>
      <a:accent4>
        <a:srgbClr val="DC93DD"/>
      </a:accent4>
      <a:accent5>
        <a:srgbClr val="FF7364"/>
      </a:accent5>
      <a:accent6>
        <a:srgbClr val="FAA050"/>
      </a:accent6>
      <a:hlink>
        <a:srgbClr val="1E1C28"/>
      </a:hlink>
      <a:folHlink>
        <a:srgbClr val="5982F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8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45720" rIns="91440" bIns="45720" rtlCol="0">
        <a:spAutoFit/>
      </a:bodyPr>
      <a:lstStyle>
        <a:defPPr algn="l">
          <a:defRPr dirty="0" smtClean="0"/>
        </a:defPPr>
      </a:lstStyle>
    </a:txDef>
  </a:objectDefaults>
  <a:extraClrSchemeLst/>
  <a:custClrLst>
    <a:custClr name="181C2B">
      <a:srgbClr val="181C2B"/>
    </a:custClr>
    <a:custClr name="36414D">
      <a:srgbClr val="36414D"/>
    </a:custClr>
    <a:custClr name="283A3D">
      <a:srgbClr val="283A3D"/>
    </a:custClr>
    <a:custClr name="536070">
      <a:srgbClr val="536070"/>
    </a:custClr>
    <a:custClr name="4D6067">
      <a:srgbClr val="4D6067"/>
    </a:custClr>
    <a:custClr name="304245">
      <a:srgbClr val="304245"/>
    </a:custClr>
    <a:custClr name="3A3D46">
      <a:srgbClr val="3A3D46"/>
    </a:custClr>
    <a:custClr name="35B37E">
      <a:srgbClr val="35B37E"/>
    </a:custClr>
    <a:custClr name="E61E33">
      <a:srgbClr val="E61E33"/>
    </a:custClr>
  </a:custClrLst>
  <a:extLst>
    <a:ext uri="{05A4C25C-085E-4340-85A3-A5531E510DB2}">
      <thm15:themeFamily xmlns:thm15="http://schemas.microsoft.com/office/thememl/2012/main" name="Райффайзенбанк КИБ" id="{3B0856CF-9915-4F9C-A885-67595632A8A4}" vid="{68230C01-72B7-4D55-93FF-5FD1092C36F7}"/>
    </a:ext>
  </a:extLst>
</a:theme>
</file>

<file path=ppt/theme/theme2.xml><?xml version="1.0" encoding="utf-8"?>
<a:theme xmlns:a="http://schemas.openxmlformats.org/drawingml/2006/main" name="Титульный слайд">
  <a:themeElements>
    <a:clrScheme name="Цвета DGTL">
      <a:dk1>
        <a:srgbClr val="2B2D33"/>
      </a:dk1>
      <a:lt1>
        <a:srgbClr val="FFFFFF"/>
      </a:lt1>
      <a:dk2>
        <a:srgbClr val="3C3C50"/>
      </a:dk2>
      <a:lt2>
        <a:srgbClr val="FEE600"/>
      </a:lt2>
      <a:accent1>
        <a:srgbClr val="5FCDA0"/>
      </a:accent1>
      <a:accent2>
        <a:srgbClr val="5982FA"/>
      </a:accent2>
      <a:accent3>
        <a:srgbClr val="9682EB"/>
      </a:accent3>
      <a:accent4>
        <a:srgbClr val="DC93DD"/>
      </a:accent4>
      <a:accent5>
        <a:srgbClr val="FF7364"/>
      </a:accent5>
      <a:accent6>
        <a:srgbClr val="FAA050"/>
      </a:accent6>
      <a:hlink>
        <a:srgbClr val="1E1C28"/>
      </a:hlink>
      <a:folHlink>
        <a:srgbClr val="5982FA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8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45720" rIns="91440" bIns="45720" rtlCol="0">
        <a:spAutoFit/>
      </a:bodyPr>
      <a:lstStyle>
        <a:defPPr algn="l">
          <a:defRPr dirty="0" smtClean="0"/>
        </a:defPPr>
      </a:lstStyle>
    </a:txDef>
  </a:objectDefaults>
  <a:extraClrSchemeLst/>
  <a:custClrLst>
    <a:custClr name="181C2B">
      <a:srgbClr val="181C2B"/>
    </a:custClr>
    <a:custClr name="36414D">
      <a:srgbClr val="36414D"/>
    </a:custClr>
    <a:custClr name="283A3D">
      <a:srgbClr val="283A3D"/>
    </a:custClr>
    <a:custClr name="536070">
      <a:srgbClr val="536070"/>
    </a:custClr>
    <a:custClr name="4D6067">
      <a:srgbClr val="4D6067"/>
    </a:custClr>
    <a:custClr name="304245">
      <a:srgbClr val="304245"/>
    </a:custClr>
    <a:custClr name="3A3D46">
      <a:srgbClr val="3A3D46"/>
    </a:custClr>
    <a:custClr name="35B37E">
      <a:srgbClr val="35B37E"/>
    </a:custClr>
    <a:custClr name="E61E33">
      <a:srgbClr val="E61E33"/>
    </a:custClr>
  </a:custClrLst>
  <a:extLst>
    <a:ext uri="{05A4C25C-085E-4340-85A3-A5531E510DB2}">
      <thm15:themeFamily xmlns:thm15="http://schemas.microsoft.com/office/thememl/2012/main" name="Райффайзенбанк КИБ" id="{3B0856CF-9915-4F9C-A885-67595632A8A4}" vid="{68230C01-72B7-4D55-93FF-5FD1092C36F7}"/>
    </a:ext>
  </a:extLst>
</a:theme>
</file>

<file path=ppt/theme/theme3.xml><?xml version="1.0" encoding="utf-8"?>
<a:theme xmlns:a="http://schemas.openxmlformats.org/drawingml/2006/main" name="Цифры">
  <a:themeElements>
    <a:clrScheme name="Цвета DGTL">
      <a:dk1>
        <a:srgbClr val="2B2D33"/>
      </a:dk1>
      <a:lt1>
        <a:srgbClr val="FFFFFF"/>
      </a:lt1>
      <a:dk2>
        <a:srgbClr val="3C3C50"/>
      </a:dk2>
      <a:lt2>
        <a:srgbClr val="FEE600"/>
      </a:lt2>
      <a:accent1>
        <a:srgbClr val="5FCDA0"/>
      </a:accent1>
      <a:accent2>
        <a:srgbClr val="5982FA"/>
      </a:accent2>
      <a:accent3>
        <a:srgbClr val="9682EB"/>
      </a:accent3>
      <a:accent4>
        <a:srgbClr val="DC93DD"/>
      </a:accent4>
      <a:accent5>
        <a:srgbClr val="FF7364"/>
      </a:accent5>
      <a:accent6>
        <a:srgbClr val="FAA050"/>
      </a:accent6>
      <a:hlink>
        <a:srgbClr val="1E1C28"/>
      </a:hlink>
      <a:folHlink>
        <a:srgbClr val="5982F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8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45720" rIns="91440" bIns="45720" rtlCol="0">
        <a:spAutoFit/>
      </a:bodyPr>
      <a:lstStyle>
        <a:defPPr algn="l">
          <a:defRPr dirty="0" smtClean="0"/>
        </a:defPPr>
      </a:lstStyle>
    </a:txDef>
  </a:objectDefaults>
  <a:extraClrSchemeLst/>
  <a:custClrLst>
    <a:custClr name="181C2B">
      <a:srgbClr val="181C2B"/>
    </a:custClr>
    <a:custClr name="36414D">
      <a:srgbClr val="36414D"/>
    </a:custClr>
    <a:custClr name="283A3D">
      <a:srgbClr val="283A3D"/>
    </a:custClr>
    <a:custClr name="536070">
      <a:srgbClr val="536070"/>
    </a:custClr>
    <a:custClr name="4D6067">
      <a:srgbClr val="4D6067"/>
    </a:custClr>
    <a:custClr name="304245">
      <a:srgbClr val="304245"/>
    </a:custClr>
    <a:custClr name="3A3D46">
      <a:srgbClr val="3A3D46"/>
    </a:custClr>
    <a:custClr name="35B37E">
      <a:srgbClr val="35B37E"/>
    </a:custClr>
    <a:custClr name="E61E33">
      <a:srgbClr val="E61E33"/>
    </a:custClr>
  </a:custClrLst>
  <a:extLst>
    <a:ext uri="{05A4C25C-085E-4340-85A3-A5531E510DB2}">
      <thm15:themeFamily xmlns:thm15="http://schemas.microsoft.com/office/thememl/2012/main" name="Райффайзенбанк КИБ" id="{3B0856CF-9915-4F9C-A885-67595632A8A4}" vid="{68230C01-72B7-4D55-93FF-5FD1092C36F7}"/>
    </a:ext>
  </a:extLst>
</a:theme>
</file>

<file path=ppt/theme/theme4.xml><?xml version="1.0" encoding="utf-8"?>
<a:theme xmlns:a="http://schemas.openxmlformats.org/drawingml/2006/main" name="1_Цифры">
  <a:themeElements>
    <a:clrScheme name="Цвета DGTL">
      <a:dk1>
        <a:srgbClr val="2B2D33"/>
      </a:dk1>
      <a:lt1>
        <a:srgbClr val="FFFFFF"/>
      </a:lt1>
      <a:dk2>
        <a:srgbClr val="3C3C50"/>
      </a:dk2>
      <a:lt2>
        <a:srgbClr val="FEE600"/>
      </a:lt2>
      <a:accent1>
        <a:srgbClr val="5FCDA0"/>
      </a:accent1>
      <a:accent2>
        <a:srgbClr val="5982FA"/>
      </a:accent2>
      <a:accent3>
        <a:srgbClr val="9682EB"/>
      </a:accent3>
      <a:accent4>
        <a:srgbClr val="DC93DD"/>
      </a:accent4>
      <a:accent5>
        <a:srgbClr val="FF7364"/>
      </a:accent5>
      <a:accent6>
        <a:srgbClr val="FAA050"/>
      </a:accent6>
      <a:hlink>
        <a:srgbClr val="1E1C28"/>
      </a:hlink>
      <a:folHlink>
        <a:srgbClr val="5982F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8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45720" rIns="91440" bIns="45720" rtlCol="0">
        <a:spAutoFit/>
      </a:bodyPr>
      <a:lstStyle>
        <a:defPPr algn="l">
          <a:defRPr dirty="0" smtClean="0"/>
        </a:defPPr>
      </a:lstStyle>
    </a:txDef>
  </a:objectDefaults>
  <a:extraClrSchemeLst/>
  <a:custClrLst>
    <a:custClr name="181C2B">
      <a:srgbClr val="181C2B"/>
    </a:custClr>
    <a:custClr name="36414D">
      <a:srgbClr val="36414D"/>
    </a:custClr>
    <a:custClr name="283A3D">
      <a:srgbClr val="283A3D"/>
    </a:custClr>
    <a:custClr name="536070">
      <a:srgbClr val="536070"/>
    </a:custClr>
    <a:custClr name="4D6067">
      <a:srgbClr val="4D6067"/>
    </a:custClr>
    <a:custClr name="304245">
      <a:srgbClr val="304245"/>
    </a:custClr>
    <a:custClr name="3A3D46">
      <a:srgbClr val="3A3D46"/>
    </a:custClr>
    <a:custClr name="35B37E">
      <a:srgbClr val="35B37E"/>
    </a:custClr>
    <a:custClr name="E61E33">
      <a:srgbClr val="E61E33"/>
    </a:custClr>
  </a:custClrLst>
  <a:extLst>
    <a:ext uri="{05A4C25C-085E-4340-85A3-A5531E510DB2}">
      <thm15:themeFamily xmlns:thm15="http://schemas.microsoft.com/office/thememl/2012/main" name="Райффайзенбанк КИБ" id="{3B0856CF-9915-4F9C-A885-67595632A8A4}" vid="{68230C01-72B7-4D55-93FF-5FD1092C36F7}"/>
    </a:ext>
  </a:extLst>
</a:theme>
</file>

<file path=ppt/theme/theme5.xml><?xml version="1.0" encoding="utf-8"?>
<a:theme xmlns:a="http://schemas.openxmlformats.org/drawingml/2006/main" name="Рубрикаторы_Разделители">
  <a:themeElements>
    <a:clrScheme name="Цвета DGTL">
      <a:dk1>
        <a:srgbClr val="2B2D33"/>
      </a:dk1>
      <a:lt1>
        <a:srgbClr val="FFFFFF"/>
      </a:lt1>
      <a:dk2>
        <a:srgbClr val="3C3C50"/>
      </a:dk2>
      <a:lt2>
        <a:srgbClr val="FEE600"/>
      </a:lt2>
      <a:accent1>
        <a:srgbClr val="5FCDA0"/>
      </a:accent1>
      <a:accent2>
        <a:srgbClr val="5982FA"/>
      </a:accent2>
      <a:accent3>
        <a:srgbClr val="9682EB"/>
      </a:accent3>
      <a:accent4>
        <a:srgbClr val="DC93DD"/>
      </a:accent4>
      <a:accent5>
        <a:srgbClr val="FF7364"/>
      </a:accent5>
      <a:accent6>
        <a:srgbClr val="FAA050"/>
      </a:accent6>
      <a:hlink>
        <a:srgbClr val="1E1C28"/>
      </a:hlink>
      <a:folHlink>
        <a:srgbClr val="5982FA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>
              <a:lumMod val="8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45720" rIns="91440" bIns="45720" rtlCol="0">
        <a:spAutoFit/>
      </a:bodyPr>
      <a:lstStyle>
        <a:defPPr algn="l">
          <a:defRPr dirty="0" smtClean="0"/>
        </a:defPPr>
      </a:lstStyle>
    </a:txDef>
  </a:objectDefaults>
  <a:extraClrSchemeLst/>
  <a:custClrLst>
    <a:custClr name="181C2B">
      <a:srgbClr val="181C2B"/>
    </a:custClr>
    <a:custClr name="36414D">
      <a:srgbClr val="36414D"/>
    </a:custClr>
    <a:custClr name="283A3D">
      <a:srgbClr val="283A3D"/>
    </a:custClr>
    <a:custClr name="536070">
      <a:srgbClr val="536070"/>
    </a:custClr>
    <a:custClr name="4D6067">
      <a:srgbClr val="4D6067"/>
    </a:custClr>
    <a:custClr name="304245">
      <a:srgbClr val="304245"/>
    </a:custClr>
    <a:custClr name="3A3D46">
      <a:srgbClr val="3A3D46"/>
    </a:custClr>
    <a:custClr name="35B37E">
      <a:srgbClr val="35B37E"/>
    </a:custClr>
    <a:custClr name="E61E33">
      <a:srgbClr val="E61E33"/>
    </a:custClr>
  </a:custClrLst>
  <a:extLst>
    <a:ext uri="{05A4C25C-085E-4340-85A3-A5531E510DB2}">
      <thm15:themeFamily xmlns:thm15="http://schemas.microsoft.com/office/thememl/2012/main" name="Райффайзенбанк КИБ" id="{3B0856CF-9915-4F9C-A885-67595632A8A4}" vid="{68230C01-72B7-4D55-93FF-5FD1092C36F7}"/>
    </a:ext>
  </a:extLst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1618</TotalTime>
  <Words>2186</Words>
  <Application>Microsoft Macintosh PowerPoint</Application>
  <PresentationFormat>Широкоэкранный</PresentationFormat>
  <Paragraphs>414</Paragraphs>
  <Slides>29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Aptos</vt:lpstr>
      <vt:lpstr>Arial</vt:lpstr>
      <vt:lpstr>Calibri</vt:lpstr>
      <vt:lpstr>Wingdings</vt:lpstr>
      <vt:lpstr>Контент</vt:lpstr>
      <vt:lpstr>Титульный слайд</vt:lpstr>
      <vt:lpstr>Цифры</vt:lpstr>
      <vt:lpstr>1_Цифры</vt:lpstr>
      <vt:lpstr>Рубрикаторы_Разделители</vt:lpstr>
      <vt:lpstr>Поваренная книга DevOps, или Как приготовить практики в банке</vt:lpstr>
      <vt:lpstr>Всем привет!</vt:lpstr>
      <vt:lpstr>Почему понадобился CookBook</vt:lpstr>
      <vt:lpstr>Cookbook в нашем понимании</vt:lpstr>
      <vt:lpstr>Как развивался Cookbook</vt:lpstr>
      <vt:lpstr>Что вошло в книгу </vt:lpstr>
      <vt:lpstr>Анатомия рецепта: Deployment and Release </vt:lpstr>
      <vt:lpstr>Книгу пишет сообщество </vt:lpstr>
      <vt:lpstr>Презентация PowerPoint</vt:lpstr>
      <vt:lpstr>«Мне лень это все читать,  вон есть ИИ-шка, пусть она все читает»</vt:lpstr>
      <vt:lpstr>Поиск начинается со структуры документа </vt:lpstr>
      <vt:lpstr>Вопрос вместо навигации </vt:lpstr>
      <vt:lpstr>Одна система. Два потока.</vt:lpstr>
      <vt:lpstr>Как книга попадает в индекс </vt:lpstr>
      <vt:lpstr>Чем агент ищет ответ </vt:lpstr>
      <vt:lpstr>Как агент собирает ответ</vt:lpstr>
      <vt:lpstr>Как вопрос проходит через сервис </vt:lpstr>
      <vt:lpstr>На чём основано доверие к ответу </vt:lpstr>
      <vt:lpstr>Проблема: история оставалась в памяти процесса </vt:lpstr>
      <vt:lpstr>Проблема: путь агента было трудно проследить</vt:lpstr>
      <vt:lpstr>Проблема: AI gateway отвечает HTTP 429 </vt:lpstr>
      <vt:lpstr>«Кажется, идея не взлетела…»</vt:lpstr>
      <vt:lpstr>Почему понадобился MCP </vt:lpstr>
      <vt:lpstr>Уже за пределами Mattermost </vt:lpstr>
      <vt:lpstr>Сравним два подхода</vt:lpstr>
      <vt:lpstr>Дальше: измерять качество и пользу </vt:lpstr>
      <vt:lpstr>Дальше: от вопроса без ответа к MR </vt:lpstr>
      <vt:lpstr>Знания полезны, когда их можно применить </vt:lpstr>
      <vt:lpstr>Спасибо!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KOSITSIN Aleksandr</dc:creator>
  <cp:lastModifiedBy>KOSITSIN Aleksandr</cp:lastModifiedBy>
  <cp:revision>38</cp:revision>
  <dcterms:created xsi:type="dcterms:W3CDTF">2026-10-06T09:36:52Z</dcterms:created>
  <dcterms:modified xsi:type="dcterms:W3CDTF">2026-10-10T07:09:17Z</dcterms:modified>
</cp:coreProperties>
</file>