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724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147473839" r:id="rId8"/>
    <p:sldId id="262" r:id="rId9"/>
    <p:sldId id="264" r:id="rId10"/>
    <p:sldId id="265" r:id="rId11"/>
    <p:sldId id="214747384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meeva Elena" initials="SE" lastIdx="19" clrIdx="0"/>
  <p:cmAuthor id="2" name="Kravchenko Igor" initials="KI" lastIdx="4" clrIdx="1"/>
  <p:cmAuthor id="3" name="Vad Mikhalyov" initials="VM" lastIdx="16" clrIdx="2"/>
  <p:cmAuthor id="4" name="Ekaterina Lobach" initials="EL" lastIdx="1" clrIdx="3"/>
  <p:cmAuthor id="5" name="Алина Алина" initials="АА" lastIdx="2" clrIdx="4">
    <p:extLst>
      <p:ext uri="{19B8F6BF-5375-455C-9EA6-DF929625EA0E}">
        <p15:presenceInfo xmlns:p15="http://schemas.microsoft.com/office/powerpoint/2012/main" userId="cdfbf8509b6fc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61BD"/>
    <a:srgbClr val="000315"/>
    <a:srgbClr val="1F1F28"/>
    <a:srgbClr val="EAF5FE"/>
    <a:srgbClr val="D02F28"/>
    <a:srgbClr val="BDC7D5"/>
    <a:srgbClr val="E5EBF7"/>
    <a:srgbClr val="92BEF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8" autoAdjust="0"/>
    <p:restoredTop sz="93883" autoAdjust="0"/>
  </p:normalViewPr>
  <p:slideViewPr>
    <p:cSldViewPr snapToGrid="0" showGuides="1">
      <p:cViewPr varScale="1">
        <p:scale>
          <a:sx n="110" d="100"/>
          <a:sy n="110" d="100"/>
        </p:scale>
        <p:origin x="360" y="176"/>
      </p:cViewPr>
      <p:guideLst/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64" d="100"/>
          <a:sy n="64" d="100"/>
        </p:scale>
        <p:origin x="220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B2227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64-491B-A6BD-B95E8947906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64-491B-A6BD-B95E8947906C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64-491B-A6BD-B95E8947906C}"/>
              </c:ext>
            </c:extLst>
          </c:dPt>
          <c:dLbls>
            <c:dLbl>
              <c:idx val="0"/>
              <c:layout>
                <c:manualLayout>
                  <c:x val="0.25661996009729443"/>
                  <c:y val="-2.378031761641616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/>
                    <a:fld id="{11F1EC6C-22C2-4D05-867E-EC513E86856B}" type="CATEGORYNAME">
                      <a:rPr lang="ru-RU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pPr algn="ctr" rtl="0"/>
                      <a:t>[ИМЯ КАТЕГОРИИ]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39426640493599"/>
                      <c:h val="0.172276261922525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64-491B-A6BD-B95E8947906C}"/>
                </c:ext>
              </c:extLst>
            </c:dLbl>
            <c:dLbl>
              <c:idx val="1"/>
              <c:layout>
                <c:manualLayout>
                  <c:x val="0.21904686019848962"/>
                  <c:y val="5.52357757585950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/>
                    <a:fld id="{8D32675B-001C-4720-9026-57775869A755}" type="CATEGORYNAME">
                      <a:rPr lang="ru-RU" sz="1200" b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pPr algn="ctr" rtl="0"/>
                      <a:t>[ИМЯ КАТЕГОРИИ]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47215045601447"/>
                      <c:h val="0.332204068715384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64-491B-A6BD-B95E8947906C}"/>
                </c:ext>
              </c:extLst>
            </c:dLbl>
            <c:dLbl>
              <c:idx val="2"/>
              <c:layout>
                <c:manualLayout>
                  <c:x val="-0.14620542551096663"/>
                  <c:y val="-4.44825632217736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/>
                    <a:r>
                      <a: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t>Развитие</a:t>
                    </a:r>
                    <a:br>
                      <a: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</a:br>
                    <a:r>
                      <a: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t>и поддержка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30616043096136"/>
                      <c:h val="0.4334222120702302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6F64-491B-A6BD-B95E8947906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Цифровая стратегия</c:v>
                </c:pt>
                <c:pt idx="1">
                  <c:v>Проектирование и разработка цифровых сервисов</c:v>
                </c:pt>
                <c:pt idx="2">
                  <c:v>Производство и эксплуатация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0.11</c:v>
                </c:pt>
                <c:pt idx="1">
                  <c:v>0.48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64-491B-A6BD-B95E8947906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74033554346299"/>
          <c:y val="0.12000986645918001"/>
          <c:w val="0.52881710996824605"/>
          <c:h val="0.800575525693948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EB2227"/>
            </a:solidFill>
          </c:spPr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F3-4048-9A43-DF73EBE5C92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3-4048-9A43-DF73EBE5C92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F3-4048-9A43-DF73EBE5C92E}"/>
              </c:ext>
            </c:extLst>
          </c:dPt>
          <c:dLbls>
            <c:dLbl>
              <c:idx val="0"/>
              <c:layout>
                <c:manualLayout>
                  <c:x val="0.10697011025831245"/>
                  <c:y val="-0.123214514568783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fld id="{5BC2C9DA-BBFF-4D94-894E-C1E7C09DE076}" type="CATEGORYNAME">
                      <a:rPr lang="ru-RU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F3-4048-9A43-DF73EBE5C92E}"/>
                </c:ext>
              </c:extLst>
            </c:dLbl>
            <c:dLbl>
              <c:idx val="1"/>
              <c:layout>
                <c:manualLayout>
                  <c:x val="0.21279028436878428"/>
                  <c:y val="-1.21339242964011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fld id="{7BFC6776-5813-49AB-BC73-3E5B201939BF}" type="CATEGORYNAME">
                      <a:rPr lang="ru-RU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3399602940301"/>
                      <c:h val="0.1698232321550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F3-4048-9A43-DF73EBE5C92E}"/>
                </c:ext>
              </c:extLst>
            </c:dLbl>
            <c:dLbl>
              <c:idx val="2"/>
              <c:layout>
                <c:manualLayout>
                  <c:x val="-0.20029204344817284"/>
                  <c:y val="-4.69811246161888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fld id="{9AEC8395-A68C-4A2B-BFED-F6CE79B4BBAA}" type="CATEGORYNAME">
                      <a:rPr lang="ru-RU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ontserrat" panose="00000500000000000000" pitchFamily="2" charset="-52"/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1429671126899"/>
                      <c:h val="0.210148122083048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F3-4048-9A43-DF73EBE5C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Европа</c:v>
                </c:pt>
                <c:pt idx="1">
                  <c:v>Россия</c:v>
                </c:pt>
                <c:pt idx="2">
                  <c:v>Америка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0.08</c:v>
                </c:pt>
                <c:pt idx="1">
                  <c:v>0.75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F3-4048-9A43-DF73EBE5C92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0.51892</cdr:x>
      <cdr:y>0.7815</cdr:y>
    </cdr:from>
    <cdr:to>
      <cdr:x>0.65917</cdr:x>
      <cdr:y>0.885</cdr:y>
    </cdr:to>
    <cdr:sp macro="" textlink="">
      <cdr:nvSpPr>
        <cdr:cNvPr id="2" name="TextBox 78">
          <a:extLst xmlns:a="http://schemas.openxmlformats.org/drawingml/2006/main">
            <a:ext uri="{FF2B5EF4-FFF2-40B4-BE49-F238E27FC236}">
              <a16:creationId xmlns:a16="http://schemas.microsoft.com/office/drawing/2014/main" id="{380C5405-2BFE-4543-8CA4-6991D9410805}"/>
            </a:ext>
          </a:extLst>
        </cdr:cNvPr>
        <cdr:cNvSpPr txBox="1"/>
      </cdr:nvSpPr>
      <cdr:spPr>
        <a:xfrm xmlns:a="http://schemas.openxmlformats.org/drawingml/2006/main">
          <a:off x="2102538" y="2091585"/>
          <a:ext cx="56825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/>
              </a:solidFill>
              <a:latin typeface="Montserrat" panose="00000500000000000000" pitchFamily="2" charset="-52"/>
            </a:rPr>
            <a:t>75%</a:t>
          </a:r>
          <a:endParaRPr lang="ru-RU" sz="1200" b="1" dirty="0">
            <a:solidFill>
              <a:schemeClr val="bg1"/>
            </a:solidFill>
            <a:latin typeface="Montserrat" panose="00000500000000000000" pitchFamily="2" charset="-5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A3791-1661-4267-AD25-CC0EC75DA1D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91397-FB74-4DA4-9E21-7B707B6CE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E2D8-E848-4CC3-AE72-FC7E6022D05A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9F930-4155-403A-94E1-5B371746D9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A44A96-34ED-3E47-11E6-35BE24CF8430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23F2E9-7C0A-8835-FFAA-EC105218071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DFD22C-047C-215A-D0F8-95E32A5A9524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1AD89F0-D143-B08B-655C-70017C473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4781465"/>
            <a:ext cx="9459913" cy="5961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1F224A-3EEB-9FAB-297A-E098D8795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3249481"/>
            <a:ext cx="9459913" cy="13271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9996CBCE-49E2-1F28-3490-692578ED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5" y="5913427"/>
            <a:ext cx="1344613" cy="26194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202</a:t>
            </a:r>
            <a:r>
              <a:rPr lang="ru-RU" dirty="0"/>
              <a:t>4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3916-40FD-1EEB-3592-5438E52F1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681038"/>
            <a:ext cx="2106448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AA427-DF45-4460-862D-BE0D82CE9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5B86FD4-85D1-4458-BEEE-F008FAAC880D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386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9DBF4-5F2E-494A-886E-091A5EA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EA9625B-3E70-46B6-9BBA-6B334098C5E3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226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79B6A1A-5960-D09F-ADA4-735A7806E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695325" y="2165208"/>
            <a:ext cx="10783381" cy="1757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8E4857F3-99B1-AB7A-1103-1C5C91F305F8}"/>
              </a:ext>
            </a:extLst>
          </p:cNvPr>
          <p:cNvSpPr txBox="1"/>
          <p:nvPr/>
        </p:nvSpPr>
        <p:spPr>
          <a:xfrm>
            <a:off x="695324" y="2847979"/>
            <a:ext cx="2518652" cy="581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6" rIns="45716" anchor="ctr">
            <a:noAutofit/>
          </a:bodyPr>
          <a:lstStyle/>
          <a:p>
            <a:pPr algn="ctr" defTabSz="914358"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CFCF47E-88CD-68F2-4F9D-206CDDA0CB9F}"/>
              </a:ext>
            </a:extLst>
          </p:cNvPr>
          <p:cNvSpPr/>
          <p:nvPr userDrawn="1"/>
        </p:nvSpPr>
        <p:spPr>
          <a:xfrm>
            <a:off x="1581884" y="1775761"/>
            <a:ext cx="745532" cy="7632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02A968CF-E4B5-746C-F785-26A612F1271F}"/>
              </a:ext>
            </a:extLst>
          </p:cNvPr>
          <p:cNvSpPr>
            <a:spLocks noGrp="1"/>
          </p:cNvSpPr>
          <p:nvPr userDrawn="1">
            <p:ph idx="12"/>
          </p:nvPr>
        </p:nvSpPr>
        <p:spPr>
          <a:xfrm>
            <a:off x="695326" y="3599179"/>
            <a:ext cx="2518650" cy="257482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D3424EF-72BB-819E-5576-B2BBA9AAD7EA}"/>
              </a:ext>
            </a:extLst>
          </p:cNvPr>
          <p:cNvSpPr>
            <a:spLocks noGrp="1"/>
          </p:cNvSpPr>
          <p:nvPr userDrawn="1">
            <p:ph idx="14" hasCustomPrompt="1"/>
          </p:nvPr>
        </p:nvSpPr>
        <p:spPr>
          <a:xfrm>
            <a:off x="1638234" y="1935945"/>
            <a:ext cx="632833" cy="44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68E37AD2-0245-4033-A4F9-B5A8E704EA2D}"/>
              </a:ext>
            </a:extLst>
          </p:cNvPr>
          <p:cNvSpPr txBox="1"/>
          <p:nvPr userDrawn="1"/>
        </p:nvSpPr>
        <p:spPr>
          <a:xfrm>
            <a:off x="3402310" y="2847979"/>
            <a:ext cx="2518652" cy="581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6" rIns="45716" anchor="ctr">
            <a:noAutofit/>
          </a:bodyPr>
          <a:lstStyle/>
          <a:p>
            <a:pPr algn="ctr" defTabSz="914358"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61C45D3-B5A5-82F1-5976-18DC275CB27A}"/>
              </a:ext>
            </a:extLst>
          </p:cNvPr>
          <p:cNvSpPr/>
          <p:nvPr userDrawn="1"/>
        </p:nvSpPr>
        <p:spPr>
          <a:xfrm>
            <a:off x="4288870" y="1775761"/>
            <a:ext cx="745532" cy="7632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76E8B3C8-8302-AAEC-4674-B9AB1F67BD7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45220" y="1935945"/>
            <a:ext cx="632833" cy="44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9F4A6678-E030-4DF3-3EAA-99FB32E8DAE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02312" y="2955725"/>
            <a:ext cx="2518650" cy="4690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51" name="TextBox 10">
            <a:extLst>
              <a:ext uri="{FF2B5EF4-FFF2-40B4-BE49-F238E27FC236}">
                <a16:creationId xmlns:a16="http://schemas.microsoft.com/office/drawing/2014/main" id="{59118F7A-F816-AC76-EFD0-123F402CE706}"/>
              </a:ext>
            </a:extLst>
          </p:cNvPr>
          <p:cNvSpPr txBox="1"/>
          <p:nvPr userDrawn="1"/>
        </p:nvSpPr>
        <p:spPr>
          <a:xfrm>
            <a:off x="6109296" y="2847979"/>
            <a:ext cx="2518652" cy="581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6" rIns="45716" anchor="ctr">
            <a:noAutofit/>
          </a:bodyPr>
          <a:lstStyle/>
          <a:p>
            <a:pPr algn="ctr" defTabSz="914358"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D8B3D0C7-F88C-C43C-817B-E13E4025BB34}"/>
              </a:ext>
            </a:extLst>
          </p:cNvPr>
          <p:cNvSpPr/>
          <p:nvPr userDrawn="1"/>
        </p:nvSpPr>
        <p:spPr>
          <a:xfrm>
            <a:off x="6995856" y="1775761"/>
            <a:ext cx="745532" cy="7632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50B53ACB-032E-CCAB-83EB-3ECCBB38146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052206" y="1935945"/>
            <a:ext cx="632833" cy="44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B8AFCE79-D849-F70D-17AF-6C3DB40DC079}"/>
              </a:ext>
            </a:extLst>
          </p:cNvPr>
          <p:cNvSpPr txBox="1"/>
          <p:nvPr userDrawn="1"/>
        </p:nvSpPr>
        <p:spPr>
          <a:xfrm>
            <a:off x="8816282" y="2847979"/>
            <a:ext cx="2518652" cy="58102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6" rIns="45716" anchor="ctr">
            <a:noAutofit/>
          </a:bodyPr>
          <a:lstStyle/>
          <a:p>
            <a:pPr algn="ctr" defTabSz="914358"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306DDE38-E75C-7611-DD1B-B5FAB7C800A4}"/>
              </a:ext>
            </a:extLst>
          </p:cNvPr>
          <p:cNvSpPr/>
          <p:nvPr userDrawn="1"/>
        </p:nvSpPr>
        <p:spPr>
          <a:xfrm>
            <a:off x="9702842" y="1775761"/>
            <a:ext cx="745532" cy="7632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AF8FEC8B-5914-C25B-747B-92992D4093A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759192" y="1935945"/>
            <a:ext cx="632833" cy="44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BA5B866-0FF1-975D-EC07-926C146216A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402312" y="3599179"/>
            <a:ext cx="2518650" cy="257482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A5B7316A-95C8-3621-F3DC-0F55E492E2CA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109298" y="3599179"/>
            <a:ext cx="2518650" cy="257482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94D46141-D78F-3C96-4E90-AC99C87C28D9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816284" y="3599179"/>
            <a:ext cx="2518650" cy="257482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1AB86349-C24D-F12B-0C5C-73E6A3CD0BC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7212" y="2955725"/>
            <a:ext cx="2518650" cy="4690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0A150AC2-FE64-31AA-A7EA-BC3DCCB9464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115032" y="2955725"/>
            <a:ext cx="2518650" cy="4690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536C0899-78D1-B387-BE2D-DF44C3BB594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827752" y="2955725"/>
            <a:ext cx="2518650" cy="4690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</a:t>
            </a:r>
          </a:p>
          <a:p>
            <a:pPr lvl="0"/>
            <a:r>
              <a:rPr lang="ru-RU" dirty="0"/>
              <a:t>текста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E54D417-29D4-492F-8CF0-251B040B8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26" name="Номер слайда 5">
            <a:extLst>
              <a:ext uri="{FF2B5EF4-FFF2-40B4-BE49-F238E27FC236}">
                <a16:creationId xmlns:a16="http://schemas.microsoft.com/office/drawing/2014/main" id="{4ED1831F-9B17-419E-BEEB-558B4CEF0B85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97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D3424EF-72BB-819E-5576-B2BBA9AAD7E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43653" y="1651883"/>
            <a:ext cx="5411584" cy="5810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1 000 000$</a:t>
            </a:r>
            <a:endParaRPr lang="ru-RU" dirty="0"/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9F40728F-08A1-4ADF-B230-4E91C58849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43652" y="2231062"/>
            <a:ext cx="5411585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CF8F342-265F-7EC6-5326-1AA953B495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95663" y="1664514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92FCC59A-B8B0-3E22-B900-9A6324B0B0B9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743653" y="2842508"/>
            <a:ext cx="5411584" cy="5810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1 000 000$</a:t>
            </a:r>
            <a:endParaRPr lang="ru-RU" dirty="0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CA95B8BF-EAA7-7426-0033-7E188A05C28D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743652" y="3421687"/>
            <a:ext cx="5411585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F93B3759-D42F-B1E1-F16A-C143A6DAD348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4743653" y="4033133"/>
            <a:ext cx="5411584" cy="5810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1 000 000$</a:t>
            </a:r>
            <a:endParaRPr lang="ru-RU" dirty="0"/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04EB148D-A255-6736-5943-7FC6CACEDCBF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4743652" y="4612312"/>
            <a:ext cx="5411585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41" name="Рисунок 9">
            <a:extLst>
              <a:ext uri="{FF2B5EF4-FFF2-40B4-BE49-F238E27FC236}">
                <a16:creationId xmlns:a16="http://schemas.microsoft.com/office/drawing/2014/main" id="{41D0FFE2-B05A-5054-370E-890DD60042C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95663" y="4045764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E1BABEF9-1D62-66C1-C1F8-603B022992A6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4743653" y="5223758"/>
            <a:ext cx="5411584" cy="5810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4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en-US" dirty="0"/>
              <a:t>1 000 000$</a:t>
            </a:r>
            <a:endParaRPr lang="ru-RU" dirty="0"/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DBAECF36-7A1E-D06C-7EAD-09FE72DC332E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4743652" y="5802937"/>
            <a:ext cx="5411585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44" name="Рисунок 9">
            <a:extLst>
              <a:ext uri="{FF2B5EF4-FFF2-40B4-BE49-F238E27FC236}">
                <a16:creationId xmlns:a16="http://schemas.microsoft.com/office/drawing/2014/main" id="{365D6576-09C8-F483-ABC4-DDC9F29E29F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395663" y="5236389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9EE5ABC1-4074-DD3B-3B31-26BD71EA4F8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95663" y="2855139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F27A8D-7C9C-400F-8764-BAD6A3DAE4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832EE3F9-B628-4BC2-98BA-50E8ADEE44EE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52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D3424EF-72BB-819E-5576-B2BBA9AAD7EA}"/>
              </a:ext>
            </a:extLst>
          </p:cNvPr>
          <p:cNvSpPr>
            <a:spLocks noGrp="1"/>
          </p:cNvSpPr>
          <p:nvPr userDrawn="1">
            <p:ph idx="14" hasCustomPrompt="1"/>
          </p:nvPr>
        </p:nvSpPr>
        <p:spPr>
          <a:xfrm>
            <a:off x="684416" y="2814328"/>
            <a:ext cx="2711247" cy="7497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5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1 344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9F40728F-08A1-4ADF-B230-4E91C58849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4416" y="3618752"/>
            <a:ext cx="2711247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CF8F342-265F-7EC6-5326-1AA953B495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573213" y="1705420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30E152B9-AE40-5AFC-B5DF-8B9BCBDD2A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389516" y="2814328"/>
            <a:ext cx="2711247" cy="7497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5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1 344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3AB41EB4-D78B-70ED-52DE-5CC0436ABD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8313" y="1705420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7245985-3F25-9FD6-3677-238CA66953D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094616" y="2814328"/>
            <a:ext cx="2711247" cy="7497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5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1 344</a:t>
            </a:r>
          </a:p>
        </p:txBody>
      </p:sp>
      <p:sp>
        <p:nvSpPr>
          <p:cNvPr id="26" name="Рисунок 9">
            <a:extLst>
              <a:ext uri="{FF2B5EF4-FFF2-40B4-BE49-F238E27FC236}">
                <a16:creationId xmlns:a16="http://schemas.microsoft.com/office/drawing/2014/main" id="{98DC7861-69E8-0353-CEC8-37B2AB31469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83413" y="1705420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180D4000-23DD-ED61-3182-88EA31878FF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799716" y="2814328"/>
            <a:ext cx="2711247" cy="7497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5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1 344</a:t>
            </a:r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id="{738DF7DE-FE00-0B41-B556-8DCA36D1D2B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688513" y="1705420"/>
            <a:ext cx="933450" cy="9334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B27FFC88-8AC2-7D27-38A8-1D69C7A9F426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95325" y="4003056"/>
            <a:ext cx="2694191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DD7C98C9-ACD5-AC53-64F1-FAFDF67274C4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3400425" y="4003056"/>
            <a:ext cx="2694191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0DB11DD-2292-EA61-6409-4437FAA0A118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105525" y="4003056"/>
            <a:ext cx="2694191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64C4A213-9724-CF30-D208-E7F326808032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8810626" y="4003056"/>
            <a:ext cx="2694191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CC2E29DD-F04A-75E1-0FB0-D955B010902A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3389516" y="3618752"/>
            <a:ext cx="2711247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6F11B567-FDA4-DB8F-B241-3A1144FBD235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6094616" y="3618752"/>
            <a:ext cx="2711247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117A42B6-9BA8-C03F-D5D5-2865A151CEF8}"/>
              </a:ext>
            </a:extLst>
          </p:cNvPr>
          <p:cNvSpPr>
            <a:spLocks noGrp="1"/>
          </p:cNvSpPr>
          <p:nvPr>
            <p:ph idx="41" hasCustomPrompt="1"/>
          </p:nvPr>
        </p:nvSpPr>
        <p:spPr>
          <a:xfrm>
            <a:off x="8799717" y="3618752"/>
            <a:ext cx="2711247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B5ABF5-DA22-4CE1-8A97-F129A30990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57076EAE-DCD0-4F0C-B738-BB685A90AA45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04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07BE-D4C0-318F-1556-D6D99981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229E5316-2DD2-EF08-EE8F-57CC9E3451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4416" y="2727576"/>
            <a:ext cx="2711248" cy="3710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5720BC4-F634-1657-7940-5DC6006707C5}"/>
              </a:ext>
            </a:extLst>
          </p:cNvPr>
          <p:cNvSpPr/>
          <p:nvPr userDrawn="1"/>
        </p:nvSpPr>
        <p:spPr>
          <a:xfrm flipV="1">
            <a:off x="684416" y="1765103"/>
            <a:ext cx="2007422" cy="412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CC688BA-FF08-6B4D-B33A-8BA908AF8E94}"/>
              </a:ext>
            </a:extLst>
          </p:cNvPr>
          <p:cNvSpPr/>
          <p:nvPr userDrawn="1"/>
        </p:nvSpPr>
        <p:spPr>
          <a:xfrm flipV="1">
            <a:off x="684416" y="3098603"/>
            <a:ext cx="2007422" cy="412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87907480-4546-B5E4-DCC7-67053FEBDCF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403357" y="2162175"/>
            <a:ext cx="2711247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8749093-8306-9D47-3D98-F220C6F830A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3357" y="2727576"/>
            <a:ext cx="2711248" cy="3710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B50853-5A42-7059-5275-D91C37519881}"/>
              </a:ext>
            </a:extLst>
          </p:cNvPr>
          <p:cNvSpPr/>
          <p:nvPr userDrawn="1"/>
        </p:nvSpPr>
        <p:spPr>
          <a:xfrm flipV="1">
            <a:off x="3403357" y="1765103"/>
            <a:ext cx="2007422" cy="41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6107C2B-A657-7ED2-CE07-3B6B3B5AA4FF}"/>
              </a:ext>
            </a:extLst>
          </p:cNvPr>
          <p:cNvSpPr/>
          <p:nvPr userDrawn="1"/>
        </p:nvSpPr>
        <p:spPr>
          <a:xfrm flipV="1">
            <a:off x="3403357" y="3098603"/>
            <a:ext cx="2007422" cy="412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9DF9D1CC-C86F-771B-5FA7-12798E45A61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089076" y="2727576"/>
            <a:ext cx="2711248" cy="3710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C761DA0-E7D8-4ACE-183D-19434F49E453}"/>
              </a:ext>
            </a:extLst>
          </p:cNvPr>
          <p:cNvSpPr/>
          <p:nvPr userDrawn="1"/>
        </p:nvSpPr>
        <p:spPr>
          <a:xfrm flipV="1">
            <a:off x="6089076" y="1765103"/>
            <a:ext cx="2007422" cy="412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A087F71-9546-BC79-125F-572264C86757}"/>
              </a:ext>
            </a:extLst>
          </p:cNvPr>
          <p:cNvSpPr/>
          <p:nvPr userDrawn="1"/>
        </p:nvSpPr>
        <p:spPr>
          <a:xfrm flipV="1">
            <a:off x="6089076" y="3098603"/>
            <a:ext cx="2007422" cy="412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9A46B3CD-B8AE-0887-148D-5932A76D92A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88479" y="2727576"/>
            <a:ext cx="2711248" cy="3710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67D95DE-68AF-0C13-1F34-EF91EBEE85F7}"/>
              </a:ext>
            </a:extLst>
          </p:cNvPr>
          <p:cNvSpPr/>
          <p:nvPr userDrawn="1"/>
        </p:nvSpPr>
        <p:spPr>
          <a:xfrm flipV="1">
            <a:off x="8788479" y="1765103"/>
            <a:ext cx="2007422" cy="41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14DA5EE-D181-6D0B-5135-1010C2395CC2}"/>
              </a:ext>
            </a:extLst>
          </p:cNvPr>
          <p:cNvSpPr/>
          <p:nvPr userDrawn="1"/>
        </p:nvSpPr>
        <p:spPr>
          <a:xfrm flipV="1">
            <a:off x="8788479" y="3098603"/>
            <a:ext cx="2007422" cy="412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4C38A08D-342D-6F23-20A6-ED35793B24A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95326" y="3429000"/>
            <a:ext cx="2469905" cy="27450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B3BC9249-51F6-2585-A0D8-58F88378053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404498" y="3429000"/>
            <a:ext cx="2469905" cy="27450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3039E831-D28E-F35C-CDFF-DEEFA40842E6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080448" y="3429000"/>
            <a:ext cx="2469905" cy="27450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E71A7CAE-DDA1-CB6D-9649-BDB14A6CBC1C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788479" y="3429000"/>
            <a:ext cx="2469905" cy="27450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B2D4086C-352E-3BA5-7793-2996F0A50EB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089076" y="2162175"/>
            <a:ext cx="2711247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7194A3C6-83AF-2B4D-2657-23E0B172116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788479" y="2162175"/>
            <a:ext cx="2711247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C684AD0B-B083-F36E-3E80-CB62573B740C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84416" y="2162175"/>
            <a:ext cx="2711247" cy="3420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E2C20B3-2E9C-489C-A7E7-BF433014C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33" name="Номер слайда 5">
            <a:extLst>
              <a:ext uri="{FF2B5EF4-FFF2-40B4-BE49-F238E27FC236}">
                <a16:creationId xmlns:a16="http://schemas.microsoft.com/office/drawing/2014/main" id="{B9F1F128-C33A-4355-8D46-24A0AECA0289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2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07BE-D4C0-318F-1556-D6D99981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A66D255B-D81B-3841-0BF9-1DA577DE82B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84213" y="1712915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880D5270-F259-B895-820D-110F55DCBB7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84213" y="2491635"/>
            <a:ext cx="2475750" cy="13476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Контент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5000"/>
              <a:buFontTx/>
              <a:buNone/>
              <a:tabLst/>
              <a:defRPr/>
            </a:pPr>
            <a:r>
              <a:rPr lang="ru-RU" dirty="0"/>
              <a:t>Контент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DAC09E3-45C4-C49C-CEB3-EFFF0BC0CE07}"/>
              </a:ext>
            </a:extLst>
          </p:cNvPr>
          <p:cNvGrpSpPr/>
          <p:nvPr userDrawn="1"/>
        </p:nvGrpSpPr>
        <p:grpSpPr>
          <a:xfrm>
            <a:off x="3463184" y="1554775"/>
            <a:ext cx="2475750" cy="692383"/>
            <a:chOff x="4386968" y="1554775"/>
            <a:chExt cx="2007422" cy="692383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C2BB4239-45C8-89AB-893C-625983C05AB2}"/>
                </a:ext>
              </a:extLst>
            </p:cNvPr>
            <p:cNvSpPr/>
            <p:nvPr userDrawn="1"/>
          </p:nvSpPr>
          <p:spPr>
            <a:xfrm flipV="1">
              <a:off x="4386968" y="1554775"/>
              <a:ext cx="2007422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5CB9B7E4-8883-0234-9EFE-0E472EBFBF4C}"/>
                </a:ext>
              </a:extLst>
            </p:cNvPr>
            <p:cNvSpPr/>
            <p:nvPr userDrawn="1"/>
          </p:nvSpPr>
          <p:spPr>
            <a:xfrm flipV="1">
              <a:off x="4386968" y="2205887"/>
              <a:ext cx="2007422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83AE19C2-DA99-158F-6737-0EA295EDBF24}"/>
              </a:ext>
            </a:extLst>
          </p:cNvPr>
          <p:cNvGrpSpPr/>
          <p:nvPr userDrawn="1"/>
        </p:nvGrpSpPr>
        <p:grpSpPr>
          <a:xfrm>
            <a:off x="6242155" y="1554775"/>
            <a:ext cx="2475750" cy="692383"/>
            <a:chOff x="4386968" y="1554775"/>
            <a:chExt cx="2007422" cy="692383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AD00D3ED-8AAE-F3C0-1CF8-4A073B64FD9B}"/>
                </a:ext>
              </a:extLst>
            </p:cNvPr>
            <p:cNvSpPr/>
            <p:nvPr userDrawn="1"/>
          </p:nvSpPr>
          <p:spPr>
            <a:xfrm flipV="1">
              <a:off x="4386968" y="1554775"/>
              <a:ext cx="2007422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9BD3E49C-73CD-BD39-C9EE-BD1ACCA0F6EA}"/>
                </a:ext>
              </a:extLst>
            </p:cNvPr>
            <p:cNvSpPr/>
            <p:nvPr userDrawn="1"/>
          </p:nvSpPr>
          <p:spPr>
            <a:xfrm flipV="1">
              <a:off x="4386968" y="2205887"/>
              <a:ext cx="2007422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E3B22553-46BA-27AA-3816-E2A6063E3AD2}"/>
              </a:ext>
            </a:extLst>
          </p:cNvPr>
          <p:cNvGrpSpPr/>
          <p:nvPr userDrawn="1"/>
        </p:nvGrpSpPr>
        <p:grpSpPr>
          <a:xfrm>
            <a:off x="9021127" y="1554775"/>
            <a:ext cx="2475750" cy="692383"/>
            <a:chOff x="4386968" y="1554775"/>
            <a:chExt cx="2007422" cy="692383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30C39A3-A3C1-D46A-FA45-218F1950E368}"/>
                </a:ext>
              </a:extLst>
            </p:cNvPr>
            <p:cNvSpPr/>
            <p:nvPr userDrawn="1"/>
          </p:nvSpPr>
          <p:spPr>
            <a:xfrm flipV="1">
              <a:off x="4386968" y="1554775"/>
              <a:ext cx="2007422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A7877F2F-DF2A-A632-791D-76CF275FB2F7}"/>
                </a:ext>
              </a:extLst>
            </p:cNvPr>
            <p:cNvSpPr/>
            <p:nvPr userDrawn="1"/>
          </p:nvSpPr>
          <p:spPr>
            <a:xfrm flipV="1">
              <a:off x="4386968" y="2205887"/>
              <a:ext cx="2007422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06F1CF0-5CEA-0E87-A4DC-85264CA165A0}"/>
              </a:ext>
            </a:extLst>
          </p:cNvPr>
          <p:cNvGrpSpPr/>
          <p:nvPr userDrawn="1"/>
        </p:nvGrpSpPr>
        <p:grpSpPr>
          <a:xfrm>
            <a:off x="684213" y="1554775"/>
            <a:ext cx="2475750" cy="692383"/>
            <a:chOff x="684213" y="1554775"/>
            <a:chExt cx="2475750" cy="692383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4FE6E3F-5474-44F4-81C4-A755960CB529}"/>
                </a:ext>
              </a:extLst>
            </p:cNvPr>
            <p:cNvSpPr/>
            <p:nvPr userDrawn="1"/>
          </p:nvSpPr>
          <p:spPr>
            <a:xfrm flipV="1">
              <a:off x="684213" y="1554775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96F003FE-0335-D881-75E3-143C60C2005B}"/>
                </a:ext>
              </a:extLst>
            </p:cNvPr>
            <p:cNvSpPr/>
            <p:nvPr userDrawn="1"/>
          </p:nvSpPr>
          <p:spPr>
            <a:xfrm flipV="1">
              <a:off x="684213" y="2205887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3" name="Объект 2">
            <a:extLst>
              <a:ext uri="{FF2B5EF4-FFF2-40B4-BE49-F238E27FC236}">
                <a16:creationId xmlns:a16="http://schemas.microsoft.com/office/drawing/2014/main" id="{28D7EF72-3A7B-08CC-F6FD-34007B40F19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5326" y="4001827"/>
            <a:ext cx="2469905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C9E67ADA-9FC9-9843-5AED-0505AD6BF1F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3472474" y="4001827"/>
            <a:ext cx="2469905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1410F4C3-57E0-3225-324B-478C6E4B01E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49622" y="4001827"/>
            <a:ext cx="2469905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202D8836-99CC-9B26-1FAE-D11EDEE84501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9026770" y="4001827"/>
            <a:ext cx="2469905" cy="217094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13EA649-99EC-F3AE-C925-F56FD45F07F7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3455988" y="1712915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6634CE0C-A5E5-9157-1F1F-E7CAD49642F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227763" y="1712915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3C1ED56C-7BD7-58B4-6AEB-78E22DC62D86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999538" y="1712915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2CDBE34F-B1A9-DECD-170C-42D3BC82106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465513" y="2491635"/>
            <a:ext cx="2475750" cy="13476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Контент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5000"/>
              <a:buFontTx/>
              <a:buNone/>
              <a:tabLst/>
              <a:defRPr/>
            </a:pPr>
            <a:r>
              <a:rPr lang="ru-RU" dirty="0"/>
              <a:t>Контент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42F9AB37-7BA7-4B67-129C-C54470473310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6246813" y="2491635"/>
            <a:ext cx="2475750" cy="13476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Контент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5000"/>
              <a:buFontTx/>
              <a:buNone/>
              <a:tabLst/>
              <a:defRPr/>
            </a:pPr>
            <a:r>
              <a:rPr lang="ru-RU" dirty="0"/>
              <a:t>Контент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0FAB4BB0-1F06-5B18-3B62-781BC9C93F81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9028112" y="2491635"/>
            <a:ext cx="2475750" cy="13476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Контент</a:t>
            </a:r>
          </a:p>
          <a:p>
            <a:pPr marL="0" marR="0" lvl="0" indent="0" algn="l" defTabSz="914400" rtl="0" eaLnBrk="1" fontAlgn="auto" latinLnBrk="0" hangingPunct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25000"/>
              <a:buFontTx/>
              <a:buNone/>
              <a:tabLst/>
              <a:defRPr/>
            </a:pPr>
            <a:r>
              <a:rPr lang="ru-RU" dirty="0"/>
              <a:t>Контент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35D3F26-DA79-44B5-B165-FAB2A74DF9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id="{2C95F327-F1E7-413E-911C-C562CE15CFA5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49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нфографика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16C0D74A-DE32-85C5-83A8-CE344386DE09}"/>
              </a:ext>
            </a:extLst>
          </p:cNvPr>
          <p:cNvCxnSpPr>
            <a:cxnSpLocks/>
          </p:cNvCxnSpPr>
          <p:nvPr userDrawn="1"/>
        </p:nvCxnSpPr>
        <p:spPr>
          <a:xfrm flipV="1">
            <a:off x="695325" y="1764381"/>
            <a:ext cx="10783381" cy="1757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07BE-D4C0-318F-1556-D6D99981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28D7EF72-3A7B-08CC-F6FD-34007B40F19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767596" y="2847594"/>
            <a:ext cx="1691258" cy="233582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657EF5CB-5A72-2C33-317B-4AE9CD4148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39939" y="5544428"/>
            <a:ext cx="8110738" cy="517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Montserrat" panose="00000500000000000000" pitchFamily="2" charset="-52"/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20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100"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75B9DE1B-7B97-1145-775E-900729929FAA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9728716" y="2847594"/>
            <a:ext cx="1691258" cy="233582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0" name="Объект 2">
            <a:extLst>
              <a:ext uri="{FF2B5EF4-FFF2-40B4-BE49-F238E27FC236}">
                <a16:creationId xmlns:a16="http://schemas.microsoft.com/office/drawing/2014/main" id="{EE970A24-08F1-A5A5-BDAF-ED3216384ACC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3007876" y="2847594"/>
            <a:ext cx="1691258" cy="233582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57F0C29C-D757-B298-10F1-A7E9057EDCB9}"/>
              </a:ext>
            </a:extLst>
          </p:cNvPr>
          <p:cNvSpPr>
            <a:spLocks noGrp="1"/>
          </p:cNvSpPr>
          <p:nvPr>
            <p:ph idx="39"/>
          </p:nvPr>
        </p:nvSpPr>
        <p:spPr>
          <a:xfrm>
            <a:off x="5248156" y="2847594"/>
            <a:ext cx="1691258" cy="233582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2" name="Объект 2">
            <a:extLst>
              <a:ext uri="{FF2B5EF4-FFF2-40B4-BE49-F238E27FC236}">
                <a16:creationId xmlns:a16="http://schemas.microsoft.com/office/drawing/2014/main" id="{81CF373E-19A5-2ADE-CB49-A57F11B3D3E7}"/>
              </a:ext>
            </a:extLst>
          </p:cNvPr>
          <p:cNvSpPr>
            <a:spLocks noGrp="1"/>
          </p:cNvSpPr>
          <p:nvPr>
            <p:ph idx="40"/>
          </p:nvPr>
        </p:nvSpPr>
        <p:spPr>
          <a:xfrm>
            <a:off x="7488436" y="2847594"/>
            <a:ext cx="1691258" cy="233582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C2191ED6-9A77-E84A-2B53-F33E7D08D47E}"/>
              </a:ext>
            </a:extLst>
          </p:cNvPr>
          <p:cNvGrpSpPr/>
          <p:nvPr userDrawn="1"/>
        </p:nvGrpSpPr>
        <p:grpSpPr>
          <a:xfrm>
            <a:off x="1240459" y="1391545"/>
            <a:ext cx="745532" cy="763248"/>
            <a:chOff x="1323638" y="1391545"/>
            <a:chExt cx="745532" cy="763248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F2E71314-4B7C-4095-FEAA-C7C132F79F5B}"/>
                </a:ext>
              </a:extLst>
            </p:cNvPr>
            <p:cNvSpPr/>
            <p:nvPr userDrawn="1"/>
          </p:nvSpPr>
          <p:spPr>
            <a:xfrm>
              <a:off x="1323638" y="1391545"/>
              <a:ext cx="745532" cy="7632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7FF34028-C7F7-55C9-19F8-9E6C13A764B1}"/>
                </a:ext>
              </a:extLst>
            </p:cNvPr>
            <p:cNvSpPr/>
            <p:nvPr userDrawn="1"/>
          </p:nvSpPr>
          <p:spPr>
            <a:xfrm>
              <a:off x="1604498" y="1533184"/>
              <a:ext cx="250496" cy="479970"/>
            </a:xfrm>
            <a:prstGeom prst="chevron">
              <a:avLst>
                <a:gd name="adj" fmla="val 78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AF3A10A7-39DA-3913-DC34-D0EFA062DEFE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592978" y="2326998"/>
            <a:ext cx="2040494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1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07" name="Объект 2">
            <a:extLst>
              <a:ext uri="{FF2B5EF4-FFF2-40B4-BE49-F238E27FC236}">
                <a16:creationId xmlns:a16="http://schemas.microsoft.com/office/drawing/2014/main" id="{C434FBF1-22CF-DDCC-3AD1-0778EA661867}"/>
              </a:ext>
            </a:extLst>
          </p:cNvPr>
          <p:cNvSpPr>
            <a:spLocks noGrp="1"/>
          </p:cNvSpPr>
          <p:nvPr userDrawn="1">
            <p:ph idx="41" hasCustomPrompt="1"/>
          </p:nvPr>
        </p:nvSpPr>
        <p:spPr>
          <a:xfrm>
            <a:off x="2833258" y="2326998"/>
            <a:ext cx="2040494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1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08" name="Объект 2">
            <a:extLst>
              <a:ext uri="{FF2B5EF4-FFF2-40B4-BE49-F238E27FC236}">
                <a16:creationId xmlns:a16="http://schemas.microsoft.com/office/drawing/2014/main" id="{1BC77617-C131-BCF0-859B-F6484EBD34F3}"/>
              </a:ext>
            </a:extLst>
          </p:cNvPr>
          <p:cNvSpPr>
            <a:spLocks noGrp="1"/>
          </p:cNvSpPr>
          <p:nvPr userDrawn="1">
            <p:ph idx="42" hasCustomPrompt="1"/>
          </p:nvPr>
        </p:nvSpPr>
        <p:spPr>
          <a:xfrm>
            <a:off x="5073538" y="2326998"/>
            <a:ext cx="2040494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1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09" name="Объект 2">
            <a:extLst>
              <a:ext uri="{FF2B5EF4-FFF2-40B4-BE49-F238E27FC236}">
                <a16:creationId xmlns:a16="http://schemas.microsoft.com/office/drawing/2014/main" id="{421D55B6-3FB5-E5FB-9485-C5E1D698406B}"/>
              </a:ext>
            </a:extLst>
          </p:cNvPr>
          <p:cNvSpPr>
            <a:spLocks noGrp="1"/>
          </p:cNvSpPr>
          <p:nvPr userDrawn="1">
            <p:ph idx="43" hasCustomPrompt="1"/>
          </p:nvPr>
        </p:nvSpPr>
        <p:spPr>
          <a:xfrm>
            <a:off x="7313818" y="2326998"/>
            <a:ext cx="2040494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1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10" name="Объект 2">
            <a:extLst>
              <a:ext uri="{FF2B5EF4-FFF2-40B4-BE49-F238E27FC236}">
                <a16:creationId xmlns:a16="http://schemas.microsoft.com/office/drawing/2014/main" id="{B8743C96-5B8E-07BF-7FC6-B2D6A737A4B2}"/>
              </a:ext>
            </a:extLst>
          </p:cNvPr>
          <p:cNvSpPr>
            <a:spLocks noGrp="1"/>
          </p:cNvSpPr>
          <p:nvPr userDrawn="1">
            <p:ph idx="44" hasCustomPrompt="1"/>
          </p:nvPr>
        </p:nvSpPr>
        <p:spPr>
          <a:xfrm>
            <a:off x="9554098" y="2326998"/>
            <a:ext cx="2040494" cy="3420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1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  <a:p>
            <a:pPr lvl="0"/>
            <a:r>
              <a:rPr lang="ru-RU" dirty="0"/>
              <a:t>ПОДПИСЬ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DEB31E7-707E-AE1C-DE79-382A9B5C3AC3}"/>
              </a:ext>
            </a:extLst>
          </p:cNvPr>
          <p:cNvSpPr/>
          <p:nvPr userDrawn="1"/>
        </p:nvSpPr>
        <p:spPr>
          <a:xfrm flipV="1">
            <a:off x="678000" y="5439855"/>
            <a:ext cx="10836000" cy="412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E4FC92D3-C109-2371-FE2F-BA0E68AE0B30}"/>
              </a:ext>
            </a:extLst>
          </p:cNvPr>
          <p:cNvSpPr/>
          <p:nvPr userDrawn="1"/>
        </p:nvSpPr>
        <p:spPr>
          <a:xfrm flipV="1">
            <a:off x="678000" y="6144645"/>
            <a:ext cx="10836000" cy="412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46F85ABA-3704-7038-550C-73FF5F6B7C9E}"/>
              </a:ext>
            </a:extLst>
          </p:cNvPr>
          <p:cNvGrpSpPr/>
          <p:nvPr userDrawn="1"/>
        </p:nvGrpSpPr>
        <p:grpSpPr>
          <a:xfrm>
            <a:off x="10201579" y="1391545"/>
            <a:ext cx="745532" cy="763248"/>
            <a:chOff x="1323638" y="1391545"/>
            <a:chExt cx="745532" cy="763248"/>
          </a:xfrm>
        </p:grpSpPr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2C7D9735-DA41-931F-1F85-21B8CF133C26}"/>
                </a:ext>
              </a:extLst>
            </p:cNvPr>
            <p:cNvSpPr/>
            <p:nvPr userDrawn="1"/>
          </p:nvSpPr>
          <p:spPr>
            <a:xfrm>
              <a:off x="1323638" y="1391545"/>
              <a:ext cx="745532" cy="7632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Стрелка: шеврон 137">
              <a:extLst>
                <a:ext uri="{FF2B5EF4-FFF2-40B4-BE49-F238E27FC236}">
                  <a16:creationId xmlns:a16="http://schemas.microsoft.com/office/drawing/2014/main" id="{CFEC0F80-1589-D021-37D1-F3775C7EE8DA}"/>
                </a:ext>
              </a:extLst>
            </p:cNvPr>
            <p:cNvSpPr/>
            <p:nvPr userDrawn="1"/>
          </p:nvSpPr>
          <p:spPr>
            <a:xfrm>
              <a:off x="1604498" y="1533184"/>
              <a:ext cx="250496" cy="479970"/>
            </a:xfrm>
            <a:prstGeom prst="chevron">
              <a:avLst>
                <a:gd name="adj" fmla="val 78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7A7E7F14-8F38-4A4A-F002-F60373099707}"/>
              </a:ext>
            </a:extLst>
          </p:cNvPr>
          <p:cNvGrpSpPr/>
          <p:nvPr userDrawn="1"/>
        </p:nvGrpSpPr>
        <p:grpSpPr>
          <a:xfrm>
            <a:off x="7961299" y="1391545"/>
            <a:ext cx="745532" cy="763248"/>
            <a:chOff x="1323638" y="1391545"/>
            <a:chExt cx="745532" cy="763248"/>
          </a:xfrm>
        </p:grpSpPr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906235A0-1BEA-AB4C-B492-9220A43B5E96}"/>
                </a:ext>
              </a:extLst>
            </p:cNvPr>
            <p:cNvSpPr/>
            <p:nvPr userDrawn="1"/>
          </p:nvSpPr>
          <p:spPr>
            <a:xfrm>
              <a:off x="1323638" y="1391545"/>
              <a:ext cx="745532" cy="7632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Стрелка: шеврон 140">
              <a:extLst>
                <a:ext uri="{FF2B5EF4-FFF2-40B4-BE49-F238E27FC236}">
                  <a16:creationId xmlns:a16="http://schemas.microsoft.com/office/drawing/2014/main" id="{68036DD4-D7B0-1CC0-5FB0-DB58261E9EF5}"/>
                </a:ext>
              </a:extLst>
            </p:cNvPr>
            <p:cNvSpPr/>
            <p:nvPr userDrawn="1"/>
          </p:nvSpPr>
          <p:spPr>
            <a:xfrm>
              <a:off x="1604498" y="1533184"/>
              <a:ext cx="250496" cy="479970"/>
            </a:xfrm>
            <a:prstGeom prst="chevron">
              <a:avLst>
                <a:gd name="adj" fmla="val 78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1B886F1E-B7E2-D6D0-BC45-7B6F529D2EDA}"/>
              </a:ext>
            </a:extLst>
          </p:cNvPr>
          <p:cNvGrpSpPr/>
          <p:nvPr userDrawn="1"/>
        </p:nvGrpSpPr>
        <p:grpSpPr>
          <a:xfrm>
            <a:off x="5721019" y="1391545"/>
            <a:ext cx="745532" cy="763248"/>
            <a:chOff x="1323638" y="1391545"/>
            <a:chExt cx="745532" cy="763248"/>
          </a:xfrm>
        </p:grpSpPr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4A61116D-0A2D-F865-35F1-026B5ADF4D72}"/>
                </a:ext>
              </a:extLst>
            </p:cNvPr>
            <p:cNvSpPr/>
            <p:nvPr userDrawn="1"/>
          </p:nvSpPr>
          <p:spPr>
            <a:xfrm>
              <a:off x="1323638" y="1391545"/>
              <a:ext cx="745532" cy="7632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Стрелка: шеврон 143">
              <a:extLst>
                <a:ext uri="{FF2B5EF4-FFF2-40B4-BE49-F238E27FC236}">
                  <a16:creationId xmlns:a16="http://schemas.microsoft.com/office/drawing/2014/main" id="{B4ECF7EC-1000-0A44-E09E-CC3B73E8B449}"/>
                </a:ext>
              </a:extLst>
            </p:cNvPr>
            <p:cNvSpPr/>
            <p:nvPr userDrawn="1"/>
          </p:nvSpPr>
          <p:spPr>
            <a:xfrm>
              <a:off x="1604498" y="1533184"/>
              <a:ext cx="250496" cy="479970"/>
            </a:xfrm>
            <a:prstGeom prst="chevron">
              <a:avLst>
                <a:gd name="adj" fmla="val 78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92C735C6-D9F5-38DA-A9DF-B88A5DBBDAD4}"/>
              </a:ext>
            </a:extLst>
          </p:cNvPr>
          <p:cNvGrpSpPr/>
          <p:nvPr userDrawn="1"/>
        </p:nvGrpSpPr>
        <p:grpSpPr>
          <a:xfrm>
            <a:off x="3480739" y="1391545"/>
            <a:ext cx="745532" cy="763248"/>
            <a:chOff x="1323638" y="1391545"/>
            <a:chExt cx="745532" cy="763248"/>
          </a:xfrm>
        </p:grpSpPr>
        <p:sp>
          <p:nvSpPr>
            <p:cNvPr id="146" name="Овал 145">
              <a:extLst>
                <a:ext uri="{FF2B5EF4-FFF2-40B4-BE49-F238E27FC236}">
                  <a16:creationId xmlns:a16="http://schemas.microsoft.com/office/drawing/2014/main" id="{A4AE7C5D-A9BE-A9F8-7DDF-9F0E5D81F31C}"/>
                </a:ext>
              </a:extLst>
            </p:cNvPr>
            <p:cNvSpPr/>
            <p:nvPr userDrawn="1"/>
          </p:nvSpPr>
          <p:spPr>
            <a:xfrm>
              <a:off x="1323638" y="1391545"/>
              <a:ext cx="745532" cy="7632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Стрелка: шеврон 146">
              <a:extLst>
                <a:ext uri="{FF2B5EF4-FFF2-40B4-BE49-F238E27FC236}">
                  <a16:creationId xmlns:a16="http://schemas.microsoft.com/office/drawing/2014/main" id="{E01BCC0C-7023-B54F-1689-5FB753FA2375}"/>
                </a:ext>
              </a:extLst>
            </p:cNvPr>
            <p:cNvSpPr/>
            <p:nvPr userDrawn="1"/>
          </p:nvSpPr>
          <p:spPr>
            <a:xfrm>
              <a:off x="1604498" y="1533184"/>
              <a:ext cx="250496" cy="479970"/>
            </a:xfrm>
            <a:prstGeom prst="chevron">
              <a:avLst>
                <a:gd name="adj" fmla="val 78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4B4535-295A-4C7A-B614-B19EF562B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35" name="Номер слайда 5">
            <a:extLst>
              <a:ext uri="{FF2B5EF4-FFF2-40B4-BE49-F238E27FC236}">
                <a16:creationId xmlns:a16="http://schemas.microsoft.com/office/drawing/2014/main" id="{112D1367-C116-4434-A315-506ACD27D191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3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нфографика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F07BE-D4C0-318F-1556-D6D99981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A66D255B-D81B-3841-0BF9-1DA577DE82B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84213" y="3760441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880D5270-F259-B895-820D-110F55DCBB7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4213" y="2192189"/>
            <a:ext cx="2475750" cy="13218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06F1CF0-5CEA-0E87-A4DC-85264CA165A0}"/>
              </a:ext>
            </a:extLst>
          </p:cNvPr>
          <p:cNvGrpSpPr/>
          <p:nvPr userDrawn="1"/>
        </p:nvGrpSpPr>
        <p:grpSpPr>
          <a:xfrm>
            <a:off x="684213" y="3592776"/>
            <a:ext cx="2475750" cy="692383"/>
            <a:chOff x="684213" y="1554775"/>
            <a:chExt cx="2475750" cy="692383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4FE6E3F-5474-44F4-81C4-A755960CB529}"/>
                </a:ext>
              </a:extLst>
            </p:cNvPr>
            <p:cNvSpPr/>
            <p:nvPr userDrawn="1"/>
          </p:nvSpPr>
          <p:spPr>
            <a:xfrm flipV="1">
              <a:off x="684213" y="1554775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96F003FE-0335-D881-75E3-143C60C2005B}"/>
                </a:ext>
              </a:extLst>
            </p:cNvPr>
            <p:cNvSpPr/>
            <p:nvPr userDrawn="1"/>
          </p:nvSpPr>
          <p:spPr>
            <a:xfrm flipV="1">
              <a:off x="684213" y="2205887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1168A80-CF9A-7595-1B32-9524389B84D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84213" y="1265021"/>
            <a:ext cx="2475750" cy="8095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84" name="Объект 2">
            <a:extLst>
              <a:ext uri="{FF2B5EF4-FFF2-40B4-BE49-F238E27FC236}">
                <a16:creationId xmlns:a16="http://schemas.microsoft.com/office/drawing/2014/main" id="{8C9B506C-224F-EB4B-9E04-2C3D6887841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63184" y="2192189"/>
            <a:ext cx="2475750" cy="13218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8C57E6AA-BD1E-4018-D745-9B40802E0A46}"/>
              </a:ext>
            </a:extLst>
          </p:cNvPr>
          <p:cNvGrpSpPr/>
          <p:nvPr userDrawn="1"/>
        </p:nvGrpSpPr>
        <p:grpSpPr>
          <a:xfrm>
            <a:off x="3463184" y="3592776"/>
            <a:ext cx="2475750" cy="692383"/>
            <a:chOff x="684213" y="1554775"/>
            <a:chExt cx="2475750" cy="692383"/>
          </a:xfrm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66B9E2B4-6910-6764-3F2C-192D4CC19505}"/>
                </a:ext>
              </a:extLst>
            </p:cNvPr>
            <p:cNvSpPr/>
            <p:nvPr userDrawn="1"/>
          </p:nvSpPr>
          <p:spPr>
            <a:xfrm flipV="1">
              <a:off x="684213" y="1554775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DE28361-0191-4DFA-24C7-B81AC4443703}"/>
                </a:ext>
              </a:extLst>
            </p:cNvPr>
            <p:cNvSpPr/>
            <p:nvPr userDrawn="1"/>
          </p:nvSpPr>
          <p:spPr>
            <a:xfrm flipV="1">
              <a:off x="684213" y="2205887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9" name="Объект 2">
            <a:extLst>
              <a:ext uri="{FF2B5EF4-FFF2-40B4-BE49-F238E27FC236}">
                <a16:creationId xmlns:a16="http://schemas.microsoft.com/office/drawing/2014/main" id="{D38939BD-C9E3-EF53-6D4E-C3FAAC893A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463184" y="1265021"/>
            <a:ext cx="2475750" cy="8095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1" name="Объект 2">
            <a:extLst>
              <a:ext uri="{FF2B5EF4-FFF2-40B4-BE49-F238E27FC236}">
                <a16:creationId xmlns:a16="http://schemas.microsoft.com/office/drawing/2014/main" id="{CD73F0B6-F288-539B-626B-7EE39C1771F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242960" y="2192189"/>
            <a:ext cx="2475750" cy="13218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F2748F86-DDF3-1D0F-9F5C-D09D61E2AF5C}"/>
              </a:ext>
            </a:extLst>
          </p:cNvPr>
          <p:cNvGrpSpPr/>
          <p:nvPr userDrawn="1"/>
        </p:nvGrpSpPr>
        <p:grpSpPr>
          <a:xfrm>
            <a:off x="6242960" y="3592776"/>
            <a:ext cx="2475750" cy="692383"/>
            <a:chOff x="684213" y="1554775"/>
            <a:chExt cx="2475750" cy="692383"/>
          </a:xfrm>
        </p:grpSpPr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B3714AFC-7ADD-386C-24FD-2558D4D11FBB}"/>
                </a:ext>
              </a:extLst>
            </p:cNvPr>
            <p:cNvSpPr/>
            <p:nvPr userDrawn="1"/>
          </p:nvSpPr>
          <p:spPr>
            <a:xfrm flipV="1">
              <a:off x="684213" y="1554775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68C78BF6-17A9-55C6-B72E-4B66143BC5E2}"/>
                </a:ext>
              </a:extLst>
            </p:cNvPr>
            <p:cNvSpPr/>
            <p:nvPr userDrawn="1"/>
          </p:nvSpPr>
          <p:spPr>
            <a:xfrm flipV="1">
              <a:off x="684213" y="2205887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6" name="Объект 2">
            <a:extLst>
              <a:ext uri="{FF2B5EF4-FFF2-40B4-BE49-F238E27FC236}">
                <a16:creationId xmlns:a16="http://schemas.microsoft.com/office/drawing/2014/main" id="{4FC5C87F-C426-4A6A-42E8-841F4EC946C8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2960" y="1265021"/>
            <a:ext cx="2475750" cy="8095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8" name="Объект 2">
            <a:extLst>
              <a:ext uri="{FF2B5EF4-FFF2-40B4-BE49-F238E27FC236}">
                <a16:creationId xmlns:a16="http://schemas.microsoft.com/office/drawing/2014/main" id="{7B57603B-6E77-8704-EEE0-9987826CBD5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022736" y="2192189"/>
            <a:ext cx="2475750" cy="13218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B28AEDD-4390-1F33-86CE-970719048C72}"/>
              </a:ext>
            </a:extLst>
          </p:cNvPr>
          <p:cNvGrpSpPr/>
          <p:nvPr userDrawn="1"/>
        </p:nvGrpSpPr>
        <p:grpSpPr>
          <a:xfrm>
            <a:off x="9022736" y="3592776"/>
            <a:ext cx="2475750" cy="692383"/>
            <a:chOff x="684213" y="1554775"/>
            <a:chExt cx="2475750" cy="692383"/>
          </a:xfrm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CDCF955A-832C-4750-E488-53CBEA6AA3A0}"/>
                </a:ext>
              </a:extLst>
            </p:cNvPr>
            <p:cNvSpPr/>
            <p:nvPr userDrawn="1"/>
          </p:nvSpPr>
          <p:spPr>
            <a:xfrm flipV="1">
              <a:off x="684213" y="1554775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9DB705A2-0090-6600-745A-34E0C1C0E67C}"/>
                </a:ext>
              </a:extLst>
            </p:cNvPr>
            <p:cNvSpPr/>
            <p:nvPr userDrawn="1"/>
          </p:nvSpPr>
          <p:spPr>
            <a:xfrm flipV="1">
              <a:off x="684213" y="2205887"/>
              <a:ext cx="2475750" cy="412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3" name="Объект 2">
            <a:extLst>
              <a:ext uri="{FF2B5EF4-FFF2-40B4-BE49-F238E27FC236}">
                <a16:creationId xmlns:a16="http://schemas.microsoft.com/office/drawing/2014/main" id="{6C023D1F-B7BA-7B53-35DF-27BED3248C38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9022736" y="1265021"/>
            <a:ext cx="2475750" cy="8095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84936528-4FCC-CC9B-A4EB-17A08889282C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95326" y="4363928"/>
            <a:ext cx="2469905" cy="181144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1BB406A3-71CA-6BD4-AF3F-40C5529D21BA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3471129" y="4363928"/>
            <a:ext cx="2469905" cy="181144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3C748344-E86A-314B-C04D-B32FE24ABD9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246932" y="4363928"/>
            <a:ext cx="2469905" cy="181144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8606D5C1-A2E1-0953-C64B-2BD52CF5E2E7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9022736" y="4363928"/>
            <a:ext cx="2469905" cy="1811446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7067CB37-9D11-BA60-77D3-44C2E3E57526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3462338" y="3760441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9CDA55B7-6D6E-41F9-8BF1-3117FBEB2B56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6240463" y="3760441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C0A7CE28-37A3-E500-D0E8-A8CF336CB9A8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9018588" y="3760441"/>
            <a:ext cx="2475750" cy="4523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40000"/>
              </a:lnSpc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r>
              <a:rPr lang="ru-RU" dirty="0"/>
              <a:t>В ДВЕ СТРОКИ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B858C8-BF9C-4E3F-8B67-4E58991E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40" name="Номер слайда 5">
            <a:extLst>
              <a:ext uri="{FF2B5EF4-FFF2-40B4-BE49-F238E27FC236}">
                <a16:creationId xmlns:a16="http://schemas.microsoft.com/office/drawing/2014/main" id="{0C770909-7090-4DF2-B33C-BBCCA31055CD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29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F044415-9390-E5CE-F76F-97231823A1A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95326" y="1570464"/>
            <a:ext cx="5411585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4D30B25-9412-C20F-3384-30DEF407496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1" y="1570464"/>
            <a:ext cx="5411585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F257FDA6-9295-B422-9944-58D03F4E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15" y="1905000"/>
            <a:ext cx="541158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826C62B-CF67-6B3E-F391-C49D0DD0BDF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1" y="1905000"/>
            <a:ext cx="541158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3F30D5-1654-46E8-BA05-3F94E65A0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FE62B4D-8C6A-4DD4-B590-7AD711600EDF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"/>
            <a:ext cx="12191154" cy="68575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2B093A-DD1D-4083-8668-F3D502717A8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9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1AD89F0-D143-B08B-655C-70017C473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4095642"/>
            <a:ext cx="10801352" cy="5961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1F224A-3EEB-9FAB-297A-E098D8795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2563658"/>
            <a:ext cx="10801352" cy="13271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3916-40FD-1EEB-3592-5438E52F1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681038"/>
            <a:ext cx="2106448" cy="42348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F8D5A4-40FF-4A37-89F4-D0E9D6A17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349960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3B270AD-5FA4-4C6D-A4F7-E8040FC39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687417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850F381-DBEA-49F0-B3E1-FBB741A6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6024874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15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ы. Евро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8487E-5585-9529-1502-1547B9D25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Карты. Европа</a:t>
            </a:r>
          </a:p>
        </p:txBody>
      </p:sp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D68E621C-C3C2-58B6-1A34-DC93BBA52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673"/>
          </a:blip>
          <a:stretch>
            <a:fillRect/>
          </a:stretch>
        </p:blipFill>
        <p:spPr>
          <a:xfrm>
            <a:off x="1134187" y="1529424"/>
            <a:ext cx="5530381" cy="42225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5F20D518-5FDD-DED1-27F1-DB333EEEF6A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440411" y="1570464"/>
            <a:ext cx="4067175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80806E2-14A2-9CDD-4226-7C20780D25C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39025" y="1905000"/>
            <a:ext cx="406717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F9EB321-9A8C-6446-ED3F-63D998EB830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748213" y="2774726"/>
            <a:ext cx="1397245" cy="232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 b="1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871151AE-9194-3E06-7C47-461D6A28183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463783" y="3429000"/>
            <a:ext cx="1397245" cy="232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 b="1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Город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27AFBC-4E08-447A-8540-24B796C2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E7FA086F-A38B-4E91-B479-80A41986FCDD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613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ы. Евраз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8487E-5585-9529-1502-1547B9D25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Карты. Евразия</a:t>
            </a:r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F92F6B15-29C1-D35B-FD6F-358A5EBF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988"/>
          </a:blip>
          <a:stretch>
            <a:fillRect/>
          </a:stretch>
        </p:blipFill>
        <p:spPr>
          <a:xfrm>
            <a:off x="557074" y="1905000"/>
            <a:ext cx="6663159" cy="373425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9493D641-66DC-46CD-4693-AE4AF3A4316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440411" y="1570464"/>
            <a:ext cx="4067175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F045FE9-54BB-FB1B-1A6B-973AC1290C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557713" y="2909430"/>
            <a:ext cx="1397245" cy="232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 b="1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1678492-38E7-EF46-8B51-17217BF8B89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395663" y="3549409"/>
            <a:ext cx="1397245" cy="232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 b="1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B6A088F-90C4-FD4D-FBBB-BCA88DF349B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39025" y="1905000"/>
            <a:ext cx="406717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32F88F-D986-400A-86F5-E58BA51AB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F17D121-ED0B-446E-94C4-83C70F6B3565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833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ы. Рос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8487E-5585-9529-1502-1547B9D25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Карты. Россия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72D210F-A42C-36BA-B77C-6B2619738341}"/>
              </a:ext>
            </a:extLst>
          </p:cNvPr>
          <p:cNvGrpSpPr/>
          <p:nvPr userDrawn="1"/>
        </p:nvGrpSpPr>
        <p:grpSpPr>
          <a:xfrm>
            <a:off x="684213" y="1781176"/>
            <a:ext cx="6588120" cy="3533927"/>
            <a:chOff x="-21633989" y="-6079676"/>
            <a:chExt cx="19860901" cy="10653565"/>
          </a:xfrm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B4EB0E9C-FD1B-0122-738A-41AED98A3F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4694787" y="-3934357"/>
              <a:ext cx="7851239" cy="8508246"/>
            </a:xfrm>
            <a:custGeom>
              <a:avLst/>
              <a:gdLst>
                <a:gd name="T0" fmla="*/ 1028 w 1694"/>
                <a:gd name="T1" fmla="*/ 974 h 1921"/>
                <a:gd name="T2" fmla="*/ 991 w 1694"/>
                <a:gd name="T3" fmla="*/ 859 h 1921"/>
                <a:gd name="T4" fmla="*/ 971 w 1694"/>
                <a:gd name="T5" fmla="*/ 699 h 1921"/>
                <a:gd name="T6" fmla="*/ 1056 w 1694"/>
                <a:gd name="T7" fmla="*/ 586 h 1921"/>
                <a:gd name="T8" fmla="*/ 995 w 1694"/>
                <a:gd name="T9" fmla="*/ 466 h 1921"/>
                <a:gd name="T10" fmla="*/ 974 w 1694"/>
                <a:gd name="T11" fmla="*/ 457 h 1921"/>
                <a:gd name="T12" fmla="*/ 948 w 1694"/>
                <a:gd name="T13" fmla="*/ 432 h 1921"/>
                <a:gd name="T14" fmla="*/ 990 w 1694"/>
                <a:gd name="T15" fmla="*/ 305 h 1921"/>
                <a:gd name="T16" fmla="*/ 894 w 1694"/>
                <a:gd name="T17" fmla="*/ 274 h 1921"/>
                <a:gd name="T18" fmla="*/ 826 w 1694"/>
                <a:gd name="T19" fmla="*/ 214 h 1921"/>
                <a:gd name="T20" fmla="*/ 780 w 1694"/>
                <a:gd name="T21" fmla="*/ 327 h 1921"/>
                <a:gd name="T22" fmla="*/ 687 w 1694"/>
                <a:gd name="T23" fmla="*/ 350 h 1921"/>
                <a:gd name="T24" fmla="*/ 582 w 1694"/>
                <a:gd name="T25" fmla="*/ 431 h 1921"/>
                <a:gd name="T26" fmla="*/ 522 w 1694"/>
                <a:gd name="T27" fmla="*/ 488 h 1921"/>
                <a:gd name="T28" fmla="*/ 491 w 1694"/>
                <a:gd name="T29" fmla="*/ 600 h 1921"/>
                <a:gd name="T30" fmla="*/ 435 w 1694"/>
                <a:gd name="T31" fmla="*/ 574 h 1921"/>
                <a:gd name="T32" fmla="*/ 430 w 1694"/>
                <a:gd name="T33" fmla="*/ 673 h 1921"/>
                <a:gd name="T34" fmla="*/ 459 w 1694"/>
                <a:gd name="T35" fmla="*/ 738 h 1921"/>
                <a:gd name="T36" fmla="*/ 455 w 1694"/>
                <a:gd name="T37" fmla="*/ 841 h 1921"/>
                <a:gd name="T38" fmla="*/ 482 w 1694"/>
                <a:gd name="T39" fmla="*/ 952 h 1921"/>
                <a:gd name="T40" fmla="*/ 511 w 1694"/>
                <a:gd name="T41" fmla="*/ 1074 h 1921"/>
                <a:gd name="T42" fmla="*/ 469 w 1694"/>
                <a:gd name="T43" fmla="*/ 1245 h 1921"/>
                <a:gd name="T44" fmla="*/ 248 w 1694"/>
                <a:gd name="T45" fmla="*/ 1259 h 1921"/>
                <a:gd name="T46" fmla="*/ 103 w 1694"/>
                <a:gd name="T47" fmla="*/ 1348 h 1921"/>
                <a:gd name="T48" fmla="*/ 31 w 1694"/>
                <a:gd name="T49" fmla="*/ 1361 h 1921"/>
                <a:gd name="T50" fmla="*/ 10 w 1694"/>
                <a:gd name="T51" fmla="*/ 1452 h 1921"/>
                <a:gd name="T52" fmla="*/ 45 w 1694"/>
                <a:gd name="T53" fmla="*/ 1553 h 1921"/>
                <a:gd name="T54" fmla="*/ 134 w 1694"/>
                <a:gd name="T55" fmla="*/ 1597 h 1921"/>
                <a:gd name="T56" fmla="*/ 212 w 1694"/>
                <a:gd name="T57" fmla="*/ 1644 h 1921"/>
                <a:gd name="T58" fmla="*/ 310 w 1694"/>
                <a:gd name="T59" fmla="*/ 1787 h 1921"/>
                <a:gd name="T60" fmla="*/ 432 w 1694"/>
                <a:gd name="T61" fmla="*/ 1851 h 1921"/>
                <a:gd name="T62" fmla="*/ 575 w 1694"/>
                <a:gd name="T63" fmla="*/ 1903 h 1921"/>
                <a:gd name="T64" fmla="*/ 747 w 1694"/>
                <a:gd name="T65" fmla="*/ 1840 h 1921"/>
                <a:gd name="T66" fmla="*/ 936 w 1694"/>
                <a:gd name="T67" fmla="*/ 1831 h 1921"/>
                <a:gd name="T68" fmla="*/ 1044 w 1694"/>
                <a:gd name="T69" fmla="*/ 1752 h 1921"/>
                <a:gd name="T70" fmla="*/ 1266 w 1694"/>
                <a:gd name="T71" fmla="*/ 1792 h 1921"/>
                <a:gd name="T72" fmla="*/ 1485 w 1694"/>
                <a:gd name="T73" fmla="*/ 1751 h 1921"/>
                <a:gd name="T74" fmla="*/ 1690 w 1694"/>
                <a:gd name="T75" fmla="*/ 1653 h 1921"/>
                <a:gd name="T76" fmla="*/ 1656 w 1694"/>
                <a:gd name="T77" fmla="*/ 1479 h 1921"/>
                <a:gd name="T78" fmla="*/ 1648 w 1694"/>
                <a:gd name="T79" fmla="*/ 1365 h 1921"/>
                <a:gd name="T80" fmla="*/ 1571 w 1694"/>
                <a:gd name="T81" fmla="*/ 1317 h 1921"/>
                <a:gd name="T82" fmla="*/ 1489 w 1694"/>
                <a:gd name="T83" fmla="*/ 1224 h 1921"/>
                <a:gd name="T84" fmla="*/ 1402 w 1694"/>
                <a:gd name="T85" fmla="*/ 1157 h 1921"/>
                <a:gd name="T86" fmla="*/ 1293 w 1694"/>
                <a:gd name="T87" fmla="*/ 1244 h 1921"/>
                <a:gd name="T88" fmla="*/ 1191 w 1694"/>
                <a:gd name="T89" fmla="*/ 1224 h 1921"/>
                <a:gd name="T90" fmla="*/ 1162 w 1694"/>
                <a:gd name="T91" fmla="*/ 1086 h 1921"/>
                <a:gd name="T92" fmla="*/ 1107 w 1694"/>
                <a:gd name="T93" fmla="*/ 1007 h 1921"/>
                <a:gd name="T94" fmla="*/ 861 w 1694"/>
                <a:gd name="T95" fmla="*/ 177 h 1921"/>
                <a:gd name="T96" fmla="*/ 763 w 1694"/>
                <a:gd name="T97" fmla="*/ 179 h 1921"/>
                <a:gd name="T98" fmla="*/ 804 w 1694"/>
                <a:gd name="T99" fmla="*/ 131 h 1921"/>
                <a:gd name="T100" fmla="*/ 684 w 1694"/>
                <a:gd name="T101" fmla="*/ 90 h 1921"/>
                <a:gd name="T102" fmla="*/ 722 w 1694"/>
                <a:gd name="T103" fmla="*/ 156 h 1921"/>
                <a:gd name="T104" fmla="*/ 717 w 1694"/>
                <a:gd name="T105" fmla="*/ 272 h 1921"/>
                <a:gd name="T106" fmla="*/ 561 w 1694"/>
                <a:gd name="T107" fmla="*/ 437 h 1921"/>
                <a:gd name="T108" fmla="*/ 505 w 1694"/>
                <a:gd name="T109" fmla="*/ 453 h 1921"/>
                <a:gd name="T110" fmla="*/ 444 w 1694"/>
                <a:gd name="T111" fmla="*/ 520 h 1921"/>
                <a:gd name="T112" fmla="*/ 638 w 1694"/>
                <a:gd name="T113" fmla="*/ 18 h 1921"/>
                <a:gd name="T114" fmla="*/ 662 w 1694"/>
                <a:gd name="T115" fmla="*/ 75 h 1921"/>
                <a:gd name="T116" fmla="*/ 654 w 1694"/>
                <a:gd name="T117" fmla="*/ 83 h 1921"/>
                <a:gd name="T118" fmla="*/ 528 w 1694"/>
                <a:gd name="T119" fmla="*/ 344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4" h="1921">
                  <a:moveTo>
                    <a:pt x="1098" y="997"/>
                  </a:moveTo>
                  <a:cubicBezTo>
                    <a:pt x="1097" y="989"/>
                    <a:pt x="1097" y="989"/>
                    <a:pt x="1097" y="989"/>
                  </a:cubicBezTo>
                  <a:cubicBezTo>
                    <a:pt x="1087" y="989"/>
                    <a:pt x="1087" y="989"/>
                    <a:pt x="1087" y="989"/>
                  </a:cubicBezTo>
                  <a:cubicBezTo>
                    <a:pt x="1080" y="996"/>
                    <a:pt x="1080" y="996"/>
                    <a:pt x="1080" y="996"/>
                  </a:cubicBezTo>
                  <a:cubicBezTo>
                    <a:pt x="1071" y="992"/>
                    <a:pt x="1071" y="992"/>
                    <a:pt x="1071" y="992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053" y="989"/>
                    <a:pt x="1053" y="989"/>
                    <a:pt x="1053" y="989"/>
                  </a:cubicBezTo>
                  <a:cubicBezTo>
                    <a:pt x="1047" y="989"/>
                    <a:pt x="1047" y="989"/>
                    <a:pt x="1047" y="989"/>
                  </a:cubicBezTo>
                  <a:cubicBezTo>
                    <a:pt x="1041" y="995"/>
                    <a:pt x="1041" y="995"/>
                    <a:pt x="1041" y="995"/>
                  </a:cubicBezTo>
                  <a:cubicBezTo>
                    <a:pt x="1030" y="995"/>
                    <a:pt x="1030" y="995"/>
                    <a:pt x="1030" y="995"/>
                  </a:cubicBezTo>
                  <a:cubicBezTo>
                    <a:pt x="1023" y="991"/>
                    <a:pt x="1023" y="991"/>
                    <a:pt x="1023" y="991"/>
                  </a:cubicBezTo>
                  <a:cubicBezTo>
                    <a:pt x="1023" y="978"/>
                    <a:pt x="1023" y="978"/>
                    <a:pt x="1023" y="978"/>
                  </a:cubicBezTo>
                  <a:cubicBezTo>
                    <a:pt x="1028" y="974"/>
                    <a:pt x="1028" y="974"/>
                    <a:pt x="1028" y="974"/>
                  </a:cubicBezTo>
                  <a:cubicBezTo>
                    <a:pt x="1028" y="965"/>
                    <a:pt x="1028" y="965"/>
                    <a:pt x="1028" y="965"/>
                  </a:cubicBezTo>
                  <a:cubicBezTo>
                    <a:pt x="1024" y="955"/>
                    <a:pt x="1024" y="955"/>
                    <a:pt x="1024" y="955"/>
                  </a:cubicBezTo>
                  <a:cubicBezTo>
                    <a:pt x="1032" y="943"/>
                    <a:pt x="1032" y="943"/>
                    <a:pt x="1032" y="943"/>
                  </a:cubicBezTo>
                  <a:cubicBezTo>
                    <a:pt x="1037" y="930"/>
                    <a:pt x="1037" y="930"/>
                    <a:pt x="1037" y="930"/>
                  </a:cubicBezTo>
                  <a:cubicBezTo>
                    <a:pt x="1023" y="916"/>
                    <a:pt x="1023" y="916"/>
                    <a:pt x="1023" y="916"/>
                  </a:cubicBezTo>
                  <a:cubicBezTo>
                    <a:pt x="1019" y="898"/>
                    <a:pt x="1019" y="898"/>
                    <a:pt x="1019" y="898"/>
                  </a:cubicBezTo>
                  <a:cubicBezTo>
                    <a:pt x="1008" y="891"/>
                    <a:pt x="1008" y="891"/>
                    <a:pt x="1008" y="891"/>
                  </a:cubicBezTo>
                  <a:cubicBezTo>
                    <a:pt x="1008" y="880"/>
                    <a:pt x="1008" y="880"/>
                    <a:pt x="1008" y="880"/>
                  </a:cubicBezTo>
                  <a:cubicBezTo>
                    <a:pt x="1012" y="876"/>
                    <a:pt x="1012" y="876"/>
                    <a:pt x="1012" y="876"/>
                  </a:cubicBezTo>
                  <a:cubicBezTo>
                    <a:pt x="1008" y="871"/>
                    <a:pt x="1008" y="871"/>
                    <a:pt x="1008" y="871"/>
                  </a:cubicBezTo>
                  <a:cubicBezTo>
                    <a:pt x="1008" y="860"/>
                    <a:pt x="1008" y="860"/>
                    <a:pt x="1008" y="860"/>
                  </a:cubicBezTo>
                  <a:cubicBezTo>
                    <a:pt x="995" y="855"/>
                    <a:pt x="995" y="855"/>
                    <a:pt x="995" y="855"/>
                  </a:cubicBezTo>
                  <a:cubicBezTo>
                    <a:pt x="991" y="859"/>
                    <a:pt x="991" y="859"/>
                    <a:pt x="991" y="859"/>
                  </a:cubicBezTo>
                  <a:cubicBezTo>
                    <a:pt x="988" y="848"/>
                    <a:pt x="988" y="848"/>
                    <a:pt x="988" y="848"/>
                  </a:cubicBezTo>
                  <a:cubicBezTo>
                    <a:pt x="994" y="841"/>
                    <a:pt x="994" y="841"/>
                    <a:pt x="994" y="841"/>
                  </a:cubicBezTo>
                  <a:cubicBezTo>
                    <a:pt x="1001" y="831"/>
                    <a:pt x="1001" y="831"/>
                    <a:pt x="1001" y="831"/>
                  </a:cubicBezTo>
                  <a:cubicBezTo>
                    <a:pt x="1011" y="828"/>
                    <a:pt x="1011" y="828"/>
                    <a:pt x="1011" y="828"/>
                  </a:cubicBezTo>
                  <a:cubicBezTo>
                    <a:pt x="1007" y="802"/>
                    <a:pt x="1007" y="802"/>
                    <a:pt x="1007" y="802"/>
                  </a:cubicBezTo>
                  <a:cubicBezTo>
                    <a:pt x="1004" y="785"/>
                    <a:pt x="1004" y="785"/>
                    <a:pt x="1004" y="785"/>
                  </a:cubicBezTo>
                  <a:cubicBezTo>
                    <a:pt x="1004" y="776"/>
                    <a:pt x="1004" y="776"/>
                    <a:pt x="1004" y="776"/>
                  </a:cubicBezTo>
                  <a:cubicBezTo>
                    <a:pt x="992" y="755"/>
                    <a:pt x="992" y="755"/>
                    <a:pt x="992" y="755"/>
                  </a:cubicBezTo>
                  <a:cubicBezTo>
                    <a:pt x="991" y="733"/>
                    <a:pt x="991" y="733"/>
                    <a:pt x="991" y="733"/>
                  </a:cubicBezTo>
                  <a:cubicBezTo>
                    <a:pt x="979" y="725"/>
                    <a:pt x="979" y="725"/>
                    <a:pt x="979" y="725"/>
                  </a:cubicBezTo>
                  <a:cubicBezTo>
                    <a:pt x="974" y="714"/>
                    <a:pt x="974" y="714"/>
                    <a:pt x="974" y="714"/>
                  </a:cubicBezTo>
                  <a:cubicBezTo>
                    <a:pt x="971" y="705"/>
                    <a:pt x="971" y="705"/>
                    <a:pt x="971" y="705"/>
                  </a:cubicBezTo>
                  <a:cubicBezTo>
                    <a:pt x="971" y="699"/>
                    <a:pt x="971" y="699"/>
                    <a:pt x="971" y="699"/>
                  </a:cubicBezTo>
                  <a:cubicBezTo>
                    <a:pt x="985" y="694"/>
                    <a:pt x="985" y="694"/>
                    <a:pt x="985" y="694"/>
                  </a:cubicBezTo>
                  <a:cubicBezTo>
                    <a:pt x="999" y="673"/>
                    <a:pt x="999" y="673"/>
                    <a:pt x="999" y="673"/>
                  </a:cubicBezTo>
                  <a:cubicBezTo>
                    <a:pt x="1009" y="670"/>
                    <a:pt x="1009" y="670"/>
                    <a:pt x="1009" y="670"/>
                  </a:cubicBezTo>
                  <a:cubicBezTo>
                    <a:pt x="1023" y="674"/>
                    <a:pt x="1023" y="674"/>
                    <a:pt x="1023" y="674"/>
                  </a:cubicBezTo>
                  <a:cubicBezTo>
                    <a:pt x="1027" y="665"/>
                    <a:pt x="1027" y="665"/>
                    <a:pt x="1027" y="665"/>
                  </a:cubicBezTo>
                  <a:cubicBezTo>
                    <a:pt x="1027" y="654"/>
                    <a:pt x="1027" y="654"/>
                    <a:pt x="1027" y="654"/>
                  </a:cubicBezTo>
                  <a:cubicBezTo>
                    <a:pt x="1019" y="647"/>
                    <a:pt x="1019" y="647"/>
                    <a:pt x="1019" y="647"/>
                  </a:cubicBezTo>
                  <a:cubicBezTo>
                    <a:pt x="1023" y="634"/>
                    <a:pt x="1023" y="634"/>
                    <a:pt x="1023" y="634"/>
                  </a:cubicBezTo>
                  <a:cubicBezTo>
                    <a:pt x="1033" y="630"/>
                    <a:pt x="1033" y="630"/>
                    <a:pt x="1033" y="630"/>
                  </a:cubicBezTo>
                  <a:cubicBezTo>
                    <a:pt x="1033" y="620"/>
                    <a:pt x="1033" y="620"/>
                    <a:pt x="1033" y="620"/>
                  </a:cubicBezTo>
                  <a:cubicBezTo>
                    <a:pt x="1032" y="606"/>
                    <a:pt x="1032" y="606"/>
                    <a:pt x="1032" y="606"/>
                  </a:cubicBezTo>
                  <a:cubicBezTo>
                    <a:pt x="1043" y="599"/>
                    <a:pt x="1043" y="599"/>
                    <a:pt x="1043" y="599"/>
                  </a:cubicBezTo>
                  <a:cubicBezTo>
                    <a:pt x="1056" y="586"/>
                    <a:pt x="1056" y="586"/>
                    <a:pt x="1056" y="586"/>
                  </a:cubicBezTo>
                  <a:cubicBezTo>
                    <a:pt x="1059" y="577"/>
                    <a:pt x="1059" y="577"/>
                    <a:pt x="1059" y="577"/>
                  </a:cubicBezTo>
                  <a:cubicBezTo>
                    <a:pt x="1064" y="577"/>
                    <a:pt x="1064" y="577"/>
                    <a:pt x="1064" y="577"/>
                  </a:cubicBezTo>
                  <a:cubicBezTo>
                    <a:pt x="1063" y="563"/>
                    <a:pt x="1063" y="563"/>
                    <a:pt x="1063" y="563"/>
                  </a:cubicBezTo>
                  <a:cubicBezTo>
                    <a:pt x="1053" y="563"/>
                    <a:pt x="1053" y="563"/>
                    <a:pt x="1053" y="563"/>
                  </a:cubicBezTo>
                  <a:cubicBezTo>
                    <a:pt x="1043" y="545"/>
                    <a:pt x="1043" y="545"/>
                    <a:pt x="1043" y="545"/>
                  </a:cubicBezTo>
                  <a:cubicBezTo>
                    <a:pt x="1043" y="529"/>
                    <a:pt x="1043" y="529"/>
                    <a:pt x="1043" y="529"/>
                  </a:cubicBezTo>
                  <a:cubicBezTo>
                    <a:pt x="1035" y="520"/>
                    <a:pt x="1035" y="520"/>
                    <a:pt x="1035" y="520"/>
                  </a:cubicBezTo>
                  <a:cubicBezTo>
                    <a:pt x="1017" y="507"/>
                    <a:pt x="1017" y="507"/>
                    <a:pt x="1017" y="507"/>
                  </a:cubicBezTo>
                  <a:cubicBezTo>
                    <a:pt x="1017" y="500"/>
                    <a:pt x="1017" y="500"/>
                    <a:pt x="1017" y="500"/>
                  </a:cubicBezTo>
                  <a:cubicBezTo>
                    <a:pt x="1003" y="495"/>
                    <a:pt x="1003" y="495"/>
                    <a:pt x="1003" y="495"/>
                  </a:cubicBezTo>
                  <a:cubicBezTo>
                    <a:pt x="998" y="485"/>
                    <a:pt x="998" y="485"/>
                    <a:pt x="998" y="485"/>
                  </a:cubicBezTo>
                  <a:cubicBezTo>
                    <a:pt x="1001" y="472"/>
                    <a:pt x="1001" y="472"/>
                    <a:pt x="1001" y="472"/>
                  </a:cubicBezTo>
                  <a:cubicBezTo>
                    <a:pt x="995" y="466"/>
                    <a:pt x="995" y="466"/>
                    <a:pt x="995" y="466"/>
                  </a:cubicBezTo>
                  <a:cubicBezTo>
                    <a:pt x="989" y="457"/>
                    <a:pt x="989" y="457"/>
                    <a:pt x="989" y="457"/>
                  </a:cubicBezTo>
                  <a:cubicBezTo>
                    <a:pt x="986" y="449"/>
                    <a:pt x="986" y="449"/>
                    <a:pt x="986" y="449"/>
                  </a:cubicBezTo>
                  <a:cubicBezTo>
                    <a:pt x="991" y="445"/>
                    <a:pt x="991" y="445"/>
                    <a:pt x="991" y="445"/>
                  </a:cubicBezTo>
                  <a:cubicBezTo>
                    <a:pt x="992" y="438"/>
                    <a:pt x="992" y="438"/>
                    <a:pt x="992" y="438"/>
                  </a:cubicBezTo>
                  <a:cubicBezTo>
                    <a:pt x="987" y="434"/>
                    <a:pt x="987" y="434"/>
                    <a:pt x="987" y="434"/>
                  </a:cubicBezTo>
                  <a:cubicBezTo>
                    <a:pt x="985" y="422"/>
                    <a:pt x="985" y="422"/>
                    <a:pt x="985" y="422"/>
                  </a:cubicBezTo>
                  <a:cubicBezTo>
                    <a:pt x="977" y="422"/>
                    <a:pt x="977" y="422"/>
                    <a:pt x="977" y="422"/>
                  </a:cubicBezTo>
                  <a:cubicBezTo>
                    <a:pt x="967" y="423"/>
                    <a:pt x="967" y="423"/>
                    <a:pt x="967" y="423"/>
                  </a:cubicBezTo>
                  <a:cubicBezTo>
                    <a:pt x="968" y="434"/>
                    <a:pt x="968" y="434"/>
                    <a:pt x="968" y="434"/>
                  </a:cubicBezTo>
                  <a:cubicBezTo>
                    <a:pt x="967" y="439"/>
                    <a:pt x="967" y="439"/>
                    <a:pt x="967" y="439"/>
                  </a:cubicBezTo>
                  <a:cubicBezTo>
                    <a:pt x="975" y="440"/>
                    <a:pt x="975" y="440"/>
                    <a:pt x="975" y="440"/>
                  </a:cubicBezTo>
                  <a:cubicBezTo>
                    <a:pt x="980" y="445"/>
                    <a:pt x="980" y="445"/>
                    <a:pt x="980" y="445"/>
                  </a:cubicBezTo>
                  <a:cubicBezTo>
                    <a:pt x="974" y="457"/>
                    <a:pt x="974" y="457"/>
                    <a:pt x="974" y="457"/>
                  </a:cubicBezTo>
                  <a:cubicBezTo>
                    <a:pt x="963" y="461"/>
                    <a:pt x="963" y="461"/>
                    <a:pt x="963" y="461"/>
                  </a:cubicBezTo>
                  <a:cubicBezTo>
                    <a:pt x="952" y="470"/>
                    <a:pt x="952" y="470"/>
                    <a:pt x="952" y="470"/>
                  </a:cubicBezTo>
                  <a:cubicBezTo>
                    <a:pt x="952" y="470"/>
                    <a:pt x="950" y="482"/>
                    <a:pt x="944" y="482"/>
                  </a:cubicBezTo>
                  <a:cubicBezTo>
                    <a:pt x="938" y="482"/>
                    <a:pt x="927" y="486"/>
                    <a:pt x="927" y="486"/>
                  </a:cubicBezTo>
                  <a:cubicBezTo>
                    <a:pt x="915" y="493"/>
                    <a:pt x="915" y="493"/>
                    <a:pt x="915" y="493"/>
                  </a:cubicBezTo>
                  <a:cubicBezTo>
                    <a:pt x="918" y="506"/>
                    <a:pt x="918" y="506"/>
                    <a:pt x="918" y="506"/>
                  </a:cubicBezTo>
                  <a:cubicBezTo>
                    <a:pt x="906" y="512"/>
                    <a:pt x="906" y="512"/>
                    <a:pt x="906" y="512"/>
                  </a:cubicBezTo>
                  <a:cubicBezTo>
                    <a:pt x="909" y="500"/>
                    <a:pt x="909" y="500"/>
                    <a:pt x="909" y="500"/>
                  </a:cubicBezTo>
                  <a:cubicBezTo>
                    <a:pt x="912" y="482"/>
                    <a:pt x="912" y="482"/>
                    <a:pt x="912" y="482"/>
                  </a:cubicBezTo>
                  <a:cubicBezTo>
                    <a:pt x="923" y="471"/>
                    <a:pt x="923" y="471"/>
                    <a:pt x="923" y="47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44" y="452"/>
                    <a:pt x="944" y="452"/>
                    <a:pt x="944" y="452"/>
                  </a:cubicBezTo>
                  <a:cubicBezTo>
                    <a:pt x="948" y="432"/>
                    <a:pt x="948" y="432"/>
                    <a:pt x="948" y="432"/>
                  </a:cubicBezTo>
                  <a:cubicBezTo>
                    <a:pt x="958" y="422"/>
                    <a:pt x="958" y="422"/>
                    <a:pt x="958" y="422"/>
                  </a:cubicBezTo>
                  <a:cubicBezTo>
                    <a:pt x="962" y="403"/>
                    <a:pt x="962" y="403"/>
                    <a:pt x="962" y="403"/>
                  </a:cubicBezTo>
                  <a:cubicBezTo>
                    <a:pt x="962" y="396"/>
                    <a:pt x="962" y="396"/>
                    <a:pt x="962" y="396"/>
                  </a:cubicBezTo>
                  <a:cubicBezTo>
                    <a:pt x="975" y="380"/>
                    <a:pt x="975" y="380"/>
                    <a:pt x="975" y="380"/>
                  </a:cubicBezTo>
                  <a:cubicBezTo>
                    <a:pt x="983" y="373"/>
                    <a:pt x="983" y="373"/>
                    <a:pt x="983" y="373"/>
                  </a:cubicBezTo>
                  <a:cubicBezTo>
                    <a:pt x="989" y="360"/>
                    <a:pt x="989" y="360"/>
                    <a:pt x="989" y="360"/>
                  </a:cubicBezTo>
                  <a:cubicBezTo>
                    <a:pt x="996" y="350"/>
                    <a:pt x="996" y="350"/>
                    <a:pt x="996" y="350"/>
                  </a:cubicBezTo>
                  <a:cubicBezTo>
                    <a:pt x="996" y="337"/>
                    <a:pt x="996" y="337"/>
                    <a:pt x="996" y="337"/>
                  </a:cubicBezTo>
                  <a:cubicBezTo>
                    <a:pt x="1003" y="329"/>
                    <a:pt x="1003" y="329"/>
                    <a:pt x="1003" y="329"/>
                  </a:cubicBezTo>
                  <a:cubicBezTo>
                    <a:pt x="995" y="315"/>
                    <a:pt x="995" y="315"/>
                    <a:pt x="995" y="315"/>
                  </a:cubicBezTo>
                  <a:cubicBezTo>
                    <a:pt x="982" y="308"/>
                    <a:pt x="982" y="308"/>
                    <a:pt x="982" y="308"/>
                  </a:cubicBezTo>
                  <a:cubicBezTo>
                    <a:pt x="976" y="302"/>
                    <a:pt x="976" y="302"/>
                    <a:pt x="976" y="302"/>
                  </a:cubicBezTo>
                  <a:cubicBezTo>
                    <a:pt x="990" y="305"/>
                    <a:pt x="990" y="305"/>
                    <a:pt x="990" y="305"/>
                  </a:cubicBezTo>
                  <a:cubicBezTo>
                    <a:pt x="991" y="291"/>
                    <a:pt x="991" y="291"/>
                    <a:pt x="991" y="291"/>
                  </a:cubicBezTo>
                  <a:cubicBezTo>
                    <a:pt x="982" y="282"/>
                    <a:pt x="982" y="282"/>
                    <a:pt x="982" y="282"/>
                  </a:cubicBezTo>
                  <a:cubicBezTo>
                    <a:pt x="975" y="275"/>
                    <a:pt x="975" y="275"/>
                    <a:pt x="975" y="275"/>
                  </a:cubicBezTo>
                  <a:cubicBezTo>
                    <a:pt x="970" y="280"/>
                    <a:pt x="970" y="280"/>
                    <a:pt x="970" y="280"/>
                  </a:cubicBezTo>
                  <a:cubicBezTo>
                    <a:pt x="962" y="274"/>
                    <a:pt x="962" y="274"/>
                    <a:pt x="962" y="274"/>
                  </a:cubicBezTo>
                  <a:cubicBezTo>
                    <a:pt x="956" y="260"/>
                    <a:pt x="956" y="260"/>
                    <a:pt x="956" y="260"/>
                  </a:cubicBezTo>
                  <a:cubicBezTo>
                    <a:pt x="948" y="253"/>
                    <a:pt x="948" y="253"/>
                    <a:pt x="948" y="253"/>
                  </a:cubicBezTo>
                  <a:cubicBezTo>
                    <a:pt x="938" y="258"/>
                    <a:pt x="938" y="258"/>
                    <a:pt x="938" y="258"/>
                  </a:cubicBezTo>
                  <a:cubicBezTo>
                    <a:pt x="930" y="250"/>
                    <a:pt x="930" y="250"/>
                    <a:pt x="930" y="250"/>
                  </a:cubicBezTo>
                  <a:cubicBezTo>
                    <a:pt x="916" y="260"/>
                    <a:pt x="916" y="260"/>
                    <a:pt x="916" y="260"/>
                  </a:cubicBezTo>
                  <a:cubicBezTo>
                    <a:pt x="903" y="260"/>
                    <a:pt x="903" y="260"/>
                    <a:pt x="903" y="260"/>
                  </a:cubicBezTo>
                  <a:cubicBezTo>
                    <a:pt x="888" y="268"/>
                    <a:pt x="888" y="268"/>
                    <a:pt x="888" y="268"/>
                  </a:cubicBezTo>
                  <a:cubicBezTo>
                    <a:pt x="894" y="274"/>
                    <a:pt x="894" y="274"/>
                    <a:pt x="894" y="274"/>
                  </a:cubicBezTo>
                  <a:cubicBezTo>
                    <a:pt x="891" y="285"/>
                    <a:pt x="891" y="285"/>
                    <a:pt x="891" y="285"/>
                  </a:cubicBezTo>
                  <a:cubicBezTo>
                    <a:pt x="891" y="285"/>
                    <a:pt x="880" y="280"/>
                    <a:pt x="876" y="280"/>
                  </a:cubicBezTo>
                  <a:cubicBezTo>
                    <a:pt x="872" y="280"/>
                    <a:pt x="873" y="272"/>
                    <a:pt x="873" y="272"/>
                  </a:cubicBezTo>
                  <a:cubicBezTo>
                    <a:pt x="882" y="263"/>
                    <a:pt x="882" y="263"/>
                    <a:pt x="882" y="263"/>
                  </a:cubicBezTo>
                  <a:cubicBezTo>
                    <a:pt x="872" y="253"/>
                    <a:pt x="872" y="253"/>
                    <a:pt x="872" y="253"/>
                  </a:cubicBezTo>
                  <a:cubicBezTo>
                    <a:pt x="859" y="253"/>
                    <a:pt x="859" y="253"/>
                    <a:pt x="859" y="253"/>
                  </a:cubicBezTo>
                  <a:cubicBezTo>
                    <a:pt x="855" y="257"/>
                    <a:pt x="855" y="257"/>
                    <a:pt x="855" y="257"/>
                  </a:cubicBezTo>
                  <a:cubicBezTo>
                    <a:pt x="834" y="256"/>
                    <a:pt x="834" y="256"/>
                    <a:pt x="834" y="256"/>
                  </a:cubicBezTo>
                  <a:cubicBezTo>
                    <a:pt x="842" y="245"/>
                    <a:pt x="842" y="245"/>
                    <a:pt x="842" y="245"/>
                  </a:cubicBezTo>
                  <a:cubicBezTo>
                    <a:pt x="853" y="235"/>
                    <a:pt x="853" y="235"/>
                    <a:pt x="853" y="235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40" y="222"/>
                    <a:pt x="840" y="222"/>
                    <a:pt x="840" y="222"/>
                  </a:cubicBezTo>
                  <a:cubicBezTo>
                    <a:pt x="826" y="214"/>
                    <a:pt x="826" y="214"/>
                    <a:pt x="826" y="214"/>
                  </a:cubicBezTo>
                  <a:cubicBezTo>
                    <a:pt x="816" y="226"/>
                    <a:pt x="816" y="226"/>
                    <a:pt x="816" y="226"/>
                  </a:cubicBezTo>
                  <a:cubicBezTo>
                    <a:pt x="804" y="234"/>
                    <a:pt x="804" y="234"/>
                    <a:pt x="804" y="234"/>
                  </a:cubicBezTo>
                  <a:cubicBezTo>
                    <a:pt x="794" y="259"/>
                    <a:pt x="794" y="259"/>
                    <a:pt x="794" y="259"/>
                  </a:cubicBezTo>
                  <a:cubicBezTo>
                    <a:pt x="790" y="270"/>
                    <a:pt x="790" y="270"/>
                    <a:pt x="790" y="270"/>
                  </a:cubicBezTo>
                  <a:cubicBezTo>
                    <a:pt x="790" y="286"/>
                    <a:pt x="790" y="286"/>
                    <a:pt x="790" y="286"/>
                  </a:cubicBezTo>
                  <a:cubicBezTo>
                    <a:pt x="796" y="290"/>
                    <a:pt x="796" y="290"/>
                    <a:pt x="796" y="290"/>
                  </a:cubicBezTo>
                  <a:cubicBezTo>
                    <a:pt x="797" y="301"/>
                    <a:pt x="797" y="301"/>
                    <a:pt x="797" y="301"/>
                  </a:cubicBezTo>
                  <a:cubicBezTo>
                    <a:pt x="792" y="301"/>
                    <a:pt x="792" y="301"/>
                    <a:pt x="792" y="301"/>
                  </a:cubicBezTo>
                  <a:cubicBezTo>
                    <a:pt x="777" y="306"/>
                    <a:pt x="777" y="306"/>
                    <a:pt x="777" y="306"/>
                  </a:cubicBezTo>
                  <a:cubicBezTo>
                    <a:pt x="762" y="306"/>
                    <a:pt x="762" y="306"/>
                    <a:pt x="762" y="306"/>
                  </a:cubicBezTo>
                  <a:cubicBezTo>
                    <a:pt x="766" y="313"/>
                    <a:pt x="766" y="313"/>
                    <a:pt x="766" y="313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80" y="327"/>
                    <a:pt x="780" y="327"/>
                    <a:pt x="780" y="327"/>
                  </a:cubicBezTo>
                  <a:cubicBezTo>
                    <a:pt x="767" y="324"/>
                    <a:pt x="767" y="324"/>
                    <a:pt x="767" y="324"/>
                  </a:cubicBezTo>
                  <a:cubicBezTo>
                    <a:pt x="754" y="327"/>
                    <a:pt x="754" y="327"/>
                    <a:pt x="754" y="327"/>
                  </a:cubicBezTo>
                  <a:cubicBezTo>
                    <a:pt x="752" y="338"/>
                    <a:pt x="752" y="338"/>
                    <a:pt x="752" y="338"/>
                  </a:cubicBezTo>
                  <a:cubicBezTo>
                    <a:pt x="731" y="337"/>
                    <a:pt x="731" y="337"/>
                    <a:pt x="731" y="337"/>
                  </a:cubicBezTo>
                  <a:cubicBezTo>
                    <a:pt x="723" y="345"/>
                    <a:pt x="723" y="345"/>
                    <a:pt x="723" y="345"/>
                  </a:cubicBezTo>
                  <a:cubicBezTo>
                    <a:pt x="723" y="336"/>
                    <a:pt x="723" y="336"/>
                    <a:pt x="723" y="336"/>
                  </a:cubicBezTo>
                  <a:cubicBezTo>
                    <a:pt x="729" y="324"/>
                    <a:pt x="729" y="324"/>
                    <a:pt x="729" y="324"/>
                  </a:cubicBezTo>
                  <a:cubicBezTo>
                    <a:pt x="717" y="326"/>
                    <a:pt x="717" y="326"/>
                    <a:pt x="717" y="326"/>
                  </a:cubicBezTo>
                  <a:cubicBezTo>
                    <a:pt x="714" y="333"/>
                    <a:pt x="714" y="333"/>
                    <a:pt x="714" y="333"/>
                  </a:cubicBezTo>
                  <a:cubicBezTo>
                    <a:pt x="699" y="335"/>
                    <a:pt x="699" y="335"/>
                    <a:pt x="699" y="335"/>
                  </a:cubicBezTo>
                  <a:cubicBezTo>
                    <a:pt x="682" y="339"/>
                    <a:pt x="682" y="339"/>
                    <a:pt x="682" y="339"/>
                  </a:cubicBezTo>
                  <a:cubicBezTo>
                    <a:pt x="675" y="346"/>
                    <a:pt x="675" y="346"/>
                    <a:pt x="675" y="346"/>
                  </a:cubicBezTo>
                  <a:cubicBezTo>
                    <a:pt x="687" y="350"/>
                    <a:pt x="687" y="350"/>
                    <a:pt x="687" y="350"/>
                  </a:cubicBezTo>
                  <a:cubicBezTo>
                    <a:pt x="683" y="354"/>
                    <a:pt x="683" y="354"/>
                    <a:pt x="683" y="354"/>
                  </a:cubicBezTo>
                  <a:cubicBezTo>
                    <a:pt x="665" y="360"/>
                    <a:pt x="665" y="360"/>
                    <a:pt x="665" y="360"/>
                  </a:cubicBezTo>
                  <a:cubicBezTo>
                    <a:pt x="659" y="366"/>
                    <a:pt x="659" y="366"/>
                    <a:pt x="659" y="366"/>
                  </a:cubicBezTo>
                  <a:cubicBezTo>
                    <a:pt x="634" y="370"/>
                    <a:pt x="634" y="370"/>
                    <a:pt x="634" y="370"/>
                  </a:cubicBezTo>
                  <a:cubicBezTo>
                    <a:pt x="627" y="377"/>
                    <a:pt x="627" y="377"/>
                    <a:pt x="627" y="377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1" y="399"/>
                    <a:pt x="601" y="399"/>
                    <a:pt x="601" y="399"/>
                  </a:cubicBezTo>
                  <a:cubicBezTo>
                    <a:pt x="582" y="398"/>
                    <a:pt x="582" y="398"/>
                    <a:pt x="582" y="398"/>
                  </a:cubicBezTo>
                  <a:cubicBezTo>
                    <a:pt x="583" y="408"/>
                    <a:pt x="583" y="408"/>
                    <a:pt x="583" y="408"/>
                  </a:cubicBezTo>
                  <a:cubicBezTo>
                    <a:pt x="592" y="409"/>
                    <a:pt x="592" y="409"/>
                    <a:pt x="592" y="409"/>
                  </a:cubicBezTo>
                  <a:cubicBezTo>
                    <a:pt x="583" y="416"/>
                    <a:pt x="583" y="416"/>
                    <a:pt x="583" y="41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82" y="431"/>
                    <a:pt x="582" y="431"/>
                    <a:pt x="582" y="431"/>
                  </a:cubicBezTo>
                  <a:cubicBezTo>
                    <a:pt x="578" y="440"/>
                    <a:pt x="578" y="440"/>
                    <a:pt x="578" y="440"/>
                  </a:cubicBezTo>
                  <a:cubicBezTo>
                    <a:pt x="584" y="446"/>
                    <a:pt x="584" y="446"/>
                    <a:pt x="584" y="446"/>
                  </a:cubicBezTo>
                  <a:cubicBezTo>
                    <a:pt x="576" y="448"/>
                    <a:pt x="576" y="448"/>
                    <a:pt x="576" y="448"/>
                  </a:cubicBezTo>
                  <a:cubicBezTo>
                    <a:pt x="576" y="448"/>
                    <a:pt x="576" y="438"/>
                    <a:pt x="571" y="443"/>
                  </a:cubicBezTo>
                  <a:cubicBezTo>
                    <a:pt x="566" y="448"/>
                    <a:pt x="563" y="450"/>
                    <a:pt x="563" y="450"/>
                  </a:cubicBezTo>
                  <a:cubicBezTo>
                    <a:pt x="570" y="457"/>
                    <a:pt x="570" y="457"/>
                    <a:pt x="570" y="457"/>
                  </a:cubicBezTo>
                  <a:cubicBezTo>
                    <a:pt x="578" y="460"/>
                    <a:pt x="578" y="460"/>
                    <a:pt x="578" y="460"/>
                  </a:cubicBezTo>
                  <a:cubicBezTo>
                    <a:pt x="584" y="470"/>
                    <a:pt x="584" y="470"/>
                    <a:pt x="584" y="470"/>
                  </a:cubicBezTo>
                  <a:cubicBezTo>
                    <a:pt x="578" y="476"/>
                    <a:pt x="578" y="476"/>
                    <a:pt x="578" y="476"/>
                  </a:cubicBezTo>
                  <a:cubicBezTo>
                    <a:pt x="565" y="476"/>
                    <a:pt x="565" y="476"/>
                    <a:pt x="565" y="476"/>
                  </a:cubicBezTo>
                  <a:cubicBezTo>
                    <a:pt x="548" y="484"/>
                    <a:pt x="548" y="484"/>
                    <a:pt x="548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2" y="488"/>
                    <a:pt x="522" y="488"/>
                    <a:pt x="522" y="488"/>
                  </a:cubicBezTo>
                  <a:cubicBezTo>
                    <a:pt x="506" y="482"/>
                    <a:pt x="506" y="482"/>
                    <a:pt x="506" y="482"/>
                  </a:cubicBezTo>
                  <a:cubicBezTo>
                    <a:pt x="474" y="482"/>
                    <a:pt x="474" y="482"/>
                    <a:pt x="474" y="482"/>
                  </a:cubicBezTo>
                  <a:cubicBezTo>
                    <a:pt x="461" y="494"/>
                    <a:pt x="461" y="494"/>
                    <a:pt x="461" y="494"/>
                  </a:cubicBezTo>
                  <a:cubicBezTo>
                    <a:pt x="464" y="510"/>
                    <a:pt x="464" y="510"/>
                    <a:pt x="464" y="510"/>
                  </a:cubicBezTo>
                  <a:cubicBezTo>
                    <a:pt x="470" y="516"/>
                    <a:pt x="470" y="516"/>
                    <a:pt x="470" y="516"/>
                  </a:cubicBezTo>
                  <a:cubicBezTo>
                    <a:pt x="464" y="529"/>
                    <a:pt x="464" y="529"/>
                    <a:pt x="464" y="529"/>
                  </a:cubicBezTo>
                  <a:cubicBezTo>
                    <a:pt x="460" y="545"/>
                    <a:pt x="460" y="545"/>
                    <a:pt x="460" y="545"/>
                  </a:cubicBezTo>
                  <a:cubicBezTo>
                    <a:pt x="465" y="550"/>
                    <a:pt x="465" y="550"/>
                    <a:pt x="465" y="550"/>
                  </a:cubicBezTo>
                  <a:cubicBezTo>
                    <a:pt x="474" y="566"/>
                    <a:pt x="474" y="566"/>
                    <a:pt x="474" y="566"/>
                  </a:cubicBezTo>
                  <a:cubicBezTo>
                    <a:pt x="487" y="570"/>
                    <a:pt x="487" y="570"/>
                    <a:pt x="487" y="570"/>
                  </a:cubicBezTo>
                  <a:cubicBezTo>
                    <a:pt x="486" y="580"/>
                    <a:pt x="486" y="580"/>
                    <a:pt x="486" y="580"/>
                  </a:cubicBezTo>
                  <a:cubicBezTo>
                    <a:pt x="494" y="590"/>
                    <a:pt x="494" y="590"/>
                    <a:pt x="494" y="590"/>
                  </a:cubicBezTo>
                  <a:cubicBezTo>
                    <a:pt x="491" y="600"/>
                    <a:pt x="491" y="600"/>
                    <a:pt x="491" y="600"/>
                  </a:cubicBezTo>
                  <a:cubicBezTo>
                    <a:pt x="473" y="600"/>
                    <a:pt x="473" y="600"/>
                    <a:pt x="473" y="600"/>
                  </a:cubicBezTo>
                  <a:cubicBezTo>
                    <a:pt x="461" y="589"/>
                    <a:pt x="461" y="589"/>
                    <a:pt x="461" y="589"/>
                  </a:cubicBezTo>
                  <a:cubicBezTo>
                    <a:pt x="457" y="584"/>
                    <a:pt x="457" y="584"/>
                    <a:pt x="457" y="584"/>
                  </a:cubicBezTo>
                  <a:cubicBezTo>
                    <a:pt x="462" y="571"/>
                    <a:pt x="462" y="571"/>
                    <a:pt x="462" y="571"/>
                  </a:cubicBezTo>
                  <a:cubicBezTo>
                    <a:pt x="444" y="562"/>
                    <a:pt x="444" y="562"/>
                    <a:pt x="444" y="562"/>
                  </a:cubicBezTo>
                  <a:cubicBezTo>
                    <a:pt x="435" y="553"/>
                    <a:pt x="435" y="553"/>
                    <a:pt x="435" y="553"/>
                  </a:cubicBezTo>
                  <a:cubicBezTo>
                    <a:pt x="424" y="554"/>
                    <a:pt x="424" y="554"/>
                    <a:pt x="424" y="554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12" y="560"/>
                    <a:pt x="412" y="560"/>
                    <a:pt x="412" y="560"/>
                  </a:cubicBezTo>
                  <a:cubicBezTo>
                    <a:pt x="418" y="560"/>
                    <a:pt x="418" y="560"/>
                    <a:pt x="418" y="560"/>
                  </a:cubicBezTo>
                  <a:cubicBezTo>
                    <a:pt x="421" y="567"/>
                    <a:pt x="421" y="567"/>
                    <a:pt x="421" y="567"/>
                  </a:cubicBezTo>
                  <a:cubicBezTo>
                    <a:pt x="426" y="573"/>
                    <a:pt x="426" y="573"/>
                    <a:pt x="426" y="573"/>
                  </a:cubicBezTo>
                  <a:cubicBezTo>
                    <a:pt x="435" y="574"/>
                    <a:pt x="435" y="574"/>
                    <a:pt x="435" y="574"/>
                  </a:cubicBezTo>
                  <a:cubicBezTo>
                    <a:pt x="444" y="579"/>
                    <a:pt x="444" y="579"/>
                    <a:pt x="444" y="579"/>
                  </a:cubicBezTo>
                  <a:cubicBezTo>
                    <a:pt x="446" y="588"/>
                    <a:pt x="446" y="588"/>
                    <a:pt x="446" y="588"/>
                  </a:cubicBezTo>
                  <a:cubicBezTo>
                    <a:pt x="440" y="594"/>
                    <a:pt x="440" y="594"/>
                    <a:pt x="440" y="594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429" y="603"/>
                    <a:pt x="429" y="603"/>
                    <a:pt x="429" y="603"/>
                  </a:cubicBezTo>
                  <a:cubicBezTo>
                    <a:pt x="420" y="612"/>
                    <a:pt x="420" y="612"/>
                    <a:pt x="420" y="612"/>
                  </a:cubicBezTo>
                  <a:cubicBezTo>
                    <a:pt x="424" y="621"/>
                    <a:pt x="424" y="621"/>
                    <a:pt x="424" y="621"/>
                  </a:cubicBezTo>
                  <a:cubicBezTo>
                    <a:pt x="426" y="618"/>
                    <a:pt x="426" y="618"/>
                    <a:pt x="426" y="618"/>
                  </a:cubicBezTo>
                  <a:cubicBezTo>
                    <a:pt x="431" y="626"/>
                    <a:pt x="431" y="626"/>
                    <a:pt x="431" y="626"/>
                  </a:cubicBezTo>
                  <a:cubicBezTo>
                    <a:pt x="445" y="634"/>
                    <a:pt x="445" y="634"/>
                    <a:pt x="445" y="634"/>
                  </a:cubicBezTo>
                  <a:cubicBezTo>
                    <a:pt x="444" y="650"/>
                    <a:pt x="444" y="650"/>
                    <a:pt x="444" y="650"/>
                  </a:cubicBezTo>
                  <a:cubicBezTo>
                    <a:pt x="444" y="673"/>
                    <a:pt x="444" y="673"/>
                    <a:pt x="444" y="673"/>
                  </a:cubicBezTo>
                  <a:cubicBezTo>
                    <a:pt x="430" y="673"/>
                    <a:pt x="430" y="673"/>
                    <a:pt x="430" y="673"/>
                  </a:cubicBezTo>
                  <a:cubicBezTo>
                    <a:pt x="425" y="681"/>
                    <a:pt x="425" y="681"/>
                    <a:pt x="425" y="681"/>
                  </a:cubicBezTo>
                  <a:cubicBezTo>
                    <a:pt x="416" y="691"/>
                    <a:pt x="416" y="691"/>
                    <a:pt x="416" y="691"/>
                  </a:cubicBezTo>
                  <a:cubicBezTo>
                    <a:pt x="403" y="700"/>
                    <a:pt x="403" y="700"/>
                    <a:pt x="403" y="700"/>
                  </a:cubicBezTo>
                  <a:cubicBezTo>
                    <a:pt x="404" y="712"/>
                    <a:pt x="404" y="712"/>
                    <a:pt x="404" y="712"/>
                  </a:cubicBezTo>
                  <a:cubicBezTo>
                    <a:pt x="410" y="718"/>
                    <a:pt x="410" y="718"/>
                    <a:pt x="410" y="718"/>
                  </a:cubicBezTo>
                  <a:cubicBezTo>
                    <a:pt x="412" y="725"/>
                    <a:pt x="412" y="725"/>
                    <a:pt x="412" y="725"/>
                  </a:cubicBezTo>
                  <a:cubicBezTo>
                    <a:pt x="420" y="734"/>
                    <a:pt x="420" y="734"/>
                    <a:pt x="420" y="734"/>
                  </a:cubicBezTo>
                  <a:cubicBezTo>
                    <a:pt x="433" y="736"/>
                    <a:pt x="433" y="736"/>
                    <a:pt x="433" y="736"/>
                  </a:cubicBezTo>
                  <a:cubicBezTo>
                    <a:pt x="434" y="744"/>
                    <a:pt x="434" y="744"/>
                    <a:pt x="434" y="744"/>
                  </a:cubicBezTo>
                  <a:cubicBezTo>
                    <a:pt x="439" y="749"/>
                    <a:pt x="439" y="749"/>
                    <a:pt x="439" y="749"/>
                  </a:cubicBezTo>
                  <a:cubicBezTo>
                    <a:pt x="447" y="742"/>
                    <a:pt x="447" y="742"/>
                    <a:pt x="447" y="742"/>
                  </a:cubicBezTo>
                  <a:cubicBezTo>
                    <a:pt x="447" y="742"/>
                    <a:pt x="450" y="747"/>
                    <a:pt x="451" y="746"/>
                  </a:cubicBezTo>
                  <a:cubicBezTo>
                    <a:pt x="452" y="745"/>
                    <a:pt x="459" y="738"/>
                    <a:pt x="459" y="738"/>
                  </a:cubicBezTo>
                  <a:cubicBezTo>
                    <a:pt x="458" y="751"/>
                    <a:pt x="458" y="751"/>
                    <a:pt x="458" y="751"/>
                  </a:cubicBezTo>
                  <a:cubicBezTo>
                    <a:pt x="469" y="753"/>
                    <a:pt x="469" y="753"/>
                    <a:pt x="469" y="753"/>
                  </a:cubicBezTo>
                  <a:cubicBezTo>
                    <a:pt x="469" y="763"/>
                    <a:pt x="469" y="763"/>
                    <a:pt x="469" y="763"/>
                  </a:cubicBezTo>
                  <a:cubicBezTo>
                    <a:pt x="475" y="779"/>
                    <a:pt x="475" y="779"/>
                    <a:pt x="475" y="779"/>
                  </a:cubicBezTo>
                  <a:cubicBezTo>
                    <a:pt x="471" y="788"/>
                    <a:pt x="471" y="788"/>
                    <a:pt x="471" y="788"/>
                  </a:cubicBezTo>
                  <a:cubicBezTo>
                    <a:pt x="466" y="788"/>
                    <a:pt x="466" y="788"/>
                    <a:pt x="466" y="788"/>
                  </a:cubicBezTo>
                  <a:cubicBezTo>
                    <a:pt x="472" y="798"/>
                    <a:pt x="472" y="798"/>
                    <a:pt x="472" y="798"/>
                  </a:cubicBezTo>
                  <a:cubicBezTo>
                    <a:pt x="467" y="811"/>
                    <a:pt x="467" y="811"/>
                    <a:pt x="467" y="811"/>
                  </a:cubicBezTo>
                  <a:cubicBezTo>
                    <a:pt x="460" y="818"/>
                    <a:pt x="460" y="818"/>
                    <a:pt x="460" y="818"/>
                  </a:cubicBezTo>
                  <a:cubicBezTo>
                    <a:pt x="458" y="826"/>
                    <a:pt x="458" y="826"/>
                    <a:pt x="458" y="826"/>
                  </a:cubicBezTo>
                  <a:cubicBezTo>
                    <a:pt x="448" y="824"/>
                    <a:pt x="448" y="824"/>
                    <a:pt x="448" y="824"/>
                  </a:cubicBezTo>
                  <a:cubicBezTo>
                    <a:pt x="448" y="835"/>
                    <a:pt x="448" y="835"/>
                    <a:pt x="448" y="835"/>
                  </a:cubicBezTo>
                  <a:cubicBezTo>
                    <a:pt x="455" y="841"/>
                    <a:pt x="455" y="841"/>
                    <a:pt x="455" y="841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51" y="864"/>
                    <a:pt x="451" y="864"/>
                    <a:pt x="451" y="864"/>
                  </a:cubicBezTo>
                  <a:cubicBezTo>
                    <a:pt x="457" y="870"/>
                    <a:pt x="457" y="870"/>
                    <a:pt x="457" y="870"/>
                  </a:cubicBezTo>
                  <a:cubicBezTo>
                    <a:pt x="457" y="879"/>
                    <a:pt x="457" y="879"/>
                    <a:pt x="457" y="879"/>
                  </a:cubicBezTo>
                  <a:cubicBezTo>
                    <a:pt x="472" y="888"/>
                    <a:pt x="472" y="888"/>
                    <a:pt x="472" y="888"/>
                  </a:cubicBezTo>
                  <a:cubicBezTo>
                    <a:pt x="477" y="899"/>
                    <a:pt x="477" y="899"/>
                    <a:pt x="477" y="899"/>
                  </a:cubicBezTo>
                  <a:cubicBezTo>
                    <a:pt x="468" y="908"/>
                    <a:pt x="468" y="908"/>
                    <a:pt x="468" y="908"/>
                  </a:cubicBezTo>
                  <a:cubicBezTo>
                    <a:pt x="468" y="914"/>
                    <a:pt x="468" y="914"/>
                    <a:pt x="468" y="914"/>
                  </a:cubicBezTo>
                  <a:cubicBezTo>
                    <a:pt x="473" y="922"/>
                    <a:pt x="473" y="922"/>
                    <a:pt x="473" y="922"/>
                  </a:cubicBezTo>
                  <a:cubicBezTo>
                    <a:pt x="473" y="934"/>
                    <a:pt x="473" y="934"/>
                    <a:pt x="473" y="934"/>
                  </a:cubicBezTo>
                  <a:cubicBezTo>
                    <a:pt x="467" y="939"/>
                    <a:pt x="467" y="939"/>
                    <a:pt x="467" y="939"/>
                  </a:cubicBezTo>
                  <a:cubicBezTo>
                    <a:pt x="474" y="952"/>
                    <a:pt x="474" y="952"/>
                    <a:pt x="474" y="952"/>
                  </a:cubicBezTo>
                  <a:cubicBezTo>
                    <a:pt x="482" y="952"/>
                    <a:pt x="482" y="952"/>
                    <a:pt x="482" y="952"/>
                  </a:cubicBezTo>
                  <a:cubicBezTo>
                    <a:pt x="490" y="960"/>
                    <a:pt x="490" y="960"/>
                    <a:pt x="490" y="960"/>
                  </a:cubicBezTo>
                  <a:cubicBezTo>
                    <a:pt x="496" y="972"/>
                    <a:pt x="496" y="972"/>
                    <a:pt x="496" y="972"/>
                  </a:cubicBezTo>
                  <a:cubicBezTo>
                    <a:pt x="498" y="988"/>
                    <a:pt x="498" y="988"/>
                    <a:pt x="498" y="988"/>
                  </a:cubicBezTo>
                  <a:cubicBezTo>
                    <a:pt x="491" y="994"/>
                    <a:pt x="491" y="994"/>
                    <a:pt x="491" y="994"/>
                  </a:cubicBezTo>
                  <a:cubicBezTo>
                    <a:pt x="494" y="1008"/>
                    <a:pt x="494" y="1008"/>
                    <a:pt x="494" y="1008"/>
                  </a:cubicBezTo>
                  <a:cubicBezTo>
                    <a:pt x="510" y="1012"/>
                    <a:pt x="510" y="1012"/>
                    <a:pt x="510" y="1012"/>
                  </a:cubicBezTo>
                  <a:cubicBezTo>
                    <a:pt x="517" y="1019"/>
                    <a:pt x="517" y="1019"/>
                    <a:pt x="517" y="1019"/>
                  </a:cubicBezTo>
                  <a:cubicBezTo>
                    <a:pt x="525" y="1012"/>
                    <a:pt x="525" y="1012"/>
                    <a:pt x="525" y="1012"/>
                  </a:cubicBezTo>
                  <a:cubicBezTo>
                    <a:pt x="528" y="1028"/>
                    <a:pt x="528" y="1028"/>
                    <a:pt x="528" y="1028"/>
                  </a:cubicBezTo>
                  <a:cubicBezTo>
                    <a:pt x="525" y="1042"/>
                    <a:pt x="525" y="1042"/>
                    <a:pt x="525" y="1042"/>
                  </a:cubicBezTo>
                  <a:cubicBezTo>
                    <a:pt x="530" y="1052"/>
                    <a:pt x="530" y="1052"/>
                    <a:pt x="530" y="1052"/>
                  </a:cubicBezTo>
                  <a:cubicBezTo>
                    <a:pt x="521" y="1061"/>
                    <a:pt x="521" y="1061"/>
                    <a:pt x="521" y="1061"/>
                  </a:cubicBezTo>
                  <a:cubicBezTo>
                    <a:pt x="511" y="1074"/>
                    <a:pt x="511" y="1074"/>
                    <a:pt x="511" y="1074"/>
                  </a:cubicBezTo>
                  <a:cubicBezTo>
                    <a:pt x="504" y="1086"/>
                    <a:pt x="504" y="1086"/>
                    <a:pt x="504" y="1086"/>
                  </a:cubicBezTo>
                  <a:cubicBezTo>
                    <a:pt x="514" y="1100"/>
                    <a:pt x="514" y="1100"/>
                    <a:pt x="514" y="1100"/>
                  </a:cubicBezTo>
                  <a:cubicBezTo>
                    <a:pt x="514" y="1117"/>
                    <a:pt x="514" y="1117"/>
                    <a:pt x="514" y="1117"/>
                  </a:cubicBezTo>
                  <a:cubicBezTo>
                    <a:pt x="505" y="1127"/>
                    <a:pt x="505" y="1127"/>
                    <a:pt x="505" y="1127"/>
                  </a:cubicBezTo>
                  <a:cubicBezTo>
                    <a:pt x="504" y="1142"/>
                    <a:pt x="504" y="1142"/>
                    <a:pt x="504" y="1142"/>
                  </a:cubicBezTo>
                  <a:cubicBezTo>
                    <a:pt x="498" y="1147"/>
                    <a:pt x="498" y="1147"/>
                    <a:pt x="498" y="1147"/>
                  </a:cubicBezTo>
                  <a:cubicBezTo>
                    <a:pt x="482" y="1163"/>
                    <a:pt x="482" y="1163"/>
                    <a:pt x="482" y="1163"/>
                  </a:cubicBezTo>
                  <a:cubicBezTo>
                    <a:pt x="483" y="1183"/>
                    <a:pt x="483" y="1183"/>
                    <a:pt x="483" y="1183"/>
                  </a:cubicBezTo>
                  <a:cubicBezTo>
                    <a:pt x="499" y="1195"/>
                    <a:pt x="499" y="1195"/>
                    <a:pt x="499" y="1195"/>
                  </a:cubicBezTo>
                  <a:cubicBezTo>
                    <a:pt x="518" y="1203"/>
                    <a:pt x="518" y="1203"/>
                    <a:pt x="518" y="1203"/>
                  </a:cubicBezTo>
                  <a:cubicBezTo>
                    <a:pt x="508" y="1219"/>
                    <a:pt x="508" y="1219"/>
                    <a:pt x="508" y="1219"/>
                  </a:cubicBezTo>
                  <a:cubicBezTo>
                    <a:pt x="485" y="1229"/>
                    <a:pt x="485" y="1229"/>
                    <a:pt x="485" y="1229"/>
                  </a:cubicBezTo>
                  <a:cubicBezTo>
                    <a:pt x="469" y="1245"/>
                    <a:pt x="469" y="1245"/>
                    <a:pt x="469" y="1245"/>
                  </a:cubicBezTo>
                  <a:cubicBezTo>
                    <a:pt x="445" y="1227"/>
                    <a:pt x="445" y="1227"/>
                    <a:pt x="445" y="1227"/>
                  </a:cubicBezTo>
                  <a:cubicBezTo>
                    <a:pt x="419" y="1238"/>
                    <a:pt x="419" y="1238"/>
                    <a:pt x="419" y="1238"/>
                  </a:cubicBezTo>
                  <a:cubicBezTo>
                    <a:pt x="414" y="1254"/>
                    <a:pt x="414" y="1254"/>
                    <a:pt x="414" y="1254"/>
                  </a:cubicBezTo>
                  <a:cubicBezTo>
                    <a:pt x="396" y="1245"/>
                    <a:pt x="396" y="1245"/>
                    <a:pt x="396" y="1245"/>
                  </a:cubicBezTo>
                  <a:cubicBezTo>
                    <a:pt x="383" y="1248"/>
                    <a:pt x="383" y="1248"/>
                    <a:pt x="383" y="1248"/>
                  </a:cubicBezTo>
                  <a:cubicBezTo>
                    <a:pt x="368" y="1233"/>
                    <a:pt x="368" y="1233"/>
                    <a:pt x="368" y="1233"/>
                  </a:cubicBezTo>
                  <a:cubicBezTo>
                    <a:pt x="351" y="1239"/>
                    <a:pt x="351" y="1239"/>
                    <a:pt x="351" y="1239"/>
                  </a:cubicBezTo>
                  <a:cubicBezTo>
                    <a:pt x="330" y="1237"/>
                    <a:pt x="330" y="1237"/>
                    <a:pt x="330" y="1237"/>
                  </a:cubicBezTo>
                  <a:cubicBezTo>
                    <a:pt x="324" y="1228"/>
                    <a:pt x="324" y="1228"/>
                    <a:pt x="324" y="1228"/>
                  </a:cubicBezTo>
                  <a:cubicBezTo>
                    <a:pt x="301" y="1228"/>
                    <a:pt x="301" y="1228"/>
                    <a:pt x="301" y="1228"/>
                  </a:cubicBezTo>
                  <a:cubicBezTo>
                    <a:pt x="285" y="1221"/>
                    <a:pt x="285" y="1221"/>
                    <a:pt x="285" y="1221"/>
                  </a:cubicBezTo>
                  <a:cubicBezTo>
                    <a:pt x="264" y="1224"/>
                    <a:pt x="264" y="1224"/>
                    <a:pt x="264" y="1224"/>
                  </a:cubicBezTo>
                  <a:cubicBezTo>
                    <a:pt x="248" y="1259"/>
                    <a:pt x="248" y="1259"/>
                    <a:pt x="248" y="1259"/>
                  </a:cubicBezTo>
                  <a:cubicBezTo>
                    <a:pt x="249" y="1280"/>
                    <a:pt x="249" y="1280"/>
                    <a:pt x="249" y="1280"/>
                  </a:cubicBezTo>
                  <a:cubicBezTo>
                    <a:pt x="227" y="1286"/>
                    <a:pt x="227" y="1286"/>
                    <a:pt x="227" y="1286"/>
                  </a:cubicBezTo>
                  <a:cubicBezTo>
                    <a:pt x="209" y="1300"/>
                    <a:pt x="209" y="1300"/>
                    <a:pt x="209" y="1300"/>
                  </a:cubicBezTo>
                  <a:cubicBezTo>
                    <a:pt x="207" y="1314"/>
                    <a:pt x="207" y="1314"/>
                    <a:pt x="207" y="1314"/>
                  </a:cubicBezTo>
                  <a:cubicBezTo>
                    <a:pt x="188" y="1325"/>
                    <a:pt x="188" y="1325"/>
                    <a:pt x="188" y="1325"/>
                  </a:cubicBezTo>
                  <a:cubicBezTo>
                    <a:pt x="182" y="1333"/>
                    <a:pt x="182" y="1333"/>
                    <a:pt x="182" y="1333"/>
                  </a:cubicBezTo>
                  <a:cubicBezTo>
                    <a:pt x="171" y="1344"/>
                    <a:pt x="171" y="1344"/>
                    <a:pt x="171" y="1344"/>
                  </a:cubicBezTo>
                  <a:cubicBezTo>
                    <a:pt x="158" y="1350"/>
                    <a:pt x="158" y="1350"/>
                    <a:pt x="158" y="1350"/>
                  </a:cubicBezTo>
                  <a:cubicBezTo>
                    <a:pt x="142" y="1350"/>
                    <a:pt x="142" y="1350"/>
                    <a:pt x="142" y="1350"/>
                  </a:cubicBezTo>
                  <a:cubicBezTo>
                    <a:pt x="132" y="1347"/>
                    <a:pt x="132" y="1347"/>
                    <a:pt x="132" y="1347"/>
                  </a:cubicBezTo>
                  <a:cubicBezTo>
                    <a:pt x="121" y="1341"/>
                    <a:pt x="121" y="1341"/>
                    <a:pt x="121" y="1341"/>
                  </a:cubicBezTo>
                  <a:cubicBezTo>
                    <a:pt x="116" y="1348"/>
                    <a:pt x="116" y="1348"/>
                    <a:pt x="116" y="1348"/>
                  </a:cubicBezTo>
                  <a:cubicBezTo>
                    <a:pt x="103" y="1348"/>
                    <a:pt x="103" y="1348"/>
                    <a:pt x="103" y="1348"/>
                  </a:cubicBezTo>
                  <a:cubicBezTo>
                    <a:pt x="94" y="1342"/>
                    <a:pt x="94" y="1342"/>
                    <a:pt x="94" y="1342"/>
                  </a:cubicBezTo>
                  <a:cubicBezTo>
                    <a:pt x="87" y="1339"/>
                    <a:pt x="87" y="1339"/>
                    <a:pt x="87" y="1339"/>
                  </a:cubicBezTo>
                  <a:cubicBezTo>
                    <a:pt x="75" y="1335"/>
                    <a:pt x="75" y="1335"/>
                    <a:pt x="75" y="1335"/>
                  </a:cubicBezTo>
                  <a:cubicBezTo>
                    <a:pt x="66" y="1332"/>
                    <a:pt x="66" y="1332"/>
                    <a:pt x="66" y="1332"/>
                  </a:cubicBezTo>
                  <a:cubicBezTo>
                    <a:pt x="66" y="1324"/>
                    <a:pt x="66" y="1324"/>
                    <a:pt x="66" y="1324"/>
                  </a:cubicBezTo>
                  <a:cubicBezTo>
                    <a:pt x="73" y="1318"/>
                    <a:pt x="73" y="1318"/>
                    <a:pt x="73" y="1318"/>
                  </a:cubicBezTo>
                  <a:cubicBezTo>
                    <a:pt x="62" y="1307"/>
                    <a:pt x="62" y="1307"/>
                    <a:pt x="62" y="1307"/>
                  </a:cubicBezTo>
                  <a:cubicBezTo>
                    <a:pt x="52" y="1314"/>
                    <a:pt x="52" y="1314"/>
                    <a:pt x="52" y="1314"/>
                  </a:cubicBezTo>
                  <a:cubicBezTo>
                    <a:pt x="48" y="1322"/>
                    <a:pt x="48" y="1322"/>
                    <a:pt x="48" y="1322"/>
                  </a:cubicBezTo>
                  <a:cubicBezTo>
                    <a:pt x="38" y="1332"/>
                    <a:pt x="38" y="1332"/>
                    <a:pt x="38" y="1332"/>
                  </a:cubicBezTo>
                  <a:cubicBezTo>
                    <a:pt x="37" y="1343"/>
                    <a:pt x="37" y="1343"/>
                    <a:pt x="37" y="1343"/>
                  </a:cubicBezTo>
                  <a:cubicBezTo>
                    <a:pt x="42" y="1356"/>
                    <a:pt x="42" y="1356"/>
                    <a:pt x="42" y="1356"/>
                  </a:cubicBezTo>
                  <a:cubicBezTo>
                    <a:pt x="31" y="1361"/>
                    <a:pt x="31" y="1361"/>
                    <a:pt x="31" y="1361"/>
                  </a:cubicBezTo>
                  <a:cubicBezTo>
                    <a:pt x="31" y="1369"/>
                    <a:pt x="31" y="1369"/>
                    <a:pt x="31" y="1369"/>
                  </a:cubicBezTo>
                  <a:cubicBezTo>
                    <a:pt x="40" y="1373"/>
                    <a:pt x="40" y="1373"/>
                    <a:pt x="40" y="1373"/>
                  </a:cubicBezTo>
                  <a:cubicBezTo>
                    <a:pt x="46" y="1379"/>
                    <a:pt x="46" y="1379"/>
                    <a:pt x="46" y="1379"/>
                  </a:cubicBezTo>
                  <a:cubicBezTo>
                    <a:pt x="50" y="1387"/>
                    <a:pt x="50" y="1387"/>
                    <a:pt x="50" y="1387"/>
                  </a:cubicBezTo>
                  <a:cubicBezTo>
                    <a:pt x="60" y="1393"/>
                    <a:pt x="60" y="1393"/>
                    <a:pt x="60" y="1393"/>
                  </a:cubicBezTo>
                  <a:cubicBezTo>
                    <a:pt x="60" y="1402"/>
                    <a:pt x="60" y="1402"/>
                    <a:pt x="60" y="1402"/>
                  </a:cubicBezTo>
                  <a:cubicBezTo>
                    <a:pt x="55" y="1406"/>
                    <a:pt x="55" y="1406"/>
                    <a:pt x="55" y="1406"/>
                  </a:cubicBezTo>
                  <a:cubicBezTo>
                    <a:pt x="42" y="1409"/>
                    <a:pt x="42" y="1409"/>
                    <a:pt x="42" y="1409"/>
                  </a:cubicBezTo>
                  <a:cubicBezTo>
                    <a:pt x="25" y="1425"/>
                    <a:pt x="25" y="1425"/>
                    <a:pt x="25" y="1425"/>
                  </a:cubicBezTo>
                  <a:cubicBezTo>
                    <a:pt x="25" y="1437"/>
                    <a:pt x="25" y="1437"/>
                    <a:pt x="25" y="1437"/>
                  </a:cubicBezTo>
                  <a:cubicBezTo>
                    <a:pt x="23" y="1444"/>
                    <a:pt x="23" y="1444"/>
                    <a:pt x="23" y="1444"/>
                  </a:cubicBezTo>
                  <a:cubicBezTo>
                    <a:pt x="16" y="1451"/>
                    <a:pt x="16" y="1451"/>
                    <a:pt x="16" y="1451"/>
                  </a:cubicBezTo>
                  <a:cubicBezTo>
                    <a:pt x="10" y="1452"/>
                    <a:pt x="10" y="1452"/>
                    <a:pt x="10" y="1452"/>
                  </a:cubicBezTo>
                  <a:cubicBezTo>
                    <a:pt x="10" y="1461"/>
                    <a:pt x="10" y="1461"/>
                    <a:pt x="10" y="1461"/>
                  </a:cubicBezTo>
                  <a:cubicBezTo>
                    <a:pt x="3" y="1468"/>
                    <a:pt x="3" y="1468"/>
                    <a:pt x="3" y="1468"/>
                  </a:cubicBezTo>
                  <a:cubicBezTo>
                    <a:pt x="0" y="1476"/>
                    <a:pt x="0" y="1476"/>
                    <a:pt x="0" y="1476"/>
                  </a:cubicBezTo>
                  <a:cubicBezTo>
                    <a:pt x="0" y="1484"/>
                    <a:pt x="0" y="1484"/>
                    <a:pt x="0" y="1484"/>
                  </a:cubicBezTo>
                  <a:cubicBezTo>
                    <a:pt x="10" y="1488"/>
                    <a:pt x="10" y="1488"/>
                    <a:pt x="10" y="1488"/>
                  </a:cubicBezTo>
                  <a:cubicBezTo>
                    <a:pt x="15" y="1505"/>
                    <a:pt x="15" y="1505"/>
                    <a:pt x="15" y="1505"/>
                  </a:cubicBezTo>
                  <a:cubicBezTo>
                    <a:pt x="12" y="1514"/>
                    <a:pt x="12" y="1514"/>
                    <a:pt x="12" y="1514"/>
                  </a:cubicBezTo>
                  <a:cubicBezTo>
                    <a:pt x="12" y="1527"/>
                    <a:pt x="12" y="1527"/>
                    <a:pt x="12" y="1527"/>
                  </a:cubicBezTo>
                  <a:cubicBezTo>
                    <a:pt x="3" y="1535"/>
                    <a:pt x="3" y="1535"/>
                    <a:pt x="3" y="1535"/>
                  </a:cubicBezTo>
                  <a:cubicBezTo>
                    <a:pt x="7" y="1547"/>
                    <a:pt x="7" y="1547"/>
                    <a:pt x="7" y="1547"/>
                  </a:cubicBezTo>
                  <a:cubicBezTo>
                    <a:pt x="22" y="1551"/>
                    <a:pt x="22" y="1551"/>
                    <a:pt x="22" y="1551"/>
                  </a:cubicBezTo>
                  <a:cubicBezTo>
                    <a:pt x="35" y="1543"/>
                    <a:pt x="35" y="1543"/>
                    <a:pt x="35" y="1543"/>
                  </a:cubicBezTo>
                  <a:cubicBezTo>
                    <a:pt x="45" y="1553"/>
                    <a:pt x="45" y="1553"/>
                    <a:pt x="45" y="1553"/>
                  </a:cubicBezTo>
                  <a:cubicBezTo>
                    <a:pt x="40" y="1568"/>
                    <a:pt x="40" y="1568"/>
                    <a:pt x="40" y="1568"/>
                  </a:cubicBezTo>
                  <a:cubicBezTo>
                    <a:pt x="54" y="1572"/>
                    <a:pt x="54" y="1572"/>
                    <a:pt x="54" y="1572"/>
                  </a:cubicBezTo>
                  <a:cubicBezTo>
                    <a:pt x="61" y="1565"/>
                    <a:pt x="61" y="1565"/>
                    <a:pt x="61" y="1565"/>
                  </a:cubicBezTo>
                  <a:cubicBezTo>
                    <a:pt x="73" y="1572"/>
                    <a:pt x="73" y="1572"/>
                    <a:pt x="73" y="1572"/>
                  </a:cubicBezTo>
                  <a:cubicBezTo>
                    <a:pt x="86" y="1572"/>
                    <a:pt x="86" y="1572"/>
                    <a:pt x="86" y="1572"/>
                  </a:cubicBezTo>
                  <a:cubicBezTo>
                    <a:pt x="86" y="1582"/>
                    <a:pt x="86" y="1582"/>
                    <a:pt x="86" y="1582"/>
                  </a:cubicBezTo>
                  <a:cubicBezTo>
                    <a:pt x="70" y="1589"/>
                    <a:pt x="70" y="1589"/>
                    <a:pt x="70" y="1589"/>
                  </a:cubicBezTo>
                  <a:cubicBezTo>
                    <a:pt x="66" y="1607"/>
                    <a:pt x="66" y="1607"/>
                    <a:pt x="66" y="1607"/>
                  </a:cubicBezTo>
                  <a:cubicBezTo>
                    <a:pt x="78" y="1607"/>
                    <a:pt x="78" y="1607"/>
                    <a:pt x="78" y="1607"/>
                  </a:cubicBezTo>
                  <a:cubicBezTo>
                    <a:pt x="92" y="1600"/>
                    <a:pt x="92" y="1600"/>
                    <a:pt x="92" y="1600"/>
                  </a:cubicBezTo>
                  <a:cubicBezTo>
                    <a:pt x="99" y="1611"/>
                    <a:pt x="99" y="1611"/>
                    <a:pt x="99" y="1611"/>
                  </a:cubicBezTo>
                  <a:cubicBezTo>
                    <a:pt x="115" y="1602"/>
                    <a:pt x="115" y="1602"/>
                    <a:pt x="115" y="1602"/>
                  </a:cubicBezTo>
                  <a:cubicBezTo>
                    <a:pt x="134" y="1597"/>
                    <a:pt x="134" y="1597"/>
                    <a:pt x="134" y="1597"/>
                  </a:cubicBezTo>
                  <a:cubicBezTo>
                    <a:pt x="145" y="1586"/>
                    <a:pt x="145" y="1586"/>
                    <a:pt x="145" y="1586"/>
                  </a:cubicBezTo>
                  <a:cubicBezTo>
                    <a:pt x="155" y="1586"/>
                    <a:pt x="155" y="1586"/>
                    <a:pt x="155" y="1586"/>
                  </a:cubicBezTo>
                  <a:cubicBezTo>
                    <a:pt x="169" y="1585"/>
                    <a:pt x="169" y="1585"/>
                    <a:pt x="169" y="1585"/>
                  </a:cubicBezTo>
                  <a:cubicBezTo>
                    <a:pt x="179" y="1575"/>
                    <a:pt x="179" y="1575"/>
                    <a:pt x="179" y="1575"/>
                  </a:cubicBezTo>
                  <a:cubicBezTo>
                    <a:pt x="191" y="1575"/>
                    <a:pt x="191" y="1575"/>
                    <a:pt x="191" y="1575"/>
                  </a:cubicBezTo>
                  <a:cubicBezTo>
                    <a:pt x="194" y="1584"/>
                    <a:pt x="194" y="1584"/>
                    <a:pt x="194" y="1584"/>
                  </a:cubicBezTo>
                  <a:cubicBezTo>
                    <a:pt x="186" y="1595"/>
                    <a:pt x="186" y="1595"/>
                    <a:pt x="186" y="1595"/>
                  </a:cubicBezTo>
                  <a:cubicBezTo>
                    <a:pt x="177" y="1595"/>
                    <a:pt x="177" y="1595"/>
                    <a:pt x="177" y="1595"/>
                  </a:cubicBezTo>
                  <a:cubicBezTo>
                    <a:pt x="177" y="1607"/>
                    <a:pt x="177" y="1607"/>
                    <a:pt x="177" y="1607"/>
                  </a:cubicBezTo>
                  <a:cubicBezTo>
                    <a:pt x="188" y="1612"/>
                    <a:pt x="188" y="1612"/>
                    <a:pt x="188" y="1612"/>
                  </a:cubicBezTo>
                  <a:cubicBezTo>
                    <a:pt x="197" y="1620"/>
                    <a:pt x="197" y="1620"/>
                    <a:pt x="197" y="1620"/>
                  </a:cubicBezTo>
                  <a:cubicBezTo>
                    <a:pt x="204" y="1636"/>
                    <a:pt x="204" y="1636"/>
                    <a:pt x="204" y="1636"/>
                  </a:cubicBezTo>
                  <a:cubicBezTo>
                    <a:pt x="212" y="1644"/>
                    <a:pt x="212" y="1644"/>
                    <a:pt x="212" y="1644"/>
                  </a:cubicBezTo>
                  <a:cubicBezTo>
                    <a:pt x="223" y="1655"/>
                    <a:pt x="223" y="1655"/>
                    <a:pt x="223" y="1655"/>
                  </a:cubicBezTo>
                  <a:cubicBezTo>
                    <a:pt x="231" y="1682"/>
                    <a:pt x="231" y="1682"/>
                    <a:pt x="231" y="1682"/>
                  </a:cubicBezTo>
                  <a:cubicBezTo>
                    <a:pt x="231" y="1704"/>
                    <a:pt x="231" y="1704"/>
                    <a:pt x="231" y="1704"/>
                  </a:cubicBezTo>
                  <a:cubicBezTo>
                    <a:pt x="242" y="1714"/>
                    <a:pt x="242" y="1714"/>
                    <a:pt x="242" y="1714"/>
                  </a:cubicBezTo>
                  <a:cubicBezTo>
                    <a:pt x="242" y="1730"/>
                    <a:pt x="242" y="1730"/>
                    <a:pt x="242" y="1730"/>
                  </a:cubicBezTo>
                  <a:cubicBezTo>
                    <a:pt x="253" y="1750"/>
                    <a:pt x="253" y="1750"/>
                    <a:pt x="253" y="1750"/>
                  </a:cubicBezTo>
                  <a:cubicBezTo>
                    <a:pt x="256" y="1767"/>
                    <a:pt x="256" y="1767"/>
                    <a:pt x="256" y="1767"/>
                  </a:cubicBezTo>
                  <a:cubicBezTo>
                    <a:pt x="261" y="1782"/>
                    <a:pt x="261" y="1782"/>
                    <a:pt x="261" y="1782"/>
                  </a:cubicBezTo>
                  <a:cubicBezTo>
                    <a:pt x="270" y="1800"/>
                    <a:pt x="270" y="1800"/>
                    <a:pt x="270" y="1800"/>
                  </a:cubicBezTo>
                  <a:cubicBezTo>
                    <a:pt x="284" y="1797"/>
                    <a:pt x="284" y="1797"/>
                    <a:pt x="284" y="1797"/>
                  </a:cubicBezTo>
                  <a:cubicBezTo>
                    <a:pt x="292" y="1782"/>
                    <a:pt x="292" y="1782"/>
                    <a:pt x="292" y="1782"/>
                  </a:cubicBezTo>
                  <a:cubicBezTo>
                    <a:pt x="302" y="1778"/>
                    <a:pt x="302" y="1778"/>
                    <a:pt x="302" y="1778"/>
                  </a:cubicBezTo>
                  <a:cubicBezTo>
                    <a:pt x="310" y="1787"/>
                    <a:pt x="310" y="1787"/>
                    <a:pt x="310" y="1787"/>
                  </a:cubicBezTo>
                  <a:cubicBezTo>
                    <a:pt x="310" y="1797"/>
                    <a:pt x="310" y="1797"/>
                    <a:pt x="310" y="1797"/>
                  </a:cubicBezTo>
                  <a:cubicBezTo>
                    <a:pt x="317" y="1804"/>
                    <a:pt x="317" y="1804"/>
                    <a:pt x="317" y="1804"/>
                  </a:cubicBezTo>
                  <a:cubicBezTo>
                    <a:pt x="325" y="1812"/>
                    <a:pt x="325" y="1812"/>
                    <a:pt x="325" y="1812"/>
                  </a:cubicBezTo>
                  <a:cubicBezTo>
                    <a:pt x="340" y="1810"/>
                    <a:pt x="340" y="1810"/>
                    <a:pt x="340" y="1810"/>
                  </a:cubicBezTo>
                  <a:cubicBezTo>
                    <a:pt x="346" y="1816"/>
                    <a:pt x="346" y="1816"/>
                    <a:pt x="346" y="1816"/>
                  </a:cubicBezTo>
                  <a:cubicBezTo>
                    <a:pt x="363" y="1814"/>
                    <a:pt x="363" y="1814"/>
                    <a:pt x="363" y="1814"/>
                  </a:cubicBezTo>
                  <a:cubicBezTo>
                    <a:pt x="371" y="1805"/>
                    <a:pt x="371" y="1805"/>
                    <a:pt x="371" y="1805"/>
                  </a:cubicBezTo>
                  <a:cubicBezTo>
                    <a:pt x="388" y="1805"/>
                    <a:pt x="388" y="1805"/>
                    <a:pt x="388" y="1805"/>
                  </a:cubicBezTo>
                  <a:cubicBezTo>
                    <a:pt x="397" y="1813"/>
                    <a:pt x="397" y="1813"/>
                    <a:pt x="397" y="1813"/>
                  </a:cubicBezTo>
                  <a:cubicBezTo>
                    <a:pt x="409" y="1819"/>
                    <a:pt x="409" y="1819"/>
                    <a:pt x="409" y="1819"/>
                  </a:cubicBezTo>
                  <a:cubicBezTo>
                    <a:pt x="418" y="1828"/>
                    <a:pt x="418" y="1828"/>
                    <a:pt x="418" y="1828"/>
                  </a:cubicBezTo>
                  <a:cubicBezTo>
                    <a:pt x="421" y="1844"/>
                    <a:pt x="421" y="1844"/>
                    <a:pt x="421" y="1844"/>
                  </a:cubicBezTo>
                  <a:cubicBezTo>
                    <a:pt x="432" y="1851"/>
                    <a:pt x="432" y="1851"/>
                    <a:pt x="432" y="1851"/>
                  </a:cubicBezTo>
                  <a:cubicBezTo>
                    <a:pt x="438" y="1863"/>
                    <a:pt x="438" y="1863"/>
                    <a:pt x="438" y="1863"/>
                  </a:cubicBezTo>
                  <a:cubicBezTo>
                    <a:pt x="452" y="1872"/>
                    <a:pt x="452" y="1872"/>
                    <a:pt x="452" y="1872"/>
                  </a:cubicBezTo>
                  <a:cubicBezTo>
                    <a:pt x="452" y="1888"/>
                    <a:pt x="452" y="1888"/>
                    <a:pt x="452" y="1888"/>
                  </a:cubicBezTo>
                  <a:cubicBezTo>
                    <a:pt x="470" y="1892"/>
                    <a:pt x="470" y="1892"/>
                    <a:pt x="470" y="1892"/>
                  </a:cubicBezTo>
                  <a:cubicBezTo>
                    <a:pt x="486" y="1898"/>
                    <a:pt x="486" y="1898"/>
                    <a:pt x="486" y="1898"/>
                  </a:cubicBezTo>
                  <a:cubicBezTo>
                    <a:pt x="503" y="1891"/>
                    <a:pt x="503" y="1891"/>
                    <a:pt x="503" y="1891"/>
                  </a:cubicBezTo>
                  <a:cubicBezTo>
                    <a:pt x="513" y="1881"/>
                    <a:pt x="513" y="1881"/>
                    <a:pt x="513" y="1881"/>
                  </a:cubicBezTo>
                  <a:cubicBezTo>
                    <a:pt x="517" y="1894"/>
                    <a:pt x="517" y="1894"/>
                    <a:pt x="517" y="1894"/>
                  </a:cubicBezTo>
                  <a:cubicBezTo>
                    <a:pt x="524" y="1908"/>
                    <a:pt x="524" y="1908"/>
                    <a:pt x="524" y="1908"/>
                  </a:cubicBezTo>
                  <a:cubicBezTo>
                    <a:pt x="530" y="1918"/>
                    <a:pt x="530" y="1918"/>
                    <a:pt x="530" y="1918"/>
                  </a:cubicBezTo>
                  <a:cubicBezTo>
                    <a:pt x="550" y="1921"/>
                    <a:pt x="550" y="1921"/>
                    <a:pt x="550" y="1921"/>
                  </a:cubicBezTo>
                  <a:cubicBezTo>
                    <a:pt x="558" y="1912"/>
                    <a:pt x="558" y="1912"/>
                    <a:pt x="558" y="1912"/>
                  </a:cubicBezTo>
                  <a:cubicBezTo>
                    <a:pt x="575" y="1903"/>
                    <a:pt x="575" y="1903"/>
                    <a:pt x="575" y="1903"/>
                  </a:cubicBezTo>
                  <a:cubicBezTo>
                    <a:pt x="595" y="1904"/>
                    <a:pt x="595" y="1904"/>
                    <a:pt x="595" y="1904"/>
                  </a:cubicBezTo>
                  <a:cubicBezTo>
                    <a:pt x="606" y="1893"/>
                    <a:pt x="606" y="1893"/>
                    <a:pt x="606" y="1893"/>
                  </a:cubicBezTo>
                  <a:cubicBezTo>
                    <a:pt x="622" y="1889"/>
                    <a:pt x="622" y="1889"/>
                    <a:pt x="622" y="1889"/>
                  </a:cubicBezTo>
                  <a:cubicBezTo>
                    <a:pt x="624" y="1875"/>
                    <a:pt x="624" y="1875"/>
                    <a:pt x="624" y="1875"/>
                  </a:cubicBezTo>
                  <a:cubicBezTo>
                    <a:pt x="638" y="1875"/>
                    <a:pt x="638" y="1875"/>
                    <a:pt x="638" y="1875"/>
                  </a:cubicBezTo>
                  <a:cubicBezTo>
                    <a:pt x="651" y="1862"/>
                    <a:pt x="651" y="1862"/>
                    <a:pt x="651" y="1862"/>
                  </a:cubicBezTo>
                  <a:cubicBezTo>
                    <a:pt x="673" y="1848"/>
                    <a:pt x="673" y="1848"/>
                    <a:pt x="673" y="1848"/>
                  </a:cubicBezTo>
                  <a:cubicBezTo>
                    <a:pt x="690" y="1848"/>
                    <a:pt x="690" y="1848"/>
                    <a:pt x="690" y="1848"/>
                  </a:cubicBezTo>
                  <a:cubicBezTo>
                    <a:pt x="695" y="1834"/>
                    <a:pt x="695" y="1834"/>
                    <a:pt x="695" y="1834"/>
                  </a:cubicBezTo>
                  <a:cubicBezTo>
                    <a:pt x="710" y="1834"/>
                    <a:pt x="710" y="1834"/>
                    <a:pt x="710" y="1834"/>
                  </a:cubicBezTo>
                  <a:cubicBezTo>
                    <a:pt x="721" y="1822"/>
                    <a:pt x="721" y="1822"/>
                    <a:pt x="721" y="1822"/>
                  </a:cubicBezTo>
                  <a:cubicBezTo>
                    <a:pt x="736" y="1828"/>
                    <a:pt x="736" y="1828"/>
                    <a:pt x="736" y="1828"/>
                  </a:cubicBezTo>
                  <a:cubicBezTo>
                    <a:pt x="747" y="1840"/>
                    <a:pt x="747" y="1840"/>
                    <a:pt x="747" y="1840"/>
                  </a:cubicBezTo>
                  <a:cubicBezTo>
                    <a:pt x="765" y="1832"/>
                    <a:pt x="765" y="1832"/>
                    <a:pt x="765" y="1832"/>
                  </a:cubicBezTo>
                  <a:cubicBezTo>
                    <a:pt x="780" y="1837"/>
                    <a:pt x="780" y="1837"/>
                    <a:pt x="780" y="1837"/>
                  </a:cubicBezTo>
                  <a:cubicBezTo>
                    <a:pt x="793" y="1850"/>
                    <a:pt x="793" y="1850"/>
                    <a:pt x="793" y="1850"/>
                  </a:cubicBezTo>
                  <a:cubicBezTo>
                    <a:pt x="804" y="1860"/>
                    <a:pt x="804" y="1860"/>
                    <a:pt x="804" y="1860"/>
                  </a:cubicBezTo>
                  <a:cubicBezTo>
                    <a:pt x="823" y="1867"/>
                    <a:pt x="823" y="1867"/>
                    <a:pt x="823" y="1867"/>
                  </a:cubicBezTo>
                  <a:cubicBezTo>
                    <a:pt x="836" y="1871"/>
                    <a:pt x="836" y="1871"/>
                    <a:pt x="836" y="1871"/>
                  </a:cubicBezTo>
                  <a:cubicBezTo>
                    <a:pt x="855" y="1868"/>
                    <a:pt x="855" y="1868"/>
                    <a:pt x="855" y="1868"/>
                  </a:cubicBezTo>
                  <a:cubicBezTo>
                    <a:pt x="873" y="1872"/>
                    <a:pt x="873" y="1872"/>
                    <a:pt x="873" y="1872"/>
                  </a:cubicBezTo>
                  <a:cubicBezTo>
                    <a:pt x="892" y="1872"/>
                    <a:pt x="892" y="1872"/>
                    <a:pt x="892" y="1872"/>
                  </a:cubicBezTo>
                  <a:cubicBezTo>
                    <a:pt x="905" y="1872"/>
                    <a:pt x="905" y="1872"/>
                    <a:pt x="905" y="1872"/>
                  </a:cubicBezTo>
                  <a:cubicBezTo>
                    <a:pt x="920" y="1857"/>
                    <a:pt x="920" y="1857"/>
                    <a:pt x="920" y="1857"/>
                  </a:cubicBezTo>
                  <a:cubicBezTo>
                    <a:pt x="936" y="1847"/>
                    <a:pt x="936" y="1847"/>
                    <a:pt x="936" y="1847"/>
                  </a:cubicBezTo>
                  <a:cubicBezTo>
                    <a:pt x="936" y="1831"/>
                    <a:pt x="936" y="1831"/>
                    <a:pt x="936" y="1831"/>
                  </a:cubicBezTo>
                  <a:cubicBezTo>
                    <a:pt x="924" y="1819"/>
                    <a:pt x="924" y="1819"/>
                    <a:pt x="924" y="1819"/>
                  </a:cubicBezTo>
                  <a:cubicBezTo>
                    <a:pt x="924" y="1804"/>
                    <a:pt x="924" y="1804"/>
                    <a:pt x="924" y="1804"/>
                  </a:cubicBezTo>
                  <a:cubicBezTo>
                    <a:pt x="916" y="1794"/>
                    <a:pt x="916" y="1794"/>
                    <a:pt x="916" y="1794"/>
                  </a:cubicBezTo>
                  <a:cubicBezTo>
                    <a:pt x="918" y="1777"/>
                    <a:pt x="918" y="1777"/>
                    <a:pt x="918" y="1777"/>
                  </a:cubicBezTo>
                  <a:cubicBezTo>
                    <a:pt x="927" y="1768"/>
                    <a:pt x="927" y="1768"/>
                    <a:pt x="927" y="1768"/>
                  </a:cubicBezTo>
                  <a:cubicBezTo>
                    <a:pt x="936" y="1751"/>
                    <a:pt x="936" y="1751"/>
                    <a:pt x="936" y="1751"/>
                  </a:cubicBezTo>
                  <a:cubicBezTo>
                    <a:pt x="946" y="1741"/>
                    <a:pt x="946" y="1741"/>
                    <a:pt x="946" y="1741"/>
                  </a:cubicBezTo>
                  <a:cubicBezTo>
                    <a:pt x="954" y="1733"/>
                    <a:pt x="954" y="1733"/>
                    <a:pt x="954" y="1733"/>
                  </a:cubicBezTo>
                  <a:cubicBezTo>
                    <a:pt x="969" y="1744"/>
                    <a:pt x="969" y="1744"/>
                    <a:pt x="969" y="1744"/>
                  </a:cubicBezTo>
                  <a:cubicBezTo>
                    <a:pt x="995" y="1744"/>
                    <a:pt x="995" y="1744"/>
                    <a:pt x="995" y="1744"/>
                  </a:cubicBezTo>
                  <a:cubicBezTo>
                    <a:pt x="1008" y="1757"/>
                    <a:pt x="1008" y="1757"/>
                    <a:pt x="1008" y="1757"/>
                  </a:cubicBezTo>
                  <a:cubicBezTo>
                    <a:pt x="1027" y="1752"/>
                    <a:pt x="1027" y="1752"/>
                    <a:pt x="1027" y="1752"/>
                  </a:cubicBezTo>
                  <a:cubicBezTo>
                    <a:pt x="1044" y="1752"/>
                    <a:pt x="1044" y="1752"/>
                    <a:pt x="1044" y="1752"/>
                  </a:cubicBezTo>
                  <a:cubicBezTo>
                    <a:pt x="1061" y="1759"/>
                    <a:pt x="1061" y="1759"/>
                    <a:pt x="1061" y="1759"/>
                  </a:cubicBezTo>
                  <a:cubicBezTo>
                    <a:pt x="1073" y="1771"/>
                    <a:pt x="1073" y="1771"/>
                    <a:pt x="1073" y="1771"/>
                  </a:cubicBezTo>
                  <a:cubicBezTo>
                    <a:pt x="1083" y="1792"/>
                    <a:pt x="1083" y="1792"/>
                    <a:pt x="1083" y="1792"/>
                  </a:cubicBezTo>
                  <a:cubicBezTo>
                    <a:pt x="1093" y="1802"/>
                    <a:pt x="1093" y="1802"/>
                    <a:pt x="1093" y="1802"/>
                  </a:cubicBezTo>
                  <a:cubicBezTo>
                    <a:pt x="1110" y="1809"/>
                    <a:pt x="1110" y="1809"/>
                    <a:pt x="1110" y="1809"/>
                  </a:cubicBezTo>
                  <a:cubicBezTo>
                    <a:pt x="1134" y="1811"/>
                    <a:pt x="1134" y="1811"/>
                    <a:pt x="1134" y="1811"/>
                  </a:cubicBezTo>
                  <a:cubicBezTo>
                    <a:pt x="1150" y="1806"/>
                    <a:pt x="1150" y="1806"/>
                    <a:pt x="1150" y="1806"/>
                  </a:cubicBezTo>
                  <a:cubicBezTo>
                    <a:pt x="1168" y="1802"/>
                    <a:pt x="1168" y="1802"/>
                    <a:pt x="1168" y="1802"/>
                  </a:cubicBezTo>
                  <a:cubicBezTo>
                    <a:pt x="1183" y="1787"/>
                    <a:pt x="1183" y="1787"/>
                    <a:pt x="1183" y="1787"/>
                  </a:cubicBezTo>
                  <a:cubicBezTo>
                    <a:pt x="1202" y="1787"/>
                    <a:pt x="1202" y="1787"/>
                    <a:pt x="1202" y="1787"/>
                  </a:cubicBezTo>
                  <a:cubicBezTo>
                    <a:pt x="1233" y="1782"/>
                    <a:pt x="1233" y="1782"/>
                    <a:pt x="1233" y="1782"/>
                  </a:cubicBezTo>
                  <a:cubicBezTo>
                    <a:pt x="1242" y="1788"/>
                    <a:pt x="1242" y="1788"/>
                    <a:pt x="1242" y="1788"/>
                  </a:cubicBezTo>
                  <a:cubicBezTo>
                    <a:pt x="1266" y="1792"/>
                    <a:pt x="1266" y="1792"/>
                    <a:pt x="1266" y="1792"/>
                  </a:cubicBezTo>
                  <a:cubicBezTo>
                    <a:pt x="1291" y="1792"/>
                    <a:pt x="1291" y="1792"/>
                    <a:pt x="1291" y="1792"/>
                  </a:cubicBezTo>
                  <a:cubicBezTo>
                    <a:pt x="1300" y="1801"/>
                    <a:pt x="1300" y="1801"/>
                    <a:pt x="1300" y="1801"/>
                  </a:cubicBezTo>
                  <a:cubicBezTo>
                    <a:pt x="1306" y="1811"/>
                    <a:pt x="1306" y="1811"/>
                    <a:pt x="1306" y="1811"/>
                  </a:cubicBezTo>
                  <a:cubicBezTo>
                    <a:pt x="1324" y="1817"/>
                    <a:pt x="1324" y="1817"/>
                    <a:pt x="1324" y="1817"/>
                  </a:cubicBezTo>
                  <a:cubicBezTo>
                    <a:pt x="1344" y="1814"/>
                    <a:pt x="1344" y="1814"/>
                    <a:pt x="1344" y="1814"/>
                  </a:cubicBezTo>
                  <a:cubicBezTo>
                    <a:pt x="1371" y="1814"/>
                    <a:pt x="1371" y="1814"/>
                    <a:pt x="1371" y="1814"/>
                  </a:cubicBezTo>
                  <a:cubicBezTo>
                    <a:pt x="1390" y="1808"/>
                    <a:pt x="1390" y="1808"/>
                    <a:pt x="1390" y="1808"/>
                  </a:cubicBezTo>
                  <a:cubicBezTo>
                    <a:pt x="1412" y="1808"/>
                    <a:pt x="1412" y="1808"/>
                    <a:pt x="1412" y="1808"/>
                  </a:cubicBezTo>
                  <a:cubicBezTo>
                    <a:pt x="1420" y="1800"/>
                    <a:pt x="1420" y="1800"/>
                    <a:pt x="1420" y="1800"/>
                  </a:cubicBezTo>
                  <a:cubicBezTo>
                    <a:pt x="1436" y="1784"/>
                    <a:pt x="1436" y="1784"/>
                    <a:pt x="1436" y="1784"/>
                  </a:cubicBezTo>
                  <a:cubicBezTo>
                    <a:pt x="1458" y="1774"/>
                    <a:pt x="1458" y="1774"/>
                    <a:pt x="1458" y="1774"/>
                  </a:cubicBezTo>
                  <a:cubicBezTo>
                    <a:pt x="1473" y="1763"/>
                    <a:pt x="1473" y="1763"/>
                    <a:pt x="1473" y="1763"/>
                  </a:cubicBezTo>
                  <a:cubicBezTo>
                    <a:pt x="1485" y="1751"/>
                    <a:pt x="1485" y="1751"/>
                    <a:pt x="1485" y="1751"/>
                  </a:cubicBezTo>
                  <a:cubicBezTo>
                    <a:pt x="1490" y="1732"/>
                    <a:pt x="1490" y="1732"/>
                    <a:pt x="1490" y="1732"/>
                  </a:cubicBezTo>
                  <a:cubicBezTo>
                    <a:pt x="1514" y="1708"/>
                    <a:pt x="1514" y="1708"/>
                    <a:pt x="1514" y="1708"/>
                  </a:cubicBezTo>
                  <a:cubicBezTo>
                    <a:pt x="1531" y="1700"/>
                    <a:pt x="1531" y="1700"/>
                    <a:pt x="1531" y="1700"/>
                  </a:cubicBezTo>
                  <a:cubicBezTo>
                    <a:pt x="1544" y="1705"/>
                    <a:pt x="1544" y="1705"/>
                    <a:pt x="1544" y="1705"/>
                  </a:cubicBezTo>
                  <a:cubicBezTo>
                    <a:pt x="1558" y="1712"/>
                    <a:pt x="1558" y="1712"/>
                    <a:pt x="1558" y="1712"/>
                  </a:cubicBezTo>
                  <a:cubicBezTo>
                    <a:pt x="1576" y="1702"/>
                    <a:pt x="1576" y="1702"/>
                    <a:pt x="1576" y="1702"/>
                  </a:cubicBezTo>
                  <a:cubicBezTo>
                    <a:pt x="1590" y="1694"/>
                    <a:pt x="1590" y="1694"/>
                    <a:pt x="1590" y="1694"/>
                  </a:cubicBezTo>
                  <a:cubicBezTo>
                    <a:pt x="1608" y="1697"/>
                    <a:pt x="1608" y="1697"/>
                    <a:pt x="1608" y="1697"/>
                  </a:cubicBezTo>
                  <a:cubicBezTo>
                    <a:pt x="1632" y="1699"/>
                    <a:pt x="1632" y="1699"/>
                    <a:pt x="1632" y="1699"/>
                  </a:cubicBezTo>
                  <a:cubicBezTo>
                    <a:pt x="1654" y="1691"/>
                    <a:pt x="1654" y="1691"/>
                    <a:pt x="1654" y="1691"/>
                  </a:cubicBezTo>
                  <a:cubicBezTo>
                    <a:pt x="1667" y="1678"/>
                    <a:pt x="1667" y="1678"/>
                    <a:pt x="1667" y="1678"/>
                  </a:cubicBezTo>
                  <a:cubicBezTo>
                    <a:pt x="1676" y="1657"/>
                    <a:pt x="1676" y="1657"/>
                    <a:pt x="1676" y="1657"/>
                  </a:cubicBezTo>
                  <a:cubicBezTo>
                    <a:pt x="1690" y="1653"/>
                    <a:pt x="1690" y="1653"/>
                    <a:pt x="1690" y="1653"/>
                  </a:cubicBezTo>
                  <a:cubicBezTo>
                    <a:pt x="1690" y="1634"/>
                    <a:pt x="1690" y="1634"/>
                    <a:pt x="1690" y="1634"/>
                  </a:cubicBezTo>
                  <a:cubicBezTo>
                    <a:pt x="1684" y="1628"/>
                    <a:pt x="1684" y="1628"/>
                    <a:pt x="1684" y="1628"/>
                  </a:cubicBezTo>
                  <a:cubicBezTo>
                    <a:pt x="1674" y="1609"/>
                    <a:pt x="1674" y="1609"/>
                    <a:pt x="1674" y="1609"/>
                  </a:cubicBezTo>
                  <a:cubicBezTo>
                    <a:pt x="1682" y="1590"/>
                    <a:pt x="1682" y="1590"/>
                    <a:pt x="1682" y="1590"/>
                  </a:cubicBezTo>
                  <a:cubicBezTo>
                    <a:pt x="1682" y="1572"/>
                    <a:pt x="1682" y="1572"/>
                    <a:pt x="1682" y="1572"/>
                  </a:cubicBezTo>
                  <a:cubicBezTo>
                    <a:pt x="1686" y="1544"/>
                    <a:pt x="1686" y="1544"/>
                    <a:pt x="1686" y="1544"/>
                  </a:cubicBezTo>
                  <a:cubicBezTo>
                    <a:pt x="1691" y="1532"/>
                    <a:pt x="1691" y="1532"/>
                    <a:pt x="1691" y="1532"/>
                  </a:cubicBezTo>
                  <a:cubicBezTo>
                    <a:pt x="1686" y="1511"/>
                    <a:pt x="1686" y="1511"/>
                    <a:pt x="1686" y="1511"/>
                  </a:cubicBezTo>
                  <a:cubicBezTo>
                    <a:pt x="1676" y="1502"/>
                    <a:pt x="1676" y="1502"/>
                    <a:pt x="1676" y="1502"/>
                  </a:cubicBezTo>
                  <a:cubicBezTo>
                    <a:pt x="1668" y="1493"/>
                    <a:pt x="1668" y="1493"/>
                    <a:pt x="1668" y="1493"/>
                  </a:cubicBezTo>
                  <a:cubicBezTo>
                    <a:pt x="1658" y="1502"/>
                    <a:pt x="1658" y="1502"/>
                    <a:pt x="1658" y="1502"/>
                  </a:cubicBezTo>
                  <a:cubicBezTo>
                    <a:pt x="1650" y="1492"/>
                    <a:pt x="1650" y="1492"/>
                    <a:pt x="1650" y="1492"/>
                  </a:cubicBezTo>
                  <a:cubicBezTo>
                    <a:pt x="1656" y="1479"/>
                    <a:pt x="1656" y="1479"/>
                    <a:pt x="1656" y="1479"/>
                  </a:cubicBezTo>
                  <a:cubicBezTo>
                    <a:pt x="1663" y="1457"/>
                    <a:pt x="1663" y="1457"/>
                    <a:pt x="1663" y="1457"/>
                  </a:cubicBezTo>
                  <a:cubicBezTo>
                    <a:pt x="1673" y="1447"/>
                    <a:pt x="1673" y="1447"/>
                    <a:pt x="1673" y="1447"/>
                  </a:cubicBezTo>
                  <a:cubicBezTo>
                    <a:pt x="1694" y="1434"/>
                    <a:pt x="1694" y="1434"/>
                    <a:pt x="1694" y="1434"/>
                  </a:cubicBezTo>
                  <a:cubicBezTo>
                    <a:pt x="1685" y="1418"/>
                    <a:pt x="1685" y="1418"/>
                    <a:pt x="1685" y="1418"/>
                  </a:cubicBezTo>
                  <a:cubicBezTo>
                    <a:pt x="1680" y="1409"/>
                    <a:pt x="1680" y="1409"/>
                    <a:pt x="1680" y="1409"/>
                  </a:cubicBezTo>
                  <a:cubicBezTo>
                    <a:pt x="1669" y="1409"/>
                    <a:pt x="1669" y="1409"/>
                    <a:pt x="1669" y="1409"/>
                  </a:cubicBezTo>
                  <a:cubicBezTo>
                    <a:pt x="1666" y="1395"/>
                    <a:pt x="1666" y="1395"/>
                    <a:pt x="1666" y="1395"/>
                  </a:cubicBezTo>
                  <a:cubicBezTo>
                    <a:pt x="1660" y="1386"/>
                    <a:pt x="1660" y="1386"/>
                    <a:pt x="1660" y="1386"/>
                  </a:cubicBezTo>
                  <a:cubicBezTo>
                    <a:pt x="1670" y="1380"/>
                    <a:pt x="1670" y="1380"/>
                    <a:pt x="1670" y="1380"/>
                  </a:cubicBezTo>
                  <a:cubicBezTo>
                    <a:pt x="1670" y="1375"/>
                    <a:pt x="1670" y="1375"/>
                    <a:pt x="1670" y="1375"/>
                  </a:cubicBezTo>
                  <a:cubicBezTo>
                    <a:pt x="1665" y="1375"/>
                    <a:pt x="1665" y="1375"/>
                    <a:pt x="1665" y="1375"/>
                  </a:cubicBezTo>
                  <a:cubicBezTo>
                    <a:pt x="1656" y="1366"/>
                    <a:pt x="1656" y="1366"/>
                    <a:pt x="1656" y="1366"/>
                  </a:cubicBezTo>
                  <a:cubicBezTo>
                    <a:pt x="1648" y="1365"/>
                    <a:pt x="1648" y="1365"/>
                    <a:pt x="1648" y="1365"/>
                  </a:cubicBezTo>
                  <a:cubicBezTo>
                    <a:pt x="1650" y="1348"/>
                    <a:pt x="1650" y="1348"/>
                    <a:pt x="1650" y="1348"/>
                  </a:cubicBezTo>
                  <a:cubicBezTo>
                    <a:pt x="1646" y="1340"/>
                    <a:pt x="1646" y="1340"/>
                    <a:pt x="1646" y="1340"/>
                  </a:cubicBezTo>
                  <a:cubicBezTo>
                    <a:pt x="1641" y="1327"/>
                    <a:pt x="1641" y="1327"/>
                    <a:pt x="1641" y="1327"/>
                  </a:cubicBezTo>
                  <a:cubicBezTo>
                    <a:pt x="1630" y="1322"/>
                    <a:pt x="1630" y="1322"/>
                    <a:pt x="1630" y="1322"/>
                  </a:cubicBezTo>
                  <a:cubicBezTo>
                    <a:pt x="1623" y="1332"/>
                    <a:pt x="1623" y="1332"/>
                    <a:pt x="1623" y="1332"/>
                  </a:cubicBezTo>
                  <a:cubicBezTo>
                    <a:pt x="1615" y="1329"/>
                    <a:pt x="1615" y="1329"/>
                    <a:pt x="1615" y="1329"/>
                  </a:cubicBezTo>
                  <a:cubicBezTo>
                    <a:pt x="1614" y="1318"/>
                    <a:pt x="1614" y="1318"/>
                    <a:pt x="1614" y="1318"/>
                  </a:cubicBezTo>
                  <a:cubicBezTo>
                    <a:pt x="1609" y="1313"/>
                    <a:pt x="1609" y="1313"/>
                    <a:pt x="1609" y="1313"/>
                  </a:cubicBezTo>
                  <a:cubicBezTo>
                    <a:pt x="1601" y="1310"/>
                    <a:pt x="1601" y="1310"/>
                    <a:pt x="1601" y="1310"/>
                  </a:cubicBezTo>
                  <a:cubicBezTo>
                    <a:pt x="1593" y="1319"/>
                    <a:pt x="1593" y="1319"/>
                    <a:pt x="1593" y="1319"/>
                  </a:cubicBezTo>
                  <a:cubicBezTo>
                    <a:pt x="1589" y="1329"/>
                    <a:pt x="1589" y="1329"/>
                    <a:pt x="1589" y="1329"/>
                  </a:cubicBezTo>
                  <a:cubicBezTo>
                    <a:pt x="1575" y="1325"/>
                    <a:pt x="1575" y="1325"/>
                    <a:pt x="1575" y="1325"/>
                  </a:cubicBezTo>
                  <a:cubicBezTo>
                    <a:pt x="1571" y="1317"/>
                    <a:pt x="1571" y="1317"/>
                    <a:pt x="1571" y="1317"/>
                  </a:cubicBezTo>
                  <a:cubicBezTo>
                    <a:pt x="1579" y="1307"/>
                    <a:pt x="1579" y="1307"/>
                    <a:pt x="1579" y="1307"/>
                  </a:cubicBezTo>
                  <a:cubicBezTo>
                    <a:pt x="1574" y="1299"/>
                    <a:pt x="1574" y="1299"/>
                    <a:pt x="1574" y="1299"/>
                  </a:cubicBezTo>
                  <a:cubicBezTo>
                    <a:pt x="1565" y="1302"/>
                    <a:pt x="1565" y="1302"/>
                    <a:pt x="1565" y="1302"/>
                  </a:cubicBezTo>
                  <a:cubicBezTo>
                    <a:pt x="1553" y="1299"/>
                    <a:pt x="1553" y="1299"/>
                    <a:pt x="1553" y="1299"/>
                  </a:cubicBezTo>
                  <a:cubicBezTo>
                    <a:pt x="1545" y="1291"/>
                    <a:pt x="1545" y="1291"/>
                    <a:pt x="1545" y="1291"/>
                  </a:cubicBezTo>
                  <a:cubicBezTo>
                    <a:pt x="1545" y="1283"/>
                    <a:pt x="1545" y="1283"/>
                    <a:pt x="1545" y="1283"/>
                  </a:cubicBezTo>
                  <a:cubicBezTo>
                    <a:pt x="1534" y="1280"/>
                    <a:pt x="1534" y="1280"/>
                    <a:pt x="1534" y="1280"/>
                  </a:cubicBezTo>
                  <a:cubicBezTo>
                    <a:pt x="1534" y="1268"/>
                    <a:pt x="1534" y="1268"/>
                    <a:pt x="1534" y="1268"/>
                  </a:cubicBezTo>
                  <a:cubicBezTo>
                    <a:pt x="1524" y="1265"/>
                    <a:pt x="1524" y="1265"/>
                    <a:pt x="1524" y="1265"/>
                  </a:cubicBezTo>
                  <a:cubicBezTo>
                    <a:pt x="1514" y="1251"/>
                    <a:pt x="1514" y="1251"/>
                    <a:pt x="1514" y="1251"/>
                  </a:cubicBezTo>
                  <a:cubicBezTo>
                    <a:pt x="1499" y="1246"/>
                    <a:pt x="1499" y="1246"/>
                    <a:pt x="1499" y="1246"/>
                  </a:cubicBezTo>
                  <a:cubicBezTo>
                    <a:pt x="1496" y="1231"/>
                    <a:pt x="1496" y="1231"/>
                    <a:pt x="1496" y="1231"/>
                  </a:cubicBezTo>
                  <a:cubicBezTo>
                    <a:pt x="1489" y="1224"/>
                    <a:pt x="1489" y="1224"/>
                    <a:pt x="1489" y="1224"/>
                  </a:cubicBezTo>
                  <a:cubicBezTo>
                    <a:pt x="1492" y="1216"/>
                    <a:pt x="1492" y="1216"/>
                    <a:pt x="1492" y="1216"/>
                  </a:cubicBezTo>
                  <a:cubicBezTo>
                    <a:pt x="1473" y="1197"/>
                    <a:pt x="1473" y="1197"/>
                    <a:pt x="1473" y="1197"/>
                  </a:cubicBezTo>
                  <a:cubicBezTo>
                    <a:pt x="1467" y="1182"/>
                    <a:pt x="1467" y="1182"/>
                    <a:pt x="1467" y="1182"/>
                  </a:cubicBezTo>
                  <a:cubicBezTo>
                    <a:pt x="1459" y="1182"/>
                    <a:pt x="1459" y="1182"/>
                    <a:pt x="1459" y="1182"/>
                  </a:cubicBezTo>
                  <a:cubicBezTo>
                    <a:pt x="1459" y="1172"/>
                    <a:pt x="1459" y="1172"/>
                    <a:pt x="1459" y="1172"/>
                  </a:cubicBezTo>
                  <a:cubicBezTo>
                    <a:pt x="1450" y="1162"/>
                    <a:pt x="1450" y="1162"/>
                    <a:pt x="1450" y="1162"/>
                  </a:cubicBezTo>
                  <a:cubicBezTo>
                    <a:pt x="1443" y="1155"/>
                    <a:pt x="1443" y="1155"/>
                    <a:pt x="1443" y="1155"/>
                  </a:cubicBezTo>
                  <a:cubicBezTo>
                    <a:pt x="1432" y="1155"/>
                    <a:pt x="1432" y="1155"/>
                    <a:pt x="1432" y="1155"/>
                  </a:cubicBezTo>
                  <a:cubicBezTo>
                    <a:pt x="1432" y="1165"/>
                    <a:pt x="1432" y="1165"/>
                    <a:pt x="1432" y="1165"/>
                  </a:cubicBezTo>
                  <a:cubicBezTo>
                    <a:pt x="1423" y="1175"/>
                    <a:pt x="1423" y="1175"/>
                    <a:pt x="1423" y="1175"/>
                  </a:cubicBezTo>
                  <a:cubicBezTo>
                    <a:pt x="1408" y="1172"/>
                    <a:pt x="1408" y="1172"/>
                    <a:pt x="1408" y="1172"/>
                  </a:cubicBezTo>
                  <a:cubicBezTo>
                    <a:pt x="1408" y="1163"/>
                    <a:pt x="1408" y="1163"/>
                    <a:pt x="1408" y="1163"/>
                  </a:cubicBezTo>
                  <a:cubicBezTo>
                    <a:pt x="1402" y="1157"/>
                    <a:pt x="1402" y="1157"/>
                    <a:pt x="1402" y="1157"/>
                  </a:cubicBezTo>
                  <a:cubicBezTo>
                    <a:pt x="1402" y="1145"/>
                    <a:pt x="1402" y="1145"/>
                    <a:pt x="1402" y="1145"/>
                  </a:cubicBezTo>
                  <a:cubicBezTo>
                    <a:pt x="1389" y="1144"/>
                    <a:pt x="1389" y="1144"/>
                    <a:pt x="1389" y="1144"/>
                  </a:cubicBezTo>
                  <a:cubicBezTo>
                    <a:pt x="1374" y="1137"/>
                    <a:pt x="1374" y="1137"/>
                    <a:pt x="1374" y="1137"/>
                  </a:cubicBezTo>
                  <a:cubicBezTo>
                    <a:pt x="1360" y="1138"/>
                    <a:pt x="1360" y="1138"/>
                    <a:pt x="1360" y="1138"/>
                  </a:cubicBezTo>
                  <a:cubicBezTo>
                    <a:pt x="1346" y="1136"/>
                    <a:pt x="1346" y="1136"/>
                    <a:pt x="1346" y="1136"/>
                  </a:cubicBezTo>
                  <a:cubicBezTo>
                    <a:pt x="1338" y="1146"/>
                    <a:pt x="1338" y="1146"/>
                    <a:pt x="1338" y="1146"/>
                  </a:cubicBezTo>
                  <a:cubicBezTo>
                    <a:pt x="1334" y="1159"/>
                    <a:pt x="1334" y="1159"/>
                    <a:pt x="1334" y="1159"/>
                  </a:cubicBezTo>
                  <a:cubicBezTo>
                    <a:pt x="1324" y="1168"/>
                    <a:pt x="1324" y="1168"/>
                    <a:pt x="1324" y="1168"/>
                  </a:cubicBezTo>
                  <a:cubicBezTo>
                    <a:pt x="1328" y="1181"/>
                    <a:pt x="1328" y="1181"/>
                    <a:pt x="1328" y="1181"/>
                  </a:cubicBezTo>
                  <a:cubicBezTo>
                    <a:pt x="1323" y="1196"/>
                    <a:pt x="1323" y="1196"/>
                    <a:pt x="1323" y="1196"/>
                  </a:cubicBezTo>
                  <a:cubicBezTo>
                    <a:pt x="1311" y="1209"/>
                    <a:pt x="1311" y="1209"/>
                    <a:pt x="1311" y="1209"/>
                  </a:cubicBezTo>
                  <a:cubicBezTo>
                    <a:pt x="1311" y="1232"/>
                    <a:pt x="1311" y="1232"/>
                    <a:pt x="1311" y="1232"/>
                  </a:cubicBezTo>
                  <a:cubicBezTo>
                    <a:pt x="1293" y="1244"/>
                    <a:pt x="1293" y="1244"/>
                    <a:pt x="1293" y="1244"/>
                  </a:cubicBezTo>
                  <a:cubicBezTo>
                    <a:pt x="1293" y="1258"/>
                    <a:pt x="1293" y="1258"/>
                    <a:pt x="1293" y="1258"/>
                  </a:cubicBezTo>
                  <a:cubicBezTo>
                    <a:pt x="1286" y="1247"/>
                    <a:pt x="1286" y="1247"/>
                    <a:pt x="1286" y="1247"/>
                  </a:cubicBezTo>
                  <a:cubicBezTo>
                    <a:pt x="1286" y="1236"/>
                    <a:pt x="1286" y="1236"/>
                    <a:pt x="1286" y="1236"/>
                  </a:cubicBezTo>
                  <a:cubicBezTo>
                    <a:pt x="1277" y="1227"/>
                    <a:pt x="1277" y="1227"/>
                    <a:pt x="1277" y="1227"/>
                  </a:cubicBezTo>
                  <a:cubicBezTo>
                    <a:pt x="1269" y="1231"/>
                    <a:pt x="1269" y="1231"/>
                    <a:pt x="1269" y="1231"/>
                  </a:cubicBezTo>
                  <a:cubicBezTo>
                    <a:pt x="1267" y="1242"/>
                    <a:pt x="1267" y="1242"/>
                    <a:pt x="1267" y="1242"/>
                  </a:cubicBezTo>
                  <a:cubicBezTo>
                    <a:pt x="1245" y="1250"/>
                    <a:pt x="1245" y="1250"/>
                    <a:pt x="1245" y="1250"/>
                  </a:cubicBezTo>
                  <a:cubicBezTo>
                    <a:pt x="1234" y="1250"/>
                    <a:pt x="1234" y="1250"/>
                    <a:pt x="1234" y="1250"/>
                  </a:cubicBezTo>
                  <a:cubicBezTo>
                    <a:pt x="1230" y="1262"/>
                    <a:pt x="1230" y="1262"/>
                    <a:pt x="1230" y="1262"/>
                  </a:cubicBezTo>
                  <a:cubicBezTo>
                    <a:pt x="1223" y="1272"/>
                    <a:pt x="1223" y="1272"/>
                    <a:pt x="1223" y="1272"/>
                  </a:cubicBezTo>
                  <a:cubicBezTo>
                    <a:pt x="1209" y="1273"/>
                    <a:pt x="1209" y="1273"/>
                    <a:pt x="1209" y="1273"/>
                  </a:cubicBezTo>
                  <a:cubicBezTo>
                    <a:pt x="1193" y="1257"/>
                    <a:pt x="1193" y="1257"/>
                    <a:pt x="1193" y="1257"/>
                  </a:cubicBezTo>
                  <a:cubicBezTo>
                    <a:pt x="1191" y="1224"/>
                    <a:pt x="1191" y="1224"/>
                    <a:pt x="1191" y="1224"/>
                  </a:cubicBezTo>
                  <a:cubicBezTo>
                    <a:pt x="1193" y="1204"/>
                    <a:pt x="1193" y="1204"/>
                    <a:pt x="1193" y="1204"/>
                  </a:cubicBezTo>
                  <a:cubicBezTo>
                    <a:pt x="1193" y="1185"/>
                    <a:pt x="1193" y="1185"/>
                    <a:pt x="1193" y="1185"/>
                  </a:cubicBezTo>
                  <a:cubicBezTo>
                    <a:pt x="1196" y="1169"/>
                    <a:pt x="1196" y="1169"/>
                    <a:pt x="1196" y="1169"/>
                  </a:cubicBezTo>
                  <a:cubicBezTo>
                    <a:pt x="1196" y="1152"/>
                    <a:pt x="1196" y="1152"/>
                    <a:pt x="1196" y="1152"/>
                  </a:cubicBezTo>
                  <a:cubicBezTo>
                    <a:pt x="1184" y="1147"/>
                    <a:pt x="1184" y="1147"/>
                    <a:pt x="1184" y="1147"/>
                  </a:cubicBezTo>
                  <a:cubicBezTo>
                    <a:pt x="1176" y="1145"/>
                    <a:pt x="1176" y="1145"/>
                    <a:pt x="1176" y="1145"/>
                  </a:cubicBezTo>
                  <a:cubicBezTo>
                    <a:pt x="1175" y="1137"/>
                    <a:pt x="1175" y="1137"/>
                    <a:pt x="1175" y="1137"/>
                  </a:cubicBezTo>
                  <a:cubicBezTo>
                    <a:pt x="1171" y="1128"/>
                    <a:pt x="1171" y="1128"/>
                    <a:pt x="1171" y="1128"/>
                  </a:cubicBezTo>
                  <a:cubicBezTo>
                    <a:pt x="1163" y="1120"/>
                    <a:pt x="1163" y="1120"/>
                    <a:pt x="1163" y="1120"/>
                  </a:cubicBezTo>
                  <a:cubicBezTo>
                    <a:pt x="1163" y="1111"/>
                    <a:pt x="1163" y="1111"/>
                    <a:pt x="1163" y="1111"/>
                  </a:cubicBezTo>
                  <a:cubicBezTo>
                    <a:pt x="1168" y="1106"/>
                    <a:pt x="1168" y="1106"/>
                    <a:pt x="1168" y="1106"/>
                  </a:cubicBezTo>
                  <a:cubicBezTo>
                    <a:pt x="1170" y="1094"/>
                    <a:pt x="1170" y="1094"/>
                    <a:pt x="1170" y="1094"/>
                  </a:cubicBezTo>
                  <a:cubicBezTo>
                    <a:pt x="1162" y="1086"/>
                    <a:pt x="1162" y="1086"/>
                    <a:pt x="1162" y="1086"/>
                  </a:cubicBezTo>
                  <a:cubicBezTo>
                    <a:pt x="1153" y="1086"/>
                    <a:pt x="1153" y="1086"/>
                    <a:pt x="1153" y="1086"/>
                  </a:cubicBezTo>
                  <a:cubicBezTo>
                    <a:pt x="1143" y="1081"/>
                    <a:pt x="1143" y="1081"/>
                    <a:pt x="1143" y="1081"/>
                  </a:cubicBezTo>
                  <a:cubicBezTo>
                    <a:pt x="1143" y="1072"/>
                    <a:pt x="1143" y="1072"/>
                    <a:pt x="1143" y="1072"/>
                  </a:cubicBezTo>
                  <a:cubicBezTo>
                    <a:pt x="1147" y="1068"/>
                    <a:pt x="1147" y="1068"/>
                    <a:pt x="1147" y="1068"/>
                  </a:cubicBezTo>
                  <a:cubicBezTo>
                    <a:pt x="1142" y="1063"/>
                    <a:pt x="1142" y="1063"/>
                    <a:pt x="1142" y="1063"/>
                  </a:cubicBezTo>
                  <a:cubicBezTo>
                    <a:pt x="1138" y="1048"/>
                    <a:pt x="1138" y="1048"/>
                    <a:pt x="1138" y="1048"/>
                  </a:cubicBezTo>
                  <a:cubicBezTo>
                    <a:pt x="1130" y="1033"/>
                    <a:pt x="1130" y="1033"/>
                    <a:pt x="1130" y="1033"/>
                  </a:cubicBezTo>
                  <a:cubicBezTo>
                    <a:pt x="1120" y="1026"/>
                    <a:pt x="1120" y="1026"/>
                    <a:pt x="1120" y="1026"/>
                  </a:cubicBezTo>
                  <a:cubicBezTo>
                    <a:pt x="1109" y="1030"/>
                    <a:pt x="1109" y="1030"/>
                    <a:pt x="1109" y="1030"/>
                  </a:cubicBezTo>
                  <a:cubicBezTo>
                    <a:pt x="1098" y="1030"/>
                    <a:pt x="1098" y="1030"/>
                    <a:pt x="1098" y="1030"/>
                  </a:cubicBezTo>
                  <a:cubicBezTo>
                    <a:pt x="1098" y="1018"/>
                    <a:pt x="1098" y="1018"/>
                    <a:pt x="1098" y="1018"/>
                  </a:cubicBezTo>
                  <a:cubicBezTo>
                    <a:pt x="1107" y="1015"/>
                    <a:pt x="1107" y="1015"/>
                    <a:pt x="1107" y="1015"/>
                  </a:cubicBezTo>
                  <a:cubicBezTo>
                    <a:pt x="1107" y="1007"/>
                    <a:pt x="1107" y="1007"/>
                    <a:pt x="1107" y="1007"/>
                  </a:cubicBezTo>
                  <a:cubicBezTo>
                    <a:pt x="1098" y="997"/>
                    <a:pt x="1098" y="997"/>
                    <a:pt x="1098" y="997"/>
                  </a:cubicBezTo>
                  <a:cubicBezTo>
                    <a:pt x="1098" y="997"/>
                    <a:pt x="1098" y="997"/>
                    <a:pt x="1098" y="997"/>
                  </a:cubicBezTo>
                  <a:moveTo>
                    <a:pt x="873" y="228"/>
                  </a:moveTo>
                  <a:cubicBezTo>
                    <a:pt x="871" y="232"/>
                    <a:pt x="871" y="232"/>
                    <a:pt x="871" y="232"/>
                  </a:cubicBezTo>
                  <a:cubicBezTo>
                    <a:pt x="876" y="235"/>
                    <a:pt x="876" y="235"/>
                    <a:pt x="876" y="235"/>
                  </a:cubicBezTo>
                  <a:cubicBezTo>
                    <a:pt x="879" y="231"/>
                    <a:pt x="879" y="231"/>
                    <a:pt x="879" y="231"/>
                  </a:cubicBezTo>
                  <a:cubicBezTo>
                    <a:pt x="873" y="228"/>
                    <a:pt x="873" y="228"/>
                    <a:pt x="873" y="228"/>
                  </a:cubicBezTo>
                  <a:moveTo>
                    <a:pt x="847" y="174"/>
                  </a:moveTo>
                  <a:cubicBezTo>
                    <a:pt x="841" y="178"/>
                    <a:pt x="841" y="178"/>
                    <a:pt x="841" y="178"/>
                  </a:cubicBezTo>
                  <a:cubicBezTo>
                    <a:pt x="850" y="182"/>
                    <a:pt x="850" y="182"/>
                    <a:pt x="850" y="182"/>
                  </a:cubicBezTo>
                  <a:cubicBezTo>
                    <a:pt x="856" y="186"/>
                    <a:pt x="856" y="186"/>
                    <a:pt x="856" y="186"/>
                  </a:cubicBezTo>
                  <a:cubicBezTo>
                    <a:pt x="862" y="185"/>
                    <a:pt x="862" y="185"/>
                    <a:pt x="862" y="185"/>
                  </a:cubicBezTo>
                  <a:cubicBezTo>
                    <a:pt x="861" y="177"/>
                    <a:pt x="861" y="177"/>
                    <a:pt x="861" y="177"/>
                  </a:cubicBezTo>
                  <a:cubicBezTo>
                    <a:pt x="854" y="179"/>
                    <a:pt x="854" y="179"/>
                    <a:pt x="854" y="179"/>
                  </a:cubicBezTo>
                  <a:cubicBezTo>
                    <a:pt x="847" y="174"/>
                    <a:pt x="847" y="174"/>
                    <a:pt x="847" y="174"/>
                  </a:cubicBezTo>
                  <a:moveTo>
                    <a:pt x="788" y="145"/>
                  </a:moveTo>
                  <a:cubicBezTo>
                    <a:pt x="788" y="136"/>
                    <a:pt x="788" y="136"/>
                    <a:pt x="788" y="136"/>
                  </a:cubicBezTo>
                  <a:cubicBezTo>
                    <a:pt x="789" y="121"/>
                    <a:pt x="789" y="121"/>
                    <a:pt x="789" y="121"/>
                  </a:cubicBezTo>
                  <a:cubicBezTo>
                    <a:pt x="784" y="113"/>
                    <a:pt x="784" y="113"/>
                    <a:pt x="784" y="113"/>
                  </a:cubicBezTo>
                  <a:cubicBezTo>
                    <a:pt x="778" y="113"/>
                    <a:pt x="778" y="113"/>
                    <a:pt x="778" y="113"/>
                  </a:cubicBezTo>
                  <a:cubicBezTo>
                    <a:pt x="770" y="123"/>
                    <a:pt x="770" y="123"/>
                    <a:pt x="770" y="123"/>
                  </a:cubicBezTo>
                  <a:cubicBezTo>
                    <a:pt x="770" y="133"/>
                    <a:pt x="770" y="133"/>
                    <a:pt x="770" y="133"/>
                  </a:cubicBezTo>
                  <a:cubicBezTo>
                    <a:pt x="767" y="139"/>
                    <a:pt x="767" y="139"/>
                    <a:pt x="767" y="139"/>
                  </a:cubicBezTo>
                  <a:cubicBezTo>
                    <a:pt x="769" y="155"/>
                    <a:pt x="769" y="155"/>
                    <a:pt x="769" y="155"/>
                  </a:cubicBezTo>
                  <a:cubicBezTo>
                    <a:pt x="762" y="162"/>
                    <a:pt x="762" y="162"/>
                    <a:pt x="762" y="162"/>
                  </a:cubicBezTo>
                  <a:cubicBezTo>
                    <a:pt x="763" y="179"/>
                    <a:pt x="763" y="179"/>
                    <a:pt x="763" y="179"/>
                  </a:cubicBezTo>
                  <a:cubicBezTo>
                    <a:pt x="759" y="192"/>
                    <a:pt x="759" y="192"/>
                    <a:pt x="759" y="192"/>
                  </a:cubicBezTo>
                  <a:cubicBezTo>
                    <a:pt x="756" y="206"/>
                    <a:pt x="756" y="206"/>
                    <a:pt x="756" y="206"/>
                  </a:cubicBezTo>
                  <a:cubicBezTo>
                    <a:pt x="761" y="209"/>
                    <a:pt x="761" y="209"/>
                    <a:pt x="761" y="209"/>
                  </a:cubicBezTo>
                  <a:cubicBezTo>
                    <a:pt x="773" y="200"/>
                    <a:pt x="773" y="200"/>
                    <a:pt x="773" y="200"/>
                  </a:cubicBezTo>
                  <a:cubicBezTo>
                    <a:pt x="780" y="196"/>
                    <a:pt x="780" y="196"/>
                    <a:pt x="780" y="196"/>
                  </a:cubicBezTo>
                  <a:cubicBezTo>
                    <a:pt x="795" y="188"/>
                    <a:pt x="795" y="188"/>
                    <a:pt x="795" y="188"/>
                  </a:cubicBezTo>
                  <a:cubicBezTo>
                    <a:pt x="807" y="187"/>
                    <a:pt x="807" y="187"/>
                    <a:pt x="807" y="187"/>
                  </a:cubicBezTo>
                  <a:cubicBezTo>
                    <a:pt x="822" y="176"/>
                    <a:pt x="822" y="176"/>
                    <a:pt x="822" y="176"/>
                  </a:cubicBezTo>
                  <a:cubicBezTo>
                    <a:pt x="829" y="162"/>
                    <a:pt x="829" y="162"/>
                    <a:pt x="829" y="162"/>
                  </a:cubicBezTo>
                  <a:cubicBezTo>
                    <a:pt x="824" y="150"/>
                    <a:pt x="824" y="150"/>
                    <a:pt x="824" y="150"/>
                  </a:cubicBezTo>
                  <a:cubicBezTo>
                    <a:pt x="819" y="140"/>
                    <a:pt x="819" y="140"/>
                    <a:pt x="819" y="140"/>
                  </a:cubicBezTo>
                  <a:cubicBezTo>
                    <a:pt x="812" y="143"/>
                    <a:pt x="812" y="143"/>
                    <a:pt x="812" y="143"/>
                  </a:cubicBezTo>
                  <a:cubicBezTo>
                    <a:pt x="804" y="131"/>
                    <a:pt x="804" y="131"/>
                    <a:pt x="804" y="131"/>
                  </a:cubicBezTo>
                  <a:cubicBezTo>
                    <a:pt x="799" y="125"/>
                    <a:pt x="799" y="125"/>
                    <a:pt x="799" y="125"/>
                  </a:cubicBezTo>
                  <a:cubicBezTo>
                    <a:pt x="792" y="133"/>
                    <a:pt x="792" y="133"/>
                    <a:pt x="792" y="133"/>
                  </a:cubicBezTo>
                  <a:cubicBezTo>
                    <a:pt x="788" y="145"/>
                    <a:pt x="788" y="145"/>
                    <a:pt x="788" y="145"/>
                  </a:cubicBezTo>
                  <a:moveTo>
                    <a:pt x="734" y="80"/>
                  </a:moveTo>
                  <a:cubicBezTo>
                    <a:pt x="728" y="87"/>
                    <a:pt x="728" y="87"/>
                    <a:pt x="728" y="87"/>
                  </a:cubicBezTo>
                  <a:cubicBezTo>
                    <a:pt x="723" y="96"/>
                    <a:pt x="723" y="96"/>
                    <a:pt x="723" y="96"/>
                  </a:cubicBezTo>
                  <a:cubicBezTo>
                    <a:pt x="719" y="94"/>
                    <a:pt x="719" y="94"/>
                    <a:pt x="719" y="94"/>
                  </a:cubicBezTo>
                  <a:cubicBezTo>
                    <a:pt x="722" y="82"/>
                    <a:pt x="722" y="82"/>
                    <a:pt x="722" y="82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09" y="74"/>
                    <a:pt x="709" y="74"/>
                    <a:pt x="709" y="74"/>
                  </a:cubicBezTo>
                  <a:cubicBezTo>
                    <a:pt x="709" y="74"/>
                    <a:pt x="701" y="76"/>
                    <a:pt x="699" y="77"/>
                  </a:cubicBezTo>
                  <a:cubicBezTo>
                    <a:pt x="697" y="78"/>
                    <a:pt x="688" y="81"/>
                    <a:pt x="688" y="81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7"/>
                    <a:pt x="682" y="97"/>
                    <a:pt x="682" y="97"/>
                  </a:cubicBezTo>
                  <a:cubicBezTo>
                    <a:pt x="676" y="104"/>
                    <a:pt x="676" y="104"/>
                    <a:pt x="676" y="104"/>
                  </a:cubicBezTo>
                  <a:cubicBezTo>
                    <a:pt x="678" y="112"/>
                    <a:pt x="678" y="112"/>
                    <a:pt x="678" y="112"/>
                  </a:cubicBezTo>
                  <a:cubicBezTo>
                    <a:pt x="668" y="120"/>
                    <a:pt x="668" y="120"/>
                    <a:pt x="668" y="120"/>
                  </a:cubicBezTo>
                  <a:cubicBezTo>
                    <a:pt x="672" y="124"/>
                    <a:pt x="672" y="124"/>
                    <a:pt x="672" y="124"/>
                  </a:cubicBezTo>
                  <a:cubicBezTo>
                    <a:pt x="680" y="122"/>
                    <a:pt x="680" y="122"/>
                    <a:pt x="680" y="122"/>
                  </a:cubicBezTo>
                  <a:cubicBezTo>
                    <a:pt x="686" y="130"/>
                    <a:pt x="686" y="130"/>
                    <a:pt x="686" y="130"/>
                  </a:cubicBezTo>
                  <a:cubicBezTo>
                    <a:pt x="686" y="138"/>
                    <a:pt x="686" y="138"/>
                    <a:pt x="686" y="138"/>
                  </a:cubicBezTo>
                  <a:cubicBezTo>
                    <a:pt x="692" y="145"/>
                    <a:pt x="692" y="145"/>
                    <a:pt x="692" y="145"/>
                  </a:cubicBezTo>
                  <a:cubicBezTo>
                    <a:pt x="706" y="146"/>
                    <a:pt x="706" y="146"/>
                    <a:pt x="706" y="146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17" y="148"/>
                    <a:pt x="717" y="148"/>
                    <a:pt x="717" y="148"/>
                  </a:cubicBezTo>
                  <a:cubicBezTo>
                    <a:pt x="722" y="156"/>
                    <a:pt x="722" y="156"/>
                    <a:pt x="722" y="156"/>
                  </a:cubicBezTo>
                  <a:cubicBezTo>
                    <a:pt x="735" y="160"/>
                    <a:pt x="735" y="160"/>
                    <a:pt x="735" y="160"/>
                  </a:cubicBezTo>
                  <a:cubicBezTo>
                    <a:pt x="748" y="154"/>
                    <a:pt x="748" y="154"/>
                    <a:pt x="748" y="154"/>
                  </a:cubicBezTo>
                  <a:cubicBezTo>
                    <a:pt x="754" y="146"/>
                    <a:pt x="754" y="146"/>
                    <a:pt x="754" y="146"/>
                  </a:cubicBezTo>
                  <a:cubicBezTo>
                    <a:pt x="749" y="136"/>
                    <a:pt x="749" y="136"/>
                    <a:pt x="749" y="136"/>
                  </a:cubicBezTo>
                  <a:cubicBezTo>
                    <a:pt x="741" y="125"/>
                    <a:pt x="741" y="125"/>
                    <a:pt x="741" y="125"/>
                  </a:cubicBezTo>
                  <a:cubicBezTo>
                    <a:pt x="748" y="121"/>
                    <a:pt x="748" y="121"/>
                    <a:pt x="748" y="121"/>
                  </a:cubicBezTo>
                  <a:cubicBezTo>
                    <a:pt x="750" y="111"/>
                    <a:pt x="750" y="111"/>
                    <a:pt x="750" y="111"/>
                  </a:cubicBezTo>
                  <a:cubicBezTo>
                    <a:pt x="747" y="99"/>
                    <a:pt x="747" y="99"/>
                    <a:pt x="747" y="99"/>
                  </a:cubicBezTo>
                  <a:cubicBezTo>
                    <a:pt x="748" y="88"/>
                    <a:pt x="748" y="88"/>
                    <a:pt x="748" y="88"/>
                  </a:cubicBezTo>
                  <a:cubicBezTo>
                    <a:pt x="734" y="80"/>
                    <a:pt x="734" y="80"/>
                    <a:pt x="734" y="80"/>
                  </a:cubicBezTo>
                  <a:cubicBezTo>
                    <a:pt x="734" y="80"/>
                    <a:pt x="734" y="80"/>
                    <a:pt x="734" y="80"/>
                  </a:cubicBezTo>
                  <a:moveTo>
                    <a:pt x="723" y="265"/>
                  </a:moveTo>
                  <a:cubicBezTo>
                    <a:pt x="717" y="272"/>
                    <a:pt x="717" y="272"/>
                    <a:pt x="717" y="272"/>
                  </a:cubicBezTo>
                  <a:cubicBezTo>
                    <a:pt x="709" y="274"/>
                    <a:pt x="709" y="274"/>
                    <a:pt x="709" y="274"/>
                  </a:cubicBezTo>
                  <a:cubicBezTo>
                    <a:pt x="716" y="280"/>
                    <a:pt x="716" y="280"/>
                    <a:pt x="716" y="280"/>
                  </a:cubicBezTo>
                  <a:cubicBezTo>
                    <a:pt x="723" y="272"/>
                    <a:pt x="723" y="272"/>
                    <a:pt x="723" y="272"/>
                  </a:cubicBezTo>
                  <a:cubicBezTo>
                    <a:pt x="723" y="265"/>
                    <a:pt x="723" y="265"/>
                    <a:pt x="723" y="265"/>
                  </a:cubicBezTo>
                  <a:moveTo>
                    <a:pt x="622" y="263"/>
                  </a:moveTo>
                  <a:cubicBezTo>
                    <a:pt x="619" y="267"/>
                    <a:pt x="619" y="267"/>
                    <a:pt x="619" y="267"/>
                  </a:cubicBezTo>
                  <a:cubicBezTo>
                    <a:pt x="623" y="271"/>
                    <a:pt x="623" y="271"/>
                    <a:pt x="623" y="271"/>
                  </a:cubicBezTo>
                  <a:cubicBezTo>
                    <a:pt x="628" y="263"/>
                    <a:pt x="628" y="263"/>
                    <a:pt x="628" y="263"/>
                  </a:cubicBezTo>
                  <a:cubicBezTo>
                    <a:pt x="622" y="263"/>
                    <a:pt x="622" y="263"/>
                    <a:pt x="622" y="263"/>
                  </a:cubicBezTo>
                  <a:moveTo>
                    <a:pt x="559" y="428"/>
                  </a:moveTo>
                  <a:cubicBezTo>
                    <a:pt x="552" y="432"/>
                    <a:pt x="552" y="432"/>
                    <a:pt x="552" y="432"/>
                  </a:cubicBezTo>
                  <a:cubicBezTo>
                    <a:pt x="552" y="432"/>
                    <a:pt x="555" y="441"/>
                    <a:pt x="555" y="440"/>
                  </a:cubicBezTo>
                  <a:cubicBezTo>
                    <a:pt x="555" y="439"/>
                    <a:pt x="561" y="437"/>
                    <a:pt x="561" y="437"/>
                  </a:cubicBezTo>
                  <a:cubicBezTo>
                    <a:pt x="559" y="428"/>
                    <a:pt x="559" y="428"/>
                    <a:pt x="559" y="428"/>
                  </a:cubicBezTo>
                  <a:moveTo>
                    <a:pt x="507" y="374"/>
                  </a:moveTo>
                  <a:cubicBezTo>
                    <a:pt x="501" y="379"/>
                    <a:pt x="501" y="379"/>
                    <a:pt x="501" y="379"/>
                  </a:cubicBezTo>
                  <a:cubicBezTo>
                    <a:pt x="504" y="387"/>
                    <a:pt x="504" y="387"/>
                    <a:pt x="504" y="387"/>
                  </a:cubicBezTo>
                  <a:cubicBezTo>
                    <a:pt x="510" y="385"/>
                    <a:pt x="510" y="385"/>
                    <a:pt x="510" y="385"/>
                  </a:cubicBezTo>
                  <a:cubicBezTo>
                    <a:pt x="507" y="374"/>
                    <a:pt x="507" y="374"/>
                    <a:pt x="507" y="374"/>
                  </a:cubicBezTo>
                  <a:moveTo>
                    <a:pt x="505" y="453"/>
                  </a:moveTo>
                  <a:cubicBezTo>
                    <a:pt x="504" y="460"/>
                    <a:pt x="504" y="460"/>
                    <a:pt x="504" y="460"/>
                  </a:cubicBezTo>
                  <a:cubicBezTo>
                    <a:pt x="514" y="460"/>
                    <a:pt x="514" y="460"/>
                    <a:pt x="514" y="460"/>
                  </a:cubicBezTo>
                  <a:cubicBezTo>
                    <a:pt x="519" y="465"/>
                    <a:pt x="519" y="465"/>
                    <a:pt x="519" y="465"/>
                  </a:cubicBezTo>
                  <a:cubicBezTo>
                    <a:pt x="520" y="456"/>
                    <a:pt x="520" y="456"/>
                    <a:pt x="520" y="456"/>
                  </a:cubicBezTo>
                  <a:cubicBezTo>
                    <a:pt x="514" y="455"/>
                    <a:pt x="514" y="455"/>
                    <a:pt x="514" y="455"/>
                  </a:cubicBezTo>
                  <a:cubicBezTo>
                    <a:pt x="505" y="453"/>
                    <a:pt x="505" y="453"/>
                    <a:pt x="505" y="453"/>
                  </a:cubicBezTo>
                  <a:cubicBezTo>
                    <a:pt x="505" y="453"/>
                    <a:pt x="505" y="453"/>
                    <a:pt x="505" y="453"/>
                  </a:cubicBezTo>
                  <a:moveTo>
                    <a:pt x="470" y="94"/>
                  </a:moveTo>
                  <a:cubicBezTo>
                    <a:pt x="466" y="98"/>
                    <a:pt x="466" y="98"/>
                    <a:pt x="466" y="98"/>
                  </a:cubicBezTo>
                  <a:cubicBezTo>
                    <a:pt x="470" y="100"/>
                    <a:pt x="470" y="100"/>
                    <a:pt x="470" y="100"/>
                  </a:cubicBezTo>
                  <a:cubicBezTo>
                    <a:pt x="477" y="105"/>
                    <a:pt x="477" y="105"/>
                    <a:pt x="477" y="105"/>
                  </a:cubicBezTo>
                  <a:cubicBezTo>
                    <a:pt x="479" y="99"/>
                    <a:pt x="479" y="99"/>
                    <a:pt x="479" y="99"/>
                  </a:cubicBezTo>
                  <a:cubicBezTo>
                    <a:pt x="470" y="94"/>
                    <a:pt x="470" y="94"/>
                    <a:pt x="470" y="94"/>
                  </a:cubicBezTo>
                  <a:moveTo>
                    <a:pt x="433" y="516"/>
                  </a:moveTo>
                  <a:cubicBezTo>
                    <a:pt x="429" y="522"/>
                    <a:pt x="429" y="522"/>
                    <a:pt x="429" y="522"/>
                  </a:cubicBezTo>
                  <a:cubicBezTo>
                    <a:pt x="431" y="529"/>
                    <a:pt x="431" y="529"/>
                    <a:pt x="431" y="529"/>
                  </a:cubicBezTo>
                  <a:cubicBezTo>
                    <a:pt x="435" y="534"/>
                    <a:pt x="435" y="534"/>
                    <a:pt x="435" y="534"/>
                  </a:cubicBezTo>
                  <a:cubicBezTo>
                    <a:pt x="441" y="528"/>
                    <a:pt x="441" y="528"/>
                    <a:pt x="441" y="528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38" y="514"/>
                    <a:pt x="438" y="514"/>
                    <a:pt x="438" y="514"/>
                  </a:cubicBezTo>
                  <a:cubicBezTo>
                    <a:pt x="433" y="516"/>
                    <a:pt x="433" y="516"/>
                    <a:pt x="433" y="516"/>
                  </a:cubicBezTo>
                  <a:moveTo>
                    <a:pt x="521" y="16"/>
                  </a:moveTo>
                  <a:cubicBezTo>
                    <a:pt x="516" y="17"/>
                    <a:pt x="516" y="17"/>
                    <a:pt x="516" y="17"/>
                  </a:cubicBezTo>
                  <a:cubicBezTo>
                    <a:pt x="512" y="20"/>
                    <a:pt x="512" y="20"/>
                    <a:pt x="512" y="20"/>
                  </a:cubicBezTo>
                  <a:cubicBezTo>
                    <a:pt x="517" y="25"/>
                    <a:pt x="517" y="25"/>
                    <a:pt x="517" y="25"/>
                  </a:cubicBezTo>
                  <a:cubicBezTo>
                    <a:pt x="524" y="23"/>
                    <a:pt x="524" y="23"/>
                    <a:pt x="524" y="23"/>
                  </a:cubicBezTo>
                  <a:cubicBezTo>
                    <a:pt x="528" y="19"/>
                    <a:pt x="528" y="19"/>
                    <a:pt x="528" y="19"/>
                  </a:cubicBezTo>
                  <a:cubicBezTo>
                    <a:pt x="521" y="16"/>
                    <a:pt x="521" y="16"/>
                    <a:pt x="521" y="16"/>
                  </a:cubicBezTo>
                  <a:moveTo>
                    <a:pt x="635" y="6"/>
                  </a:moveTo>
                  <a:cubicBezTo>
                    <a:pt x="631" y="11"/>
                    <a:pt x="631" y="11"/>
                    <a:pt x="631" y="11"/>
                  </a:cubicBezTo>
                  <a:cubicBezTo>
                    <a:pt x="634" y="14"/>
                    <a:pt x="634" y="14"/>
                    <a:pt x="634" y="14"/>
                  </a:cubicBezTo>
                  <a:cubicBezTo>
                    <a:pt x="638" y="18"/>
                    <a:pt x="638" y="18"/>
                    <a:pt x="638" y="18"/>
                  </a:cubicBezTo>
                  <a:cubicBezTo>
                    <a:pt x="646" y="11"/>
                    <a:pt x="646" y="11"/>
                    <a:pt x="646" y="11"/>
                  </a:cubicBezTo>
                  <a:cubicBezTo>
                    <a:pt x="646" y="6"/>
                    <a:pt x="646" y="6"/>
                    <a:pt x="646" y="6"/>
                  </a:cubicBezTo>
                  <a:cubicBezTo>
                    <a:pt x="635" y="6"/>
                    <a:pt x="635" y="6"/>
                    <a:pt x="635" y="6"/>
                  </a:cubicBezTo>
                  <a:moveTo>
                    <a:pt x="683" y="0"/>
                  </a:moveTo>
                  <a:cubicBezTo>
                    <a:pt x="682" y="10"/>
                    <a:pt x="682" y="10"/>
                    <a:pt x="682" y="10"/>
                  </a:cubicBezTo>
                  <a:cubicBezTo>
                    <a:pt x="673" y="14"/>
                    <a:pt x="673" y="14"/>
                    <a:pt x="673" y="14"/>
                  </a:cubicBezTo>
                  <a:cubicBezTo>
                    <a:pt x="659" y="23"/>
                    <a:pt x="659" y="23"/>
                    <a:pt x="659" y="23"/>
                  </a:cubicBezTo>
                  <a:cubicBezTo>
                    <a:pt x="659" y="35"/>
                    <a:pt x="659" y="35"/>
                    <a:pt x="659" y="35"/>
                  </a:cubicBezTo>
                  <a:cubicBezTo>
                    <a:pt x="665" y="41"/>
                    <a:pt x="665" y="41"/>
                    <a:pt x="665" y="41"/>
                  </a:cubicBezTo>
                  <a:cubicBezTo>
                    <a:pt x="657" y="48"/>
                    <a:pt x="657" y="48"/>
                    <a:pt x="657" y="48"/>
                  </a:cubicBezTo>
                  <a:cubicBezTo>
                    <a:pt x="653" y="57"/>
                    <a:pt x="653" y="57"/>
                    <a:pt x="653" y="57"/>
                  </a:cubicBezTo>
                  <a:cubicBezTo>
                    <a:pt x="659" y="66"/>
                    <a:pt x="659" y="66"/>
                    <a:pt x="659" y="66"/>
                  </a:cubicBezTo>
                  <a:cubicBezTo>
                    <a:pt x="662" y="75"/>
                    <a:pt x="662" y="75"/>
                    <a:pt x="662" y="75"/>
                  </a:cubicBezTo>
                  <a:cubicBezTo>
                    <a:pt x="673" y="85"/>
                    <a:pt x="673" y="85"/>
                    <a:pt x="673" y="85"/>
                  </a:cubicBezTo>
                  <a:cubicBezTo>
                    <a:pt x="684" y="75"/>
                    <a:pt x="684" y="75"/>
                    <a:pt x="684" y="75"/>
                  </a:cubicBezTo>
                  <a:cubicBezTo>
                    <a:pt x="691" y="75"/>
                    <a:pt x="691" y="75"/>
                    <a:pt x="691" y="75"/>
                  </a:cubicBezTo>
                  <a:cubicBezTo>
                    <a:pt x="701" y="69"/>
                    <a:pt x="701" y="69"/>
                    <a:pt x="701" y="69"/>
                  </a:cubicBezTo>
                  <a:cubicBezTo>
                    <a:pt x="714" y="65"/>
                    <a:pt x="714" y="65"/>
                    <a:pt x="714" y="65"/>
                  </a:cubicBezTo>
                  <a:cubicBezTo>
                    <a:pt x="710" y="53"/>
                    <a:pt x="710" y="53"/>
                    <a:pt x="710" y="53"/>
                  </a:cubicBezTo>
                  <a:cubicBezTo>
                    <a:pt x="710" y="38"/>
                    <a:pt x="710" y="38"/>
                    <a:pt x="710" y="38"/>
                  </a:cubicBezTo>
                  <a:cubicBezTo>
                    <a:pt x="718" y="32"/>
                    <a:pt x="718" y="32"/>
                    <a:pt x="718" y="32"/>
                  </a:cubicBezTo>
                  <a:cubicBezTo>
                    <a:pt x="711" y="25"/>
                    <a:pt x="711" y="25"/>
                    <a:pt x="711" y="25"/>
                  </a:cubicBezTo>
                  <a:cubicBezTo>
                    <a:pt x="699" y="13"/>
                    <a:pt x="699" y="13"/>
                    <a:pt x="699" y="13"/>
                  </a:cubicBezTo>
                  <a:cubicBezTo>
                    <a:pt x="694" y="3"/>
                    <a:pt x="694" y="3"/>
                    <a:pt x="694" y="3"/>
                  </a:cubicBezTo>
                  <a:cubicBezTo>
                    <a:pt x="683" y="0"/>
                    <a:pt x="683" y="0"/>
                    <a:pt x="683" y="0"/>
                  </a:cubicBezTo>
                  <a:moveTo>
                    <a:pt x="654" y="83"/>
                  </a:moveTo>
                  <a:cubicBezTo>
                    <a:pt x="645" y="82"/>
                    <a:pt x="645" y="82"/>
                    <a:pt x="645" y="82"/>
                  </a:cubicBezTo>
                  <a:cubicBezTo>
                    <a:pt x="647" y="93"/>
                    <a:pt x="647" y="93"/>
                    <a:pt x="647" y="93"/>
                  </a:cubicBezTo>
                  <a:cubicBezTo>
                    <a:pt x="647" y="100"/>
                    <a:pt x="647" y="100"/>
                    <a:pt x="647" y="100"/>
                  </a:cubicBezTo>
                  <a:cubicBezTo>
                    <a:pt x="658" y="103"/>
                    <a:pt x="658" y="103"/>
                    <a:pt x="658" y="103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9" y="100"/>
                    <a:pt x="669" y="100"/>
                    <a:pt x="669" y="100"/>
                  </a:cubicBezTo>
                  <a:cubicBezTo>
                    <a:pt x="673" y="91"/>
                    <a:pt x="673" y="91"/>
                    <a:pt x="673" y="91"/>
                  </a:cubicBezTo>
                  <a:cubicBezTo>
                    <a:pt x="666" y="86"/>
                    <a:pt x="666" y="86"/>
                    <a:pt x="666" y="86"/>
                  </a:cubicBezTo>
                  <a:cubicBezTo>
                    <a:pt x="654" y="83"/>
                    <a:pt x="654" y="83"/>
                    <a:pt x="654" y="83"/>
                  </a:cubicBezTo>
                  <a:moveTo>
                    <a:pt x="520" y="339"/>
                  </a:moveTo>
                  <a:cubicBezTo>
                    <a:pt x="517" y="342"/>
                    <a:pt x="517" y="342"/>
                    <a:pt x="517" y="342"/>
                  </a:cubicBezTo>
                  <a:cubicBezTo>
                    <a:pt x="521" y="346"/>
                    <a:pt x="521" y="346"/>
                    <a:pt x="521" y="346"/>
                  </a:cubicBezTo>
                  <a:cubicBezTo>
                    <a:pt x="528" y="344"/>
                    <a:pt x="528" y="344"/>
                    <a:pt x="528" y="344"/>
                  </a:cubicBezTo>
                  <a:cubicBezTo>
                    <a:pt x="520" y="339"/>
                    <a:pt x="520" y="339"/>
                    <a:pt x="520" y="33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AD5EBA11-E664-0026-CD45-694DF3A57948}"/>
                </a:ext>
              </a:extLst>
            </p:cNvPr>
            <p:cNvGrpSpPr/>
            <p:nvPr userDrawn="1"/>
          </p:nvGrpSpPr>
          <p:grpSpPr>
            <a:xfrm>
              <a:off x="-10185586" y="-6079676"/>
              <a:ext cx="8412498" cy="10191030"/>
              <a:chOff x="5703888" y="654051"/>
              <a:chExt cx="4187825" cy="5316538"/>
            </a:xfrm>
            <a:solidFill>
              <a:schemeClr val="bg2"/>
            </a:solidFill>
          </p:grpSpPr>
          <p:sp>
            <p:nvSpPr>
              <p:cNvPr id="15" name="Freeform 37">
                <a:extLst>
                  <a:ext uri="{FF2B5EF4-FFF2-40B4-BE49-F238E27FC236}">
                    <a16:creationId xmlns:a16="http://schemas.microsoft.com/office/drawing/2014/main" id="{C0513EB7-1AEE-3C47-CA1D-B893F18CF7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5163" y="898526"/>
                <a:ext cx="4146550" cy="4032250"/>
              </a:xfrm>
              <a:custGeom>
                <a:avLst/>
                <a:gdLst>
                  <a:gd name="T0" fmla="*/ 1753 w 1797"/>
                  <a:gd name="T1" fmla="*/ 1688 h 1746"/>
                  <a:gd name="T2" fmla="*/ 1753 w 1797"/>
                  <a:gd name="T3" fmla="*/ 1695 h 1746"/>
                  <a:gd name="T4" fmla="*/ 1761 w 1797"/>
                  <a:gd name="T5" fmla="*/ 1646 h 1746"/>
                  <a:gd name="T6" fmla="*/ 1762 w 1797"/>
                  <a:gd name="T7" fmla="*/ 1602 h 1746"/>
                  <a:gd name="T8" fmla="*/ 1791 w 1797"/>
                  <a:gd name="T9" fmla="*/ 1498 h 1746"/>
                  <a:gd name="T10" fmla="*/ 1793 w 1797"/>
                  <a:gd name="T11" fmla="*/ 1528 h 1746"/>
                  <a:gd name="T12" fmla="*/ 1092 w 1797"/>
                  <a:gd name="T13" fmla="*/ 1452 h 1746"/>
                  <a:gd name="T14" fmla="*/ 1111 w 1797"/>
                  <a:gd name="T15" fmla="*/ 1453 h 1746"/>
                  <a:gd name="T16" fmla="*/ 1797 w 1797"/>
                  <a:gd name="T17" fmla="*/ 1428 h 1746"/>
                  <a:gd name="T18" fmla="*/ 1253 w 1797"/>
                  <a:gd name="T19" fmla="*/ 1385 h 1746"/>
                  <a:gd name="T20" fmla="*/ 1277 w 1797"/>
                  <a:gd name="T21" fmla="*/ 1401 h 1746"/>
                  <a:gd name="T22" fmla="*/ 1280 w 1797"/>
                  <a:gd name="T23" fmla="*/ 1441 h 1746"/>
                  <a:gd name="T24" fmla="*/ 1344 w 1797"/>
                  <a:gd name="T25" fmla="*/ 1507 h 1746"/>
                  <a:gd name="T26" fmla="*/ 1420 w 1797"/>
                  <a:gd name="T27" fmla="*/ 1580 h 1746"/>
                  <a:gd name="T28" fmla="*/ 1495 w 1797"/>
                  <a:gd name="T29" fmla="*/ 1669 h 1746"/>
                  <a:gd name="T30" fmla="*/ 1552 w 1797"/>
                  <a:gd name="T31" fmla="*/ 1738 h 1746"/>
                  <a:gd name="T32" fmla="*/ 1552 w 1797"/>
                  <a:gd name="T33" fmla="*/ 1692 h 1746"/>
                  <a:gd name="T34" fmla="*/ 1592 w 1797"/>
                  <a:gd name="T35" fmla="*/ 1692 h 1746"/>
                  <a:gd name="T36" fmla="*/ 1549 w 1797"/>
                  <a:gd name="T37" fmla="*/ 1679 h 1746"/>
                  <a:gd name="T38" fmla="*/ 1489 w 1797"/>
                  <a:gd name="T39" fmla="*/ 1641 h 1746"/>
                  <a:gd name="T40" fmla="*/ 1481 w 1797"/>
                  <a:gd name="T41" fmla="*/ 1613 h 1746"/>
                  <a:gd name="T42" fmla="*/ 1463 w 1797"/>
                  <a:gd name="T43" fmla="*/ 1587 h 1746"/>
                  <a:gd name="T44" fmla="*/ 1489 w 1797"/>
                  <a:gd name="T45" fmla="*/ 1549 h 1746"/>
                  <a:gd name="T46" fmla="*/ 1423 w 1797"/>
                  <a:gd name="T47" fmla="*/ 1502 h 1746"/>
                  <a:gd name="T48" fmla="*/ 1336 w 1797"/>
                  <a:gd name="T49" fmla="*/ 1442 h 1746"/>
                  <a:gd name="T50" fmla="*/ 1281 w 1797"/>
                  <a:gd name="T51" fmla="*/ 1395 h 1746"/>
                  <a:gd name="T52" fmla="*/ 1746 w 1797"/>
                  <a:gd name="T53" fmla="*/ 1246 h 1746"/>
                  <a:gd name="T54" fmla="*/ 1714 w 1797"/>
                  <a:gd name="T55" fmla="*/ 1164 h 1746"/>
                  <a:gd name="T56" fmla="*/ 1730 w 1797"/>
                  <a:gd name="T57" fmla="*/ 1203 h 1746"/>
                  <a:gd name="T58" fmla="*/ 1721 w 1797"/>
                  <a:gd name="T59" fmla="*/ 1152 h 1746"/>
                  <a:gd name="T60" fmla="*/ 9 w 1797"/>
                  <a:gd name="T61" fmla="*/ 775 h 1746"/>
                  <a:gd name="T62" fmla="*/ 1690 w 1797"/>
                  <a:gd name="T63" fmla="*/ 729 h 1746"/>
                  <a:gd name="T64" fmla="*/ 1708 w 1797"/>
                  <a:gd name="T65" fmla="*/ 727 h 1746"/>
                  <a:gd name="T66" fmla="*/ 1730 w 1797"/>
                  <a:gd name="T67" fmla="*/ 695 h 1746"/>
                  <a:gd name="T68" fmla="*/ 1463 w 1797"/>
                  <a:gd name="T69" fmla="*/ 690 h 1746"/>
                  <a:gd name="T70" fmla="*/ 1471 w 1797"/>
                  <a:gd name="T71" fmla="*/ 679 h 1746"/>
                  <a:gd name="T72" fmla="*/ 370 w 1797"/>
                  <a:gd name="T73" fmla="*/ 604 h 1746"/>
                  <a:gd name="T74" fmla="*/ 420 w 1797"/>
                  <a:gd name="T75" fmla="*/ 544 h 1746"/>
                  <a:gd name="T76" fmla="*/ 463 w 1797"/>
                  <a:gd name="T77" fmla="*/ 537 h 1746"/>
                  <a:gd name="T78" fmla="*/ 447 w 1797"/>
                  <a:gd name="T79" fmla="*/ 564 h 1746"/>
                  <a:gd name="T80" fmla="*/ 482 w 1797"/>
                  <a:gd name="T81" fmla="*/ 564 h 1746"/>
                  <a:gd name="T82" fmla="*/ 305 w 1797"/>
                  <a:gd name="T83" fmla="*/ 522 h 1746"/>
                  <a:gd name="T84" fmla="*/ 302 w 1797"/>
                  <a:gd name="T85" fmla="*/ 519 h 1746"/>
                  <a:gd name="T86" fmla="*/ 377 w 1797"/>
                  <a:gd name="T87" fmla="*/ 448 h 1746"/>
                  <a:gd name="T88" fmla="*/ 372 w 1797"/>
                  <a:gd name="T89" fmla="*/ 470 h 1746"/>
                  <a:gd name="T90" fmla="*/ 321 w 1797"/>
                  <a:gd name="T91" fmla="*/ 468 h 1746"/>
                  <a:gd name="T92" fmla="*/ 321 w 1797"/>
                  <a:gd name="T93" fmla="*/ 508 h 1746"/>
                  <a:gd name="T94" fmla="*/ 364 w 1797"/>
                  <a:gd name="T95" fmla="*/ 538 h 1746"/>
                  <a:gd name="T96" fmla="*/ 389 w 1797"/>
                  <a:gd name="T97" fmla="*/ 518 h 1746"/>
                  <a:gd name="T98" fmla="*/ 418 w 1797"/>
                  <a:gd name="T99" fmla="*/ 475 h 1746"/>
                  <a:gd name="T100" fmla="*/ 389 w 1797"/>
                  <a:gd name="T101" fmla="*/ 442 h 1746"/>
                  <a:gd name="T102" fmla="*/ 424 w 1797"/>
                  <a:gd name="T103" fmla="*/ 465 h 1746"/>
                  <a:gd name="T104" fmla="*/ 500 w 1797"/>
                  <a:gd name="T105" fmla="*/ 386 h 1746"/>
                  <a:gd name="T106" fmla="*/ 463 w 1797"/>
                  <a:gd name="T107" fmla="*/ 401 h 1746"/>
                  <a:gd name="T108" fmla="*/ 440 w 1797"/>
                  <a:gd name="T109" fmla="*/ 422 h 1746"/>
                  <a:gd name="T110" fmla="*/ 497 w 1797"/>
                  <a:gd name="T111" fmla="*/ 419 h 1746"/>
                  <a:gd name="T112" fmla="*/ 403 w 1797"/>
                  <a:gd name="T113" fmla="*/ 339 h 1746"/>
                  <a:gd name="T114" fmla="*/ 947 w 1797"/>
                  <a:gd name="T115" fmla="*/ 9 h 1746"/>
                  <a:gd name="T116" fmla="*/ 951 w 1797"/>
                  <a:gd name="T117" fmla="*/ 69 h 1746"/>
                  <a:gd name="T118" fmla="*/ 972 w 1797"/>
                  <a:gd name="T119" fmla="*/ 23 h 1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97" h="1746">
                    <a:moveTo>
                      <a:pt x="1785" y="1696"/>
                    </a:moveTo>
                    <a:cubicBezTo>
                      <a:pt x="1785" y="1698"/>
                      <a:pt x="1785" y="1698"/>
                      <a:pt x="1785" y="1698"/>
                    </a:cubicBezTo>
                    <a:cubicBezTo>
                      <a:pt x="1789" y="1700"/>
                      <a:pt x="1789" y="1700"/>
                      <a:pt x="1789" y="1700"/>
                    </a:cubicBezTo>
                    <a:cubicBezTo>
                      <a:pt x="1789" y="1696"/>
                      <a:pt x="1789" y="1696"/>
                      <a:pt x="1789" y="1696"/>
                    </a:cubicBezTo>
                    <a:cubicBezTo>
                      <a:pt x="1785" y="1696"/>
                      <a:pt x="1785" y="1696"/>
                      <a:pt x="1785" y="1696"/>
                    </a:cubicBezTo>
                    <a:moveTo>
                      <a:pt x="1753" y="1688"/>
                    </a:moveTo>
                    <a:cubicBezTo>
                      <a:pt x="1746" y="1689"/>
                      <a:pt x="1746" y="1689"/>
                      <a:pt x="1746" y="1689"/>
                    </a:cubicBezTo>
                    <a:cubicBezTo>
                      <a:pt x="1748" y="1699"/>
                      <a:pt x="1748" y="1699"/>
                      <a:pt x="1748" y="1699"/>
                    </a:cubicBezTo>
                    <a:cubicBezTo>
                      <a:pt x="1749" y="1709"/>
                      <a:pt x="1749" y="1709"/>
                      <a:pt x="1749" y="1709"/>
                    </a:cubicBezTo>
                    <a:cubicBezTo>
                      <a:pt x="1749" y="1709"/>
                      <a:pt x="1749" y="1709"/>
                      <a:pt x="1749" y="1709"/>
                    </a:cubicBezTo>
                    <a:cubicBezTo>
                      <a:pt x="1749" y="1703"/>
                      <a:pt x="1749" y="1703"/>
                      <a:pt x="1749" y="1703"/>
                    </a:cubicBezTo>
                    <a:cubicBezTo>
                      <a:pt x="1753" y="1695"/>
                      <a:pt x="1753" y="1695"/>
                      <a:pt x="1753" y="1695"/>
                    </a:cubicBezTo>
                    <a:cubicBezTo>
                      <a:pt x="1753" y="1688"/>
                      <a:pt x="1753" y="1688"/>
                      <a:pt x="1753" y="1688"/>
                    </a:cubicBezTo>
                    <a:moveTo>
                      <a:pt x="1762" y="1602"/>
                    </a:moveTo>
                    <a:cubicBezTo>
                      <a:pt x="1760" y="1614"/>
                      <a:pt x="1760" y="1614"/>
                      <a:pt x="1760" y="1614"/>
                    </a:cubicBezTo>
                    <a:cubicBezTo>
                      <a:pt x="1764" y="1618"/>
                      <a:pt x="1764" y="1618"/>
                      <a:pt x="1764" y="1618"/>
                    </a:cubicBezTo>
                    <a:cubicBezTo>
                      <a:pt x="1760" y="1630"/>
                      <a:pt x="1760" y="1630"/>
                      <a:pt x="1760" y="1630"/>
                    </a:cubicBezTo>
                    <a:cubicBezTo>
                      <a:pt x="1761" y="1646"/>
                      <a:pt x="1761" y="1646"/>
                      <a:pt x="1761" y="1646"/>
                    </a:cubicBezTo>
                    <a:cubicBezTo>
                      <a:pt x="1765" y="1647"/>
                      <a:pt x="1765" y="1647"/>
                      <a:pt x="1765" y="1647"/>
                    </a:cubicBezTo>
                    <a:cubicBezTo>
                      <a:pt x="1767" y="1641"/>
                      <a:pt x="1767" y="1641"/>
                      <a:pt x="1767" y="1641"/>
                    </a:cubicBezTo>
                    <a:cubicBezTo>
                      <a:pt x="1763" y="1622"/>
                      <a:pt x="1763" y="1622"/>
                      <a:pt x="1763" y="1622"/>
                    </a:cubicBezTo>
                    <a:cubicBezTo>
                      <a:pt x="1770" y="1615"/>
                      <a:pt x="1770" y="1615"/>
                      <a:pt x="1770" y="1615"/>
                    </a:cubicBezTo>
                    <a:cubicBezTo>
                      <a:pt x="1769" y="1604"/>
                      <a:pt x="1769" y="1604"/>
                      <a:pt x="1769" y="1604"/>
                    </a:cubicBezTo>
                    <a:cubicBezTo>
                      <a:pt x="1762" y="1602"/>
                      <a:pt x="1762" y="1602"/>
                      <a:pt x="1762" y="1602"/>
                    </a:cubicBezTo>
                    <a:moveTo>
                      <a:pt x="1777" y="1574"/>
                    </a:moveTo>
                    <a:cubicBezTo>
                      <a:pt x="1776" y="1575"/>
                      <a:pt x="1776" y="1575"/>
                      <a:pt x="1776" y="1575"/>
                    </a:cubicBezTo>
                    <a:cubicBezTo>
                      <a:pt x="1777" y="1579"/>
                      <a:pt x="1777" y="1579"/>
                      <a:pt x="1777" y="1579"/>
                    </a:cubicBezTo>
                    <a:cubicBezTo>
                      <a:pt x="1778" y="1577"/>
                      <a:pt x="1778" y="1577"/>
                      <a:pt x="1778" y="1577"/>
                    </a:cubicBezTo>
                    <a:cubicBezTo>
                      <a:pt x="1777" y="1574"/>
                      <a:pt x="1777" y="1574"/>
                      <a:pt x="1777" y="1574"/>
                    </a:cubicBezTo>
                    <a:moveTo>
                      <a:pt x="1791" y="1498"/>
                    </a:moveTo>
                    <a:cubicBezTo>
                      <a:pt x="1787" y="1503"/>
                      <a:pt x="1787" y="1503"/>
                      <a:pt x="1787" y="1503"/>
                    </a:cubicBezTo>
                    <a:cubicBezTo>
                      <a:pt x="1785" y="1511"/>
                      <a:pt x="1785" y="1511"/>
                      <a:pt x="1785" y="1511"/>
                    </a:cubicBezTo>
                    <a:cubicBezTo>
                      <a:pt x="1789" y="1521"/>
                      <a:pt x="1789" y="1521"/>
                      <a:pt x="1789" y="1521"/>
                    </a:cubicBezTo>
                    <a:cubicBezTo>
                      <a:pt x="1786" y="1534"/>
                      <a:pt x="1786" y="1534"/>
                      <a:pt x="1786" y="1534"/>
                    </a:cubicBezTo>
                    <a:cubicBezTo>
                      <a:pt x="1790" y="1535"/>
                      <a:pt x="1790" y="1535"/>
                      <a:pt x="1790" y="1535"/>
                    </a:cubicBezTo>
                    <a:cubicBezTo>
                      <a:pt x="1793" y="1528"/>
                      <a:pt x="1793" y="1528"/>
                      <a:pt x="1793" y="1528"/>
                    </a:cubicBezTo>
                    <a:cubicBezTo>
                      <a:pt x="1791" y="1516"/>
                      <a:pt x="1791" y="1516"/>
                      <a:pt x="1791" y="1516"/>
                    </a:cubicBezTo>
                    <a:cubicBezTo>
                      <a:pt x="1793" y="1505"/>
                      <a:pt x="1793" y="1505"/>
                      <a:pt x="1793" y="1505"/>
                    </a:cubicBezTo>
                    <a:cubicBezTo>
                      <a:pt x="1791" y="1498"/>
                      <a:pt x="1791" y="1498"/>
                      <a:pt x="1791" y="1498"/>
                    </a:cubicBezTo>
                    <a:moveTo>
                      <a:pt x="1106" y="1445"/>
                    </a:moveTo>
                    <a:cubicBezTo>
                      <a:pt x="1097" y="1447"/>
                      <a:pt x="1097" y="1447"/>
                      <a:pt x="1097" y="1447"/>
                    </a:cubicBezTo>
                    <a:cubicBezTo>
                      <a:pt x="1092" y="1452"/>
                      <a:pt x="1092" y="1452"/>
                      <a:pt x="1092" y="1452"/>
                    </a:cubicBezTo>
                    <a:cubicBezTo>
                      <a:pt x="1092" y="1460"/>
                      <a:pt x="1092" y="1460"/>
                      <a:pt x="1092" y="1460"/>
                    </a:cubicBezTo>
                    <a:cubicBezTo>
                      <a:pt x="1092" y="1465"/>
                      <a:pt x="1092" y="1465"/>
                      <a:pt x="1092" y="1465"/>
                    </a:cubicBezTo>
                    <a:cubicBezTo>
                      <a:pt x="1100" y="1462"/>
                      <a:pt x="1100" y="1462"/>
                      <a:pt x="1100" y="1462"/>
                    </a:cubicBezTo>
                    <a:cubicBezTo>
                      <a:pt x="1105" y="1467"/>
                      <a:pt x="1105" y="1467"/>
                      <a:pt x="1105" y="1467"/>
                    </a:cubicBezTo>
                    <a:cubicBezTo>
                      <a:pt x="1109" y="1463"/>
                      <a:pt x="1109" y="1463"/>
                      <a:pt x="1109" y="1463"/>
                    </a:cubicBezTo>
                    <a:cubicBezTo>
                      <a:pt x="1111" y="1453"/>
                      <a:pt x="1111" y="1453"/>
                      <a:pt x="1111" y="1453"/>
                    </a:cubicBezTo>
                    <a:cubicBezTo>
                      <a:pt x="1106" y="1445"/>
                      <a:pt x="1106" y="1445"/>
                      <a:pt x="1106" y="1445"/>
                    </a:cubicBezTo>
                    <a:moveTo>
                      <a:pt x="1795" y="1409"/>
                    </a:moveTo>
                    <a:cubicBezTo>
                      <a:pt x="1793" y="1409"/>
                      <a:pt x="1793" y="1409"/>
                      <a:pt x="1793" y="1409"/>
                    </a:cubicBezTo>
                    <a:cubicBezTo>
                      <a:pt x="1793" y="1420"/>
                      <a:pt x="1793" y="1420"/>
                      <a:pt x="1793" y="1420"/>
                    </a:cubicBezTo>
                    <a:cubicBezTo>
                      <a:pt x="1793" y="1428"/>
                      <a:pt x="1793" y="1428"/>
                      <a:pt x="1793" y="1428"/>
                    </a:cubicBezTo>
                    <a:cubicBezTo>
                      <a:pt x="1797" y="1428"/>
                      <a:pt x="1797" y="1428"/>
                      <a:pt x="1797" y="1428"/>
                    </a:cubicBezTo>
                    <a:cubicBezTo>
                      <a:pt x="1795" y="1421"/>
                      <a:pt x="1795" y="1421"/>
                      <a:pt x="1795" y="1421"/>
                    </a:cubicBezTo>
                    <a:cubicBezTo>
                      <a:pt x="1795" y="1414"/>
                      <a:pt x="1795" y="1414"/>
                      <a:pt x="1795" y="1414"/>
                    </a:cubicBezTo>
                    <a:cubicBezTo>
                      <a:pt x="1795" y="1409"/>
                      <a:pt x="1795" y="1409"/>
                      <a:pt x="1795" y="1409"/>
                    </a:cubicBezTo>
                    <a:moveTo>
                      <a:pt x="1250" y="1371"/>
                    </a:moveTo>
                    <a:cubicBezTo>
                      <a:pt x="1250" y="1377"/>
                      <a:pt x="1250" y="1377"/>
                      <a:pt x="1250" y="1377"/>
                    </a:cubicBezTo>
                    <a:cubicBezTo>
                      <a:pt x="1253" y="1385"/>
                      <a:pt x="1253" y="1385"/>
                      <a:pt x="1253" y="1385"/>
                    </a:cubicBezTo>
                    <a:cubicBezTo>
                      <a:pt x="1255" y="1384"/>
                      <a:pt x="1255" y="1384"/>
                      <a:pt x="1255" y="1384"/>
                    </a:cubicBezTo>
                    <a:cubicBezTo>
                      <a:pt x="1256" y="1384"/>
                      <a:pt x="1256" y="1384"/>
                      <a:pt x="1256" y="1384"/>
                    </a:cubicBezTo>
                    <a:cubicBezTo>
                      <a:pt x="1268" y="1388"/>
                      <a:pt x="1268" y="1388"/>
                      <a:pt x="1268" y="1388"/>
                    </a:cubicBezTo>
                    <a:cubicBezTo>
                      <a:pt x="1277" y="1397"/>
                      <a:pt x="1277" y="1397"/>
                      <a:pt x="1277" y="1397"/>
                    </a:cubicBezTo>
                    <a:cubicBezTo>
                      <a:pt x="1277" y="1397"/>
                      <a:pt x="1277" y="1397"/>
                      <a:pt x="1277" y="1397"/>
                    </a:cubicBezTo>
                    <a:cubicBezTo>
                      <a:pt x="1277" y="1401"/>
                      <a:pt x="1277" y="1401"/>
                      <a:pt x="1277" y="1401"/>
                    </a:cubicBezTo>
                    <a:cubicBezTo>
                      <a:pt x="1285" y="1409"/>
                      <a:pt x="1285" y="1409"/>
                      <a:pt x="1285" y="1409"/>
                    </a:cubicBezTo>
                    <a:cubicBezTo>
                      <a:pt x="1282" y="1424"/>
                      <a:pt x="1282" y="1424"/>
                      <a:pt x="1282" y="1424"/>
                    </a:cubicBezTo>
                    <a:cubicBezTo>
                      <a:pt x="1269" y="1420"/>
                      <a:pt x="1269" y="1420"/>
                      <a:pt x="1269" y="1420"/>
                    </a:cubicBezTo>
                    <a:cubicBezTo>
                      <a:pt x="1269" y="1426"/>
                      <a:pt x="1269" y="1426"/>
                      <a:pt x="1269" y="1426"/>
                    </a:cubicBezTo>
                    <a:cubicBezTo>
                      <a:pt x="1265" y="1436"/>
                      <a:pt x="1265" y="1436"/>
                      <a:pt x="1265" y="1436"/>
                    </a:cubicBezTo>
                    <a:cubicBezTo>
                      <a:pt x="1280" y="1441"/>
                      <a:pt x="1280" y="1441"/>
                      <a:pt x="1280" y="1441"/>
                    </a:cubicBezTo>
                    <a:cubicBezTo>
                      <a:pt x="1289" y="1456"/>
                      <a:pt x="1289" y="1456"/>
                      <a:pt x="1289" y="1456"/>
                    </a:cubicBezTo>
                    <a:cubicBezTo>
                      <a:pt x="1304" y="1472"/>
                      <a:pt x="1304" y="1472"/>
                      <a:pt x="1304" y="1472"/>
                    </a:cubicBezTo>
                    <a:cubicBezTo>
                      <a:pt x="1304" y="1480"/>
                      <a:pt x="1304" y="1480"/>
                      <a:pt x="1304" y="1480"/>
                    </a:cubicBezTo>
                    <a:cubicBezTo>
                      <a:pt x="1317" y="1498"/>
                      <a:pt x="1317" y="1498"/>
                      <a:pt x="1317" y="1498"/>
                    </a:cubicBezTo>
                    <a:cubicBezTo>
                      <a:pt x="1327" y="1499"/>
                      <a:pt x="1327" y="1499"/>
                      <a:pt x="1327" y="1499"/>
                    </a:cubicBezTo>
                    <a:cubicBezTo>
                      <a:pt x="1344" y="1507"/>
                      <a:pt x="1344" y="1507"/>
                      <a:pt x="1344" y="1507"/>
                    </a:cubicBezTo>
                    <a:cubicBezTo>
                      <a:pt x="1344" y="1507"/>
                      <a:pt x="1344" y="1507"/>
                      <a:pt x="1344" y="1507"/>
                    </a:cubicBezTo>
                    <a:cubicBezTo>
                      <a:pt x="1367" y="1517"/>
                      <a:pt x="1367" y="1517"/>
                      <a:pt x="1367" y="1517"/>
                    </a:cubicBezTo>
                    <a:cubicBezTo>
                      <a:pt x="1375" y="1531"/>
                      <a:pt x="1375" y="1531"/>
                      <a:pt x="1375" y="1531"/>
                    </a:cubicBezTo>
                    <a:cubicBezTo>
                      <a:pt x="1388" y="1548"/>
                      <a:pt x="1388" y="1548"/>
                      <a:pt x="1388" y="1548"/>
                    </a:cubicBezTo>
                    <a:cubicBezTo>
                      <a:pt x="1402" y="1562"/>
                      <a:pt x="1402" y="1562"/>
                      <a:pt x="1402" y="1562"/>
                    </a:cubicBezTo>
                    <a:cubicBezTo>
                      <a:pt x="1420" y="1580"/>
                      <a:pt x="1420" y="1580"/>
                      <a:pt x="1420" y="1580"/>
                    </a:cubicBezTo>
                    <a:cubicBezTo>
                      <a:pt x="1441" y="1609"/>
                      <a:pt x="1441" y="1609"/>
                      <a:pt x="1441" y="1609"/>
                    </a:cubicBezTo>
                    <a:cubicBezTo>
                      <a:pt x="1451" y="1629"/>
                      <a:pt x="1451" y="1629"/>
                      <a:pt x="1451" y="1629"/>
                    </a:cubicBezTo>
                    <a:cubicBezTo>
                      <a:pt x="1462" y="1633"/>
                      <a:pt x="1462" y="1633"/>
                      <a:pt x="1462" y="1633"/>
                    </a:cubicBezTo>
                    <a:cubicBezTo>
                      <a:pt x="1474" y="1640"/>
                      <a:pt x="1474" y="1640"/>
                      <a:pt x="1474" y="1640"/>
                    </a:cubicBezTo>
                    <a:cubicBezTo>
                      <a:pt x="1486" y="1651"/>
                      <a:pt x="1486" y="1651"/>
                      <a:pt x="1486" y="1651"/>
                    </a:cubicBezTo>
                    <a:cubicBezTo>
                      <a:pt x="1495" y="1669"/>
                      <a:pt x="1495" y="1669"/>
                      <a:pt x="1495" y="1669"/>
                    </a:cubicBezTo>
                    <a:cubicBezTo>
                      <a:pt x="1503" y="1679"/>
                      <a:pt x="1503" y="1679"/>
                      <a:pt x="1503" y="1679"/>
                    </a:cubicBezTo>
                    <a:cubicBezTo>
                      <a:pt x="1513" y="1690"/>
                      <a:pt x="1513" y="1690"/>
                      <a:pt x="1513" y="1690"/>
                    </a:cubicBezTo>
                    <a:cubicBezTo>
                      <a:pt x="1526" y="1702"/>
                      <a:pt x="1526" y="1702"/>
                      <a:pt x="1526" y="1702"/>
                    </a:cubicBezTo>
                    <a:cubicBezTo>
                      <a:pt x="1526" y="1713"/>
                      <a:pt x="1526" y="1713"/>
                      <a:pt x="1526" y="1713"/>
                    </a:cubicBezTo>
                    <a:cubicBezTo>
                      <a:pt x="1542" y="1728"/>
                      <a:pt x="1542" y="1728"/>
                      <a:pt x="1542" y="1728"/>
                    </a:cubicBezTo>
                    <a:cubicBezTo>
                      <a:pt x="1552" y="1738"/>
                      <a:pt x="1552" y="1738"/>
                      <a:pt x="1552" y="1738"/>
                    </a:cubicBezTo>
                    <a:cubicBezTo>
                      <a:pt x="1558" y="1746"/>
                      <a:pt x="1558" y="1746"/>
                      <a:pt x="1558" y="1746"/>
                    </a:cubicBezTo>
                    <a:cubicBezTo>
                      <a:pt x="1565" y="1741"/>
                      <a:pt x="1565" y="1741"/>
                      <a:pt x="1565" y="1741"/>
                    </a:cubicBezTo>
                    <a:cubicBezTo>
                      <a:pt x="1559" y="1727"/>
                      <a:pt x="1559" y="1727"/>
                      <a:pt x="1559" y="1727"/>
                    </a:cubicBezTo>
                    <a:cubicBezTo>
                      <a:pt x="1549" y="1718"/>
                      <a:pt x="1549" y="1718"/>
                      <a:pt x="1549" y="1718"/>
                    </a:cubicBezTo>
                    <a:cubicBezTo>
                      <a:pt x="1546" y="1705"/>
                      <a:pt x="1546" y="1705"/>
                      <a:pt x="1546" y="1705"/>
                    </a:cubicBezTo>
                    <a:cubicBezTo>
                      <a:pt x="1552" y="1692"/>
                      <a:pt x="1552" y="1692"/>
                      <a:pt x="1552" y="1692"/>
                    </a:cubicBezTo>
                    <a:cubicBezTo>
                      <a:pt x="1567" y="1692"/>
                      <a:pt x="1567" y="1692"/>
                      <a:pt x="1567" y="1692"/>
                    </a:cubicBezTo>
                    <a:cubicBezTo>
                      <a:pt x="1574" y="1685"/>
                      <a:pt x="1574" y="1685"/>
                      <a:pt x="1574" y="1685"/>
                    </a:cubicBezTo>
                    <a:cubicBezTo>
                      <a:pt x="1575" y="1685"/>
                      <a:pt x="1575" y="1685"/>
                      <a:pt x="1575" y="1685"/>
                    </a:cubicBezTo>
                    <a:cubicBezTo>
                      <a:pt x="1575" y="1685"/>
                      <a:pt x="1577" y="1686"/>
                      <a:pt x="1580" y="1687"/>
                    </a:cubicBezTo>
                    <a:cubicBezTo>
                      <a:pt x="1583" y="1689"/>
                      <a:pt x="1586" y="1690"/>
                      <a:pt x="1589" y="1691"/>
                    </a:cubicBezTo>
                    <a:cubicBezTo>
                      <a:pt x="1590" y="1692"/>
                      <a:pt x="1591" y="1692"/>
                      <a:pt x="1592" y="1692"/>
                    </a:cubicBezTo>
                    <a:cubicBezTo>
                      <a:pt x="1592" y="1692"/>
                      <a:pt x="1592" y="1691"/>
                      <a:pt x="1592" y="1690"/>
                    </a:cubicBezTo>
                    <a:cubicBezTo>
                      <a:pt x="1591" y="1690"/>
                      <a:pt x="1591" y="1689"/>
                      <a:pt x="1591" y="1689"/>
                    </a:cubicBezTo>
                    <a:cubicBezTo>
                      <a:pt x="1583" y="1679"/>
                      <a:pt x="1583" y="1679"/>
                      <a:pt x="1583" y="1679"/>
                    </a:cubicBezTo>
                    <a:cubicBezTo>
                      <a:pt x="1571" y="1672"/>
                      <a:pt x="1571" y="1672"/>
                      <a:pt x="1571" y="1672"/>
                    </a:cubicBezTo>
                    <a:cubicBezTo>
                      <a:pt x="1564" y="1679"/>
                      <a:pt x="1564" y="1679"/>
                      <a:pt x="1564" y="1679"/>
                    </a:cubicBezTo>
                    <a:cubicBezTo>
                      <a:pt x="1549" y="1679"/>
                      <a:pt x="1549" y="1679"/>
                      <a:pt x="1549" y="1679"/>
                    </a:cubicBezTo>
                    <a:cubicBezTo>
                      <a:pt x="1544" y="1668"/>
                      <a:pt x="1544" y="1668"/>
                      <a:pt x="1544" y="1668"/>
                    </a:cubicBezTo>
                    <a:cubicBezTo>
                      <a:pt x="1535" y="1668"/>
                      <a:pt x="1535" y="1668"/>
                      <a:pt x="1535" y="1668"/>
                    </a:cubicBezTo>
                    <a:cubicBezTo>
                      <a:pt x="1526" y="1659"/>
                      <a:pt x="1526" y="1659"/>
                      <a:pt x="1526" y="1659"/>
                    </a:cubicBezTo>
                    <a:cubicBezTo>
                      <a:pt x="1511" y="1659"/>
                      <a:pt x="1511" y="1659"/>
                      <a:pt x="1511" y="1659"/>
                    </a:cubicBezTo>
                    <a:cubicBezTo>
                      <a:pt x="1501" y="1652"/>
                      <a:pt x="1501" y="1652"/>
                      <a:pt x="1501" y="1652"/>
                    </a:cubicBezTo>
                    <a:cubicBezTo>
                      <a:pt x="1489" y="1641"/>
                      <a:pt x="1489" y="1641"/>
                      <a:pt x="1489" y="1641"/>
                    </a:cubicBezTo>
                    <a:cubicBezTo>
                      <a:pt x="1481" y="1633"/>
                      <a:pt x="1481" y="1633"/>
                      <a:pt x="1481" y="1633"/>
                    </a:cubicBezTo>
                    <a:cubicBezTo>
                      <a:pt x="1481" y="1632"/>
                      <a:pt x="1481" y="1632"/>
                      <a:pt x="1481" y="1632"/>
                    </a:cubicBezTo>
                    <a:cubicBezTo>
                      <a:pt x="1481" y="1632"/>
                      <a:pt x="1480" y="1623"/>
                      <a:pt x="1480" y="1618"/>
                    </a:cubicBezTo>
                    <a:cubicBezTo>
                      <a:pt x="1480" y="1616"/>
                      <a:pt x="1480" y="1615"/>
                      <a:pt x="1480" y="1614"/>
                    </a:cubicBezTo>
                    <a:cubicBezTo>
                      <a:pt x="1481" y="1613"/>
                      <a:pt x="1481" y="1613"/>
                      <a:pt x="1481" y="1613"/>
                    </a:cubicBezTo>
                    <a:cubicBezTo>
                      <a:pt x="1481" y="1613"/>
                      <a:pt x="1481" y="1613"/>
                      <a:pt x="1481" y="1613"/>
                    </a:cubicBezTo>
                    <a:cubicBezTo>
                      <a:pt x="1480" y="1612"/>
                      <a:pt x="1480" y="1612"/>
                      <a:pt x="1480" y="1612"/>
                    </a:cubicBezTo>
                    <a:cubicBezTo>
                      <a:pt x="1480" y="1611"/>
                      <a:pt x="1479" y="1610"/>
                      <a:pt x="1479" y="1609"/>
                    </a:cubicBezTo>
                    <a:cubicBezTo>
                      <a:pt x="1477" y="1608"/>
                      <a:pt x="1476" y="1606"/>
                      <a:pt x="1475" y="1604"/>
                    </a:cubicBezTo>
                    <a:cubicBezTo>
                      <a:pt x="1474" y="1603"/>
                      <a:pt x="1474" y="1603"/>
                      <a:pt x="1474" y="1603"/>
                    </a:cubicBezTo>
                    <a:cubicBezTo>
                      <a:pt x="1474" y="1603"/>
                      <a:pt x="1474" y="1603"/>
                      <a:pt x="1474" y="1603"/>
                    </a:cubicBezTo>
                    <a:cubicBezTo>
                      <a:pt x="1463" y="1587"/>
                      <a:pt x="1463" y="1587"/>
                      <a:pt x="1463" y="1587"/>
                    </a:cubicBezTo>
                    <a:cubicBezTo>
                      <a:pt x="1463" y="1579"/>
                      <a:pt x="1463" y="1579"/>
                      <a:pt x="1463" y="1579"/>
                    </a:cubicBezTo>
                    <a:cubicBezTo>
                      <a:pt x="1466" y="1571"/>
                      <a:pt x="1466" y="1571"/>
                      <a:pt x="1466" y="1571"/>
                    </a:cubicBezTo>
                    <a:cubicBezTo>
                      <a:pt x="1463" y="1557"/>
                      <a:pt x="1463" y="1557"/>
                      <a:pt x="1463" y="1557"/>
                    </a:cubicBezTo>
                    <a:cubicBezTo>
                      <a:pt x="1474" y="1557"/>
                      <a:pt x="1474" y="1557"/>
                      <a:pt x="1474" y="1557"/>
                    </a:cubicBezTo>
                    <a:cubicBezTo>
                      <a:pt x="1484" y="1554"/>
                      <a:pt x="1484" y="1554"/>
                      <a:pt x="1484" y="1554"/>
                    </a:cubicBezTo>
                    <a:cubicBezTo>
                      <a:pt x="1489" y="1549"/>
                      <a:pt x="1489" y="1549"/>
                      <a:pt x="1489" y="1549"/>
                    </a:cubicBezTo>
                    <a:cubicBezTo>
                      <a:pt x="1491" y="1543"/>
                      <a:pt x="1491" y="1543"/>
                      <a:pt x="1491" y="1543"/>
                    </a:cubicBezTo>
                    <a:cubicBezTo>
                      <a:pt x="1476" y="1538"/>
                      <a:pt x="1476" y="1538"/>
                      <a:pt x="1476" y="1538"/>
                    </a:cubicBezTo>
                    <a:cubicBezTo>
                      <a:pt x="1466" y="1530"/>
                      <a:pt x="1466" y="1530"/>
                      <a:pt x="1466" y="1530"/>
                    </a:cubicBezTo>
                    <a:cubicBezTo>
                      <a:pt x="1452" y="1521"/>
                      <a:pt x="1452" y="1521"/>
                      <a:pt x="1452" y="1521"/>
                    </a:cubicBezTo>
                    <a:cubicBezTo>
                      <a:pt x="1435" y="1513"/>
                      <a:pt x="1435" y="1513"/>
                      <a:pt x="1435" y="1513"/>
                    </a:cubicBezTo>
                    <a:cubicBezTo>
                      <a:pt x="1423" y="1502"/>
                      <a:pt x="1423" y="1502"/>
                      <a:pt x="1423" y="1502"/>
                    </a:cubicBezTo>
                    <a:cubicBezTo>
                      <a:pt x="1403" y="1491"/>
                      <a:pt x="1403" y="1491"/>
                      <a:pt x="1403" y="1491"/>
                    </a:cubicBezTo>
                    <a:cubicBezTo>
                      <a:pt x="1389" y="1478"/>
                      <a:pt x="1389" y="1478"/>
                      <a:pt x="1389" y="1478"/>
                    </a:cubicBezTo>
                    <a:cubicBezTo>
                      <a:pt x="1374" y="1473"/>
                      <a:pt x="1374" y="1473"/>
                      <a:pt x="1374" y="1473"/>
                    </a:cubicBezTo>
                    <a:cubicBezTo>
                      <a:pt x="1363" y="1470"/>
                      <a:pt x="1363" y="1470"/>
                      <a:pt x="1363" y="1470"/>
                    </a:cubicBezTo>
                    <a:cubicBezTo>
                      <a:pt x="1345" y="1452"/>
                      <a:pt x="1345" y="1452"/>
                      <a:pt x="1345" y="1452"/>
                    </a:cubicBezTo>
                    <a:cubicBezTo>
                      <a:pt x="1336" y="1442"/>
                      <a:pt x="1336" y="1442"/>
                      <a:pt x="1336" y="1442"/>
                    </a:cubicBezTo>
                    <a:cubicBezTo>
                      <a:pt x="1330" y="1427"/>
                      <a:pt x="1330" y="1427"/>
                      <a:pt x="1330" y="1427"/>
                    </a:cubicBezTo>
                    <a:cubicBezTo>
                      <a:pt x="1324" y="1418"/>
                      <a:pt x="1324" y="1418"/>
                      <a:pt x="1324" y="1418"/>
                    </a:cubicBezTo>
                    <a:cubicBezTo>
                      <a:pt x="1316" y="1418"/>
                      <a:pt x="1316" y="1418"/>
                      <a:pt x="1316" y="1418"/>
                    </a:cubicBezTo>
                    <a:cubicBezTo>
                      <a:pt x="1299" y="1407"/>
                      <a:pt x="1299" y="1407"/>
                      <a:pt x="1299" y="1407"/>
                    </a:cubicBezTo>
                    <a:cubicBezTo>
                      <a:pt x="1295" y="1398"/>
                      <a:pt x="1295" y="1398"/>
                      <a:pt x="1295" y="1398"/>
                    </a:cubicBezTo>
                    <a:cubicBezTo>
                      <a:pt x="1281" y="1395"/>
                      <a:pt x="1281" y="1395"/>
                      <a:pt x="1281" y="1395"/>
                    </a:cubicBezTo>
                    <a:cubicBezTo>
                      <a:pt x="1273" y="1386"/>
                      <a:pt x="1273" y="1386"/>
                      <a:pt x="1273" y="1386"/>
                    </a:cubicBezTo>
                    <a:cubicBezTo>
                      <a:pt x="1269" y="1378"/>
                      <a:pt x="1269" y="1378"/>
                      <a:pt x="1269" y="1378"/>
                    </a:cubicBezTo>
                    <a:cubicBezTo>
                      <a:pt x="1262" y="1374"/>
                      <a:pt x="1262" y="1374"/>
                      <a:pt x="1262" y="1374"/>
                    </a:cubicBezTo>
                    <a:cubicBezTo>
                      <a:pt x="1250" y="1371"/>
                      <a:pt x="1250" y="1371"/>
                      <a:pt x="1250" y="1371"/>
                    </a:cubicBezTo>
                    <a:moveTo>
                      <a:pt x="1746" y="1242"/>
                    </a:moveTo>
                    <a:cubicBezTo>
                      <a:pt x="1746" y="1246"/>
                      <a:pt x="1746" y="1246"/>
                      <a:pt x="1746" y="1246"/>
                    </a:cubicBezTo>
                    <a:cubicBezTo>
                      <a:pt x="1750" y="1247"/>
                      <a:pt x="1750" y="1247"/>
                      <a:pt x="1750" y="1247"/>
                    </a:cubicBezTo>
                    <a:cubicBezTo>
                      <a:pt x="1751" y="1245"/>
                      <a:pt x="1751" y="1245"/>
                      <a:pt x="1751" y="1245"/>
                    </a:cubicBezTo>
                    <a:cubicBezTo>
                      <a:pt x="1746" y="1242"/>
                      <a:pt x="1746" y="1242"/>
                      <a:pt x="1746" y="1242"/>
                    </a:cubicBezTo>
                    <a:moveTo>
                      <a:pt x="1721" y="1152"/>
                    </a:moveTo>
                    <a:cubicBezTo>
                      <a:pt x="1718" y="1160"/>
                      <a:pt x="1718" y="1160"/>
                      <a:pt x="1718" y="1160"/>
                    </a:cubicBezTo>
                    <a:cubicBezTo>
                      <a:pt x="1714" y="1164"/>
                      <a:pt x="1714" y="1164"/>
                      <a:pt x="1714" y="1164"/>
                    </a:cubicBezTo>
                    <a:cubicBezTo>
                      <a:pt x="1719" y="1169"/>
                      <a:pt x="1719" y="1169"/>
                      <a:pt x="1719" y="1169"/>
                    </a:cubicBezTo>
                    <a:cubicBezTo>
                      <a:pt x="1723" y="1178"/>
                      <a:pt x="1723" y="1178"/>
                      <a:pt x="1723" y="1178"/>
                    </a:cubicBezTo>
                    <a:cubicBezTo>
                      <a:pt x="1722" y="1189"/>
                      <a:pt x="1722" y="1189"/>
                      <a:pt x="1722" y="1189"/>
                    </a:cubicBezTo>
                    <a:cubicBezTo>
                      <a:pt x="1721" y="1201"/>
                      <a:pt x="1721" y="1201"/>
                      <a:pt x="1721" y="1201"/>
                    </a:cubicBezTo>
                    <a:cubicBezTo>
                      <a:pt x="1726" y="1205"/>
                      <a:pt x="1726" y="1205"/>
                      <a:pt x="1726" y="1205"/>
                    </a:cubicBezTo>
                    <a:cubicBezTo>
                      <a:pt x="1730" y="1203"/>
                      <a:pt x="1730" y="1203"/>
                      <a:pt x="1730" y="1203"/>
                    </a:cubicBezTo>
                    <a:cubicBezTo>
                      <a:pt x="1730" y="1189"/>
                      <a:pt x="1730" y="1189"/>
                      <a:pt x="1730" y="1189"/>
                    </a:cubicBezTo>
                    <a:cubicBezTo>
                      <a:pt x="1736" y="1184"/>
                      <a:pt x="1736" y="1184"/>
                      <a:pt x="1736" y="1184"/>
                    </a:cubicBezTo>
                    <a:cubicBezTo>
                      <a:pt x="1731" y="1174"/>
                      <a:pt x="1731" y="1174"/>
                      <a:pt x="1731" y="1174"/>
                    </a:cubicBezTo>
                    <a:cubicBezTo>
                      <a:pt x="1723" y="1165"/>
                      <a:pt x="1723" y="1165"/>
                      <a:pt x="1723" y="1165"/>
                    </a:cubicBezTo>
                    <a:cubicBezTo>
                      <a:pt x="1723" y="1155"/>
                      <a:pt x="1723" y="1155"/>
                      <a:pt x="1723" y="1155"/>
                    </a:cubicBezTo>
                    <a:cubicBezTo>
                      <a:pt x="1721" y="1152"/>
                      <a:pt x="1721" y="1152"/>
                      <a:pt x="1721" y="1152"/>
                    </a:cubicBezTo>
                    <a:moveTo>
                      <a:pt x="26" y="759"/>
                    </a:moveTo>
                    <a:cubicBezTo>
                      <a:pt x="16" y="759"/>
                      <a:pt x="16" y="759"/>
                      <a:pt x="16" y="759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0" y="775"/>
                      <a:pt x="0" y="775"/>
                      <a:pt x="0" y="775"/>
                    </a:cubicBezTo>
                    <a:cubicBezTo>
                      <a:pt x="9" y="775"/>
                      <a:pt x="9" y="775"/>
                      <a:pt x="9" y="775"/>
                    </a:cubicBezTo>
                    <a:cubicBezTo>
                      <a:pt x="12" y="782"/>
                      <a:pt x="12" y="782"/>
                      <a:pt x="12" y="782"/>
                    </a:cubicBezTo>
                    <a:cubicBezTo>
                      <a:pt x="17" y="779"/>
                      <a:pt x="17" y="779"/>
                      <a:pt x="17" y="779"/>
                    </a:cubicBezTo>
                    <a:cubicBezTo>
                      <a:pt x="26" y="771"/>
                      <a:pt x="26" y="771"/>
                      <a:pt x="26" y="771"/>
                    </a:cubicBezTo>
                    <a:cubicBezTo>
                      <a:pt x="26" y="759"/>
                      <a:pt x="26" y="759"/>
                      <a:pt x="26" y="759"/>
                    </a:cubicBezTo>
                    <a:moveTo>
                      <a:pt x="1701" y="725"/>
                    </a:moveTo>
                    <a:cubicBezTo>
                      <a:pt x="1690" y="729"/>
                      <a:pt x="1690" y="729"/>
                      <a:pt x="1690" y="729"/>
                    </a:cubicBezTo>
                    <a:cubicBezTo>
                      <a:pt x="1680" y="725"/>
                      <a:pt x="1680" y="725"/>
                      <a:pt x="1680" y="725"/>
                    </a:cubicBezTo>
                    <a:cubicBezTo>
                      <a:pt x="1675" y="727"/>
                      <a:pt x="1675" y="727"/>
                      <a:pt x="1675" y="727"/>
                    </a:cubicBezTo>
                    <a:cubicBezTo>
                      <a:pt x="1677" y="733"/>
                      <a:pt x="1677" y="733"/>
                      <a:pt x="1677" y="733"/>
                    </a:cubicBezTo>
                    <a:cubicBezTo>
                      <a:pt x="1690" y="733"/>
                      <a:pt x="1690" y="733"/>
                      <a:pt x="1690" y="733"/>
                    </a:cubicBezTo>
                    <a:cubicBezTo>
                      <a:pt x="1703" y="733"/>
                      <a:pt x="1703" y="733"/>
                      <a:pt x="1703" y="733"/>
                    </a:cubicBezTo>
                    <a:cubicBezTo>
                      <a:pt x="1708" y="727"/>
                      <a:pt x="1708" y="727"/>
                      <a:pt x="1708" y="727"/>
                    </a:cubicBezTo>
                    <a:cubicBezTo>
                      <a:pt x="1701" y="725"/>
                      <a:pt x="1701" y="725"/>
                      <a:pt x="1701" y="725"/>
                    </a:cubicBezTo>
                    <a:moveTo>
                      <a:pt x="1730" y="695"/>
                    </a:moveTo>
                    <a:cubicBezTo>
                      <a:pt x="1730" y="695"/>
                      <a:pt x="1730" y="695"/>
                      <a:pt x="1730" y="695"/>
                    </a:cubicBezTo>
                    <a:cubicBezTo>
                      <a:pt x="1725" y="699"/>
                      <a:pt x="1725" y="699"/>
                      <a:pt x="1725" y="699"/>
                    </a:cubicBezTo>
                    <a:cubicBezTo>
                      <a:pt x="1725" y="699"/>
                      <a:pt x="1725" y="699"/>
                      <a:pt x="1725" y="699"/>
                    </a:cubicBezTo>
                    <a:cubicBezTo>
                      <a:pt x="1730" y="695"/>
                      <a:pt x="1730" y="695"/>
                      <a:pt x="1730" y="695"/>
                    </a:cubicBezTo>
                    <a:cubicBezTo>
                      <a:pt x="1730" y="695"/>
                      <a:pt x="1730" y="695"/>
                      <a:pt x="1730" y="695"/>
                    </a:cubicBezTo>
                    <a:moveTo>
                      <a:pt x="1463" y="661"/>
                    </a:moveTo>
                    <a:cubicBezTo>
                      <a:pt x="1458" y="664"/>
                      <a:pt x="1458" y="664"/>
                      <a:pt x="1458" y="664"/>
                    </a:cubicBezTo>
                    <a:cubicBezTo>
                      <a:pt x="1458" y="675"/>
                      <a:pt x="1458" y="675"/>
                      <a:pt x="1458" y="675"/>
                    </a:cubicBezTo>
                    <a:cubicBezTo>
                      <a:pt x="1456" y="686"/>
                      <a:pt x="1456" y="686"/>
                      <a:pt x="1456" y="686"/>
                    </a:cubicBezTo>
                    <a:cubicBezTo>
                      <a:pt x="1463" y="690"/>
                      <a:pt x="1463" y="690"/>
                      <a:pt x="1463" y="690"/>
                    </a:cubicBezTo>
                    <a:cubicBezTo>
                      <a:pt x="1468" y="696"/>
                      <a:pt x="1468" y="696"/>
                      <a:pt x="1468" y="696"/>
                    </a:cubicBezTo>
                    <a:cubicBezTo>
                      <a:pt x="1468" y="706"/>
                      <a:pt x="1468" y="706"/>
                      <a:pt x="1468" y="706"/>
                    </a:cubicBezTo>
                    <a:cubicBezTo>
                      <a:pt x="1473" y="708"/>
                      <a:pt x="1473" y="708"/>
                      <a:pt x="1473" y="708"/>
                    </a:cubicBezTo>
                    <a:cubicBezTo>
                      <a:pt x="1471" y="701"/>
                      <a:pt x="1471" y="701"/>
                      <a:pt x="1471" y="701"/>
                    </a:cubicBezTo>
                    <a:cubicBezTo>
                      <a:pt x="1467" y="693"/>
                      <a:pt x="1467" y="693"/>
                      <a:pt x="1467" y="693"/>
                    </a:cubicBezTo>
                    <a:cubicBezTo>
                      <a:pt x="1471" y="679"/>
                      <a:pt x="1471" y="679"/>
                      <a:pt x="1471" y="679"/>
                    </a:cubicBezTo>
                    <a:cubicBezTo>
                      <a:pt x="1471" y="664"/>
                      <a:pt x="1471" y="664"/>
                      <a:pt x="1471" y="664"/>
                    </a:cubicBezTo>
                    <a:cubicBezTo>
                      <a:pt x="1463" y="661"/>
                      <a:pt x="1463" y="661"/>
                      <a:pt x="1463" y="661"/>
                    </a:cubicBezTo>
                    <a:moveTo>
                      <a:pt x="359" y="597"/>
                    </a:moveTo>
                    <a:cubicBezTo>
                      <a:pt x="359" y="597"/>
                      <a:pt x="359" y="597"/>
                      <a:pt x="359" y="597"/>
                    </a:cubicBezTo>
                    <a:cubicBezTo>
                      <a:pt x="363" y="599"/>
                      <a:pt x="363" y="599"/>
                      <a:pt x="363" y="599"/>
                    </a:cubicBezTo>
                    <a:cubicBezTo>
                      <a:pt x="370" y="604"/>
                      <a:pt x="370" y="604"/>
                      <a:pt x="370" y="604"/>
                    </a:cubicBezTo>
                    <a:cubicBezTo>
                      <a:pt x="371" y="602"/>
                      <a:pt x="371" y="602"/>
                      <a:pt x="371" y="602"/>
                    </a:cubicBezTo>
                    <a:cubicBezTo>
                      <a:pt x="369" y="599"/>
                      <a:pt x="369" y="599"/>
                      <a:pt x="369" y="599"/>
                    </a:cubicBezTo>
                    <a:cubicBezTo>
                      <a:pt x="359" y="597"/>
                      <a:pt x="359" y="597"/>
                      <a:pt x="359" y="597"/>
                    </a:cubicBezTo>
                    <a:moveTo>
                      <a:pt x="430" y="540"/>
                    </a:moveTo>
                    <a:cubicBezTo>
                      <a:pt x="424" y="540"/>
                      <a:pt x="424" y="540"/>
                      <a:pt x="424" y="540"/>
                    </a:cubicBezTo>
                    <a:cubicBezTo>
                      <a:pt x="420" y="544"/>
                      <a:pt x="420" y="544"/>
                      <a:pt x="420" y="544"/>
                    </a:cubicBezTo>
                    <a:cubicBezTo>
                      <a:pt x="424" y="554"/>
                      <a:pt x="424" y="554"/>
                      <a:pt x="424" y="554"/>
                    </a:cubicBezTo>
                    <a:cubicBezTo>
                      <a:pt x="428" y="559"/>
                      <a:pt x="428" y="559"/>
                      <a:pt x="428" y="559"/>
                    </a:cubicBezTo>
                    <a:cubicBezTo>
                      <a:pt x="433" y="550"/>
                      <a:pt x="433" y="550"/>
                      <a:pt x="433" y="550"/>
                    </a:cubicBezTo>
                    <a:cubicBezTo>
                      <a:pt x="433" y="543"/>
                      <a:pt x="433" y="543"/>
                      <a:pt x="433" y="543"/>
                    </a:cubicBezTo>
                    <a:cubicBezTo>
                      <a:pt x="430" y="540"/>
                      <a:pt x="430" y="540"/>
                      <a:pt x="430" y="540"/>
                    </a:cubicBezTo>
                    <a:moveTo>
                      <a:pt x="463" y="537"/>
                    </a:moveTo>
                    <a:cubicBezTo>
                      <a:pt x="456" y="544"/>
                      <a:pt x="456" y="544"/>
                      <a:pt x="456" y="544"/>
                    </a:cubicBezTo>
                    <a:cubicBezTo>
                      <a:pt x="449" y="550"/>
                      <a:pt x="449" y="550"/>
                      <a:pt x="449" y="550"/>
                    </a:cubicBezTo>
                    <a:cubicBezTo>
                      <a:pt x="448" y="549"/>
                      <a:pt x="448" y="549"/>
                      <a:pt x="448" y="549"/>
                    </a:cubicBezTo>
                    <a:cubicBezTo>
                      <a:pt x="449" y="550"/>
                      <a:pt x="449" y="550"/>
                      <a:pt x="449" y="550"/>
                    </a:cubicBezTo>
                    <a:cubicBezTo>
                      <a:pt x="443" y="556"/>
                      <a:pt x="443" y="556"/>
                      <a:pt x="443" y="556"/>
                    </a:cubicBezTo>
                    <a:cubicBezTo>
                      <a:pt x="447" y="564"/>
                      <a:pt x="447" y="564"/>
                      <a:pt x="447" y="564"/>
                    </a:cubicBezTo>
                    <a:cubicBezTo>
                      <a:pt x="454" y="572"/>
                      <a:pt x="454" y="572"/>
                      <a:pt x="454" y="572"/>
                    </a:cubicBezTo>
                    <a:cubicBezTo>
                      <a:pt x="450" y="581"/>
                      <a:pt x="450" y="581"/>
                      <a:pt x="450" y="581"/>
                    </a:cubicBezTo>
                    <a:cubicBezTo>
                      <a:pt x="450" y="582"/>
                      <a:pt x="450" y="582"/>
                      <a:pt x="450" y="582"/>
                    </a:cubicBezTo>
                    <a:cubicBezTo>
                      <a:pt x="455" y="572"/>
                      <a:pt x="455" y="572"/>
                      <a:pt x="455" y="572"/>
                    </a:cubicBezTo>
                    <a:cubicBezTo>
                      <a:pt x="470" y="569"/>
                      <a:pt x="470" y="569"/>
                      <a:pt x="470" y="569"/>
                    </a:cubicBezTo>
                    <a:cubicBezTo>
                      <a:pt x="482" y="564"/>
                      <a:pt x="482" y="564"/>
                      <a:pt x="482" y="564"/>
                    </a:cubicBezTo>
                    <a:cubicBezTo>
                      <a:pt x="496" y="556"/>
                      <a:pt x="496" y="556"/>
                      <a:pt x="496" y="556"/>
                    </a:cubicBezTo>
                    <a:cubicBezTo>
                      <a:pt x="489" y="543"/>
                      <a:pt x="489" y="543"/>
                      <a:pt x="489" y="543"/>
                    </a:cubicBezTo>
                    <a:cubicBezTo>
                      <a:pt x="479" y="543"/>
                      <a:pt x="479" y="543"/>
                      <a:pt x="479" y="543"/>
                    </a:cubicBezTo>
                    <a:cubicBezTo>
                      <a:pt x="463" y="537"/>
                      <a:pt x="463" y="537"/>
                      <a:pt x="463" y="537"/>
                    </a:cubicBezTo>
                    <a:moveTo>
                      <a:pt x="302" y="519"/>
                    </a:moveTo>
                    <a:cubicBezTo>
                      <a:pt x="305" y="522"/>
                      <a:pt x="305" y="522"/>
                      <a:pt x="305" y="522"/>
                    </a:cubicBezTo>
                    <a:cubicBezTo>
                      <a:pt x="309" y="536"/>
                      <a:pt x="309" y="536"/>
                      <a:pt x="309" y="536"/>
                    </a:cubicBezTo>
                    <a:cubicBezTo>
                      <a:pt x="313" y="536"/>
                      <a:pt x="313" y="536"/>
                      <a:pt x="313" y="536"/>
                    </a:cubicBezTo>
                    <a:cubicBezTo>
                      <a:pt x="313" y="530"/>
                      <a:pt x="313" y="530"/>
                      <a:pt x="313" y="530"/>
                    </a:cubicBezTo>
                    <a:cubicBezTo>
                      <a:pt x="310" y="524"/>
                      <a:pt x="310" y="524"/>
                      <a:pt x="310" y="524"/>
                    </a:cubicBezTo>
                    <a:cubicBezTo>
                      <a:pt x="306" y="520"/>
                      <a:pt x="306" y="520"/>
                      <a:pt x="306" y="520"/>
                    </a:cubicBezTo>
                    <a:cubicBezTo>
                      <a:pt x="302" y="519"/>
                      <a:pt x="302" y="519"/>
                      <a:pt x="302" y="519"/>
                    </a:cubicBezTo>
                    <a:moveTo>
                      <a:pt x="419" y="432"/>
                    </a:moveTo>
                    <a:cubicBezTo>
                      <a:pt x="414" y="434"/>
                      <a:pt x="414" y="434"/>
                      <a:pt x="414" y="434"/>
                    </a:cubicBezTo>
                    <a:cubicBezTo>
                      <a:pt x="413" y="434"/>
                      <a:pt x="413" y="434"/>
                      <a:pt x="413" y="434"/>
                    </a:cubicBezTo>
                    <a:cubicBezTo>
                      <a:pt x="394" y="434"/>
                      <a:pt x="394" y="434"/>
                      <a:pt x="394" y="434"/>
                    </a:cubicBezTo>
                    <a:cubicBezTo>
                      <a:pt x="389" y="440"/>
                      <a:pt x="389" y="440"/>
                      <a:pt x="389" y="440"/>
                    </a:cubicBezTo>
                    <a:cubicBezTo>
                      <a:pt x="377" y="448"/>
                      <a:pt x="377" y="448"/>
                      <a:pt x="377" y="448"/>
                    </a:cubicBezTo>
                    <a:cubicBezTo>
                      <a:pt x="369" y="440"/>
                      <a:pt x="369" y="440"/>
                      <a:pt x="369" y="440"/>
                    </a:cubicBezTo>
                    <a:cubicBezTo>
                      <a:pt x="355" y="445"/>
                      <a:pt x="355" y="445"/>
                      <a:pt x="355" y="445"/>
                    </a:cubicBezTo>
                    <a:cubicBezTo>
                      <a:pt x="356" y="453"/>
                      <a:pt x="356" y="453"/>
                      <a:pt x="356" y="453"/>
                    </a:cubicBezTo>
                    <a:cubicBezTo>
                      <a:pt x="360" y="457"/>
                      <a:pt x="360" y="457"/>
                      <a:pt x="360" y="457"/>
                    </a:cubicBezTo>
                    <a:cubicBezTo>
                      <a:pt x="366" y="464"/>
                      <a:pt x="366" y="464"/>
                      <a:pt x="366" y="464"/>
                    </a:cubicBezTo>
                    <a:cubicBezTo>
                      <a:pt x="372" y="470"/>
                      <a:pt x="372" y="470"/>
                      <a:pt x="372" y="470"/>
                    </a:cubicBezTo>
                    <a:cubicBezTo>
                      <a:pt x="363" y="478"/>
                      <a:pt x="363" y="478"/>
                      <a:pt x="363" y="478"/>
                    </a:cubicBezTo>
                    <a:cubicBezTo>
                      <a:pt x="354" y="470"/>
                      <a:pt x="354" y="470"/>
                      <a:pt x="354" y="470"/>
                    </a:cubicBezTo>
                    <a:cubicBezTo>
                      <a:pt x="349" y="475"/>
                      <a:pt x="349" y="475"/>
                      <a:pt x="349" y="475"/>
                    </a:cubicBezTo>
                    <a:cubicBezTo>
                      <a:pt x="342" y="468"/>
                      <a:pt x="342" y="468"/>
                      <a:pt x="342" y="468"/>
                    </a:cubicBezTo>
                    <a:cubicBezTo>
                      <a:pt x="327" y="471"/>
                      <a:pt x="327" y="471"/>
                      <a:pt x="327" y="471"/>
                    </a:cubicBezTo>
                    <a:cubicBezTo>
                      <a:pt x="321" y="468"/>
                      <a:pt x="321" y="468"/>
                      <a:pt x="321" y="468"/>
                    </a:cubicBezTo>
                    <a:cubicBezTo>
                      <a:pt x="320" y="472"/>
                      <a:pt x="320" y="472"/>
                      <a:pt x="320" y="472"/>
                    </a:cubicBezTo>
                    <a:cubicBezTo>
                      <a:pt x="326" y="478"/>
                      <a:pt x="326" y="478"/>
                      <a:pt x="326" y="478"/>
                    </a:cubicBezTo>
                    <a:cubicBezTo>
                      <a:pt x="315" y="484"/>
                      <a:pt x="315" y="484"/>
                      <a:pt x="315" y="484"/>
                    </a:cubicBezTo>
                    <a:cubicBezTo>
                      <a:pt x="315" y="493"/>
                      <a:pt x="315" y="493"/>
                      <a:pt x="315" y="493"/>
                    </a:cubicBezTo>
                    <a:cubicBezTo>
                      <a:pt x="323" y="501"/>
                      <a:pt x="323" y="501"/>
                      <a:pt x="323" y="501"/>
                    </a:cubicBezTo>
                    <a:cubicBezTo>
                      <a:pt x="321" y="508"/>
                      <a:pt x="321" y="508"/>
                      <a:pt x="321" y="508"/>
                    </a:cubicBezTo>
                    <a:cubicBezTo>
                      <a:pt x="326" y="508"/>
                      <a:pt x="326" y="508"/>
                      <a:pt x="326" y="508"/>
                    </a:cubicBezTo>
                    <a:cubicBezTo>
                      <a:pt x="336" y="518"/>
                      <a:pt x="336" y="518"/>
                      <a:pt x="336" y="518"/>
                    </a:cubicBezTo>
                    <a:cubicBezTo>
                      <a:pt x="334" y="527"/>
                      <a:pt x="334" y="527"/>
                      <a:pt x="334" y="527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58" y="532"/>
                      <a:pt x="358" y="532"/>
                      <a:pt x="358" y="532"/>
                    </a:cubicBezTo>
                    <a:cubicBezTo>
                      <a:pt x="364" y="538"/>
                      <a:pt x="364" y="538"/>
                      <a:pt x="364" y="538"/>
                    </a:cubicBezTo>
                    <a:cubicBezTo>
                      <a:pt x="373" y="538"/>
                      <a:pt x="373" y="538"/>
                      <a:pt x="373" y="538"/>
                    </a:cubicBezTo>
                    <a:cubicBezTo>
                      <a:pt x="384" y="535"/>
                      <a:pt x="384" y="535"/>
                      <a:pt x="384" y="535"/>
                    </a:cubicBezTo>
                    <a:cubicBezTo>
                      <a:pt x="384" y="528"/>
                      <a:pt x="384" y="528"/>
                      <a:pt x="384" y="528"/>
                    </a:cubicBezTo>
                    <a:cubicBezTo>
                      <a:pt x="376" y="519"/>
                      <a:pt x="376" y="519"/>
                      <a:pt x="376" y="519"/>
                    </a:cubicBezTo>
                    <a:cubicBezTo>
                      <a:pt x="383" y="512"/>
                      <a:pt x="383" y="512"/>
                      <a:pt x="383" y="512"/>
                    </a:cubicBezTo>
                    <a:cubicBezTo>
                      <a:pt x="389" y="518"/>
                      <a:pt x="389" y="518"/>
                      <a:pt x="389" y="518"/>
                    </a:cubicBezTo>
                    <a:cubicBezTo>
                      <a:pt x="399" y="500"/>
                      <a:pt x="399" y="500"/>
                      <a:pt x="399" y="500"/>
                    </a:cubicBezTo>
                    <a:cubicBezTo>
                      <a:pt x="411" y="488"/>
                      <a:pt x="411" y="488"/>
                      <a:pt x="411" y="488"/>
                    </a:cubicBezTo>
                    <a:cubicBezTo>
                      <a:pt x="415" y="492"/>
                      <a:pt x="415" y="492"/>
                      <a:pt x="415" y="492"/>
                    </a:cubicBezTo>
                    <a:cubicBezTo>
                      <a:pt x="423" y="484"/>
                      <a:pt x="423" y="484"/>
                      <a:pt x="423" y="484"/>
                    </a:cubicBezTo>
                    <a:cubicBezTo>
                      <a:pt x="426" y="478"/>
                      <a:pt x="426" y="478"/>
                      <a:pt x="426" y="478"/>
                    </a:cubicBezTo>
                    <a:cubicBezTo>
                      <a:pt x="418" y="475"/>
                      <a:pt x="418" y="475"/>
                      <a:pt x="418" y="475"/>
                    </a:cubicBezTo>
                    <a:cubicBezTo>
                      <a:pt x="410" y="483"/>
                      <a:pt x="410" y="483"/>
                      <a:pt x="410" y="483"/>
                    </a:cubicBezTo>
                    <a:cubicBezTo>
                      <a:pt x="400" y="475"/>
                      <a:pt x="400" y="475"/>
                      <a:pt x="400" y="475"/>
                    </a:cubicBezTo>
                    <a:cubicBezTo>
                      <a:pt x="389" y="468"/>
                      <a:pt x="389" y="468"/>
                      <a:pt x="389" y="468"/>
                    </a:cubicBezTo>
                    <a:cubicBezTo>
                      <a:pt x="377" y="460"/>
                      <a:pt x="377" y="460"/>
                      <a:pt x="377" y="460"/>
                    </a:cubicBezTo>
                    <a:cubicBezTo>
                      <a:pt x="381" y="450"/>
                      <a:pt x="381" y="450"/>
                      <a:pt x="381" y="450"/>
                    </a:cubicBezTo>
                    <a:cubicBezTo>
                      <a:pt x="389" y="442"/>
                      <a:pt x="389" y="442"/>
                      <a:pt x="389" y="442"/>
                    </a:cubicBezTo>
                    <a:cubicBezTo>
                      <a:pt x="395" y="460"/>
                      <a:pt x="395" y="460"/>
                      <a:pt x="395" y="460"/>
                    </a:cubicBezTo>
                    <a:cubicBezTo>
                      <a:pt x="401" y="466"/>
                      <a:pt x="401" y="466"/>
                      <a:pt x="401" y="466"/>
                    </a:cubicBezTo>
                    <a:cubicBezTo>
                      <a:pt x="412" y="468"/>
                      <a:pt x="412" y="468"/>
                      <a:pt x="412" y="468"/>
                    </a:cubicBezTo>
                    <a:cubicBezTo>
                      <a:pt x="419" y="465"/>
                      <a:pt x="419" y="465"/>
                      <a:pt x="419" y="465"/>
                    </a:cubicBezTo>
                    <a:cubicBezTo>
                      <a:pt x="419" y="465"/>
                      <a:pt x="419" y="465"/>
                      <a:pt x="419" y="465"/>
                    </a:cubicBezTo>
                    <a:cubicBezTo>
                      <a:pt x="424" y="465"/>
                      <a:pt x="424" y="465"/>
                      <a:pt x="424" y="465"/>
                    </a:cubicBezTo>
                    <a:cubicBezTo>
                      <a:pt x="429" y="460"/>
                      <a:pt x="429" y="460"/>
                      <a:pt x="429" y="460"/>
                    </a:cubicBezTo>
                    <a:cubicBezTo>
                      <a:pt x="427" y="450"/>
                      <a:pt x="427" y="450"/>
                      <a:pt x="427" y="450"/>
                    </a:cubicBezTo>
                    <a:cubicBezTo>
                      <a:pt x="416" y="450"/>
                      <a:pt x="416" y="450"/>
                      <a:pt x="416" y="450"/>
                    </a:cubicBezTo>
                    <a:cubicBezTo>
                      <a:pt x="419" y="437"/>
                      <a:pt x="419" y="437"/>
                      <a:pt x="419" y="437"/>
                    </a:cubicBezTo>
                    <a:cubicBezTo>
                      <a:pt x="419" y="432"/>
                      <a:pt x="419" y="432"/>
                      <a:pt x="419" y="432"/>
                    </a:cubicBezTo>
                    <a:moveTo>
                      <a:pt x="500" y="386"/>
                    </a:moveTo>
                    <a:cubicBezTo>
                      <a:pt x="488" y="391"/>
                      <a:pt x="488" y="391"/>
                      <a:pt x="488" y="391"/>
                    </a:cubicBezTo>
                    <a:cubicBezTo>
                      <a:pt x="481" y="399"/>
                      <a:pt x="481" y="399"/>
                      <a:pt x="481" y="399"/>
                    </a:cubicBezTo>
                    <a:cubicBezTo>
                      <a:pt x="473" y="407"/>
                      <a:pt x="473" y="407"/>
                      <a:pt x="473" y="407"/>
                    </a:cubicBezTo>
                    <a:cubicBezTo>
                      <a:pt x="472" y="407"/>
                      <a:pt x="472" y="407"/>
                      <a:pt x="472" y="407"/>
                    </a:cubicBezTo>
                    <a:cubicBezTo>
                      <a:pt x="468" y="407"/>
                      <a:pt x="468" y="407"/>
                      <a:pt x="468" y="407"/>
                    </a:cubicBezTo>
                    <a:cubicBezTo>
                      <a:pt x="463" y="401"/>
                      <a:pt x="463" y="401"/>
                      <a:pt x="463" y="401"/>
                    </a:cubicBezTo>
                    <a:cubicBezTo>
                      <a:pt x="456" y="409"/>
                      <a:pt x="456" y="409"/>
                      <a:pt x="456" y="409"/>
                    </a:cubicBezTo>
                    <a:cubicBezTo>
                      <a:pt x="449" y="415"/>
                      <a:pt x="449" y="415"/>
                      <a:pt x="449" y="415"/>
                    </a:cubicBezTo>
                    <a:cubicBezTo>
                      <a:pt x="444" y="421"/>
                      <a:pt x="444" y="421"/>
                      <a:pt x="444" y="421"/>
                    </a:cubicBezTo>
                    <a:cubicBezTo>
                      <a:pt x="437" y="418"/>
                      <a:pt x="437" y="418"/>
                      <a:pt x="437" y="418"/>
                    </a:cubicBezTo>
                    <a:cubicBezTo>
                      <a:pt x="437" y="418"/>
                      <a:pt x="437" y="418"/>
                      <a:pt x="437" y="418"/>
                    </a:cubicBezTo>
                    <a:cubicBezTo>
                      <a:pt x="440" y="422"/>
                      <a:pt x="440" y="422"/>
                      <a:pt x="440" y="422"/>
                    </a:cubicBezTo>
                    <a:cubicBezTo>
                      <a:pt x="446" y="431"/>
                      <a:pt x="446" y="431"/>
                      <a:pt x="446" y="431"/>
                    </a:cubicBezTo>
                    <a:cubicBezTo>
                      <a:pt x="458" y="435"/>
                      <a:pt x="458" y="435"/>
                      <a:pt x="458" y="435"/>
                    </a:cubicBezTo>
                    <a:cubicBezTo>
                      <a:pt x="465" y="427"/>
                      <a:pt x="465" y="427"/>
                      <a:pt x="465" y="427"/>
                    </a:cubicBezTo>
                    <a:cubicBezTo>
                      <a:pt x="477" y="427"/>
                      <a:pt x="477" y="427"/>
                      <a:pt x="477" y="427"/>
                    </a:cubicBezTo>
                    <a:cubicBezTo>
                      <a:pt x="487" y="423"/>
                      <a:pt x="487" y="423"/>
                      <a:pt x="487" y="423"/>
                    </a:cubicBezTo>
                    <a:cubicBezTo>
                      <a:pt x="497" y="419"/>
                      <a:pt x="497" y="419"/>
                      <a:pt x="497" y="419"/>
                    </a:cubicBezTo>
                    <a:cubicBezTo>
                      <a:pt x="502" y="413"/>
                      <a:pt x="502" y="413"/>
                      <a:pt x="502" y="413"/>
                    </a:cubicBezTo>
                    <a:cubicBezTo>
                      <a:pt x="502" y="405"/>
                      <a:pt x="502" y="405"/>
                      <a:pt x="502" y="405"/>
                    </a:cubicBezTo>
                    <a:cubicBezTo>
                      <a:pt x="507" y="391"/>
                      <a:pt x="507" y="391"/>
                      <a:pt x="507" y="391"/>
                    </a:cubicBezTo>
                    <a:cubicBezTo>
                      <a:pt x="500" y="386"/>
                      <a:pt x="500" y="386"/>
                      <a:pt x="500" y="386"/>
                    </a:cubicBezTo>
                    <a:moveTo>
                      <a:pt x="404" y="336"/>
                    </a:moveTo>
                    <a:cubicBezTo>
                      <a:pt x="403" y="339"/>
                      <a:pt x="403" y="339"/>
                      <a:pt x="403" y="339"/>
                    </a:cubicBezTo>
                    <a:cubicBezTo>
                      <a:pt x="404" y="340"/>
                      <a:pt x="404" y="340"/>
                      <a:pt x="404" y="340"/>
                    </a:cubicBezTo>
                    <a:cubicBezTo>
                      <a:pt x="406" y="339"/>
                      <a:pt x="406" y="339"/>
                      <a:pt x="406" y="339"/>
                    </a:cubicBezTo>
                    <a:cubicBezTo>
                      <a:pt x="404" y="336"/>
                      <a:pt x="404" y="336"/>
                      <a:pt x="404" y="336"/>
                    </a:cubicBezTo>
                    <a:moveTo>
                      <a:pt x="961" y="0"/>
                    </a:moveTo>
                    <a:cubicBezTo>
                      <a:pt x="957" y="4"/>
                      <a:pt x="957" y="4"/>
                      <a:pt x="957" y="4"/>
                    </a:cubicBezTo>
                    <a:cubicBezTo>
                      <a:pt x="947" y="9"/>
                      <a:pt x="947" y="9"/>
                      <a:pt x="947" y="9"/>
                    </a:cubicBezTo>
                    <a:cubicBezTo>
                      <a:pt x="939" y="16"/>
                      <a:pt x="939" y="16"/>
                      <a:pt x="939" y="16"/>
                    </a:cubicBezTo>
                    <a:cubicBezTo>
                      <a:pt x="940" y="31"/>
                      <a:pt x="940" y="31"/>
                      <a:pt x="940" y="31"/>
                    </a:cubicBezTo>
                    <a:cubicBezTo>
                      <a:pt x="937" y="34"/>
                      <a:pt x="937" y="34"/>
                      <a:pt x="937" y="34"/>
                    </a:cubicBezTo>
                    <a:cubicBezTo>
                      <a:pt x="938" y="44"/>
                      <a:pt x="938" y="44"/>
                      <a:pt x="938" y="44"/>
                    </a:cubicBezTo>
                    <a:cubicBezTo>
                      <a:pt x="945" y="54"/>
                      <a:pt x="945" y="54"/>
                      <a:pt x="945" y="54"/>
                    </a:cubicBezTo>
                    <a:cubicBezTo>
                      <a:pt x="951" y="69"/>
                      <a:pt x="951" y="69"/>
                      <a:pt x="951" y="69"/>
                    </a:cubicBezTo>
                    <a:cubicBezTo>
                      <a:pt x="960" y="71"/>
                      <a:pt x="960" y="71"/>
                      <a:pt x="960" y="71"/>
                    </a:cubicBezTo>
                    <a:cubicBezTo>
                      <a:pt x="966" y="64"/>
                      <a:pt x="966" y="64"/>
                      <a:pt x="966" y="64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64" y="50"/>
                      <a:pt x="964" y="50"/>
                      <a:pt x="964" y="50"/>
                    </a:cubicBezTo>
                    <a:cubicBezTo>
                      <a:pt x="974" y="36"/>
                      <a:pt x="974" y="36"/>
                      <a:pt x="974" y="36"/>
                    </a:cubicBezTo>
                    <a:cubicBezTo>
                      <a:pt x="972" y="23"/>
                      <a:pt x="972" y="23"/>
                      <a:pt x="972" y="23"/>
                    </a:cubicBezTo>
                    <a:cubicBezTo>
                      <a:pt x="972" y="7"/>
                      <a:pt x="972" y="7"/>
                      <a:pt x="972" y="7"/>
                    </a:cubicBezTo>
                    <a:cubicBezTo>
                      <a:pt x="965" y="1"/>
                      <a:pt x="965" y="1"/>
                      <a:pt x="965" y="1"/>
                    </a:cubicBezTo>
                    <a:cubicBezTo>
                      <a:pt x="961" y="0"/>
                      <a:pt x="961" y="0"/>
                      <a:pt x="961" y="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AB51B57E-758E-66A6-ACA9-03CC6C45E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654051"/>
                <a:ext cx="4008438" cy="5316538"/>
              </a:xfrm>
              <a:custGeom>
                <a:avLst/>
                <a:gdLst>
                  <a:gd name="T0" fmla="*/ 1258 w 1737"/>
                  <a:gd name="T1" fmla="*/ 88 h 2302"/>
                  <a:gd name="T2" fmla="*/ 1114 w 1737"/>
                  <a:gd name="T3" fmla="*/ 181 h 2302"/>
                  <a:gd name="T4" fmla="*/ 987 w 1737"/>
                  <a:gd name="T5" fmla="*/ 353 h 2302"/>
                  <a:gd name="T6" fmla="*/ 967 w 1737"/>
                  <a:gd name="T7" fmla="*/ 409 h 2302"/>
                  <a:gd name="T8" fmla="*/ 855 w 1737"/>
                  <a:gd name="T9" fmla="*/ 535 h 2302"/>
                  <a:gd name="T10" fmla="*/ 697 w 1737"/>
                  <a:gd name="T11" fmla="*/ 653 h 2302"/>
                  <a:gd name="T12" fmla="*/ 620 w 1737"/>
                  <a:gd name="T13" fmla="*/ 637 h 2302"/>
                  <a:gd name="T14" fmla="*/ 587 w 1737"/>
                  <a:gd name="T15" fmla="*/ 665 h 2302"/>
                  <a:gd name="T16" fmla="*/ 530 w 1737"/>
                  <a:gd name="T17" fmla="*/ 766 h 2302"/>
                  <a:gd name="T18" fmla="*/ 431 w 1737"/>
                  <a:gd name="T19" fmla="*/ 853 h 2302"/>
                  <a:gd name="T20" fmla="*/ 357 w 1737"/>
                  <a:gd name="T21" fmla="*/ 885 h 2302"/>
                  <a:gd name="T22" fmla="*/ 303 w 1737"/>
                  <a:gd name="T23" fmla="*/ 824 h 2302"/>
                  <a:gd name="T24" fmla="*/ 241 w 1737"/>
                  <a:gd name="T25" fmla="*/ 824 h 2302"/>
                  <a:gd name="T26" fmla="*/ 201 w 1737"/>
                  <a:gd name="T27" fmla="*/ 900 h 2302"/>
                  <a:gd name="T28" fmla="*/ 53 w 1737"/>
                  <a:gd name="T29" fmla="*/ 917 h 2302"/>
                  <a:gd name="T30" fmla="*/ 30 w 1737"/>
                  <a:gd name="T31" fmla="*/ 956 h 2302"/>
                  <a:gd name="T32" fmla="*/ 91 w 1737"/>
                  <a:gd name="T33" fmla="*/ 1064 h 2302"/>
                  <a:gd name="T34" fmla="*/ 13 w 1737"/>
                  <a:gd name="T35" fmla="*/ 1180 h 2302"/>
                  <a:gd name="T36" fmla="*/ 29 w 1737"/>
                  <a:gd name="T37" fmla="*/ 1317 h 2302"/>
                  <a:gd name="T38" fmla="*/ 48 w 1737"/>
                  <a:gd name="T39" fmla="*/ 1381 h 2302"/>
                  <a:gd name="T40" fmla="*/ 81 w 1737"/>
                  <a:gd name="T41" fmla="*/ 1472 h 2302"/>
                  <a:gd name="T42" fmla="*/ 147 w 1737"/>
                  <a:gd name="T43" fmla="*/ 1509 h 2302"/>
                  <a:gd name="T44" fmla="*/ 197 w 1737"/>
                  <a:gd name="T45" fmla="*/ 1592 h 2302"/>
                  <a:gd name="T46" fmla="*/ 222 w 1737"/>
                  <a:gd name="T47" fmla="*/ 1742 h 2302"/>
                  <a:gd name="T48" fmla="*/ 336 w 1737"/>
                  <a:gd name="T49" fmla="*/ 1716 h 2302"/>
                  <a:gd name="T50" fmla="*/ 437 w 1737"/>
                  <a:gd name="T51" fmla="*/ 1647 h 2302"/>
                  <a:gd name="T52" fmla="*/ 521 w 1737"/>
                  <a:gd name="T53" fmla="*/ 1701 h 2302"/>
                  <a:gd name="T54" fmla="*/ 563 w 1737"/>
                  <a:gd name="T55" fmla="*/ 1763 h 2302"/>
                  <a:gd name="T56" fmla="*/ 637 w 1737"/>
                  <a:gd name="T57" fmla="*/ 1796 h 2302"/>
                  <a:gd name="T58" fmla="*/ 690 w 1737"/>
                  <a:gd name="T59" fmla="*/ 1872 h 2302"/>
                  <a:gd name="T60" fmla="*/ 892 w 1737"/>
                  <a:gd name="T61" fmla="*/ 1910 h 2302"/>
                  <a:gd name="T62" fmla="*/ 989 w 1737"/>
                  <a:gd name="T63" fmla="*/ 1988 h 2302"/>
                  <a:gd name="T64" fmla="*/ 1182 w 1737"/>
                  <a:gd name="T65" fmla="*/ 2037 h 2302"/>
                  <a:gd name="T66" fmla="*/ 1302 w 1737"/>
                  <a:gd name="T67" fmla="*/ 1997 h 2302"/>
                  <a:gd name="T68" fmla="*/ 1270 w 1737"/>
                  <a:gd name="T69" fmla="*/ 2172 h 2302"/>
                  <a:gd name="T70" fmla="*/ 1341 w 1737"/>
                  <a:gd name="T71" fmla="*/ 2268 h 2302"/>
                  <a:gd name="T72" fmla="*/ 1446 w 1737"/>
                  <a:gd name="T73" fmla="*/ 2167 h 2302"/>
                  <a:gd name="T74" fmla="*/ 1428 w 1737"/>
                  <a:gd name="T75" fmla="*/ 1789 h 2302"/>
                  <a:gd name="T76" fmla="*/ 1291 w 1737"/>
                  <a:gd name="T77" fmla="*/ 1580 h 2302"/>
                  <a:gd name="T78" fmla="*/ 1206 w 1737"/>
                  <a:gd name="T79" fmla="*/ 1552 h 2302"/>
                  <a:gd name="T80" fmla="*/ 1149 w 1737"/>
                  <a:gd name="T81" fmla="*/ 1609 h 2302"/>
                  <a:gd name="T82" fmla="*/ 1079 w 1737"/>
                  <a:gd name="T83" fmla="*/ 1615 h 2302"/>
                  <a:gd name="T84" fmla="*/ 1078 w 1737"/>
                  <a:gd name="T85" fmla="*/ 1382 h 2302"/>
                  <a:gd name="T86" fmla="*/ 1153 w 1737"/>
                  <a:gd name="T87" fmla="*/ 1177 h 2302"/>
                  <a:gd name="T88" fmla="*/ 1264 w 1737"/>
                  <a:gd name="T89" fmla="*/ 1065 h 2302"/>
                  <a:gd name="T90" fmla="*/ 1307 w 1737"/>
                  <a:gd name="T91" fmla="*/ 1028 h 2302"/>
                  <a:gd name="T92" fmla="*/ 1239 w 1737"/>
                  <a:gd name="T93" fmla="*/ 856 h 2302"/>
                  <a:gd name="T94" fmla="*/ 1332 w 1737"/>
                  <a:gd name="T95" fmla="*/ 792 h 2302"/>
                  <a:gd name="T96" fmla="*/ 1325 w 1737"/>
                  <a:gd name="T97" fmla="*/ 661 h 2302"/>
                  <a:gd name="T98" fmla="*/ 1395 w 1737"/>
                  <a:gd name="T99" fmla="*/ 841 h 2302"/>
                  <a:gd name="T100" fmla="*/ 1457 w 1737"/>
                  <a:gd name="T101" fmla="*/ 1053 h 2302"/>
                  <a:gd name="T102" fmla="*/ 1666 w 1737"/>
                  <a:gd name="T103" fmla="*/ 1200 h 2302"/>
                  <a:gd name="T104" fmla="*/ 1681 w 1737"/>
                  <a:gd name="T105" fmla="*/ 1076 h 2302"/>
                  <a:gd name="T106" fmla="*/ 1591 w 1737"/>
                  <a:gd name="T107" fmla="*/ 923 h 2302"/>
                  <a:gd name="T108" fmla="*/ 1484 w 1737"/>
                  <a:gd name="T109" fmla="*/ 859 h 2302"/>
                  <a:gd name="T110" fmla="*/ 1449 w 1737"/>
                  <a:gd name="T111" fmla="*/ 700 h 2302"/>
                  <a:gd name="T112" fmla="*/ 1470 w 1737"/>
                  <a:gd name="T113" fmla="*/ 518 h 2302"/>
                  <a:gd name="T114" fmla="*/ 1449 w 1737"/>
                  <a:gd name="T115" fmla="*/ 300 h 2302"/>
                  <a:gd name="T116" fmla="*/ 1324 w 1737"/>
                  <a:gd name="T117" fmla="*/ 341 h 2302"/>
                  <a:gd name="T118" fmla="*/ 1292 w 1737"/>
                  <a:gd name="T119" fmla="*/ 233 h 2302"/>
                  <a:gd name="T120" fmla="*/ 1316 w 1737"/>
                  <a:gd name="T121" fmla="*/ 180 h 2302"/>
                  <a:gd name="T122" fmla="*/ 1395 w 1737"/>
                  <a:gd name="T123" fmla="*/ 85 h 2302"/>
                  <a:gd name="T124" fmla="*/ 1329 w 1737"/>
                  <a:gd name="T125" fmla="*/ 4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37" h="2302">
                    <a:moveTo>
                      <a:pt x="1324" y="0"/>
                    </a:moveTo>
                    <a:cubicBezTo>
                      <a:pt x="1321" y="2"/>
                      <a:pt x="1318" y="3"/>
                      <a:pt x="1316" y="4"/>
                    </a:cubicBezTo>
                    <a:cubicBezTo>
                      <a:pt x="1313" y="5"/>
                      <a:pt x="1311" y="6"/>
                      <a:pt x="1310" y="6"/>
                    </a:cubicBezTo>
                    <a:cubicBezTo>
                      <a:pt x="1298" y="23"/>
                      <a:pt x="1298" y="23"/>
                      <a:pt x="1298" y="23"/>
                    </a:cubicBezTo>
                    <a:cubicBezTo>
                      <a:pt x="1297" y="23"/>
                      <a:pt x="1297" y="23"/>
                      <a:pt x="1297" y="23"/>
                    </a:cubicBezTo>
                    <a:cubicBezTo>
                      <a:pt x="1292" y="23"/>
                      <a:pt x="1292" y="23"/>
                      <a:pt x="1292" y="23"/>
                    </a:cubicBezTo>
                    <a:cubicBezTo>
                      <a:pt x="1277" y="29"/>
                      <a:pt x="1277" y="29"/>
                      <a:pt x="1277" y="29"/>
                    </a:cubicBezTo>
                    <a:cubicBezTo>
                      <a:pt x="1268" y="38"/>
                      <a:pt x="1268" y="38"/>
                      <a:pt x="1268" y="38"/>
                    </a:cubicBezTo>
                    <a:cubicBezTo>
                      <a:pt x="1262" y="47"/>
                      <a:pt x="1262" y="47"/>
                      <a:pt x="1262" y="47"/>
                    </a:cubicBezTo>
                    <a:cubicBezTo>
                      <a:pt x="1260" y="60"/>
                      <a:pt x="1260" y="60"/>
                      <a:pt x="1260" y="60"/>
                    </a:cubicBezTo>
                    <a:cubicBezTo>
                      <a:pt x="1253" y="59"/>
                      <a:pt x="1253" y="59"/>
                      <a:pt x="1253" y="59"/>
                    </a:cubicBezTo>
                    <a:cubicBezTo>
                      <a:pt x="1253" y="62"/>
                      <a:pt x="1253" y="62"/>
                      <a:pt x="1253" y="62"/>
                    </a:cubicBezTo>
                    <a:cubicBezTo>
                      <a:pt x="1267" y="65"/>
                      <a:pt x="1267" y="65"/>
                      <a:pt x="1267" y="65"/>
                    </a:cubicBezTo>
                    <a:cubicBezTo>
                      <a:pt x="1251" y="76"/>
                      <a:pt x="1251" y="76"/>
                      <a:pt x="1251" y="76"/>
                    </a:cubicBezTo>
                    <a:cubicBezTo>
                      <a:pt x="1248" y="85"/>
                      <a:pt x="1248" y="85"/>
                      <a:pt x="1248" y="85"/>
                    </a:cubicBezTo>
                    <a:cubicBezTo>
                      <a:pt x="1258" y="88"/>
                      <a:pt x="1258" y="88"/>
                      <a:pt x="1258" y="88"/>
                    </a:cubicBezTo>
                    <a:cubicBezTo>
                      <a:pt x="1276" y="89"/>
                      <a:pt x="1276" y="89"/>
                      <a:pt x="1276" y="89"/>
                    </a:cubicBezTo>
                    <a:cubicBezTo>
                      <a:pt x="1294" y="85"/>
                      <a:pt x="1294" y="85"/>
                      <a:pt x="1294" y="85"/>
                    </a:cubicBezTo>
                    <a:cubicBezTo>
                      <a:pt x="1294" y="97"/>
                      <a:pt x="1294" y="97"/>
                      <a:pt x="1294" y="97"/>
                    </a:cubicBezTo>
                    <a:cubicBezTo>
                      <a:pt x="1277" y="106"/>
                      <a:pt x="1277" y="106"/>
                      <a:pt x="1277" y="106"/>
                    </a:cubicBezTo>
                    <a:cubicBezTo>
                      <a:pt x="1267" y="116"/>
                      <a:pt x="1267" y="116"/>
                      <a:pt x="1267" y="116"/>
                    </a:cubicBezTo>
                    <a:cubicBezTo>
                      <a:pt x="1253" y="106"/>
                      <a:pt x="1253" y="106"/>
                      <a:pt x="1253" y="106"/>
                    </a:cubicBezTo>
                    <a:cubicBezTo>
                      <a:pt x="1237" y="110"/>
                      <a:pt x="1237" y="110"/>
                      <a:pt x="1237" y="110"/>
                    </a:cubicBezTo>
                    <a:cubicBezTo>
                      <a:pt x="1227" y="100"/>
                      <a:pt x="1227" y="100"/>
                      <a:pt x="1227" y="100"/>
                    </a:cubicBezTo>
                    <a:cubicBezTo>
                      <a:pt x="1219" y="104"/>
                      <a:pt x="1219" y="104"/>
                      <a:pt x="1219" y="104"/>
                    </a:cubicBezTo>
                    <a:cubicBezTo>
                      <a:pt x="1205" y="111"/>
                      <a:pt x="1205" y="111"/>
                      <a:pt x="1205" y="111"/>
                    </a:cubicBezTo>
                    <a:cubicBezTo>
                      <a:pt x="1192" y="124"/>
                      <a:pt x="1192" y="124"/>
                      <a:pt x="1192" y="124"/>
                    </a:cubicBezTo>
                    <a:cubicBezTo>
                      <a:pt x="1170" y="130"/>
                      <a:pt x="1170" y="130"/>
                      <a:pt x="1170" y="130"/>
                    </a:cubicBezTo>
                    <a:cubicBezTo>
                      <a:pt x="1158" y="148"/>
                      <a:pt x="1158" y="148"/>
                      <a:pt x="1158" y="148"/>
                    </a:cubicBezTo>
                    <a:cubicBezTo>
                      <a:pt x="1141" y="154"/>
                      <a:pt x="1141" y="154"/>
                      <a:pt x="1141" y="154"/>
                    </a:cubicBezTo>
                    <a:cubicBezTo>
                      <a:pt x="1128" y="168"/>
                      <a:pt x="1128" y="168"/>
                      <a:pt x="1128" y="168"/>
                    </a:cubicBezTo>
                    <a:cubicBezTo>
                      <a:pt x="1114" y="181"/>
                      <a:pt x="1114" y="181"/>
                      <a:pt x="1114" y="181"/>
                    </a:cubicBezTo>
                    <a:cubicBezTo>
                      <a:pt x="1100" y="190"/>
                      <a:pt x="1100" y="190"/>
                      <a:pt x="1100" y="190"/>
                    </a:cubicBezTo>
                    <a:cubicBezTo>
                      <a:pt x="1080" y="198"/>
                      <a:pt x="1080" y="198"/>
                      <a:pt x="1080" y="198"/>
                    </a:cubicBezTo>
                    <a:cubicBezTo>
                      <a:pt x="1070" y="208"/>
                      <a:pt x="1070" y="208"/>
                      <a:pt x="1070" y="208"/>
                    </a:cubicBezTo>
                    <a:cubicBezTo>
                      <a:pt x="1047" y="231"/>
                      <a:pt x="1047" y="231"/>
                      <a:pt x="1047" y="231"/>
                    </a:cubicBezTo>
                    <a:cubicBezTo>
                      <a:pt x="1027" y="250"/>
                      <a:pt x="1027" y="250"/>
                      <a:pt x="1027" y="250"/>
                    </a:cubicBezTo>
                    <a:cubicBezTo>
                      <a:pt x="1022" y="269"/>
                      <a:pt x="1022" y="269"/>
                      <a:pt x="1022" y="269"/>
                    </a:cubicBezTo>
                    <a:cubicBezTo>
                      <a:pt x="1010" y="286"/>
                      <a:pt x="1010" y="286"/>
                      <a:pt x="1010" y="286"/>
                    </a:cubicBezTo>
                    <a:cubicBezTo>
                      <a:pt x="1007" y="297"/>
                      <a:pt x="1007" y="297"/>
                      <a:pt x="1007" y="297"/>
                    </a:cubicBezTo>
                    <a:cubicBezTo>
                      <a:pt x="1011" y="311"/>
                      <a:pt x="1011" y="311"/>
                      <a:pt x="1011" y="311"/>
                    </a:cubicBezTo>
                    <a:cubicBezTo>
                      <a:pt x="1000" y="311"/>
                      <a:pt x="1000" y="311"/>
                      <a:pt x="1000" y="311"/>
                    </a:cubicBezTo>
                    <a:cubicBezTo>
                      <a:pt x="991" y="316"/>
                      <a:pt x="991" y="316"/>
                      <a:pt x="991" y="316"/>
                    </a:cubicBezTo>
                    <a:cubicBezTo>
                      <a:pt x="989" y="330"/>
                      <a:pt x="989" y="330"/>
                      <a:pt x="989" y="330"/>
                    </a:cubicBezTo>
                    <a:cubicBezTo>
                      <a:pt x="977" y="336"/>
                      <a:pt x="977" y="336"/>
                      <a:pt x="977" y="336"/>
                    </a:cubicBezTo>
                    <a:cubicBezTo>
                      <a:pt x="974" y="348"/>
                      <a:pt x="974" y="348"/>
                      <a:pt x="974" y="348"/>
                    </a:cubicBezTo>
                    <a:cubicBezTo>
                      <a:pt x="974" y="353"/>
                      <a:pt x="974" y="353"/>
                      <a:pt x="974" y="353"/>
                    </a:cubicBezTo>
                    <a:cubicBezTo>
                      <a:pt x="987" y="353"/>
                      <a:pt x="987" y="353"/>
                      <a:pt x="987" y="353"/>
                    </a:cubicBezTo>
                    <a:cubicBezTo>
                      <a:pt x="991" y="362"/>
                      <a:pt x="991" y="362"/>
                      <a:pt x="991" y="362"/>
                    </a:cubicBezTo>
                    <a:cubicBezTo>
                      <a:pt x="1006" y="359"/>
                      <a:pt x="1006" y="359"/>
                      <a:pt x="1006" y="359"/>
                    </a:cubicBezTo>
                    <a:cubicBezTo>
                      <a:pt x="1029" y="369"/>
                      <a:pt x="1029" y="369"/>
                      <a:pt x="1029" y="369"/>
                    </a:cubicBezTo>
                    <a:cubicBezTo>
                      <a:pt x="1037" y="371"/>
                      <a:pt x="1037" y="371"/>
                      <a:pt x="1037" y="371"/>
                    </a:cubicBezTo>
                    <a:cubicBezTo>
                      <a:pt x="1042" y="383"/>
                      <a:pt x="1042" y="383"/>
                      <a:pt x="1042" y="383"/>
                    </a:cubicBezTo>
                    <a:cubicBezTo>
                      <a:pt x="1038" y="396"/>
                      <a:pt x="1038" y="396"/>
                      <a:pt x="1038" y="396"/>
                    </a:cubicBezTo>
                    <a:cubicBezTo>
                      <a:pt x="1024" y="399"/>
                      <a:pt x="1024" y="399"/>
                      <a:pt x="1024" y="399"/>
                    </a:cubicBezTo>
                    <a:cubicBezTo>
                      <a:pt x="1009" y="406"/>
                      <a:pt x="1009" y="406"/>
                      <a:pt x="1009" y="406"/>
                    </a:cubicBezTo>
                    <a:cubicBezTo>
                      <a:pt x="998" y="410"/>
                      <a:pt x="998" y="410"/>
                      <a:pt x="998" y="410"/>
                    </a:cubicBezTo>
                    <a:cubicBezTo>
                      <a:pt x="982" y="410"/>
                      <a:pt x="982" y="410"/>
                      <a:pt x="982" y="410"/>
                    </a:cubicBezTo>
                    <a:cubicBezTo>
                      <a:pt x="970" y="398"/>
                      <a:pt x="970" y="398"/>
                      <a:pt x="970" y="398"/>
                    </a:cubicBezTo>
                    <a:cubicBezTo>
                      <a:pt x="980" y="388"/>
                      <a:pt x="980" y="388"/>
                      <a:pt x="980" y="388"/>
                    </a:cubicBezTo>
                    <a:cubicBezTo>
                      <a:pt x="970" y="378"/>
                      <a:pt x="970" y="378"/>
                      <a:pt x="970" y="378"/>
                    </a:cubicBezTo>
                    <a:cubicBezTo>
                      <a:pt x="964" y="384"/>
                      <a:pt x="964" y="384"/>
                      <a:pt x="964" y="384"/>
                    </a:cubicBezTo>
                    <a:cubicBezTo>
                      <a:pt x="958" y="396"/>
                      <a:pt x="958" y="396"/>
                      <a:pt x="958" y="396"/>
                    </a:cubicBezTo>
                    <a:cubicBezTo>
                      <a:pt x="967" y="409"/>
                      <a:pt x="967" y="409"/>
                      <a:pt x="967" y="409"/>
                    </a:cubicBezTo>
                    <a:cubicBezTo>
                      <a:pt x="964" y="417"/>
                      <a:pt x="964" y="417"/>
                      <a:pt x="964" y="417"/>
                    </a:cubicBezTo>
                    <a:cubicBezTo>
                      <a:pt x="971" y="423"/>
                      <a:pt x="971" y="423"/>
                      <a:pt x="971" y="423"/>
                    </a:cubicBezTo>
                    <a:cubicBezTo>
                      <a:pt x="966" y="441"/>
                      <a:pt x="966" y="441"/>
                      <a:pt x="966" y="441"/>
                    </a:cubicBezTo>
                    <a:cubicBezTo>
                      <a:pt x="950" y="453"/>
                      <a:pt x="950" y="453"/>
                      <a:pt x="950" y="453"/>
                    </a:cubicBezTo>
                    <a:cubicBezTo>
                      <a:pt x="950" y="466"/>
                      <a:pt x="950" y="466"/>
                      <a:pt x="950" y="466"/>
                    </a:cubicBezTo>
                    <a:cubicBezTo>
                      <a:pt x="940" y="476"/>
                      <a:pt x="940" y="476"/>
                      <a:pt x="940" y="476"/>
                    </a:cubicBezTo>
                    <a:cubicBezTo>
                      <a:pt x="931" y="476"/>
                      <a:pt x="931" y="476"/>
                      <a:pt x="931" y="476"/>
                    </a:cubicBezTo>
                    <a:cubicBezTo>
                      <a:pt x="925" y="486"/>
                      <a:pt x="925" y="486"/>
                      <a:pt x="925" y="486"/>
                    </a:cubicBezTo>
                    <a:cubicBezTo>
                      <a:pt x="925" y="508"/>
                      <a:pt x="925" y="508"/>
                      <a:pt x="925" y="508"/>
                    </a:cubicBezTo>
                    <a:cubicBezTo>
                      <a:pt x="913" y="521"/>
                      <a:pt x="913" y="521"/>
                      <a:pt x="913" y="521"/>
                    </a:cubicBezTo>
                    <a:cubicBezTo>
                      <a:pt x="913" y="528"/>
                      <a:pt x="913" y="528"/>
                      <a:pt x="913" y="528"/>
                    </a:cubicBezTo>
                    <a:cubicBezTo>
                      <a:pt x="922" y="538"/>
                      <a:pt x="922" y="538"/>
                      <a:pt x="922" y="538"/>
                    </a:cubicBezTo>
                    <a:cubicBezTo>
                      <a:pt x="905" y="538"/>
                      <a:pt x="905" y="538"/>
                      <a:pt x="905" y="538"/>
                    </a:cubicBezTo>
                    <a:cubicBezTo>
                      <a:pt x="893" y="547"/>
                      <a:pt x="893" y="547"/>
                      <a:pt x="893" y="547"/>
                    </a:cubicBezTo>
                    <a:cubicBezTo>
                      <a:pt x="875" y="555"/>
                      <a:pt x="875" y="555"/>
                      <a:pt x="875" y="555"/>
                    </a:cubicBezTo>
                    <a:cubicBezTo>
                      <a:pt x="855" y="535"/>
                      <a:pt x="855" y="535"/>
                      <a:pt x="855" y="535"/>
                    </a:cubicBezTo>
                    <a:cubicBezTo>
                      <a:pt x="847" y="527"/>
                      <a:pt x="847" y="527"/>
                      <a:pt x="847" y="527"/>
                    </a:cubicBezTo>
                    <a:cubicBezTo>
                      <a:pt x="830" y="528"/>
                      <a:pt x="830" y="528"/>
                      <a:pt x="830" y="528"/>
                    </a:cubicBezTo>
                    <a:cubicBezTo>
                      <a:pt x="808" y="531"/>
                      <a:pt x="808" y="531"/>
                      <a:pt x="808" y="531"/>
                    </a:cubicBezTo>
                    <a:cubicBezTo>
                      <a:pt x="796" y="546"/>
                      <a:pt x="796" y="546"/>
                      <a:pt x="796" y="546"/>
                    </a:cubicBezTo>
                    <a:cubicBezTo>
                      <a:pt x="782" y="560"/>
                      <a:pt x="782" y="560"/>
                      <a:pt x="782" y="560"/>
                    </a:cubicBezTo>
                    <a:cubicBezTo>
                      <a:pt x="766" y="584"/>
                      <a:pt x="766" y="584"/>
                      <a:pt x="766" y="584"/>
                    </a:cubicBezTo>
                    <a:cubicBezTo>
                      <a:pt x="766" y="603"/>
                      <a:pt x="766" y="603"/>
                      <a:pt x="766" y="603"/>
                    </a:cubicBezTo>
                    <a:cubicBezTo>
                      <a:pt x="752" y="621"/>
                      <a:pt x="752" y="621"/>
                      <a:pt x="752" y="621"/>
                    </a:cubicBezTo>
                    <a:cubicBezTo>
                      <a:pt x="739" y="634"/>
                      <a:pt x="739" y="634"/>
                      <a:pt x="739" y="634"/>
                    </a:cubicBezTo>
                    <a:cubicBezTo>
                      <a:pt x="724" y="635"/>
                      <a:pt x="724" y="635"/>
                      <a:pt x="724" y="635"/>
                    </a:cubicBezTo>
                    <a:cubicBezTo>
                      <a:pt x="711" y="628"/>
                      <a:pt x="711" y="628"/>
                      <a:pt x="711" y="628"/>
                    </a:cubicBezTo>
                    <a:cubicBezTo>
                      <a:pt x="696" y="637"/>
                      <a:pt x="696" y="637"/>
                      <a:pt x="696" y="637"/>
                    </a:cubicBezTo>
                    <a:cubicBezTo>
                      <a:pt x="696" y="639"/>
                      <a:pt x="697" y="643"/>
                      <a:pt x="697" y="646"/>
                    </a:cubicBezTo>
                    <a:cubicBezTo>
                      <a:pt x="698" y="648"/>
                      <a:pt x="698" y="649"/>
                      <a:pt x="698" y="650"/>
                    </a:cubicBezTo>
                    <a:cubicBezTo>
                      <a:pt x="698" y="651"/>
                      <a:pt x="698" y="651"/>
                      <a:pt x="698" y="651"/>
                    </a:cubicBezTo>
                    <a:cubicBezTo>
                      <a:pt x="698" y="652"/>
                      <a:pt x="698" y="652"/>
                      <a:pt x="697" y="653"/>
                    </a:cubicBezTo>
                    <a:cubicBezTo>
                      <a:pt x="697" y="653"/>
                      <a:pt x="696" y="653"/>
                      <a:pt x="696" y="653"/>
                    </a:cubicBezTo>
                    <a:cubicBezTo>
                      <a:pt x="696" y="653"/>
                      <a:pt x="696" y="653"/>
                      <a:pt x="696" y="653"/>
                    </a:cubicBezTo>
                    <a:cubicBezTo>
                      <a:pt x="695" y="653"/>
                      <a:pt x="695" y="653"/>
                      <a:pt x="694" y="653"/>
                    </a:cubicBezTo>
                    <a:cubicBezTo>
                      <a:pt x="694" y="653"/>
                      <a:pt x="694" y="653"/>
                      <a:pt x="694" y="653"/>
                    </a:cubicBezTo>
                    <a:cubicBezTo>
                      <a:pt x="692" y="651"/>
                      <a:pt x="686" y="644"/>
                      <a:pt x="683" y="641"/>
                    </a:cubicBezTo>
                    <a:cubicBezTo>
                      <a:pt x="674" y="651"/>
                      <a:pt x="674" y="651"/>
                      <a:pt x="674" y="651"/>
                    </a:cubicBezTo>
                    <a:cubicBezTo>
                      <a:pt x="658" y="651"/>
                      <a:pt x="658" y="651"/>
                      <a:pt x="658" y="651"/>
                    </a:cubicBezTo>
                    <a:cubicBezTo>
                      <a:pt x="658" y="651"/>
                      <a:pt x="658" y="651"/>
                      <a:pt x="658" y="651"/>
                    </a:cubicBezTo>
                    <a:cubicBezTo>
                      <a:pt x="658" y="651"/>
                      <a:pt x="657" y="650"/>
                      <a:pt x="656" y="650"/>
                    </a:cubicBezTo>
                    <a:cubicBezTo>
                      <a:pt x="655" y="649"/>
                      <a:pt x="653" y="648"/>
                      <a:pt x="652" y="647"/>
                    </a:cubicBezTo>
                    <a:cubicBezTo>
                      <a:pt x="652" y="646"/>
                      <a:pt x="651" y="645"/>
                      <a:pt x="651" y="644"/>
                    </a:cubicBezTo>
                    <a:cubicBezTo>
                      <a:pt x="651" y="642"/>
                      <a:pt x="652" y="641"/>
                      <a:pt x="653" y="640"/>
                    </a:cubicBezTo>
                    <a:cubicBezTo>
                      <a:pt x="656" y="637"/>
                      <a:pt x="659" y="632"/>
                      <a:pt x="661" y="630"/>
                    </a:cubicBezTo>
                    <a:cubicBezTo>
                      <a:pt x="652" y="623"/>
                      <a:pt x="652" y="623"/>
                      <a:pt x="652" y="623"/>
                    </a:cubicBezTo>
                    <a:cubicBezTo>
                      <a:pt x="633" y="631"/>
                      <a:pt x="633" y="631"/>
                      <a:pt x="633" y="631"/>
                    </a:cubicBezTo>
                    <a:cubicBezTo>
                      <a:pt x="620" y="637"/>
                      <a:pt x="620" y="637"/>
                      <a:pt x="620" y="637"/>
                    </a:cubicBezTo>
                    <a:cubicBezTo>
                      <a:pt x="614" y="653"/>
                      <a:pt x="614" y="653"/>
                      <a:pt x="614" y="653"/>
                    </a:cubicBezTo>
                    <a:cubicBezTo>
                      <a:pt x="611" y="662"/>
                      <a:pt x="611" y="662"/>
                      <a:pt x="611" y="662"/>
                    </a:cubicBezTo>
                    <a:cubicBezTo>
                      <a:pt x="615" y="683"/>
                      <a:pt x="615" y="683"/>
                      <a:pt x="615" y="683"/>
                    </a:cubicBezTo>
                    <a:cubicBezTo>
                      <a:pt x="615" y="697"/>
                      <a:pt x="615" y="697"/>
                      <a:pt x="615" y="697"/>
                    </a:cubicBezTo>
                    <a:cubicBezTo>
                      <a:pt x="599" y="712"/>
                      <a:pt x="599" y="712"/>
                      <a:pt x="599" y="712"/>
                    </a:cubicBezTo>
                    <a:cubicBezTo>
                      <a:pt x="603" y="682"/>
                      <a:pt x="603" y="682"/>
                      <a:pt x="603" y="682"/>
                    </a:cubicBezTo>
                    <a:cubicBezTo>
                      <a:pt x="593" y="679"/>
                      <a:pt x="593" y="679"/>
                      <a:pt x="593" y="679"/>
                    </a:cubicBezTo>
                    <a:cubicBezTo>
                      <a:pt x="584" y="688"/>
                      <a:pt x="584" y="688"/>
                      <a:pt x="584" y="688"/>
                    </a:cubicBezTo>
                    <a:cubicBezTo>
                      <a:pt x="568" y="696"/>
                      <a:pt x="568" y="696"/>
                      <a:pt x="568" y="696"/>
                    </a:cubicBezTo>
                    <a:cubicBezTo>
                      <a:pt x="574" y="672"/>
                      <a:pt x="574" y="672"/>
                      <a:pt x="574" y="672"/>
                    </a:cubicBezTo>
                    <a:cubicBezTo>
                      <a:pt x="575" y="672"/>
                      <a:pt x="575" y="672"/>
                      <a:pt x="575" y="672"/>
                    </a:cubicBezTo>
                    <a:cubicBezTo>
                      <a:pt x="575" y="672"/>
                      <a:pt x="576" y="672"/>
                      <a:pt x="576" y="672"/>
                    </a:cubicBezTo>
                    <a:cubicBezTo>
                      <a:pt x="577" y="671"/>
                      <a:pt x="578" y="671"/>
                      <a:pt x="579" y="671"/>
                    </a:cubicBezTo>
                    <a:cubicBezTo>
                      <a:pt x="581" y="670"/>
                      <a:pt x="583" y="669"/>
                      <a:pt x="585" y="667"/>
                    </a:cubicBezTo>
                    <a:cubicBezTo>
                      <a:pt x="586" y="666"/>
                      <a:pt x="587" y="666"/>
                      <a:pt x="587" y="665"/>
                    </a:cubicBezTo>
                    <a:cubicBezTo>
                      <a:pt x="587" y="665"/>
                      <a:pt x="587" y="665"/>
                      <a:pt x="587" y="665"/>
                    </a:cubicBezTo>
                    <a:cubicBezTo>
                      <a:pt x="587" y="664"/>
                      <a:pt x="586" y="662"/>
                      <a:pt x="585" y="661"/>
                    </a:cubicBezTo>
                    <a:cubicBezTo>
                      <a:pt x="567" y="669"/>
                      <a:pt x="567" y="669"/>
                      <a:pt x="567" y="669"/>
                    </a:cubicBezTo>
                    <a:cubicBezTo>
                      <a:pt x="544" y="678"/>
                      <a:pt x="544" y="678"/>
                      <a:pt x="544" y="678"/>
                    </a:cubicBezTo>
                    <a:cubicBezTo>
                      <a:pt x="538" y="693"/>
                      <a:pt x="538" y="693"/>
                      <a:pt x="538" y="693"/>
                    </a:cubicBezTo>
                    <a:cubicBezTo>
                      <a:pt x="518" y="703"/>
                      <a:pt x="518" y="703"/>
                      <a:pt x="518" y="703"/>
                    </a:cubicBezTo>
                    <a:cubicBezTo>
                      <a:pt x="506" y="703"/>
                      <a:pt x="506" y="703"/>
                      <a:pt x="506" y="703"/>
                    </a:cubicBezTo>
                    <a:cubicBezTo>
                      <a:pt x="500" y="710"/>
                      <a:pt x="500" y="710"/>
                      <a:pt x="500" y="710"/>
                    </a:cubicBezTo>
                    <a:cubicBezTo>
                      <a:pt x="512" y="717"/>
                      <a:pt x="512" y="717"/>
                      <a:pt x="512" y="717"/>
                    </a:cubicBezTo>
                    <a:cubicBezTo>
                      <a:pt x="515" y="729"/>
                      <a:pt x="515" y="729"/>
                      <a:pt x="515" y="729"/>
                    </a:cubicBezTo>
                    <a:cubicBezTo>
                      <a:pt x="500" y="742"/>
                      <a:pt x="500" y="742"/>
                      <a:pt x="500" y="742"/>
                    </a:cubicBezTo>
                    <a:cubicBezTo>
                      <a:pt x="500" y="754"/>
                      <a:pt x="500" y="754"/>
                      <a:pt x="500" y="754"/>
                    </a:cubicBezTo>
                    <a:cubicBezTo>
                      <a:pt x="505" y="758"/>
                      <a:pt x="505" y="758"/>
                      <a:pt x="505" y="758"/>
                    </a:cubicBezTo>
                    <a:cubicBezTo>
                      <a:pt x="512" y="740"/>
                      <a:pt x="512" y="740"/>
                      <a:pt x="512" y="740"/>
                    </a:cubicBezTo>
                    <a:cubicBezTo>
                      <a:pt x="519" y="746"/>
                      <a:pt x="519" y="746"/>
                      <a:pt x="519" y="746"/>
                    </a:cubicBezTo>
                    <a:cubicBezTo>
                      <a:pt x="519" y="761"/>
                      <a:pt x="519" y="761"/>
                      <a:pt x="519" y="761"/>
                    </a:cubicBezTo>
                    <a:cubicBezTo>
                      <a:pt x="530" y="766"/>
                      <a:pt x="530" y="766"/>
                      <a:pt x="530" y="766"/>
                    </a:cubicBezTo>
                    <a:cubicBezTo>
                      <a:pt x="540" y="776"/>
                      <a:pt x="540" y="776"/>
                      <a:pt x="540" y="776"/>
                    </a:cubicBezTo>
                    <a:cubicBezTo>
                      <a:pt x="547" y="780"/>
                      <a:pt x="547" y="780"/>
                      <a:pt x="547" y="780"/>
                    </a:cubicBezTo>
                    <a:cubicBezTo>
                      <a:pt x="534" y="793"/>
                      <a:pt x="534" y="793"/>
                      <a:pt x="534" y="793"/>
                    </a:cubicBezTo>
                    <a:cubicBezTo>
                      <a:pt x="522" y="792"/>
                      <a:pt x="522" y="792"/>
                      <a:pt x="522" y="792"/>
                    </a:cubicBezTo>
                    <a:cubicBezTo>
                      <a:pt x="515" y="799"/>
                      <a:pt x="515" y="799"/>
                      <a:pt x="515" y="799"/>
                    </a:cubicBezTo>
                    <a:cubicBezTo>
                      <a:pt x="511" y="803"/>
                      <a:pt x="511" y="803"/>
                      <a:pt x="511" y="803"/>
                    </a:cubicBezTo>
                    <a:cubicBezTo>
                      <a:pt x="525" y="809"/>
                      <a:pt x="525" y="809"/>
                      <a:pt x="525" y="809"/>
                    </a:cubicBezTo>
                    <a:cubicBezTo>
                      <a:pt x="525" y="823"/>
                      <a:pt x="525" y="823"/>
                      <a:pt x="525" y="823"/>
                    </a:cubicBezTo>
                    <a:cubicBezTo>
                      <a:pt x="508" y="819"/>
                      <a:pt x="508" y="819"/>
                      <a:pt x="508" y="819"/>
                    </a:cubicBezTo>
                    <a:cubicBezTo>
                      <a:pt x="496" y="819"/>
                      <a:pt x="496" y="819"/>
                      <a:pt x="496" y="819"/>
                    </a:cubicBezTo>
                    <a:cubicBezTo>
                      <a:pt x="480" y="823"/>
                      <a:pt x="480" y="823"/>
                      <a:pt x="480" y="823"/>
                    </a:cubicBezTo>
                    <a:cubicBezTo>
                      <a:pt x="471" y="839"/>
                      <a:pt x="471" y="839"/>
                      <a:pt x="471" y="839"/>
                    </a:cubicBezTo>
                    <a:cubicBezTo>
                      <a:pt x="475" y="858"/>
                      <a:pt x="475" y="858"/>
                      <a:pt x="475" y="858"/>
                    </a:cubicBezTo>
                    <a:cubicBezTo>
                      <a:pt x="456" y="858"/>
                      <a:pt x="456" y="858"/>
                      <a:pt x="456" y="858"/>
                    </a:cubicBezTo>
                    <a:cubicBezTo>
                      <a:pt x="441" y="862"/>
                      <a:pt x="441" y="862"/>
                      <a:pt x="441" y="862"/>
                    </a:cubicBezTo>
                    <a:cubicBezTo>
                      <a:pt x="431" y="853"/>
                      <a:pt x="431" y="853"/>
                      <a:pt x="431" y="853"/>
                    </a:cubicBezTo>
                    <a:cubicBezTo>
                      <a:pt x="417" y="851"/>
                      <a:pt x="417" y="851"/>
                      <a:pt x="417" y="851"/>
                    </a:cubicBezTo>
                    <a:cubicBezTo>
                      <a:pt x="417" y="860"/>
                      <a:pt x="417" y="860"/>
                      <a:pt x="417" y="860"/>
                    </a:cubicBezTo>
                    <a:cubicBezTo>
                      <a:pt x="426" y="868"/>
                      <a:pt x="426" y="868"/>
                      <a:pt x="426" y="868"/>
                    </a:cubicBezTo>
                    <a:cubicBezTo>
                      <a:pt x="426" y="878"/>
                      <a:pt x="426" y="878"/>
                      <a:pt x="426" y="878"/>
                    </a:cubicBezTo>
                    <a:cubicBezTo>
                      <a:pt x="430" y="888"/>
                      <a:pt x="430" y="888"/>
                      <a:pt x="430" y="888"/>
                    </a:cubicBezTo>
                    <a:cubicBezTo>
                      <a:pt x="437" y="910"/>
                      <a:pt x="437" y="910"/>
                      <a:pt x="437" y="910"/>
                    </a:cubicBezTo>
                    <a:cubicBezTo>
                      <a:pt x="435" y="926"/>
                      <a:pt x="435" y="926"/>
                      <a:pt x="435" y="926"/>
                    </a:cubicBezTo>
                    <a:cubicBezTo>
                      <a:pt x="418" y="918"/>
                      <a:pt x="418" y="918"/>
                      <a:pt x="418" y="918"/>
                    </a:cubicBezTo>
                    <a:cubicBezTo>
                      <a:pt x="413" y="923"/>
                      <a:pt x="413" y="923"/>
                      <a:pt x="413" y="923"/>
                    </a:cubicBezTo>
                    <a:cubicBezTo>
                      <a:pt x="397" y="921"/>
                      <a:pt x="397" y="921"/>
                      <a:pt x="397" y="921"/>
                    </a:cubicBezTo>
                    <a:cubicBezTo>
                      <a:pt x="387" y="914"/>
                      <a:pt x="387" y="914"/>
                      <a:pt x="387" y="914"/>
                    </a:cubicBezTo>
                    <a:cubicBezTo>
                      <a:pt x="374" y="901"/>
                      <a:pt x="374" y="901"/>
                      <a:pt x="374" y="901"/>
                    </a:cubicBezTo>
                    <a:cubicBezTo>
                      <a:pt x="359" y="901"/>
                      <a:pt x="359" y="901"/>
                      <a:pt x="359" y="901"/>
                    </a:cubicBezTo>
                    <a:cubicBezTo>
                      <a:pt x="359" y="889"/>
                      <a:pt x="359" y="889"/>
                      <a:pt x="359" y="889"/>
                    </a:cubicBezTo>
                    <a:cubicBezTo>
                      <a:pt x="359" y="889"/>
                      <a:pt x="359" y="888"/>
                      <a:pt x="358" y="888"/>
                    </a:cubicBezTo>
                    <a:cubicBezTo>
                      <a:pt x="358" y="887"/>
                      <a:pt x="357" y="886"/>
                      <a:pt x="357" y="885"/>
                    </a:cubicBezTo>
                    <a:cubicBezTo>
                      <a:pt x="356" y="886"/>
                      <a:pt x="356" y="886"/>
                      <a:pt x="356" y="886"/>
                    </a:cubicBezTo>
                    <a:cubicBezTo>
                      <a:pt x="355" y="887"/>
                      <a:pt x="354" y="888"/>
                      <a:pt x="353" y="889"/>
                    </a:cubicBezTo>
                    <a:cubicBezTo>
                      <a:pt x="351" y="890"/>
                      <a:pt x="349" y="891"/>
                      <a:pt x="349" y="891"/>
                    </a:cubicBezTo>
                    <a:cubicBezTo>
                      <a:pt x="348" y="892"/>
                      <a:pt x="348" y="892"/>
                      <a:pt x="348" y="892"/>
                    </a:cubicBezTo>
                    <a:cubicBezTo>
                      <a:pt x="336" y="880"/>
                      <a:pt x="336" y="880"/>
                      <a:pt x="336" y="880"/>
                    </a:cubicBezTo>
                    <a:cubicBezTo>
                      <a:pt x="343" y="873"/>
                      <a:pt x="343" y="873"/>
                      <a:pt x="343" y="873"/>
                    </a:cubicBezTo>
                    <a:cubicBezTo>
                      <a:pt x="351" y="870"/>
                      <a:pt x="351" y="870"/>
                      <a:pt x="351" y="870"/>
                    </a:cubicBezTo>
                    <a:cubicBezTo>
                      <a:pt x="351" y="858"/>
                      <a:pt x="351" y="858"/>
                      <a:pt x="351" y="858"/>
                    </a:cubicBezTo>
                    <a:cubicBezTo>
                      <a:pt x="346" y="853"/>
                      <a:pt x="346" y="853"/>
                      <a:pt x="346" y="853"/>
                    </a:cubicBezTo>
                    <a:cubicBezTo>
                      <a:pt x="331" y="862"/>
                      <a:pt x="331" y="862"/>
                      <a:pt x="331" y="862"/>
                    </a:cubicBezTo>
                    <a:cubicBezTo>
                      <a:pt x="331" y="847"/>
                      <a:pt x="331" y="847"/>
                      <a:pt x="331" y="847"/>
                    </a:cubicBezTo>
                    <a:cubicBezTo>
                      <a:pt x="325" y="840"/>
                      <a:pt x="325" y="840"/>
                      <a:pt x="325" y="840"/>
                    </a:cubicBezTo>
                    <a:cubicBezTo>
                      <a:pt x="315" y="840"/>
                      <a:pt x="315" y="840"/>
                      <a:pt x="315" y="840"/>
                    </a:cubicBezTo>
                    <a:cubicBezTo>
                      <a:pt x="321" y="823"/>
                      <a:pt x="321" y="823"/>
                      <a:pt x="321" y="823"/>
                    </a:cubicBezTo>
                    <a:cubicBezTo>
                      <a:pt x="308" y="819"/>
                      <a:pt x="308" y="819"/>
                      <a:pt x="308" y="819"/>
                    </a:cubicBezTo>
                    <a:cubicBezTo>
                      <a:pt x="303" y="824"/>
                      <a:pt x="303" y="824"/>
                      <a:pt x="303" y="824"/>
                    </a:cubicBezTo>
                    <a:cubicBezTo>
                      <a:pt x="289" y="813"/>
                      <a:pt x="289" y="813"/>
                      <a:pt x="289" y="813"/>
                    </a:cubicBezTo>
                    <a:cubicBezTo>
                      <a:pt x="288" y="814"/>
                      <a:pt x="287" y="816"/>
                      <a:pt x="286" y="817"/>
                    </a:cubicBezTo>
                    <a:cubicBezTo>
                      <a:pt x="285" y="818"/>
                      <a:pt x="283" y="818"/>
                      <a:pt x="282" y="818"/>
                    </a:cubicBezTo>
                    <a:cubicBezTo>
                      <a:pt x="282" y="818"/>
                      <a:pt x="282" y="818"/>
                      <a:pt x="282" y="818"/>
                    </a:cubicBezTo>
                    <a:cubicBezTo>
                      <a:pt x="281" y="818"/>
                      <a:pt x="281" y="818"/>
                      <a:pt x="281" y="819"/>
                    </a:cubicBezTo>
                    <a:cubicBezTo>
                      <a:pt x="281" y="819"/>
                      <a:pt x="280" y="820"/>
                      <a:pt x="280" y="821"/>
                    </a:cubicBezTo>
                    <a:cubicBezTo>
                      <a:pt x="279" y="823"/>
                      <a:pt x="279" y="826"/>
                      <a:pt x="279" y="827"/>
                    </a:cubicBezTo>
                    <a:cubicBezTo>
                      <a:pt x="279" y="828"/>
                      <a:pt x="279" y="828"/>
                      <a:pt x="279" y="828"/>
                    </a:cubicBezTo>
                    <a:cubicBezTo>
                      <a:pt x="279" y="829"/>
                      <a:pt x="279" y="829"/>
                      <a:pt x="279" y="829"/>
                    </a:cubicBezTo>
                    <a:cubicBezTo>
                      <a:pt x="279" y="830"/>
                      <a:pt x="279" y="830"/>
                      <a:pt x="279" y="830"/>
                    </a:cubicBezTo>
                    <a:cubicBezTo>
                      <a:pt x="272" y="835"/>
                      <a:pt x="272" y="835"/>
                      <a:pt x="272" y="835"/>
                    </a:cubicBezTo>
                    <a:cubicBezTo>
                      <a:pt x="266" y="829"/>
                      <a:pt x="266" y="829"/>
                      <a:pt x="266" y="829"/>
                    </a:cubicBezTo>
                    <a:cubicBezTo>
                      <a:pt x="263" y="830"/>
                      <a:pt x="263" y="830"/>
                      <a:pt x="263" y="830"/>
                    </a:cubicBezTo>
                    <a:cubicBezTo>
                      <a:pt x="260" y="839"/>
                      <a:pt x="260" y="839"/>
                      <a:pt x="260" y="839"/>
                    </a:cubicBezTo>
                    <a:cubicBezTo>
                      <a:pt x="247" y="830"/>
                      <a:pt x="247" y="830"/>
                      <a:pt x="247" y="830"/>
                    </a:cubicBezTo>
                    <a:cubicBezTo>
                      <a:pt x="241" y="824"/>
                      <a:pt x="241" y="824"/>
                      <a:pt x="241" y="824"/>
                    </a:cubicBezTo>
                    <a:cubicBezTo>
                      <a:pt x="232" y="831"/>
                      <a:pt x="232" y="831"/>
                      <a:pt x="232" y="831"/>
                    </a:cubicBezTo>
                    <a:cubicBezTo>
                      <a:pt x="226" y="824"/>
                      <a:pt x="226" y="824"/>
                      <a:pt x="226" y="824"/>
                    </a:cubicBezTo>
                    <a:cubicBezTo>
                      <a:pt x="225" y="828"/>
                      <a:pt x="225" y="828"/>
                      <a:pt x="225" y="828"/>
                    </a:cubicBezTo>
                    <a:cubicBezTo>
                      <a:pt x="222" y="843"/>
                      <a:pt x="222" y="843"/>
                      <a:pt x="222" y="843"/>
                    </a:cubicBezTo>
                    <a:cubicBezTo>
                      <a:pt x="232" y="858"/>
                      <a:pt x="232" y="858"/>
                      <a:pt x="232" y="858"/>
                    </a:cubicBezTo>
                    <a:cubicBezTo>
                      <a:pt x="234" y="872"/>
                      <a:pt x="234" y="872"/>
                      <a:pt x="234" y="872"/>
                    </a:cubicBezTo>
                    <a:cubicBezTo>
                      <a:pt x="234" y="872"/>
                      <a:pt x="235" y="877"/>
                      <a:pt x="235" y="881"/>
                    </a:cubicBezTo>
                    <a:cubicBezTo>
                      <a:pt x="235" y="882"/>
                      <a:pt x="235" y="882"/>
                      <a:pt x="235" y="883"/>
                    </a:cubicBezTo>
                    <a:cubicBezTo>
                      <a:pt x="235" y="884"/>
                      <a:pt x="235" y="885"/>
                      <a:pt x="234" y="885"/>
                    </a:cubicBezTo>
                    <a:cubicBezTo>
                      <a:pt x="233" y="886"/>
                      <a:pt x="233" y="886"/>
                      <a:pt x="232" y="886"/>
                    </a:cubicBezTo>
                    <a:cubicBezTo>
                      <a:pt x="232" y="886"/>
                      <a:pt x="232" y="886"/>
                      <a:pt x="232" y="886"/>
                    </a:cubicBezTo>
                    <a:cubicBezTo>
                      <a:pt x="232" y="886"/>
                      <a:pt x="232" y="886"/>
                      <a:pt x="232" y="886"/>
                    </a:cubicBezTo>
                    <a:cubicBezTo>
                      <a:pt x="231" y="886"/>
                      <a:pt x="230" y="886"/>
                      <a:pt x="228" y="886"/>
                    </a:cubicBezTo>
                    <a:cubicBezTo>
                      <a:pt x="226" y="887"/>
                      <a:pt x="224" y="887"/>
                      <a:pt x="222" y="887"/>
                    </a:cubicBezTo>
                    <a:cubicBezTo>
                      <a:pt x="219" y="888"/>
                      <a:pt x="216" y="888"/>
                      <a:pt x="215" y="888"/>
                    </a:cubicBezTo>
                    <a:cubicBezTo>
                      <a:pt x="201" y="900"/>
                      <a:pt x="201" y="900"/>
                      <a:pt x="201" y="900"/>
                    </a:cubicBezTo>
                    <a:cubicBezTo>
                      <a:pt x="185" y="906"/>
                      <a:pt x="185" y="906"/>
                      <a:pt x="185" y="906"/>
                    </a:cubicBezTo>
                    <a:cubicBezTo>
                      <a:pt x="179" y="896"/>
                      <a:pt x="179" y="896"/>
                      <a:pt x="179" y="896"/>
                    </a:cubicBezTo>
                    <a:cubicBezTo>
                      <a:pt x="178" y="899"/>
                      <a:pt x="178" y="899"/>
                      <a:pt x="178" y="899"/>
                    </a:cubicBezTo>
                    <a:cubicBezTo>
                      <a:pt x="177" y="906"/>
                      <a:pt x="177" y="906"/>
                      <a:pt x="177" y="906"/>
                    </a:cubicBezTo>
                    <a:cubicBezTo>
                      <a:pt x="154" y="906"/>
                      <a:pt x="154" y="906"/>
                      <a:pt x="154" y="906"/>
                    </a:cubicBezTo>
                    <a:cubicBezTo>
                      <a:pt x="141" y="893"/>
                      <a:pt x="141" y="893"/>
                      <a:pt x="141" y="893"/>
                    </a:cubicBezTo>
                    <a:cubicBezTo>
                      <a:pt x="146" y="888"/>
                      <a:pt x="146" y="888"/>
                      <a:pt x="146" y="888"/>
                    </a:cubicBezTo>
                    <a:cubicBezTo>
                      <a:pt x="142" y="883"/>
                      <a:pt x="142" y="883"/>
                      <a:pt x="142" y="883"/>
                    </a:cubicBezTo>
                    <a:cubicBezTo>
                      <a:pt x="124" y="889"/>
                      <a:pt x="124" y="889"/>
                      <a:pt x="124" y="889"/>
                    </a:cubicBezTo>
                    <a:cubicBezTo>
                      <a:pt x="99" y="893"/>
                      <a:pt x="99" y="893"/>
                      <a:pt x="99" y="893"/>
                    </a:cubicBezTo>
                    <a:cubicBezTo>
                      <a:pt x="83" y="902"/>
                      <a:pt x="83" y="902"/>
                      <a:pt x="83" y="902"/>
                    </a:cubicBezTo>
                    <a:cubicBezTo>
                      <a:pt x="70" y="914"/>
                      <a:pt x="70" y="914"/>
                      <a:pt x="70" y="914"/>
                    </a:cubicBezTo>
                    <a:cubicBezTo>
                      <a:pt x="66" y="919"/>
                      <a:pt x="66" y="919"/>
                      <a:pt x="66" y="919"/>
                    </a:cubicBezTo>
                    <a:cubicBezTo>
                      <a:pt x="77" y="929"/>
                      <a:pt x="77" y="929"/>
                      <a:pt x="77" y="929"/>
                    </a:cubicBezTo>
                    <a:cubicBezTo>
                      <a:pt x="62" y="929"/>
                      <a:pt x="62" y="929"/>
                      <a:pt x="62" y="929"/>
                    </a:cubicBezTo>
                    <a:cubicBezTo>
                      <a:pt x="53" y="917"/>
                      <a:pt x="53" y="917"/>
                      <a:pt x="53" y="917"/>
                    </a:cubicBezTo>
                    <a:cubicBezTo>
                      <a:pt x="53" y="903"/>
                      <a:pt x="53" y="903"/>
                      <a:pt x="53" y="903"/>
                    </a:cubicBezTo>
                    <a:cubicBezTo>
                      <a:pt x="48" y="899"/>
                      <a:pt x="48" y="899"/>
                      <a:pt x="48" y="899"/>
                    </a:cubicBezTo>
                    <a:cubicBezTo>
                      <a:pt x="41" y="908"/>
                      <a:pt x="41" y="908"/>
                      <a:pt x="41" y="908"/>
                    </a:cubicBezTo>
                    <a:cubicBezTo>
                      <a:pt x="38" y="918"/>
                      <a:pt x="38" y="918"/>
                      <a:pt x="38" y="918"/>
                    </a:cubicBezTo>
                    <a:cubicBezTo>
                      <a:pt x="23" y="912"/>
                      <a:pt x="23" y="912"/>
                      <a:pt x="23" y="912"/>
                    </a:cubicBezTo>
                    <a:cubicBezTo>
                      <a:pt x="14" y="910"/>
                      <a:pt x="14" y="910"/>
                      <a:pt x="14" y="910"/>
                    </a:cubicBezTo>
                    <a:cubicBezTo>
                      <a:pt x="16" y="918"/>
                      <a:pt x="16" y="918"/>
                      <a:pt x="16" y="918"/>
                    </a:cubicBezTo>
                    <a:cubicBezTo>
                      <a:pt x="21" y="922"/>
                      <a:pt x="21" y="922"/>
                      <a:pt x="21" y="922"/>
                    </a:cubicBezTo>
                    <a:cubicBezTo>
                      <a:pt x="21" y="922"/>
                      <a:pt x="21" y="922"/>
                      <a:pt x="21" y="922"/>
                    </a:cubicBezTo>
                    <a:cubicBezTo>
                      <a:pt x="21" y="922"/>
                      <a:pt x="21" y="922"/>
                      <a:pt x="21" y="922"/>
                    </a:cubicBezTo>
                    <a:cubicBezTo>
                      <a:pt x="20" y="931"/>
                      <a:pt x="20" y="931"/>
                      <a:pt x="20" y="931"/>
                    </a:cubicBezTo>
                    <a:cubicBezTo>
                      <a:pt x="15" y="935"/>
                      <a:pt x="15" y="935"/>
                      <a:pt x="15" y="935"/>
                    </a:cubicBezTo>
                    <a:cubicBezTo>
                      <a:pt x="18" y="941"/>
                      <a:pt x="18" y="941"/>
                      <a:pt x="18" y="941"/>
                    </a:cubicBezTo>
                    <a:cubicBezTo>
                      <a:pt x="24" y="950"/>
                      <a:pt x="24" y="950"/>
                      <a:pt x="24" y="950"/>
                    </a:cubicBezTo>
                    <a:cubicBezTo>
                      <a:pt x="30" y="956"/>
                      <a:pt x="30" y="956"/>
                      <a:pt x="30" y="956"/>
                    </a:cubicBezTo>
                    <a:cubicBezTo>
                      <a:pt x="30" y="956"/>
                      <a:pt x="30" y="956"/>
                      <a:pt x="30" y="956"/>
                    </a:cubicBezTo>
                    <a:cubicBezTo>
                      <a:pt x="30" y="956"/>
                      <a:pt x="30" y="956"/>
                      <a:pt x="30" y="956"/>
                    </a:cubicBezTo>
                    <a:cubicBezTo>
                      <a:pt x="28" y="970"/>
                      <a:pt x="28" y="970"/>
                      <a:pt x="28" y="970"/>
                    </a:cubicBezTo>
                    <a:cubicBezTo>
                      <a:pt x="32" y="979"/>
                      <a:pt x="32" y="979"/>
                      <a:pt x="32" y="979"/>
                    </a:cubicBezTo>
                    <a:cubicBezTo>
                      <a:pt x="46" y="984"/>
                      <a:pt x="46" y="984"/>
                      <a:pt x="46" y="984"/>
                    </a:cubicBezTo>
                    <a:cubicBezTo>
                      <a:pt x="46" y="984"/>
                      <a:pt x="46" y="984"/>
                      <a:pt x="46" y="984"/>
                    </a:cubicBezTo>
                    <a:cubicBezTo>
                      <a:pt x="46" y="991"/>
                      <a:pt x="46" y="991"/>
                      <a:pt x="46" y="991"/>
                    </a:cubicBezTo>
                    <a:cubicBezTo>
                      <a:pt x="63" y="1004"/>
                      <a:pt x="63" y="1004"/>
                      <a:pt x="63" y="1004"/>
                    </a:cubicBezTo>
                    <a:cubicBezTo>
                      <a:pt x="72" y="1013"/>
                      <a:pt x="72" y="1013"/>
                      <a:pt x="72" y="1013"/>
                    </a:cubicBezTo>
                    <a:cubicBezTo>
                      <a:pt x="72" y="1013"/>
                      <a:pt x="72" y="1013"/>
                      <a:pt x="72" y="1013"/>
                    </a:cubicBezTo>
                    <a:cubicBezTo>
                      <a:pt x="72" y="1030"/>
                      <a:pt x="72" y="1030"/>
                      <a:pt x="72" y="1030"/>
                    </a:cubicBezTo>
                    <a:cubicBezTo>
                      <a:pt x="81" y="1046"/>
                      <a:pt x="81" y="1046"/>
                      <a:pt x="81" y="1046"/>
                    </a:cubicBezTo>
                    <a:cubicBezTo>
                      <a:pt x="92" y="1046"/>
                      <a:pt x="92" y="1046"/>
                      <a:pt x="92" y="1046"/>
                    </a:cubicBezTo>
                    <a:cubicBezTo>
                      <a:pt x="93" y="1064"/>
                      <a:pt x="93" y="1064"/>
                      <a:pt x="93" y="1064"/>
                    </a:cubicBezTo>
                    <a:cubicBezTo>
                      <a:pt x="93" y="1064"/>
                      <a:pt x="93" y="1064"/>
                      <a:pt x="93" y="1064"/>
                    </a:cubicBezTo>
                    <a:cubicBezTo>
                      <a:pt x="93" y="1064"/>
                      <a:pt x="93" y="1064"/>
                      <a:pt x="93" y="1064"/>
                    </a:cubicBezTo>
                    <a:cubicBezTo>
                      <a:pt x="91" y="1064"/>
                      <a:pt x="91" y="1064"/>
                      <a:pt x="91" y="1064"/>
                    </a:cubicBezTo>
                    <a:cubicBezTo>
                      <a:pt x="87" y="1064"/>
                      <a:pt x="87" y="1064"/>
                      <a:pt x="87" y="1064"/>
                    </a:cubicBezTo>
                    <a:cubicBezTo>
                      <a:pt x="85" y="1072"/>
                      <a:pt x="85" y="1072"/>
                      <a:pt x="85" y="1072"/>
                    </a:cubicBezTo>
                    <a:cubicBezTo>
                      <a:pt x="71" y="1085"/>
                      <a:pt x="71" y="1085"/>
                      <a:pt x="71" y="1085"/>
                    </a:cubicBezTo>
                    <a:cubicBezTo>
                      <a:pt x="61" y="1092"/>
                      <a:pt x="61" y="1092"/>
                      <a:pt x="61" y="1092"/>
                    </a:cubicBezTo>
                    <a:cubicBezTo>
                      <a:pt x="62" y="1105"/>
                      <a:pt x="62" y="1105"/>
                      <a:pt x="62" y="1105"/>
                    </a:cubicBezTo>
                    <a:cubicBezTo>
                      <a:pt x="62" y="1115"/>
                      <a:pt x="62" y="1115"/>
                      <a:pt x="62" y="1115"/>
                    </a:cubicBezTo>
                    <a:cubicBezTo>
                      <a:pt x="62" y="1117"/>
                      <a:pt x="62" y="1117"/>
                      <a:pt x="62" y="1117"/>
                    </a:cubicBezTo>
                    <a:cubicBezTo>
                      <a:pt x="51" y="1120"/>
                      <a:pt x="51" y="1120"/>
                      <a:pt x="51" y="1120"/>
                    </a:cubicBezTo>
                    <a:cubicBezTo>
                      <a:pt x="48" y="1131"/>
                      <a:pt x="48" y="1131"/>
                      <a:pt x="48" y="1131"/>
                    </a:cubicBezTo>
                    <a:cubicBezTo>
                      <a:pt x="56" y="1138"/>
                      <a:pt x="56" y="1138"/>
                      <a:pt x="56" y="1138"/>
                    </a:cubicBezTo>
                    <a:cubicBezTo>
                      <a:pt x="56" y="1138"/>
                      <a:pt x="56" y="1138"/>
                      <a:pt x="56" y="1138"/>
                    </a:cubicBezTo>
                    <a:cubicBezTo>
                      <a:pt x="56" y="1151"/>
                      <a:pt x="56" y="1151"/>
                      <a:pt x="56" y="1151"/>
                    </a:cubicBezTo>
                    <a:cubicBezTo>
                      <a:pt x="51" y="1162"/>
                      <a:pt x="51" y="1162"/>
                      <a:pt x="51" y="1162"/>
                    </a:cubicBezTo>
                    <a:cubicBezTo>
                      <a:pt x="36" y="1157"/>
                      <a:pt x="36" y="1157"/>
                      <a:pt x="36" y="1157"/>
                    </a:cubicBezTo>
                    <a:cubicBezTo>
                      <a:pt x="27" y="1160"/>
                      <a:pt x="27" y="1160"/>
                      <a:pt x="27" y="1160"/>
                    </a:cubicBezTo>
                    <a:cubicBezTo>
                      <a:pt x="13" y="1180"/>
                      <a:pt x="13" y="1180"/>
                      <a:pt x="13" y="1180"/>
                    </a:cubicBezTo>
                    <a:cubicBezTo>
                      <a:pt x="0" y="1185"/>
                      <a:pt x="0" y="1185"/>
                      <a:pt x="0" y="1185"/>
                    </a:cubicBezTo>
                    <a:cubicBezTo>
                      <a:pt x="0" y="1189"/>
                      <a:pt x="0" y="1189"/>
                      <a:pt x="0" y="1189"/>
                    </a:cubicBezTo>
                    <a:cubicBezTo>
                      <a:pt x="2" y="1196"/>
                      <a:pt x="2" y="1196"/>
                      <a:pt x="2" y="1196"/>
                    </a:cubicBezTo>
                    <a:cubicBezTo>
                      <a:pt x="3" y="1198"/>
                      <a:pt x="3" y="1198"/>
                      <a:pt x="3" y="1198"/>
                    </a:cubicBezTo>
                    <a:cubicBezTo>
                      <a:pt x="8" y="1209"/>
                      <a:pt x="8" y="1209"/>
                      <a:pt x="8" y="1209"/>
                    </a:cubicBezTo>
                    <a:cubicBezTo>
                      <a:pt x="20" y="1217"/>
                      <a:pt x="20" y="1217"/>
                      <a:pt x="20" y="1217"/>
                    </a:cubicBezTo>
                    <a:cubicBezTo>
                      <a:pt x="20" y="1217"/>
                      <a:pt x="20" y="1217"/>
                      <a:pt x="20" y="1217"/>
                    </a:cubicBezTo>
                    <a:cubicBezTo>
                      <a:pt x="20" y="1217"/>
                      <a:pt x="20" y="1217"/>
                      <a:pt x="20" y="1217"/>
                    </a:cubicBezTo>
                    <a:cubicBezTo>
                      <a:pt x="21" y="1240"/>
                      <a:pt x="21" y="1240"/>
                      <a:pt x="21" y="1240"/>
                    </a:cubicBezTo>
                    <a:cubicBezTo>
                      <a:pt x="33" y="1261"/>
                      <a:pt x="33" y="1261"/>
                      <a:pt x="33" y="1261"/>
                    </a:cubicBezTo>
                    <a:cubicBezTo>
                      <a:pt x="33" y="1261"/>
                      <a:pt x="33" y="1261"/>
                      <a:pt x="33" y="1261"/>
                    </a:cubicBezTo>
                    <a:cubicBezTo>
                      <a:pt x="33" y="1261"/>
                      <a:pt x="33" y="1261"/>
                      <a:pt x="33" y="1261"/>
                    </a:cubicBezTo>
                    <a:cubicBezTo>
                      <a:pt x="33" y="1270"/>
                      <a:pt x="33" y="1270"/>
                      <a:pt x="33" y="1270"/>
                    </a:cubicBezTo>
                    <a:cubicBezTo>
                      <a:pt x="36" y="1287"/>
                      <a:pt x="36" y="1287"/>
                      <a:pt x="36" y="1287"/>
                    </a:cubicBezTo>
                    <a:cubicBezTo>
                      <a:pt x="40" y="1314"/>
                      <a:pt x="40" y="1314"/>
                      <a:pt x="40" y="1314"/>
                    </a:cubicBezTo>
                    <a:cubicBezTo>
                      <a:pt x="29" y="1317"/>
                      <a:pt x="29" y="1317"/>
                      <a:pt x="29" y="1317"/>
                    </a:cubicBezTo>
                    <a:cubicBezTo>
                      <a:pt x="22" y="1328"/>
                      <a:pt x="22" y="1328"/>
                      <a:pt x="22" y="1328"/>
                    </a:cubicBezTo>
                    <a:cubicBezTo>
                      <a:pt x="17" y="1333"/>
                      <a:pt x="17" y="1333"/>
                      <a:pt x="17" y="1333"/>
                    </a:cubicBezTo>
                    <a:cubicBezTo>
                      <a:pt x="19" y="1340"/>
                      <a:pt x="19" y="1340"/>
                      <a:pt x="19" y="1340"/>
                    </a:cubicBezTo>
                    <a:cubicBezTo>
                      <a:pt x="22" y="1338"/>
                      <a:pt x="22" y="1338"/>
                      <a:pt x="22" y="1338"/>
                    </a:cubicBezTo>
                    <a:cubicBezTo>
                      <a:pt x="37" y="1344"/>
                      <a:pt x="37" y="1344"/>
                      <a:pt x="37" y="1344"/>
                    </a:cubicBezTo>
                    <a:cubicBezTo>
                      <a:pt x="37" y="1344"/>
                      <a:pt x="37" y="1344"/>
                      <a:pt x="37" y="1344"/>
                    </a:cubicBezTo>
                    <a:cubicBezTo>
                      <a:pt x="37" y="1344"/>
                      <a:pt x="37" y="1344"/>
                      <a:pt x="37" y="1344"/>
                    </a:cubicBezTo>
                    <a:cubicBezTo>
                      <a:pt x="37" y="1355"/>
                      <a:pt x="37" y="1355"/>
                      <a:pt x="37" y="1355"/>
                    </a:cubicBezTo>
                    <a:cubicBezTo>
                      <a:pt x="42" y="1361"/>
                      <a:pt x="42" y="1361"/>
                      <a:pt x="42" y="1361"/>
                    </a:cubicBezTo>
                    <a:cubicBezTo>
                      <a:pt x="42" y="1361"/>
                      <a:pt x="42" y="1361"/>
                      <a:pt x="42" y="1361"/>
                    </a:cubicBezTo>
                    <a:cubicBezTo>
                      <a:pt x="42" y="1361"/>
                      <a:pt x="42" y="1361"/>
                      <a:pt x="42" y="1361"/>
                    </a:cubicBezTo>
                    <a:cubicBezTo>
                      <a:pt x="37" y="1366"/>
                      <a:pt x="37" y="1366"/>
                      <a:pt x="37" y="1366"/>
                    </a:cubicBezTo>
                    <a:cubicBezTo>
                      <a:pt x="37" y="1375"/>
                      <a:pt x="37" y="1375"/>
                      <a:pt x="37" y="1375"/>
                    </a:cubicBezTo>
                    <a:cubicBezTo>
                      <a:pt x="48" y="1381"/>
                      <a:pt x="48" y="1381"/>
                      <a:pt x="48" y="1381"/>
                    </a:cubicBezTo>
                    <a:cubicBezTo>
                      <a:pt x="48" y="1381"/>
                      <a:pt x="48" y="1381"/>
                      <a:pt x="48" y="1381"/>
                    </a:cubicBezTo>
                    <a:cubicBezTo>
                      <a:pt x="48" y="1381"/>
                      <a:pt x="48" y="1381"/>
                      <a:pt x="48" y="1381"/>
                    </a:cubicBezTo>
                    <a:cubicBezTo>
                      <a:pt x="52" y="1400"/>
                      <a:pt x="52" y="1400"/>
                      <a:pt x="52" y="1400"/>
                    </a:cubicBezTo>
                    <a:cubicBezTo>
                      <a:pt x="66" y="1414"/>
                      <a:pt x="66" y="1414"/>
                      <a:pt x="66" y="1414"/>
                    </a:cubicBezTo>
                    <a:cubicBezTo>
                      <a:pt x="66" y="1414"/>
                      <a:pt x="66" y="1414"/>
                      <a:pt x="66" y="1414"/>
                    </a:cubicBezTo>
                    <a:cubicBezTo>
                      <a:pt x="66" y="1414"/>
                      <a:pt x="66" y="1414"/>
                      <a:pt x="66" y="1414"/>
                    </a:cubicBezTo>
                    <a:cubicBezTo>
                      <a:pt x="61" y="1429"/>
                      <a:pt x="61" y="1429"/>
                      <a:pt x="61" y="1429"/>
                    </a:cubicBezTo>
                    <a:cubicBezTo>
                      <a:pt x="53" y="1440"/>
                      <a:pt x="53" y="1440"/>
                      <a:pt x="53" y="1440"/>
                    </a:cubicBezTo>
                    <a:cubicBezTo>
                      <a:pt x="57" y="1450"/>
                      <a:pt x="57" y="1450"/>
                      <a:pt x="57" y="1450"/>
                    </a:cubicBezTo>
                    <a:cubicBezTo>
                      <a:pt x="57" y="1450"/>
                      <a:pt x="57" y="1450"/>
                      <a:pt x="57" y="1450"/>
                    </a:cubicBezTo>
                    <a:cubicBezTo>
                      <a:pt x="57" y="1450"/>
                      <a:pt x="57" y="1450"/>
                      <a:pt x="57" y="1450"/>
                    </a:cubicBezTo>
                    <a:cubicBezTo>
                      <a:pt x="57" y="1460"/>
                      <a:pt x="57" y="1460"/>
                      <a:pt x="57" y="1460"/>
                    </a:cubicBezTo>
                    <a:cubicBezTo>
                      <a:pt x="52" y="1464"/>
                      <a:pt x="52" y="1464"/>
                      <a:pt x="52" y="1464"/>
                    </a:cubicBezTo>
                    <a:cubicBezTo>
                      <a:pt x="52" y="1475"/>
                      <a:pt x="52" y="1475"/>
                      <a:pt x="52" y="1475"/>
                    </a:cubicBezTo>
                    <a:cubicBezTo>
                      <a:pt x="58" y="1478"/>
                      <a:pt x="58" y="1478"/>
                      <a:pt x="58" y="1478"/>
                    </a:cubicBezTo>
                    <a:cubicBezTo>
                      <a:pt x="67" y="1478"/>
                      <a:pt x="67" y="1478"/>
                      <a:pt x="67" y="1478"/>
                    </a:cubicBezTo>
                    <a:cubicBezTo>
                      <a:pt x="73" y="1472"/>
                      <a:pt x="73" y="1472"/>
                      <a:pt x="73" y="1472"/>
                    </a:cubicBezTo>
                    <a:cubicBezTo>
                      <a:pt x="81" y="1472"/>
                      <a:pt x="81" y="1472"/>
                      <a:pt x="81" y="1472"/>
                    </a:cubicBezTo>
                    <a:cubicBezTo>
                      <a:pt x="86" y="1479"/>
                      <a:pt x="86" y="1479"/>
                      <a:pt x="86" y="1479"/>
                    </a:cubicBezTo>
                    <a:cubicBezTo>
                      <a:pt x="98" y="1475"/>
                      <a:pt x="98" y="1475"/>
                      <a:pt x="98" y="1475"/>
                    </a:cubicBezTo>
                    <a:cubicBezTo>
                      <a:pt x="107" y="1479"/>
                      <a:pt x="107" y="1479"/>
                      <a:pt x="107" y="1479"/>
                    </a:cubicBezTo>
                    <a:cubicBezTo>
                      <a:pt x="114" y="1472"/>
                      <a:pt x="114" y="1472"/>
                      <a:pt x="114" y="1472"/>
                    </a:cubicBezTo>
                    <a:cubicBezTo>
                      <a:pt x="126" y="1472"/>
                      <a:pt x="126" y="1472"/>
                      <a:pt x="126" y="1472"/>
                    </a:cubicBezTo>
                    <a:cubicBezTo>
                      <a:pt x="126" y="1472"/>
                      <a:pt x="126" y="1472"/>
                      <a:pt x="126" y="1472"/>
                    </a:cubicBezTo>
                    <a:cubicBezTo>
                      <a:pt x="126" y="1472"/>
                      <a:pt x="126" y="1472"/>
                      <a:pt x="126" y="1472"/>
                    </a:cubicBezTo>
                    <a:cubicBezTo>
                      <a:pt x="127" y="1481"/>
                      <a:pt x="127" y="1481"/>
                      <a:pt x="127" y="1481"/>
                    </a:cubicBezTo>
                    <a:cubicBezTo>
                      <a:pt x="136" y="1491"/>
                      <a:pt x="136" y="1491"/>
                      <a:pt x="136" y="1491"/>
                    </a:cubicBezTo>
                    <a:cubicBezTo>
                      <a:pt x="136" y="1491"/>
                      <a:pt x="136" y="1491"/>
                      <a:pt x="136" y="1491"/>
                    </a:cubicBezTo>
                    <a:cubicBezTo>
                      <a:pt x="136" y="1491"/>
                      <a:pt x="136" y="1491"/>
                      <a:pt x="136" y="1491"/>
                    </a:cubicBezTo>
                    <a:cubicBezTo>
                      <a:pt x="136" y="1502"/>
                      <a:pt x="136" y="1502"/>
                      <a:pt x="136" y="1502"/>
                    </a:cubicBezTo>
                    <a:cubicBezTo>
                      <a:pt x="127" y="1504"/>
                      <a:pt x="127" y="1504"/>
                      <a:pt x="127" y="1504"/>
                    </a:cubicBezTo>
                    <a:cubicBezTo>
                      <a:pt x="127" y="1513"/>
                      <a:pt x="127" y="1513"/>
                      <a:pt x="127" y="1513"/>
                    </a:cubicBezTo>
                    <a:cubicBezTo>
                      <a:pt x="135" y="1513"/>
                      <a:pt x="135" y="1513"/>
                      <a:pt x="135" y="1513"/>
                    </a:cubicBezTo>
                    <a:cubicBezTo>
                      <a:pt x="147" y="1509"/>
                      <a:pt x="147" y="1509"/>
                      <a:pt x="147" y="1509"/>
                    </a:cubicBezTo>
                    <a:cubicBezTo>
                      <a:pt x="159" y="1517"/>
                      <a:pt x="159" y="1517"/>
                      <a:pt x="159" y="1517"/>
                    </a:cubicBezTo>
                    <a:cubicBezTo>
                      <a:pt x="167" y="1533"/>
                      <a:pt x="167" y="1533"/>
                      <a:pt x="167" y="1533"/>
                    </a:cubicBezTo>
                    <a:cubicBezTo>
                      <a:pt x="167" y="1533"/>
                      <a:pt x="167" y="1533"/>
                      <a:pt x="167" y="1533"/>
                    </a:cubicBezTo>
                    <a:cubicBezTo>
                      <a:pt x="167" y="1533"/>
                      <a:pt x="167" y="1533"/>
                      <a:pt x="167" y="1533"/>
                    </a:cubicBezTo>
                    <a:cubicBezTo>
                      <a:pt x="171" y="1547"/>
                      <a:pt x="171" y="1547"/>
                      <a:pt x="171" y="1547"/>
                    </a:cubicBezTo>
                    <a:cubicBezTo>
                      <a:pt x="176" y="1553"/>
                      <a:pt x="176" y="1553"/>
                      <a:pt x="176" y="1553"/>
                    </a:cubicBezTo>
                    <a:cubicBezTo>
                      <a:pt x="176" y="1553"/>
                      <a:pt x="176" y="1553"/>
                      <a:pt x="176" y="1553"/>
                    </a:cubicBezTo>
                    <a:cubicBezTo>
                      <a:pt x="177" y="1553"/>
                      <a:pt x="177" y="1553"/>
                      <a:pt x="177" y="1553"/>
                    </a:cubicBezTo>
                    <a:cubicBezTo>
                      <a:pt x="172" y="1558"/>
                      <a:pt x="172" y="1558"/>
                      <a:pt x="172" y="1558"/>
                    </a:cubicBezTo>
                    <a:cubicBezTo>
                      <a:pt x="172" y="1565"/>
                      <a:pt x="172" y="1565"/>
                      <a:pt x="172" y="1565"/>
                    </a:cubicBezTo>
                    <a:cubicBezTo>
                      <a:pt x="180" y="1569"/>
                      <a:pt x="180" y="1569"/>
                      <a:pt x="180" y="1569"/>
                    </a:cubicBezTo>
                    <a:cubicBezTo>
                      <a:pt x="190" y="1569"/>
                      <a:pt x="190" y="1569"/>
                      <a:pt x="190" y="1569"/>
                    </a:cubicBezTo>
                    <a:cubicBezTo>
                      <a:pt x="199" y="1578"/>
                      <a:pt x="199" y="1578"/>
                      <a:pt x="199" y="1578"/>
                    </a:cubicBezTo>
                    <a:cubicBezTo>
                      <a:pt x="199" y="1578"/>
                      <a:pt x="199" y="1578"/>
                      <a:pt x="199" y="1578"/>
                    </a:cubicBezTo>
                    <a:cubicBezTo>
                      <a:pt x="199" y="1578"/>
                      <a:pt x="199" y="1578"/>
                      <a:pt x="199" y="1578"/>
                    </a:cubicBezTo>
                    <a:cubicBezTo>
                      <a:pt x="197" y="1592"/>
                      <a:pt x="197" y="1592"/>
                      <a:pt x="197" y="1592"/>
                    </a:cubicBezTo>
                    <a:cubicBezTo>
                      <a:pt x="192" y="1597"/>
                      <a:pt x="192" y="1597"/>
                      <a:pt x="192" y="1597"/>
                    </a:cubicBezTo>
                    <a:cubicBezTo>
                      <a:pt x="192" y="1604"/>
                      <a:pt x="192" y="1604"/>
                      <a:pt x="192" y="1604"/>
                    </a:cubicBezTo>
                    <a:cubicBezTo>
                      <a:pt x="199" y="1611"/>
                      <a:pt x="199" y="1611"/>
                      <a:pt x="199" y="1611"/>
                    </a:cubicBezTo>
                    <a:cubicBezTo>
                      <a:pt x="199" y="1611"/>
                      <a:pt x="199" y="1611"/>
                      <a:pt x="199" y="1611"/>
                    </a:cubicBezTo>
                    <a:cubicBezTo>
                      <a:pt x="199" y="1611"/>
                      <a:pt x="199" y="1611"/>
                      <a:pt x="199" y="1611"/>
                    </a:cubicBezTo>
                    <a:cubicBezTo>
                      <a:pt x="204" y="1621"/>
                      <a:pt x="204" y="1621"/>
                      <a:pt x="204" y="1621"/>
                    </a:cubicBezTo>
                    <a:cubicBezTo>
                      <a:pt x="205" y="1628"/>
                      <a:pt x="205" y="1628"/>
                      <a:pt x="205" y="1628"/>
                    </a:cubicBezTo>
                    <a:cubicBezTo>
                      <a:pt x="212" y="1631"/>
                      <a:pt x="212" y="1631"/>
                      <a:pt x="212" y="1631"/>
                    </a:cubicBezTo>
                    <a:cubicBezTo>
                      <a:pt x="225" y="1636"/>
                      <a:pt x="225" y="1636"/>
                      <a:pt x="225" y="1636"/>
                    </a:cubicBezTo>
                    <a:cubicBezTo>
                      <a:pt x="225" y="1636"/>
                      <a:pt x="225" y="1636"/>
                      <a:pt x="225" y="1636"/>
                    </a:cubicBezTo>
                    <a:cubicBezTo>
                      <a:pt x="225" y="1636"/>
                      <a:pt x="225" y="1636"/>
                      <a:pt x="225" y="1636"/>
                    </a:cubicBezTo>
                    <a:cubicBezTo>
                      <a:pt x="225" y="1654"/>
                      <a:pt x="225" y="1654"/>
                      <a:pt x="225" y="1654"/>
                    </a:cubicBezTo>
                    <a:cubicBezTo>
                      <a:pt x="222" y="1671"/>
                      <a:pt x="222" y="1671"/>
                      <a:pt x="222" y="1671"/>
                    </a:cubicBezTo>
                    <a:cubicBezTo>
                      <a:pt x="222" y="1689"/>
                      <a:pt x="222" y="1689"/>
                      <a:pt x="222" y="1689"/>
                    </a:cubicBezTo>
                    <a:cubicBezTo>
                      <a:pt x="220" y="1709"/>
                      <a:pt x="220" y="1709"/>
                      <a:pt x="220" y="1709"/>
                    </a:cubicBezTo>
                    <a:cubicBezTo>
                      <a:pt x="222" y="1742"/>
                      <a:pt x="222" y="1742"/>
                      <a:pt x="222" y="1742"/>
                    </a:cubicBezTo>
                    <a:cubicBezTo>
                      <a:pt x="237" y="1756"/>
                      <a:pt x="237" y="1756"/>
                      <a:pt x="237" y="1756"/>
                    </a:cubicBezTo>
                    <a:cubicBezTo>
                      <a:pt x="249" y="1755"/>
                      <a:pt x="249" y="1755"/>
                      <a:pt x="249" y="1755"/>
                    </a:cubicBezTo>
                    <a:cubicBezTo>
                      <a:pt x="255" y="1747"/>
                      <a:pt x="255" y="1747"/>
                      <a:pt x="255" y="1747"/>
                    </a:cubicBezTo>
                    <a:cubicBezTo>
                      <a:pt x="260" y="1733"/>
                      <a:pt x="260" y="1733"/>
                      <a:pt x="260" y="1733"/>
                    </a:cubicBezTo>
                    <a:cubicBezTo>
                      <a:pt x="271" y="1733"/>
                      <a:pt x="271" y="1733"/>
                      <a:pt x="271" y="1733"/>
                    </a:cubicBezTo>
                    <a:cubicBezTo>
                      <a:pt x="292" y="1725"/>
                      <a:pt x="292" y="1725"/>
                      <a:pt x="292" y="1725"/>
                    </a:cubicBezTo>
                    <a:cubicBezTo>
                      <a:pt x="294" y="1714"/>
                      <a:pt x="294" y="1714"/>
                      <a:pt x="294" y="1714"/>
                    </a:cubicBezTo>
                    <a:cubicBezTo>
                      <a:pt x="304" y="1710"/>
                      <a:pt x="304" y="1710"/>
                      <a:pt x="304" y="1710"/>
                    </a:cubicBezTo>
                    <a:cubicBezTo>
                      <a:pt x="315" y="1720"/>
                      <a:pt x="315" y="1720"/>
                      <a:pt x="315" y="1720"/>
                    </a:cubicBezTo>
                    <a:cubicBezTo>
                      <a:pt x="315" y="1720"/>
                      <a:pt x="315" y="1720"/>
                      <a:pt x="315" y="1720"/>
                    </a:cubicBezTo>
                    <a:cubicBezTo>
                      <a:pt x="315" y="1720"/>
                      <a:pt x="315" y="1720"/>
                      <a:pt x="315" y="1720"/>
                    </a:cubicBezTo>
                    <a:cubicBezTo>
                      <a:pt x="315" y="1732"/>
                      <a:pt x="315" y="1732"/>
                      <a:pt x="315" y="1732"/>
                    </a:cubicBezTo>
                    <a:cubicBezTo>
                      <a:pt x="315" y="1732"/>
                      <a:pt x="315" y="1732"/>
                      <a:pt x="315" y="1732"/>
                    </a:cubicBezTo>
                    <a:cubicBezTo>
                      <a:pt x="318" y="1737"/>
                      <a:pt x="318" y="1737"/>
                      <a:pt x="318" y="1737"/>
                    </a:cubicBezTo>
                    <a:cubicBezTo>
                      <a:pt x="318" y="1728"/>
                      <a:pt x="318" y="1728"/>
                      <a:pt x="318" y="1728"/>
                    </a:cubicBezTo>
                    <a:cubicBezTo>
                      <a:pt x="336" y="1716"/>
                      <a:pt x="336" y="1716"/>
                      <a:pt x="336" y="1716"/>
                    </a:cubicBezTo>
                    <a:cubicBezTo>
                      <a:pt x="336" y="1693"/>
                      <a:pt x="336" y="1693"/>
                      <a:pt x="336" y="1693"/>
                    </a:cubicBezTo>
                    <a:cubicBezTo>
                      <a:pt x="348" y="1680"/>
                      <a:pt x="348" y="1680"/>
                      <a:pt x="348" y="1680"/>
                    </a:cubicBezTo>
                    <a:cubicBezTo>
                      <a:pt x="353" y="1666"/>
                      <a:pt x="353" y="1666"/>
                      <a:pt x="353" y="1666"/>
                    </a:cubicBezTo>
                    <a:cubicBezTo>
                      <a:pt x="349" y="1653"/>
                      <a:pt x="349" y="1653"/>
                      <a:pt x="349" y="1653"/>
                    </a:cubicBezTo>
                    <a:cubicBezTo>
                      <a:pt x="359" y="1643"/>
                      <a:pt x="359" y="1643"/>
                      <a:pt x="359" y="1643"/>
                    </a:cubicBezTo>
                    <a:cubicBezTo>
                      <a:pt x="363" y="1630"/>
                      <a:pt x="363" y="1630"/>
                      <a:pt x="363" y="1630"/>
                    </a:cubicBezTo>
                    <a:cubicBezTo>
                      <a:pt x="372" y="1619"/>
                      <a:pt x="372" y="1619"/>
                      <a:pt x="372" y="1619"/>
                    </a:cubicBezTo>
                    <a:cubicBezTo>
                      <a:pt x="387" y="1621"/>
                      <a:pt x="387" y="1621"/>
                      <a:pt x="387" y="1621"/>
                    </a:cubicBezTo>
                    <a:cubicBezTo>
                      <a:pt x="401" y="1620"/>
                      <a:pt x="401" y="1620"/>
                      <a:pt x="401" y="1620"/>
                    </a:cubicBezTo>
                    <a:cubicBezTo>
                      <a:pt x="417" y="1627"/>
                      <a:pt x="417" y="1627"/>
                      <a:pt x="417" y="1627"/>
                    </a:cubicBezTo>
                    <a:cubicBezTo>
                      <a:pt x="431" y="1629"/>
                      <a:pt x="431" y="1629"/>
                      <a:pt x="431" y="1629"/>
                    </a:cubicBezTo>
                    <a:cubicBezTo>
                      <a:pt x="431" y="1629"/>
                      <a:pt x="431" y="1629"/>
                      <a:pt x="431" y="1629"/>
                    </a:cubicBezTo>
                    <a:cubicBezTo>
                      <a:pt x="431" y="1629"/>
                      <a:pt x="431" y="1629"/>
                      <a:pt x="431" y="1629"/>
                    </a:cubicBezTo>
                    <a:cubicBezTo>
                      <a:pt x="431" y="1642"/>
                      <a:pt x="431" y="1642"/>
                      <a:pt x="431" y="1642"/>
                    </a:cubicBezTo>
                    <a:cubicBezTo>
                      <a:pt x="437" y="1647"/>
                      <a:pt x="437" y="1647"/>
                      <a:pt x="437" y="1647"/>
                    </a:cubicBezTo>
                    <a:cubicBezTo>
                      <a:pt x="437" y="1647"/>
                      <a:pt x="437" y="1647"/>
                      <a:pt x="437" y="1647"/>
                    </a:cubicBezTo>
                    <a:cubicBezTo>
                      <a:pt x="437" y="1647"/>
                      <a:pt x="437" y="1647"/>
                      <a:pt x="437" y="1647"/>
                    </a:cubicBezTo>
                    <a:cubicBezTo>
                      <a:pt x="437" y="1656"/>
                      <a:pt x="437" y="1656"/>
                      <a:pt x="437" y="1656"/>
                    </a:cubicBezTo>
                    <a:cubicBezTo>
                      <a:pt x="449" y="1657"/>
                      <a:pt x="449" y="1657"/>
                      <a:pt x="449" y="1657"/>
                    </a:cubicBezTo>
                    <a:cubicBezTo>
                      <a:pt x="457" y="1649"/>
                      <a:pt x="457" y="1649"/>
                      <a:pt x="457" y="1649"/>
                    </a:cubicBezTo>
                    <a:cubicBezTo>
                      <a:pt x="457" y="1638"/>
                      <a:pt x="457" y="1638"/>
                      <a:pt x="457" y="1638"/>
                    </a:cubicBezTo>
                    <a:cubicBezTo>
                      <a:pt x="471" y="1638"/>
                      <a:pt x="471" y="1638"/>
                      <a:pt x="471" y="1638"/>
                    </a:cubicBezTo>
                    <a:cubicBezTo>
                      <a:pt x="478" y="1646"/>
                      <a:pt x="478" y="1646"/>
                      <a:pt x="478" y="1646"/>
                    </a:cubicBezTo>
                    <a:cubicBezTo>
                      <a:pt x="488" y="1656"/>
                      <a:pt x="488" y="1656"/>
                      <a:pt x="488" y="1656"/>
                    </a:cubicBezTo>
                    <a:cubicBezTo>
                      <a:pt x="488" y="1656"/>
                      <a:pt x="488" y="1656"/>
                      <a:pt x="488" y="1656"/>
                    </a:cubicBezTo>
                    <a:cubicBezTo>
                      <a:pt x="488" y="1656"/>
                      <a:pt x="488" y="1656"/>
                      <a:pt x="488" y="1656"/>
                    </a:cubicBezTo>
                    <a:cubicBezTo>
                      <a:pt x="488" y="1665"/>
                      <a:pt x="488" y="1665"/>
                      <a:pt x="488" y="1665"/>
                    </a:cubicBezTo>
                    <a:cubicBezTo>
                      <a:pt x="496" y="1666"/>
                      <a:pt x="496" y="1666"/>
                      <a:pt x="496" y="1666"/>
                    </a:cubicBezTo>
                    <a:cubicBezTo>
                      <a:pt x="496" y="1666"/>
                      <a:pt x="496" y="1666"/>
                      <a:pt x="496" y="1666"/>
                    </a:cubicBezTo>
                    <a:cubicBezTo>
                      <a:pt x="496" y="1666"/>
                      <a:pt x="496" y="1666"/>
                      <a:pt x="496" y="1666"/>
                    </a:cubicBezTo>
                    <a:cubicBezTo>
                      <a:pt x="501" y="1681"/>
                      <a:pt x="501" y="1681"/>
                      <a:pt x="501" y="1681"/>
                    </a:cubicBezTo>
                    <a:cubicBezTo>
                      <a:pt x="521" y="1701"/>
                      <a:pt x="521" y="1701"/>
                      <a:pt x="521" y="1701"/>
                    </a:cubicBezTo>
                    <a:cubicBezTo>
                      <a:pt x="521" y="1701"/>
                      <a:pt x="521" y="1701"/>
                      <a:pt x="521" y="1701"/>
                    </a:cubicBezTo>
                    <a:cubicBezTo>
                      <a:pt x="521" y="1701"/>
                      <a:pt x="521" y="1701"/>
                      <a:pt x="521" y="1701"/>
                    </a:cubicBezTo>
                    <a:cubicBezTo>
                      <a:pt x="519" y="1708"/>
                      <a:pt x="519" y="1708"/>
                      <a:pt x="519" y="1708"/>
                    </a:cubicBezTo>
                    <a:cubicBezTo>
                      <a:pt x="525" y="1715"/>
                      <a:pt x="525" y="1715"/>
                      <a:pt x="525" y="1715"/>
                    </a:cubicBezTo>
                    <a:cubicBezTo>
                      <a:pt x="525" y="1715"/>
                      <a:pt x="525" y="1715"/>
                      <a:pt x="525" y="1715"/>
                    </a:cubicBezTo>
                    <a:cubicBezTo>
                      <a:pt x="525" y="1715"/>
                      <a:pt x="525" y="1715"/>
                      <a:pt x="525" y="1715"/>
                    </a:cubicBezTo>
                    <a:cubicBezTo>
                      <a:pt x="528" y="1729"/>
                      <a:pt x="528" y="1729"/>
                      <a:pt x="528" y="1729"/>
                    </a:cubicBezTo>
                    <a:cubicBezTo>
                      <a:pt x="542" y="1734"/>
                      <a:pt x="542" y="1734"/>
                      <a:pt x="542" y="1734"/>
                    </a:cubicBezTo>
                    <a:cubicBezTo>
                      <a:pt x="542" y="1735"/>
                      <a:pt x="542" y="1735"/>
                      <a:pt x="542" y="1735"/>
                    </a:cubicBezTo>
                    <a:cubicBezTo>
                      <a:pt x="542" y="1735"/>
                      <a:pt x="542" y="1735"/>
                      <a:pt x="542" y="1735"/>
                    </a:cubicBezTo>
                    <a:cubicBezTo>
                      <a:pt x="548" y="1742"/>
                      <a:pt x="548" y="1742"/>
                      <a:pt x="548" y="1742"/>
                    </a:cubicBezTo>
                    <a:cubicBezTo>
                      <a:pt x="553" y="1748"/>
                      <a:pt x="553" y="1748"/>
                      <a:pt x="553" y="1748"/>
                    </a:cubicBezTo>
                    <a:cubicBezTo>
                      <a:pt x="563" y="1752"/>
                      <a:pt x="563" y="1752"/>
                      <a:pt x="563" y="1752"/>
                    </a:cubicBezTo>
                    <a:cubicBezTo>
                      <a:pt x="563" y="1752"/>
                      <a:pt x="563" y="1752"/>
                      <a:pt x="563" y="1752"/>
                    </a:cubicBezTo>
                    <a:cubicBezTo>
                      <a:pt x="563" y="1752"/>
                      <a:pt x="563" y="1752"/>
                      <a:pt x="563" y="1752"/>
                    </a:cubicBezTo>
                    <a:cubicBezTo>
                      <a:pt x="563" y="1763"/>
                      <a:pt x="563" y="1763"/>
                      <a:pt x="563" y="1763"/>
                    </a:cubicBezTo>
                    <a:cubicBezTo>
                      <a:pt x="574" y="1766"/>
                      <a:pt x="574" y="1766"/>
                      <a:pt x="574" y="1766"/>
                    </a:cubicBezTo>
                    <a:cubicBezTo>
                      <a:pt x="574" y="1766"/>
                      <a:pt x="574" y="1766"/>
                      <a:pt x="574" y="1766"/>
                    </a:cubicBezTo>
                    <a:cubicBezTo>
                      <a:pt x="574" y="1766"/>
                      <a:pt x="574" y="1766"/>
                      <a:pt x="574" y="1766"/>
                    </a:cubicBezTo>
                    <a:cubicBezTo>
                      <a:pt x="574" y="1775"/>
                      <a:pt x="574" y="1775"/>
                      <a:pt x="574" y="1775"/>
                    </a:cubicBezTo>
                    <a:cubicBezTo>
                      <a:pt x="581" y="1782"/>
                      <a:pt x="581" y="1782"/>
                      <a:pt x="581" y="1782"/>
                    </a:cubicBezTo>
                    <a:cubicBezTo>
                      <a:pt x="592" y="1785"/>
                      <a:pt x="592" y="1785"/>
                      <a:pt x="592" y="1785"/>
                    </a:cubicBezTo>
                    <a:cubicBezTo>
                      <a:pt x="602" y="1782"/>
                      <a:pt x="602" y="1782"/>
                      <a:pt x="602" y="1782"/>
                    </a:cubicBezTo>
                    <a:cubicBezTo>
                      <a:pt x="608" y="1792"/>
                      <a:pt x="608" y="1792"/>
                      <a:pt x="608" y="1792"/>
                    </a:cubicBezTo>
                    <a:cubicBezTo>
                      <a:pt x="608" y="1792"/>
                      <a:pt x="608" y="1792"/>
                      <a:pt x="608" y="1792"/>
                    </a:cubicBezTo>
                    <a:cubicBezTo>
                      <a:pt x="608" y="1792"/>
                      <a:pt x="608" y="1792"/>
                      <a:pt x="608" y="1792"/>
                    </a:cubicBezTo>
                    <a:cubicBezTo>
                      <a:pt x="600" y="1802"/>
                      <a:pt x="600" y="1802"/>
                      <a:pt x="600" y="1802"/>
                    </a:cubicBezTo>
                    <a:cubicBezTo>
                      <a:pt x="603" y="1808"/>
                      <a:pt x="603" y="1808"/>
                      <a:pt x="603" y="1808"/>
                    </a:cubicBezTo>
                    <a:cubicBezTo>
                      <a:pt x="614" y="1811"/>
                      <a:pt x="614" y="1811"/>
                      <a:pt x="614" y="1811"/>
                    </a:cubicBezTo>
                    <a:cubicBezTo>
                      <a:pt x="618" y="1803"/>
                      <a:pt x="618" y="1803"/>
                      <a:pt x="618" y="1803"/>
                    </a:cubicBezTo>
                    <a:cubicBezTo>
                      <a:pt x="627" y="1793"/>
                      <a:pt x="627" y="1793"/>
                      <a:pt x="627" y="1793"/>
                    </a:cubicBezTo>
                    <a:cubicBezTo>
                      <a:pt x="637" y="1796"/>
                      <a:pt x="637" y="1796"/>
                      <a:pt x="637" y="1796"/>
                    </a:cubicBezTo>
                    <a:cubicBezTo>
                      <a:pt x="643" y="1802"/>
                      <a:pt x="643" y="1802"/>
                      <a:pt x="643" y="1802"/>
                    </a:cubicBezTo>
                    <a:cubicBezTo>
                      <a:pt x="644" y="1813"/>
                      <a:pt x="644" y="1813"/>
                      <a:pt x="644" y="1813"/>
                    </a:cubicBezTo>
                    <a:cubicBezTo>
                      <a:pt x="649" y="1815"/>
                      <a:pt x="649" y="1815"/>
                      <a:pt x="649" y="1815"/>
                    </a:cubicBezTo>
                    <a:cubicBezTo>
                      <a:pt x="657" y="1804"/>
                      <a:pt x="657" y="1804"/>
                      <a:pt x="657" y="1804"/>
                    </a:cubicBezTo>
                    <a:cubicBezTo>
                      <a:pt x="670" y="1811"/>
                      <a:pt x="670" y="1811"/>
                      <a:pt x="670" y="1811"/>
                    </a:cubicBezTo>
                    <a:cubicBezTo>
                      <a:pt x="675" y="1824"/>
                      <a:pt x="675" y="1824"/>
                      <a:pt x="675" y="1824"/>
                    </a:cubicBezTo>
                    <a:cubicBezTo>
                      <a:pt x="679" y="1832"/>
                      <a:pt x="679" y="1832"/>
                      <a:pt x="679" y="1832"/>
                    </a:cubicBezTo>
                    <a:cubicBezTo>
                      <a:pt x="679" y="1832"/>
                      <a:pt x="679" y="1832"/>
                      <a:pt x="679" y="1832"/>
                    </a:cubicBezTo>
                    <a:cubicBezTo>
                      <a:pt x="679" y="1832"/>
                      <a:pt x="679" y="1832"/>
                      <a:pt x="679" y="1832"/>
                    </a:cubicBezTo>
                    <a:cubicBezTo>
                      <a:pt x="678" y="1848"/>
                      <a:pt x="678" y="1848"/>
                      <a:pt x="678" y="1848"/>
                    </a:cubicBezTo>
                    <a:cubicBezTo>
                      <a:pt x="684" y="1849"/>
                      <a:pt x="684" y="1849"/>
                      <a:pt x="684" y="1849"/>
                    </a:cubicBezTo>
                    <a:cubicBezTo>
                      <a:pt x="693" y="1858"/>
                      <a:pt x="693" y="1858"/>
                      <a:pt x="693" y="1858"/>
                    </a:cubicBezTo>
                    <a:cubicBezTo>
                      <a:pt x="699" y="1858"/>
                      <a:pt x="699" y="1858"/>
                      <a:pt x="699" y="1858"/>
                    </a:cubicBezTo>
                    <a:cubicBezTo>
                      <a:pt x="699" y="1858"/>
                      <a:pt x="699" y="1858"/>
                      <a:pt x="699" y="1858"/>
                    </a:cubicBezTo>
                    <a:cubicBezTo>
                      <a:pt x="699" y="1866"/>
                      <a:pt x="699" y="1866"/>
                      <a:pt x="699" y="1866"/>
                    </a:cubicBezTo>
                    <a:cubicBezTo>
                      <a:pt x="690" y="1872"/>
                      <a:pt x="690" y="1872"/>
                      <a:pt x="690" y="1872"/>
                    </a:cubicBezTo>
                    <a:cubicBezTo>
                      <a:pt x="695" y="1879"/>
                      <a:pt x="695" y="1879"/>
                      <a:pt x="695" y="1879"/>
                    </a:cubicBezTo>
                    <a:cubicBezTo>
                      <a:pt x="698" y="1892"/>
                      <a:pt x="698" y="1892"/>
                      <a:pt x="698" y="1892"/>
                    </a:cubicBezTo>
                    <a:cubicBezTo>
                      <a:pt x="709" y="1892"/>
                      <a:pt x="709" y="1892"/>
                      <a:pt x="709" y="1892"/>
                    </a:cubicBezTo>
                    <a:cubicBezTo>
                      <a:pt x="713" y="1902"/>
                      <a:pt x="713" y="1902"/>
                      <a:pt x="713" y="1902"/>
                    </a:cubicBezTo>
                    <a:cubicBezTo>
                      <a:pt x="722" y="1916"/>
                      <a:pt x="722" y="1916"/>
                      <a:pt x="722" y="1916"/>
                    </a:cubicBezTo>
                    <a:cubicBezTo>
                      <a:pt x="731" y="1907"/>
                      <a:pt x="731" y="1907"/>
                      <a:pt x="731" y="1907"/>
                    </a:cubicBezTo>
                    <a:cubicBezTo>
                      <a:pt x="754" y="1890"/>
                      <a:pt x="754" y="1890"/>
                      <a:pt x="754" y="1890"/>
                    </a:cubicBezTo>
                    <a:cubicBezTo>
                      <a:pt x="771" y="1890"/>
                      <a:pt x="771" y="1890"/>
                      <a:pt x="771" y="1890"/>
                    </a:cubicBezTo>
                    <a:cubicBezTo>
                      <a:pt x="786" y="1885"/>
                      <a:pt x="786" y="1885"/>
                      <a:pt x="786" y="1885"/>
                    </a:cubicBezTo>
                    <a:cubicBezTo>
                      <a:pt x="806" y="1888"/>
                      <a:pt x="806" y="1888"/>
                      <a:pt x="806" y="1888"/>
                    </a:cubicBezTo>
                    <a:cubicBezTo>
                      <a:pt x="822" y="1879"/>
                      <a:pt x="822" y="1879"/>
                      <a:pt x="822" y="1879"/>
                    </a:cubicBezTo>
                    <a:cubicBezTo>
                      <a:pt x="837" y="1879"/>
                      <a:pt x="837" y="1879"/>
                      <a:pt x="837" y="1879"/>
                    </a:cubicBezTo>
                    <a:cubicBezTo>
                      <a:pt x="864" y="1882"/>
                      <a:pt x="864" y="1882"/>
                      <a:pt x="864" y="1882"/>
                    </a:cubicBezTo>
                    <a:cubicBezTo>
                      <a:pt x="872" y="1890"/>
                      <a:pt x="872" y="1890"/>
                      <a:pt x="872" y="1890"/>
                    </a:cubicBezTo>
                    <a:cubicBezTo>
                      <a:pt x="886" y="1896"/>
                      <a:pt x="886" y="1896"/>
                      <a:pt x="886" y="1896"/>
                    </a:cubicBezTo>
                    <a:cubicBezTo>
                      <a:pt x="892" y="1910"/>
                      <a:pt x="892" y="1910"/>
                      <a:pt x="892" y="1910"/>
                    </a:cubicBezTo>
                    <a:cubicBezTo>
                      <a:pt x="906" y="1914"/>
                      <a:pt x="906" y="1914"/>
                      <a:pt x="906" y="1914"/>
                    </a:cubicBezTo>
                    <a:cubicBezTo>
                      <a:pt x="917" y="1925"/>
                      <a:pt x="917" y="1925"/>
                      <a:pt x="917" y="1925"/>
                    </a:cubicBezTo>
                    <a:cubicBezTo>
                      <a:pt x="932" y="1937"/>
                      <a:pt x="932" y="1937"/>
                      <a:pt x="932" y="1937"/>
                    </a:cubicBezTo>
                    <a:cubicBezTo>
                      <a:pt x="939" y="1953"/>
                      <a:pt x="939" y="1953"/>
                      <a:pt x="939" y="1953"/>
                    </a:cubicBezTo>
                    <a:cubicBezTo>
                      <a:pt x="954" y="1955"/>
                      <a:pt x="954" y="1955"/>
                      <a:pt x="954" y="1955"/>
                    </a:cubicBezTo>
                    <a:cubicBezTo>
                      <a:pt x="955" y="1956"/>
                      <a:pt x="955" y="1956"/>
                      <a:pt x="955" y="1956"/>
                    </a:cubicBezTo>
                    <a:cubicBezTo>
                      <a:pt x="955" y="1956"/>
                      <a:pt x="960" y="1960"/>
                      <a:pt x="964" y="1964"/>
                    </a:cubicBezTo>
                    <a:cubicBezTo>
                      <a:pt x="965" y="1965"/>
                      <a:pt x="966" y="1966"/>
                      <a:pt x="967" y="1968"/>
                    </a:cubicBezTo>
                    <a:cubicBezTo>
                      <a:pt x="968" y="1968"/>
                      <a:pt x="968" y="1969"/>
                      <a:pt x="968" y="1970"/>
                    </a:cubicBezTo>
                    <a:cubicBezTo>
                      <a:pt x="968" y="1970"/>
                      <a:pt x="968" y="1970"/>
                      <a:pt x="968" y="1970"/>
                    </a:cubicBezTo>
                    <a:cubicBezTo>
                      <a:pt x="969" y="1970"/>
                      <a:pt x="969" y="1970"/>
                      <a:pt x="969" y="1970"/>
                    </a:cubicBezTo>
                    <a:cubicBezTo>
                      <a:pt x="969" y="1971"/>
                      <a:pt x="970" y="1972"/>
                      <a:pt x="971" y="1973"/>
                    </a:cubicBezTo>
                    <a:cubicBezTo>
                      <a:pt x="973" y="1974"/>
                      <a:pt x="975" y="1976"/>
                      <a:pt x="977" y="1977"/>
                    </a:cubicBezTo>
                    <a:cubicBezTo>
                      <a:pt x="978" y="1977"/>
                      <a:pt x="978" y="1978"/>
                      <a:pt x="978" y="1978"/>
                    </a:cubicBezTo>
                    <a:cubicBezTo>
                      <a:pt x="979" y="1978"/>
                      <a:pt x="979" y="1978"/>
                      <a:pt x="979" y="1978"/>
                    </a:cubicBezTo>
                    <a:cubicBezTo>
                      <a:pt x="989" y="1988"/>
                      <a:pt x="989" y="1988"/>
                      <a:pt x="989" y="1988"/>
                    </a:cubicBezTo>
                    <a:cubicBezTo>
                      <a:pt x="997" y="2004"/>
                      <a:pt x="997" y="2004"/>
                      <a:pt x="997" y="2004"/>
                    </a:cubicBezTo>
                    <a:cubicBezTo>
                      <a:pt x="1015" y="2007"/>
                      <a:pt x="1015" y="2007"/>
                      <a:pt x="1015" y="2007"/>
                    </a:cubicBezTo>
                    <a:cubicBezTo>
                      <a:pt x="1034" y="2000"/>
                      <a:pt x="1034" y="2000"/>
                      <a:pt x="1034" y="2000"/>
                    </a:cubicBezTo>
                    <a:cubicBezTo>
                      <a:pt x="1042" y="1993"/>
                      <a:pt x="1042" y="1993"/>
                      <a:pt x="1042" y="1993"/>
                    </a:cubicBezTo>
                    <a:cubicBezTo>
                      <a:pt x="1061" y="1993"/>
                      <a:pt x="1061" y="1993"/>
                      <a:pt x="1061" y="1993"/>
                    </a:cubicBezTo>
                    <a:cubicBezTo>
                      <a:pt x="1080" y="1990"/>
                      <a:pt x="1080" y="1990"/>
                      <a:pt x="1080" y="1990"/>
                    </a:cubicBezTo>
                    <a:cubicBezTo>
                      <a:pt x="1093" y="1993"/>
                      <a:pt x="1093" y="1993"/>
                      <a:pt x="1093" y="1993"/>
                    </a:cubicBezTo>
                    <a:cubicBezTo>
                      <a:pt x="1107" y="1997"/>
                      <a:pt x="1107" y="1997"/>
                      <a:pt x="1107" y="1997"/>
                    </a:cubicBezTo>
                    <a:cubicBezTo>
                      <a:pt x="1115" y="1989"/>
                      <a:pt x="1115" y="1989"/>
                      <a:pt x="1115" y="1989"/>
                    </a:cubicBezTo>
                    <a:cubicBezTo>
                      <a:pt x="1131" y="1993"/>
                      <a:pt x="1131" y="1993"/>
                      <a:pt x="1131" y="1993"/>
                    </a:cubicBezTo>
                    <a:cubicBezTo>
                      <a:pt x="1140" y="2002"/>
                      <a:pt x="1140" y="2002"/>
                      <a:pt x="1140" y="2002"/>
                    </a:cubicBezTo>
                    <a:cubicBezTo>
                      <a:pt x="1151" y="2012"/>
                      <a:pt x="1151" y="2012"/>
                      <a:pt x="1151" y="2012"/>
                    </a:cubicBezTo>
                    <a:cubicBezTo>
                      <a:pt x="1151" y="2027"/>
                      <a:pt x="1151" y="2027"/>
                      <a:pt x="1151" y="2027"/>
                    </a:cubicBezTo>
                    <a:cubicBezTo>
                      <a:pt x="1160" y="2030"/>
                      <a:pt x="1160" y="2030"/>
                      <a:pt x="1160" y="2030"/>
                    </a:cubicBezTo>
                    <a:cubicBezTo>
                      <a:pt x="1172" y="2037"/>
                      <a:pt x="1172" y="2037"/>
                      <a:pt x="1172" y="2037"/>
                    </a:cubicBezTo>
                    <a:cubicBezTo>
                      <a:pt x="1182" y="2037"/>
                      <a:pt x="1182" y="2037"/>
                      <a:pt x="1182" y="2037"/>
                    </a:cubicBezTo>
                    <a:cubicBezTo>
                      <a:pt x="1186" y="2026"/>
                      <a:pt x="1186" y="2026"/>
                      <a:pt x="1186" y="2026"/>
                    </a:cubicBezTo>
                    <a:cubicBezTo>
                      <a:pt x="1199" y="2021"/>
                      <a:pt x="1199" y="2021"/>
                      <a:pt x="1199" y="2021"/>
                    </a:cubicBezTo>
                    <a:cubicBezTo>
                      <a:pt x="1212" y="2014"/>
                      <a:pt x="1212" y="2014"/>
                      <a:pt x="1212" y="2014"/>
                    </a:cubicBezTo>
                    <a:cubicBezTo>
                      <a:pt x="1225" y="2003"/>
                      <a:pt x="1225" y="2003"/>
                      <a:pt x="1225" y="2003"/>
                    </a:cubicBezTo>
                    <a:cubicBezTo>
                      <a:pt x="1220" y="1987"/>
                      <a:pt x="1220" y="1987"/>
                      <a:pt x="1220" y="1987"/>
                    </a:cubicBezTo>
                    <a:cubicBezTo>
                      <a:pt x="1232" y="1971"/>
                      <a:pt x="1232" y="1971"/>
                      <a:pt x="1232" y="1971"/>
                    </a:cubicBezTo>
                    <a:cubicBezTo>
                      <a:pt x="1243" y="1954"/>
                      <a:pt x="1243" y="1954"/>
                      <a:pt x="1243" y="1954"/>
                    </a:cubicBezTo>
                    <a:cubicBezTo>
                      <a:pt x="1247" y="1940"/>
                      <a:pt x="1247" y="1940"/>
                      <a:pt x="1247" y="1940"/>
                    </a:cubicBezTo>
                    <a:cubicBezTo>
                      <a:pt x="1264" y="1931"/>
                      <a:pt x="1264" y="1931"/>
                      <a:pt x="1264" y="1931"/>
                    </a:cubicBezTo>
                    <a:cubicBezTo>
                      <a:pt x="1277" y="1931"/>
                      <a:pt x="1277" y="1931"/>
                      <a:pt x="1277" y="1931"/>
                    </a:cubicBezTo>
                    <a:cubicBezTo>
                      <a:pt x="1280" y="1940"/>
                      <a:pt x="1280" y="1940"/>
                      <a:pt x="1280" y="1940"/>
                    </a:cubicBezTo>
                    <a:cubicBezTo>
                      <a:pt x="1290" y="1950"/>
                      <a:pt x="1290" y="1950"/>
                      <a:pt x="1290" y="1950"/>
                    </a:cubicBezTo>
                    <a:cubicBezTo>
                      <a:pt x="1299" y="1958"/>
                      <a:pt x="1299" y="1958"/>
                      <a:pt x="1299" y="1958"/>
                    </a:cubicBezTo>
                    <a:cubicBezTo>
                      <a:pt x="1299" y="1975"/>
                      <a:pt x="1299" y="1975"/>
                      <a:pt x="1299" y="1975"/>
                    </a:cubicBezTo>
                    <a:cubicBezTo>
                      <a:pt x="1289" y="1984"/>
                      <a:pt x="1289" y="1984"/>
                      <a:pt x="1289" y="1984"/>
                    </a:cubicBezTo>
                    <a:cubicBezTo>
                      <a:pt x="1302" y="1997"/>
                      <a:pt x="1302" y="1997"/>
                      <a:pt x="1302" y="1997"/>
                    </a:cubicBezTo>
                    <a:cubicBezTo>
                      <a:pt x="1305" y="2012"/>
                      <a:pt x="1305" y="2012"/>
                      <a:pt x="1305" y="2012"/>
                    </a:cubicBezTo>
                    <a:cubicBezTo>
                      <a:pt x="1313" y="2025"/>
                      <a:pt x="1313" y="2025"/>
                      <a:pt x="1313" y="2025"/>
                    </a:cubicBezTo>
                    <a:cubicBezTo>
                      <a:pt x="1310" y="2036"/>
                      <a:pt x="1310" y="2036"/>
                      <a:pt x="1310" y="2036"/>
                    </a:cubicBezTo>
                    <a:cubicBezTo>
                      <a:pt x="1319" y="2048"/>
                      <a:pt x="1319" y="2048"/>
                      <a:pt x="1319" y="2048"/>
                    </a:cubicBezTo>
                    <a:cubicBezTo>
                      <a:pt x="1321" y="2063"/>
                      <a:pt x="1321" y="2063"/>
                      <a:pt x="1321" y="2063"/>
                    </a:cubicBezTo>
                    <a:cubicBezTo>
                      <a:pt x="1328" y="2079"/>
                      <a:pt x="1328" y="2079"/>
                      <a:pt x="1328" y="2079"/>
                    </a:cubicBezTo>
                    <a:cubicBezTo>
                      <a:pt x="1322" y="2092"/>
                      <a:pt x="1322" y="2092"/>
                      <a:pt x="1322" y="2092"/>
                    </a:cubicBezTo>
                    <a:cubicBezTo>
                      <a:pt x="1333" y="2109"/>
                      <a:pt x="1333" y="2109"/>
                      <a:pt x="1333" y="2109"/>
                    </a:cubicBezTo>
                    <a:cubicBezTo>
                      <a:pt x="1326" y="2122"/>
                      <a:pt x="1326" y="2122"/>
                      <a:pt x="1326" y="2122"/>
                    </a:cubicBezTo>
                    <a:cubicBezTo>
                      <a:pt x="1316" y="2133"/>
                      <a:pt x="1316" y="2133"/>
                      <a:pt x="1316" y="2133"/>
                    </a:cubicBezTo>
                    <a:cubicBezTo>
                      <a:pt x="1304" y="2129"/>
                      <a:pt x="1304" y="2129"/>
                      <a:pt x="1304" y="2129"/>
                    </a:cubicBezTo>
                    <a:cubicBezTo>
                      <a:pt x="1295" y="2134"/>
                      <a:pt x="1295" y="2134"/>
                      <a:pt x="1295" y="2134"/>
                    </a:cubicBezTo>
                    <a:cubicBezTo>
                      <a:pt x="1286" y="2143"/>
                      <a:pt x="1286" y="2143"/>
                      <a:pt x="1286" y="2143"/>
                    </a:cubicBezTo>
                    <a:cubicBezTo>
                      <a:pt x="1286" y="2156"/>
                      <a:pt x="1286" y="2156"/>
                      <a:pt x="1286" y="2156"/>
                    </a:cubicBezTo>
                    <a:cubicBezTo>
                      <a:pt x="1278" y="2164"/>
                      <a:pt x="1278" y="2164"/>
                      <a:pt x="1278" y="2164"/>
                    </a:cubicBezTo>
                    <a:cubicBezTo>
                      <a:pt x="1270" y="2172"/>
                      <a:pt x="1270" y="2172"/>
                      <a:pt x="1270" y="2172"/>
                    </a:cubicBezTo>
                    <a:cubicBezTo>
                      <a:pt x="1271" y="2183"/>
                      <a:pt x="1271" y="2183"/>
                      <a:pt x="1271" y="2183"/>
                    </a:cubicBezTo>
                    <a:cubicBezTo>
                      <a:pt x="1282" y="2186"/>
                      <a:pt x="1282" y="2186"/>
                      <a:pt x="1282" y="2186"/>
                    </a:cubicBezTo>
                    <a:cubicBezTo>
                      <a:pt x="1295" y="2200"/>
                      <a:pt x="1295" y="2200"/>
                      <a:pt x="1295" y="2200"/>
                    </a:cubicBezTo>
                    <a:cubicBezTo>
                      <a:pt x="1301" y="2215"/>
                      <a:pt x="1301" y="2215"/>
                      <a:pt x="1301" y="2215"/>
                    </a:cubicBezTo>
                    <a:cubicBezTo>
                      <a:pt x="1308" y="2222"/>
                      <a:pt x="1308" y="2222"/>
                      <a:pt x="1308" y="2222"/>
                    </a:cubicBezTo>
                    <a:cubicBezTo>
                      <a:pt x="1323" y="2236"/>
                      <a:pt x="1323" y="2236"/>
                      <a:pt x="1323" y="2236"/>
                    </a:cubicBezTo>
                    <a:cubicBezTo>
                      <a:pt x="1330" y="2253"/>
                      <a:pt x="1330" y="2253"/>
                      <a:pt x="1330" y="2253"/>
                    </a:cubicBezTo>
                    <a:cubicBezTo>
                      <a:pt x="1330" y="2267"/>
                      <a:pt x="1330" y="2267"/>
                      <a:pt x="1330" y="2267"/>
                    </a:cubicBezTo>
                    <a:cubicBezTo>
                      <a:pt x="1322" y="2283"/>
                      <a:pt x="1322" y="2283"/>
                      <a:pt x="1322" y="2283"/>
                    </a:cubicBezTo>
                    <a:cubicBezTo>
                      <a:pt x="1318" y="2297"/>
                      <a:pt x="1318" y="2297"/>
                      <a:pt x="1318" y="2297"/>
                    </a:cubicBezTo>
                    <a:cubicBezTo>
                      <a:pt x="1322" y="2301"/>
                      <a:pt x="1322" y="2301"/>
                      <a:pt x="1322" y="2301"/>
                    </a:cubicBezTo>
                    <a:cubicBezTo>
                      <a:pt x="1331" y="2302"/>
                      <a:pt x="1331" y="2302"/>
                      <a:pt x="1331" y="2302"/>
                    </a:cubicBezTo>
                    <a:cubicBezTo>
                      <a:pt x="1331" y="2293"/>
                      <a:pt x="1331" y="2293"/>
                      <a:pt x="1331" y="2293"/>
                    </a:cubicBezTo>
                    <a:cubicBezTo>
                      <a:pt x="1331" y="2286"/>
                      <a:pt x="1331" y="2286"/>
                      <a:pt x="1331" y="2286"/>
                    </a:cubicBezTo>
                    <a:cubicBezTo>
                      <a:pt x="1337" y="2280"/>
                      <a:pt x="1337" y="2280"/>
                      <a:pt x="1337" y="2280"/>
                    </a:cubicBezTo>
                    <a:cubicBezTo>
                      <a:pt x="1341" y="2268"/>
                      <a:pt x="1341" y="2268"/>
                      <a:pt x="1341" y="2268"/>
                    </a:cubicBezTo>
                    <a:cubicBezTo>
                      <a:pt x="1338" y="2257"/>
                      <a:pt x="1338" y="2257"/>
                      <a:pt x="1338" y="2257"/>
                    </a:cubicBezTo>
                    <a:cubicBezTo>
                      <a:pt x="1341" y="2240"/>
                      <a:pt x="1341" y="2240"/>
                      <a:pt x="1341" y="2240"/>
                    </a:cubicBezTo>
                    <a:cubicBezTo>
                      <a:pt x="1341" y="2228"/>
                      <a:pt x="1341" y="2228"/>
                      <a:pt x="1341" y="2228"/>
                    </a:cubicBezTo>
                    <a:cubicBezTo>
                      <a:pt x="1353" y="2241"/>
                      <a:pt x="1353" y="2241"/>
                      <a:pt x="1353" y="2241"/>
                    </a:cubicBezTo>
                    <a:cubicBezTo>
                      <a:pt x="1355" y="2243"/>
                      <a:pt x="1355" y="2243"/>
                      <a:pt x="1355" y="2243"/>
                    </a:cubicBezTo>
                    <a:cubicBezTo>
                      <a:pt x="1355" y="2235"/>
                      <a:pt x="1355" y="2235"/>
                      <a:pt x="1355" y="2235"/>
                    </a:cubicBezTo>
                    <a:cubicBezTo>
                      <a:pt x="1361" y="2220"/>
                      <a:pt x="1361" y="2220"/>
                      <a:pt x="1361" y="2220"/>
                    </a:cubicBezTo>
                    <a:cubicBezTo>
                      <a:pt x="1369" y="2228"/>
                      <a:pt x="1369" y="2228"/>
                      <a:pt x="1369" y="2228"/>
                    </a:cubicBezTo>
                    <a:cubicBezTo>
                      <a:pt x="1369" y="2237"/>
                      <a:pt x="1369" y="2237"/>
                      <a:pt x="1369" y="2237"/>
                    </a:cubicBezTo>
                    <a:cubicBezTo>
                      <a:pt x="1377" y="2240"/>
                      <a:pt x="1377" y="2240"/>
                      <a:pt x="1377" y="2240"/>
                    </a:cubicBezTo>
                    <a:cubicBezTo>
                      <a:pt x="1390" y="2232"/>
                      <a:pt x="1390" y="2232"/>
                      <a:pt x="1390" y="2232"/>
                    </a:cubicBezTo>
                    <a:cubicBezTo>
                      <a:pt x="1407" y="2225"/>
                      <a:pt x="1407" y="2225"/>
                      <a:pt x="1407" y="2225"/>
                    </a:cubicBezTo>
                    <a:cubicBezTo>
                      <a:pt x="1415" y="2225"/>
                      <a:pt x="1415" y="2225"/>
                      <a:pt x="1415" y="2225"/>
                    </a:cubicBezTo>
                    <a:cubicBezTo>
                      <a:pt x="1424" y="2208"/>
                      <a:pt x="1424" y="2208"/>
                      <a:pt x="1424" y="2208"/>
                    </a:cubicBezTo>
                    <a:cubicBezTo>
                      <a:pt x="1433" y="2189"/>
                      <a:pt x="1433" y="2189"/>
                      <a:pt x="1433" y="2189"/>
                    </a:cubicBezTo>
                    <a:cubicBezTo>
                      <a:pt x="1446" y="2167"/>
                      <a:pt x="1446" y="2167"/>
                      <a:pt x="1446" y="2167"/>
                    </a:cubicBezTo>
                    <a:cubicBezTo>
                      <a:pt x="1446" y="2153"/>
                      <a:pt x="1446" y="2153"/>
                      <a:pt x="1446" y="2153"/>
                    </a:cubicBezTo>
                    <a:cubicBezTo>
                      <a:pt x="1447" y="2121"/>
                      <a:pt x="1447" y="2121"/>
                      <a:pt x="1447" y="2121"/>
                    </a:cubicBezTo>
                    <a:cubicBezTo>
                      <a:pt x="1443" y="2096"/>
                      <a:pt x="1443" y="2096"/>
                      <a:pt x="1443" y="2096"/>
                    </a:cubicBezTo>
                    <a:cubicBezTo>
                      <a:pt x="1447" y="2072"/>
                      <a:pt x="1447" y="2072"/>
                      <a:pt x="1447" y="2072"/>
                    </a:cubicBezTo>
                    <a:cubicBezTo>
                      <a:pt x="1447" y="2040"/>
                      <a:pt x="1447" y="2040"/>
                      <a:pt x="1447" y="2040"/>
                    </a:cubicBezTo>
                    <a:cubicBezTo>
                      <a:pt x="1447" y="2014"/>
                      <a:pt x="1447" y="2014"/>
                      <a:pt x="1447" y="2014"/>
                    </a:cubicBezTo>
                    <a:cubicBezTo>
                      <a:pt x="1451" y="2000"/>
                      <a:pt x="1451" y="2000"/>
                      <a:pt x="1451" y="2000"/>
                    </a:cubicBezTo>
                    <a:cubicBezTo>
                      <a:pt x="1451" y="1975"/>
                      <a:pt x="1451" y="1975"/>
                      <a:pt x="1451" y="1975"/>
                    </a:cubicBezTo>
                    <a:cubicBezTo>
                      <a:pt x="1447" y="1950"/>
                      <a:pt x="1447" y="1950"/>
                      <a:pt x="1447" y="1950"/>
                    </a:cubicBezTo>
                    <a:cubicBezTo>
                      <a:pt x="1443" y="1930"/>
                      <a:pt x="1443" y="1930"/>
                      <a:pt x="1443" y="1930"/>
                    </a:cubicBezTo>
                    <a:cubicBezTo>
                      <a:pt x="1438" y="1909"/>
                      <a:pt x="1438" y="1909"/>
                      <a:pt x="1438" y="1909"/>
                    </a:cubicBezTo>
                    <a:cubicBezTo>
                      <a:pt x="1431" y="1890"/>
                      <a:pt x="1431" y="1890"/>
                      <a:pt x="1431" y="1890"/>
                    </a:cubicBezTo>
                    <a:cubicBezTo>
                      <a:pt x="1431" y="1865"/>
                      <a:pt x="1431" y="1865"/>
                      <a:pt x="1431" y="1865"/>
                    </a:cubicBezTo>
                    <a:cubicBezTo>
                      <a:pt x="1424" y="1841"/>
                      <a:pt x="1424" y="1841"/>
                      <a:pt x="1424" y="1841"/>
                    </a:cubicBezTo>
                    <a:cubicBezTo>
                      <a:pt x="1428" y="1816"/>
                      <a:pt x="1428" y="1816"/>
                      <a:pt x="1428" y="1816"/>
                    </a:cubicBezTo>
                    <a:cubicBezTo>
                      <a:pt x="1428" y="1789"/>
                      <a:pt x="1428" y="1789"/>
                      <a:pt x="1428" y="1789"/>
                    </a:cubicBezTo>
                    <a:cubicBezTo>
                      <a:pt x="1418" y="1780"/>
                      <a:pt x="1418" y="1780"/>
                      <a:pt x="1418" y="1780"/>
                    </a:cubicBezTo>
                    <a:cubicBezTo>
                      <a:pt x="1406" y="1760"/>
                      <a:pt x="1406" y="1760"/>
                      <a:pt x="1406" y="1760"/>
                    </a:cubicBezTo>
                    <a:cubicBezTo>
                      <a:pt x="1402" y="1751"/>
                      <a:pt x="1402" y="1751"/>
                      <a:pt x="1402" y="1751"/>
                    </a:cubicBezTo>
                    <a:cubicBezTo>
                      <a:pt x="1393" y="1735"/>
                      <a:pt x="1393" y="1735"/>
                      <a:pt x="1393" y="1735"/>
                    </a:cubicBezTo>
                    <a:cubicBezTo>
                      <a:pt x="1380" y="1722"/>
                      <a:pt x="1380" y="1722"/>
                      <a:pt x="1380" y="1722"/>
                    </a:cubicBezTo>
                    <a:cubicBezTo>
                      <a:pt x="1376" y="1710"/>
                      <a:pt x="1376" y="1710"/>
                      <a:pt x="1376" y="1710"/>
                    </a:cubicBezTo>
                    <a:cubicBezTo>
                      <a:pt x="1370" y="1704"/>
                      <a:pt x="1370" y="1704"/>
                      <a:pt x="1370" y="1704"/>
                    </a:cubicBezTo>
                    <a:cubicBezTo>
                      <a:pt x="1353" y="1687"/>
                      <a:pt x="1353" y="1687"/>
                      <a:pt x="1353" y="1687"/>
                    </a:cubicBezTo>
                    <a:cubicBezTo>
                      <a:pt x="1339" y="1667"/>
                      <a:pt x="1339" y="1667"/>
                      <a:pt x="1339" y="1667"/>
                    </a:cubicBezTo>
                    <a:cubicBezTo>
                      <a:pt x="1330" y="1640"/>
                      <a:pt x="1330" y="1640"/>
                      <a:pt x="1330" y="1640"/>
                    </a:cubicBezTo>
                    <a:cubicBezTo>
                      <a:pt x="1328" y="1615"/>
                      <a:pt x="1328" y="1615"/>
                      <a:pt x="1328" y="1615"/>
                    </a:cubicBezTo>
                    <a:cubicBezTo>
                      <a:pt x="1322" y="1602"/>
                      <a:pt x="1322" y="1602"/>
                      <a:pt x="1322" y="1602"/>
                    </a:cubicBezTo>
                    <a:cubicBezTo>
                      <a:pt x="1316" y="1597"/>
                      <a:pt x="1316" y="1597"/>
                      <a:pt x="1316" y="1597"/>
                    </a:cubicBezTo>
                    <a:cubicBezTo>
                      <a:pt x="1304" y="1599"/>
                      <a:pt x="1304" y="1599"/>
                      <a:pt x="1304" y="1599"/>
                    </a:cubicBezTo>
                    <a:cubicBezTo>
                      <a:pt x="1293" y="1588"/>
                      <a:pt x="1293" y="1588"/>
                      <a:pt x="1293" y="1588"/>
                    </a:cubicBezTo>
                    <a:cubicBezTo>
                      <a:pt x="1291" y="1580"/>
                      <a:pt x="1291" y="1580"/>
                      <a:pt x="1291" y="1580"/>
                    </a:cubicBezTo>
                    <a:cubicBezTo>
                      <a:pt x="1280" y="1580"/>
                      <a:pt x="1280" y="1580"/>
                      <a:pt x="1280" y="1580"/>
                    </a:cubicBezTo>
                    <a:cubicBezTo>
                      <a:pt x="1265" y="1580"/>
                      <a:pt x="1265" y="1580"/>
                      <a:pt x="1265" y="1580"/>
                    </a:cubicBezTo>
                    <a:cubicBezTo>
                      <a:pt x="1271" y="1569"/>
                      <a:pt x="1271" y="1569"/>
                      <a:pt x="1271" y="1569"/>
                    </a:cubicBezTo>
                    <a:cubicBezTo>
                      <a:pt x="1276" y="1565"/>
                      <a:pt x="1276" y="1565"/>
                      <a:pt x="1276" y="1565"/>
                    </a:cubicBezTo>
                    <a:cubicBezTo>
                      <a:pt x="1281" y="1560"/>
                      <a:pt x="1281" y="1560"/>
                      <a:pt x="1281" y="1560"/>
                    </a:cubicBezTo>
                    <a:cubicBezTo>
                      <a:pt x="1275" y="1554"/>
                      <a:pt x="1275" y="1554"/>
                      <a:pt x="1275" y="1554"/>
                    </a:cubicBezTo>
                    <a:cubicBezTo>
                      <a:pt x="1273" y="1554"/>
                      <a:pt x="1270" y="1556"/>
                      <a:pt x="1267" y="1557"/>
                    </a:cubicBezTo>
                    <a:cubicBezTo>
                      <a:pt x="1265" y="1557"/>
                      <a:pt x="1264" y="1557"/>
                      <a:pt x="1263" y="1557"/>
                    </a:cubicBezTo>
                    <a:cubicBezTo>
                      <a:pt x="1263" y="1557"/>
                      <a:pt x="1263" y="1557"/>
                      <a:pt x="1263" y="1557"/>
                    </a:cubicBezTo>
                    <a:cubicBezTo>
                      <a:pt x="1262" y="1557"/>
                      <a:pt x="1260" y="1557"/>
                      <a:pt x="1259" y="1558"/>
                    </a:cubicBezTo>
                    <a:cubicBezTo>
                      <a:pt x="1257" y="1558"/>
                      <a:pt x="1255" y="1558"/>
                      <a:pt x="1252" y="1559"/>
                    </a:cubicBezTo>
                    <a:cubicBezTo>
                      <a:pt x="1248" y="1559"/>
                      <a:pt x="1244" y="1560"/>
                      <a:pt x="1244" y="1560"/>
                    </a:cubicBezTo>
                    <a:cubicBezTo>
                      <a:pt x="1243" y="1560"/>
                      <a:pt x="1243" y="1560"/>
                      <a:pt x="1243" y="1560"/>
                    </a:cubicBezTo>
                    <a:cubicBezTo>
                      <a:pt x="1237" y="1554"/>
                      <a:pt x="1237" y="1554"/>
                      <a:pt x="1237" y="1554"/>
                    </a:cubicBezTo>
                    <a:cubicBezTo>
                      <a:pt x="1223" y="1552"/>
                      <a:pt x="1223" y="1552"/>
                      <a:pt x="1223" y="1552"/>
                    </a:cubicBezTo>
                    <a:cubicBezTo>
                      <a:pt x="1206" y="1552"/>
                      <a:pt x="1206" y="1552"/>
                      <a:pt x="1206" y="1552"/>
                    </a:cubicBezTo>
                    <a:cubicBezTo>
                      <a:pt x="1192" y="1555"/>
                      <a:pt x="1192" y="1555"/>
                      <a:pt x="1192" y="1555"/>
                    </a:cubicBezTo>
                    <a:cubicBezTo>
                      <a:pt x="1185" y="1562"/>
                      <a:pt x="1185" y="1562"/>
                      <a:pt x="1185" y="1562"/>
                    </a:cubicBezTo>
                    <a:cubicBezTo>
                      <a:pt x="1175" y="1568"/>
                      <a:pt x="1175" y="1568"/>
                      <a:pt x="1175" y="1568"/>
                    </a:cubicBezTo>
                    <a:cubicBezTo>
                      <a:pt x="1181" y="1580"/>
                      <a:pt x="1181" y="1580"/>
                      <a:pt x="1181" y="1580"/>
                    </a:cubicBezTo>
                    <a:cubicBezTo>
                      <a:pt x="1187" y="1591"/>
                      <a:pt x="1187" y="1591"/>
                      <a:pt x="1187" y="1591"/>
                    </a:cubicBezTo>
                    <a:cubicBezTo>
                      <a:pt x="1194" y="1598"/>
                      <a:pt x="1194" y="1598"/>
                      <a:pt x="1194" y="1598"/>
                    </a:cubicBezTo>
                    <a:cubicBezTo>
                      <a:pt x="1191" y="1613"/>
                      <a:pt x="1191" y="1613"/>
                      <a:pt x="1191" y="1613"/>
                    </a:cubicBezTo>
                    <a:cubicBezTo>
                      <a:pt x="1183" y="1607"/>
                      <a:pt x="1183" y="1607"/>
                      <a:pt x="1183" y="1607"/>
                    </a:cubicBezTo>
                    <a:cubicBezTo>
                      <a:pt x="1179" y="1609"/>
                      <a:pt x="1179" y="1609"/>
                      <a:pt x="1179" y="1609"/>
                    </a:cubicBezTo>
                    <a:cubicBezTo>
                      <a:pt x="1173" y="1619"/>
                      <a:pt x="1173" y="1619"/>
                      <a:pt x="1173" y="1619"/>
                    </a:cubicBezTo>
                    <a:cubicBezTo>
                      <a:pt x="1173" y="1626"/>
                      <a:pt x="1173" y="1626"/>
                      <a:pt x="1173" y="1626"/>
                    </a:cubicBezTo>
                    <a:cubicBezTo>
                      <a:pt x="1155" y="1633"/>
                      <a:pt x="1155" y="1633"/>
                      <a:pt x="1155" y="1633"/>
                    </a:cubicBezTo>
                    <a:cubicBezTo>
                      <a:pt x="1155" y="1621"/>
                      <a:pt x="1155" y="1621"/>
                      <a:pt x="1155" y="1621"/>
                    </a:cubicBezTo>
                    <a:cubicBezTo>
                      <a:pt x="1155" y="1610"/>
                      <a:pt x="1155" y="1610"/>
                      <a:pt x="1155" y="1610"/>
                    </a:cubicBezTo>
                    <a:cubicBezTo>
                      <a:pt x="1153" y="1608"/>
                      <a:pt x="1153" y="1608"/>
                      <a:pt x="1153" y="1608"/>
                    </a:cubicBezTo>
                    <a:cubicBezTo>
                      <a:pt x="1149" y="1609"/>
                      <a:pt x="1149" y="1609"/>
                      <a:pt x="1149" y="1609"/>
                    </a:cubicBezTo>
                    <a:cubicBezTo>
                      <a:pt x="1139" y="1602"/>
                      <a:pt x="1139" y="1602"/>
                      <a:pt x="1139" y="1602"/>
                    </a:cubicBezTo>
                    <a:cubicBezTo>
                      <a:pt x="1139" y="1601"/>
                      <a:pt x="1139" y="1601"/>
                      <a:pt x="1139" y="1601"/>
                    </a:cubicBezTo>
                    <a:cubicBezTo>
                      <a:pt x="1139" y="1599"/>
                      <a:pt x="1139" y="1599"/>
                      <a:pt x="1139" y="1599"/>
                    </a:cubicBezTo>
                    <a:cubicBezTo>
                      <a:pt x="1136" y="1603"/>
                      <a:pt x="1136" y="1603"/>
                      <a:pt x="1136" y="1603"/>
                    </a:cubicBezTo>
                    <a:cubicBezTo>
                      <a:pt x="1136" y="1611"/>
                      <a:pt x="1136" y="1611"/>
                      <a:pt x="1136" y="1611"/>
                    </a:cubicBezTo>
                    <a:cubicBezTo>
                      <a:pt x="1145" y="1615"/>
                      <a:pt x="1145" y="1615"/>
                      <a:pt x="1145" y="1615"/>
                    </a:cubicBezTo>
                    <a:cubicBezTo>
                      <a:pt x="1145" y="1627"/>
                      <a:pt x="1145" y="1627"/>
                      <a:pt x="1145" y="1627"/>
                    </a:cubicBezTo>
                    <a:cubicBezTo>
                      <a:pt x="1136" y="1636"/>
                      <a:pt x="1136" y="1636"/>
                      <a:pt x="1136" y="1636"/>
                    </a:cubicBezTo>
                    <a:cubicBezTo>
                      <a:pt x="1127" y="1627"/>
                      <a:pt x="1127" y="1627"/>
                      <a:pt x="1127" y="1627"/>
                    </a:cubicBezTo>
                    <a:cubicBezTo>
                      <a:pt x="1120" y="1614"/>
                      <a:pt x="1120" y="1614"/>
                      <a:pt x="1120" y="1614"/>
                    </a:cubicBezTo>
                    <a:cubicBezTo>
                      <a:pt x="1120" y="1607"/>
                      <a:pt x="1120" y="1607"/>
                      <a:pt x="1120" y="1607"/>
                    </a:cubicBezTo>
                    <a:cubicBezTo>
                      <a:pt x="1113" y="1603"/>
                      <a:pt x="1113" y="1603"/>
                      <a:pt x="1113" y="1603"/>
                    </a:cubicBezTo>
                    <a:cubicBezTo>
                      <a:pt x="1107" y="1597"/>
                      <a:pt x="1107" y="1597"/>
                      <a:pt x="1107" y="1597"/>
                    </a:cubicBezTo>
                    <a:cubicBezTo>
                      <a:pt x="1099" y="1606"/>
                      <a:pt x="1099" y="1606"/>
                      <a:pt x="1099" y="1606"/>
                    </a:cubicBezTo>
                    <a:cubicBezTo>
                      <a:pt x="1090" y="1615"/>
                      <a:pt x="1090" y="1615"/>
                      <a:pt x="1090" y="1615"/>
                    </a:cubicBezTo>
                    <a:cubicBezTo>
                      <a:pt x="1079" y="1615"/>
                      <a:pt x="1079" y="1615"/>
                      <a:pt x="1079" y="1615"/>
                    </a:cubicBezTo>
                    <a:cubicBezTo>
                      <a:pt x="1071" y="1623"/>
                      <a:pt x="1071" y="1623"/>
                      <a:pt x="1071" y="1623"/>
                    </a:cubicBezTo>
                    <a:cubicBezTo>
                      <a:pt x="1059" y="1623"/>
                      <a:pt x="1059" y="1623"/>
                      <a:pt x="1059" y="1623"/>
                    </a:cubicBezTo>
                    <a:cubicBezTo>
                      <a:pt x="1052" y="1607"/>
                      <a:pt x="1052" y="1607"/>
                      <a:pt x="1052" y="1607"/>
                    </a:cubicBezTo>
                    <a:cubicBezTo>
                      <a:pt x="1057" y="1592"/>
                      <a:pt x="1057" y="1592"/>
                      <a:pt x="1057" y="1592"/>
                    </a:cubicBezTo>
                    <a:cubicBezTo>
                      <a:pt x="1057" y="1575"/>
                      <a:pt x="1057" y="1575"/>
                      <a:pt x="1057" y="1575"/>
                    </a:cubicBezTo>
                    <a:cubicBezTo>
                      <a:pt x="1067" y="1559"/>
                      <a:pt x="1067" y="1559"/>
                      <a:pt x="1067" y="1559"/>
                    </a:cubicBezTo>
                    <a:cubicBezTo>
                      <a:pt x="1067" y="1540"/>
                      <a:pt x="1067" y="1540"/>
                      <a:pt x="1067" y="1540"/>
                    </a:cubicBezTo>
                    <a:cubicBezTo>
                      <a:pt x="1073" y="1518"/>
                      <a:pt x="1073" y="1518"/>
                      <a:pt x="1073" y="1518"/>
                    </a:cubicBezTo>
                    <a:cubicBezTo>
                      <a:pt x="1073" y="1500"/>
                      <a:pt x="1073" y="1500"/>
                      <a:pt x="1073" y="1500"/>
                    </a:cubicBezTo>
                    <a:cubicBezTo>
                      <a:pt x="1073" y="1485"/>
                      <a:pt x="1073" y="1485"/>
                      <a:pt x="1073" y="1485"/>
                    </a:cubicBezTo>
                    <a:cubicBezTo>
                      <a:pt x="1067" y="1477"/>
                      <a:pt x="1067" y="1477"/>
                      <a:pt x="1067" y="1477"/>
                    </a:cubicBezTo>
                    <a:cubicBezTo>
                      <a:pt x="1067" y="1454"/>
                      <a:pt x="1067" y="1454"/>
                      <a:pt x="1067" y="1454"/>
                    </a:cubicBezTo>
                    <a:cubicBezTo>
                      <a:pt x="1071" y="1437"/>
                      <a:pt x="1071" y="1437"/>
                      <a:pt x="1071" y="1437"/>
                    </a:cubicBezTo>
                    <a:cubicBezTo>
                      <a:pt x="1071" y="1413"/>
                      <a:pt x="1071" y="1413"/>
                      <a:pt x="1071" y="1413"/>
                    </a:cubicBezTo>
                    <a:cubicBezTo>
                      <a:pt x="1071" y="1395"/>
                      <a:pt x="1071" y="1395"/>
                      <a:pt x="1071" y="1395"/>
                    </a:cubicBezTo>
                    <a:cubicBezTo>
                      <a:pt x="1078" y="1382"/>
                      <a:pt x="1078" y="1382"/>
                      <a:pt x="1078" y="1382"/>
                    </a:cubicBezTo>
                    <a:cubicBezTo>
                      <a:pt x="1070" y="1374"/>
                      <a:pt x="1070" y="1374"/>
                      <a:pt x="1070" y="1374"/>
                    </a:cubicBezTo>
                    <a:cubicBezTo>
                      <a:pt x="1063" y="1358"/>
                      <a:pt x="1063" y="1358"/>
                      <a:pt x="1063" y="1358"/>
                    </a:cubicBezTo>
                    <a:cubicBezTo>
                      <a:pt x="1067" y="1335"/>
                      <a:pt x="1067" y="1335"/>
                      <a:pt x="1067" y="1335"/>
                    </a:cubicBezTo>
                    <a:cubicBezTo>
                      <a:pt x="1076" y="1326"/>
                      <a:pt x="1076" y="1326"/>
                      <a:pt x="1076" y="1326"/>
                    </a:cubicBezTo>
                    <a:cubicBezTo>
                      <a:pt x="1066" y="1305"/>
                      <a:pt x="1066" y="1305"/>
                      <a:pt x="1066" y="1305"/>
                    </a:cubicBezTo>
                    <a:cubicBezTo>
                      <a:pt x="1068" y="1282"/>
                      <a:pt x="1068" y="1282"/>
                      <a:pt x="1068" y="1282"/>
                    </a:cubicBezTo>
                    <a:cubicBezTo>
                      <a:pt x="1080" y="1259"/>
                      <a:pt x="1080" y="1259"/>
                      <a:pt x="1080" y="1259"/>
                    </a:cubicBezTo>
                    <a:cubicBezTo>
                      <a:pt x="1091" y="1247"/>
                      <a:pt x="1091" y="1247"/>
                      <a:pt x="1091" y="1247"/>
                    </a:cubicBezTo>
                    <a:cubicBezTo>
                      <a:pt x="1102" y="1229"/>
                      <a:pt x="1102" y="1229"/>
                      <a:pt x="1102" y="1229"/>
                    </a:cubicBezTo>
                    <a:cubicBezTo>
                      <a:pt x="1112" y="1220"/>
                      <a:pt x="1112" y="1220"/>
                      <a:pt x="1112" y="1220"/>
                    </a:cubicBezTo>
                    <a:cubicBezTo>
                      <a:pt x="1127" y="1204"/>
                      <a:pt x="1127" y="1204"/>
                      <a:pt x="1127" y="1204"/>
                    </a:cubicBezTo>
                    <a:cubicBezTo>
                      <a:pt x="1143" y="1204"/>
                      <a:pt x="1143" y="1204"/>
                      <a:pt x="1143" y="1204"/>
                    </a:cubicBezTo>
                    <a:cubicBezTo>
                      <a:pt x="1152" y="1198"/>
                      <a:pt x="1152" y="1198"/>
                      <a:pt x="1152" y="1198"/>
                    </a:cubicBezTo>
                    <a:cubicBezTo>
                      <a:pt x="1149" y="1196"/>
                      <a:pt x="1149" y="1196"/>
                      <a:pt x="1149" y="1196"/>
                    </a:cubicBezTo>
                    <a:cubicBezTo>
                      <a:pt x="1143" y="1186"/>
                      <a:pt x="1143" y="1186"/>
                      <a:pt x="1143" y="1186"/>
                    </a:cubicBezTo>
                    <a:cubicBezTo>
                      <a:pt x="1153" y="1177"/>
                      <a:pt x="1153" y="1177"/>
                      <a:pt x="1153" y="1177"/>
                    </a:cubicBezTo>
                    <a:cubicBezTo>
                      <a:pt x="1161" y="1177"/>
                      <a:pt x="1161" y="1177"/>
                      <a:pt x="1161" y="1177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79" y="1159"/>
                      <a:pt x="1179" y="1159"/>
                      <a:pt x="1179" y="1159"/>
                    </a:cubicBezTo>
                    <a:cubicBezTo>
                      <a:pt x="1174" y="1142"/>
                      <a:pt x="1174" y="1142"/>
                      <a:pt x="1174" y="1142"/>
                    </a:cubicBezTo>
                    <a:cubicBezTo>
                      <a:pt x="1190" y="1148"/>
                      <a:pt x="1190" y="1148"/>
                      <a:pt x="1190" y="1148"/>
                    </a:cubicBezTo>
                    <a:cubicBezTo>
                      <a:pt x="1197" y="1141"/>
                      <a:pt x="1197" y="1141"/>
                      <a:pt x="1197" y="1141"/>
                    </a:cubicBezTo>
                    <a:cubicBezTo>
                      <a:pt x="1190" y="1135"/>
                      <a:pt x="1190" y="1135"/>
                      <a:pt x="1190" y="1135"/>
                    </a:cubicBezTo>
                    <a:cubicBezTo>
                      <a:pt x="1187" y="1121"/>
                      <a:pt x="1187" y="1121"/>
                      <a:pt x="1187" y="1121"/>
                    </a:cubicBezTo>
                    <a:cubicBezTo>
                      <a:pt x="1190" y="1110"/>
                      <a:pt x="1190" y="1110"/>
                      <a:pt x="1190" y="1110"/>
                    </a:cubicBezTo>
                    <a:cubicBezTo>
                      <a:pt x="1200" y="1101"/>
                      <a:pt x="1200" y="1101"/>
                      <a:pt x="1200" y="1101"/>
                    </a:cubicBezTo>
                    <a:cubicBezTo>
                      <a:pt x="1210" y="1098"/>
                      <a:pt x="1210" y="1098"/>
                      <a:pt x="1210" y="1098"/>
                    </a:cubicBezTo>
                    <a:cubicBezTo>
                      <a:pt x="1219" y="1087"/>
                      <a:pt x="1219" y="1087"/>
                      <a:pt x="1219" y="1087"/>
                    </a:cubicBezTo>
                    <a:cubicBezTo>
                      <a:pt x="1237" y="1079"/>
                      <a:pt x="1237" y="1079"/>
                      <a:pt x="1237" y="1079"/>
                    </a:cubicBezTo>
                    <a:cubicBezTo>
                      <a:pt x="1237" y="1072"/>
                      <a:pt x="1237" y="1072"/>
                      <a:pt x="1237" y="1072"/>
                    </a:cubicBezTo>
                    <a:cubicBezTo>
                      <a:pt x="1251" y="1070"/>
                      <a:pt x="1251" y="1070"/>
                      <a:pt x="1251" y="1070"/>
                    </a:cubicBezTo>
                    <a:cubicBezTo>
                      <a:pt x="1264" y="1065"/>
                      <a:pt x="1264" y="1065"/>
                      <a:pt x="1264" y="1065"/>
                    </a:cubicBezTo>
                    <a:cubicBezTo>
                      <a:pt x="1273" y="1073"/>
                      <a:pt x="1273" y="1073"/>
                      <a:pt x="1273" y="1073"/>
                    </a:cubicBezTo>
                    <a:cubicBezTo>
                      <a:pt x="1260" y="1078"/>
                      <a:pt x="1260" y="1078"/>
                      <a:pt x="1260" y="1078"/>
                    </a:cubicBezTo>
                    <a:cubicBezTo>
                      <a:pt x="1257" y="1085"/>
                      <a:pt x="1257" y="1085"/>
                      <a:pt x="1257" y="1085"/>
                    </a:cubicBezTo>
                    <a:cubicBezTo>
                      <a:pt x="1257" y="1092"/>
                      <a:pt x="1257" y="1092"/>
                      <a:pt x="1257" y="1092"/>
                    </a:cubicBezTo>
                    <a:cubicBezTo>
                      <a:pt x="1258" y="1092"/>
                      <a:pt x="1260" y="1093"/>
                      <a:pt x="1261" y="1094"/>
                    </a:cubicBezTo>
                    <a:cubicBezTo>
                      <a:pt x="1262" y="1095"/>
                      <a:pt x="1263" y="1095"/>
                      <a:pt x="1263" y="1096"/>
                    </a:cubicBezTo>
                    <a:cubicBezTo>
                      <a:pt x="1264" y="1097"/>
                      <a:pt x="1264" y="1097"/>
                      <a:pt x="1264" y="1098"/>
                    </a:cubicBezTo>
                    <a:cubicBezTo>
                      <a:pt x="1264" y="1098"/>
                      <a:pt x="1264" y="1098"/>
                      <a:pt x="1264" y="1098"/>
                    </a:cubicBezTo>
                    <a:cubicBezTo>
                      <a:pt x="1265" y="1098"/>
                      <a:pt x="1267" y="1098"/>
                      <a:pt x="1269" y="1098"/>
                    </a:cubicBezTo>
                    <a:cubicBezTo>
                      <a:pt x="1271" y="1097"/>
                      <a:pt x="1272" y="1097"/>
                      <a:pt x="1273" y="1097"/>
                    </a:cubicBezTo>
                    <a:cubicBezTo>
                      <a:pt x="1277" y="1086"/>
                      <a:pt x="1277" y="1086"/>
                      <a:pt x="1277" y="1086"/>
                    </a:cubicBezTo>
                    <a:cubicBezTo>
                      <a:pt x="1277" y="1071"/>
                      <a:pt x="1277" y="1071"/>
                      <a:pt x="1277" y="1071"/>
                    </a:cubicBezTo>
                    <a:cubicBezTo>
                      <a:pt x="1290" y="1065"/>
                      <a:pt x="1290" y="1065"/>
                      <a:pt x="1290" y="1065"/>
                    </a:cubicBezTo>
                    <a:cubicBezTo>
                      <a:pt x="1291" y="1057"/>
                      <a:pt x="1291" y="1057"/>
                      <a:pt x="1291" y="1057"/>
                    </a:cubicBezTo>
                    <a:cubicBezTo>
                      <a:pt x="1286" y="1032"/>
                      <a:pt x="1286" y="1032"/>
                      <a:pt x="1286" y="1032"/>
                    </a:cubicBezTo>
                    <a:cubicBezTo>
                      <a:pt x="1307" y="1028"/>
                      <a:pt x="1307" y="1028"/>
                      <a:pt x="1307" y="1028"/>
                    </a:cubicBezTo>
                    <a:cubicBezTo>
                      <a:pt x="1307" y="1010"/>
                      <a:pt x="1307" y="1010"/>
                      <a:pt x="1307" y="1010"/>
                    </a:cubicBezTo>
                    <a:cubicBezTo>
                      <a:pt x="1317" y="1007"/>
                      <a:pt x="1317" y="1007"/>
                      <a:pt x="1317" y="1007"/>
                    </a:cubicBezTo>
                    <a:cubicBezTo>
                      <a:pt x="1318" y="998"/>
                      <a:pt x="1318" y="998"/>
                      <a:pt x="1318" y="998"/>
                    </a:cubicBezTo>
                    <a:cubicBezTo>
                      <a:pt x="1311" y="998"/>
                      <a:pt x="1311" y="998"/>
                      <a:pt x="1311" y="998"/>
                    </a:cubicBezTo>
                    <a:cubicBezTo>
                      <a:pt x="1306" y="1003"/>
                      <a:pt x="1306" y="1003"/>
                      <a:pt x="1306" y="1003"/>
                    </a:cubicBezTo>
                    <a:cubicBezTo>
                      <a:pt x="1298" y="1011"/>
                      <a:pt x="1298" y="1011"/>
                      <a:pt x="1298" y="1011"/>
                    </a:cubicBezTo>
                    <a:cubicBezTo>
                      <a:pt x="1287" y="1012"/>
                      <a:pt x="1287" y="1012"/>
                      <a:pt x="1287" y="1012"/>
                    </a:cubicBezTo>
                    <a:cubicBezTo>
                      <a:pt x="1277" y="1001"/>
                      <a:pt x="1277" y="1001"/>
                      <a:pt x="1277" y="1001"/>
                    </a:cubicBezTo>
                    <a:cubicBezTo>
                      <a:pt x="1277" y="989"/>
                      <a:pt x="1277" y="989"/>
                      <a:pt x="1277" y="989"/>
                    </a:cubicBezTo>
                    <a:cubicBezTo>
                      <a:pt x="1266" y="979"/>
                      <a:pt x="1266" y="979"/>
                      <a:pt x="1266" y="979"/>
                    </a:cubicBezTo>
                    <a:cubicBezTo>
                      <a:pt x="1262" y="951"/>
                      <a:pt x="1262" y="951"/>
                      <a:pt x="1262" y="951"/>
                    </a:cubicBezTo>
                    <a:cubicBezTo>
                      <a:pt x="1262" y="932"/>
                      <a:pt x="1262" y="932"/>
                      <a:pt x="1262" y="932"/>
                    </a:cubicBezTo>
                    <a:cubicBezTo>
                      <a:pt x="1250" y="913"/>
                      <a:pt x="1250" y="913"/>
                      <a:pt x="1250" y="913"/>
                    </a:cubicBezTo>
                    <a:cubicBezTo>
                      <a:pt x="1252" y="895"/>
                      <a:pt x="1252" y="895"/>
                      <a:pt x="1252" y="895"/>
                    </a:cubicBezTo>
                    <a:cubicBezTo>
                      <a:pt x="1240" y="887"/>
                      <a:pt x="1240" y="887"/>
                      <a:pt x="1240" y="887"/>
                    </a:cubicBezTo>
                    <a:cubicBezTo>
                      <a:pt x="1239" y="856"/>
                      <a:pt x="1239" y="856"/>
                      <a:pt x="1239" y="856"/>
                    </a:cubicBezTo>
                    <a:cubicBezTo>
                      <a:pt x="1247" y="847"/>
                      <a:pt x="1247" y="847"/>
                      <a:pt x="1247" y="847"/>
                    </a:cubicBezTo>
                    <a:cubicBezTo>
                      <a:pt x="1253" y="826"/>
                      <a:pt x="1253" y="826"/>
                      <a:pt x="1253" y="826"/>
                    </a:cubicBezTo>
                    <a:cubicBezTo>
                      <a:pt x="1253" y="813"/>
                      <a:pt x="1253" y="813"/>
                      <a:pt x="1253" y="813"/>
                    </a:cubicBezTo>
                    <a:cubicBezTo>
                      <a:pt x="1271" y="813"/>
                      <a:pt x="1271" y="813"/>
                      <a:pt x="1271" y="813"/>
                    </a:cubicBezTo>
                    <a:cubicBezTo>
                      <a:pt x="1276" y="799"/>
                      <a:pt x="1276" y="799"/>
                      <a:pt x="1276" y="799"/>
                    </a:cubicBezTo>
                    <a:cubicBezTo>
                      <a:pt x="1271" y="785"/>
                      <a:pt x="1271" y="785"/>
                      <a:pt x="1271" y="785"/>
                    </a:cubicBezTo>
                    <a:cubicBezTo>
                      <a:pt x="1274" y="783"/>
                      <a:pt x="1274" y="783"/>
                      <a:pt x="1274" y="783"/>
                    </a:cubicBezTo>
                    <a:cubicBezTo>
                      <a:pt x="1293" y="801"/>
                      <a:pt x="1293" y="801"/>
                      <a:pt x="1293" y="801"/>
                    </a:cubicBezTo>
                    <a:cubicBezTo>
                      <a:pt x="1298" y="812"/>
                      <a:pt x="1298" y="812"/>
                      <a:pt x="1298" y="812"/>
                    </a:cubicBezTo>
                    <a:cubicBezTo>
                      <a:pt x="1305" y="819"/>
                      <a:pt x="1305" y="819"/>
                      <a:pt x="1305" y="819"/>
                    </a:cubicBezTo>
                    <a:cubicBezTo>
                      <a:pt x="1311" y="825"/>
                      <a:pt x="1311" y="825"/>
                      <a:pt x="1311" y="825"/>
                    </a:cubicBezTo>
                    <a:cubicBezTo>
                      <a:pt x="1311" y="810"/>
                      <a:pt x="1311" y="810"/>
                      <a:pt x="1311" y="810"/>
                    </a:cubicBezTo>
                    <a:cubicBezTo>
                      <a:pt x="1327" y="818"/>
                      <a:pt x="1327" y="818"/>
                      <a:pt x="1327" y="818"/>
                    </a:cubicBezTo>
                    <a:cubicBezTo>
                      <a:pt x="1330" y="827"/>
                      <a:pt x="1330" y="827"/>
                      <a:pt x="1330" y="827"/>
                    </a:cubicBezTo>
                    <a:cubicBezTo>
                      <a:pt x="1333" y="817"/>
                      <a:pt x="1333" y="817"/>
                      <a:pt x="1333" y="817"/>
                    </a:cubicBezTo>
                    <a:cubicBezTo>
                      <a:pt x="1332" y="792"/>
                      <a:pt x="1332" y="792"/>
                      <a:pt x="1332" y="792"/>
                    </a:cubicBezTo>
                    <a:cubicBezTo>
                      <a:pt x="1325" y="776"/>
                      <a:pt x="1325" y="776"/>
                      <a:pt x="1325" y="776"/>
                    </a:cubicBezTo>
                    <a:cubicBezTo>
                      <a:pt x="1325" y="755"/>
                      <a:pt x="1325" y="755"/>
                      <a:pt x="1325" y="755"/>
                    </a:cubicBezTo>
                    <a:cubicBezTo>
                      <a:pt x="1316" y="747"/>
                      <a:pt x="1316" y="747"/>
                      <a:pt x="1316" y="747"/>
                    </a:cubicBezTo>
                    <a:cubicBezTo>
                      <a:pt x="1324" y="735"/>
                      <a:pt x="1324" y="735"/>
                      <a:pt x="1324" y="735"/>
                    </a:cubicBezTo>
                    <a:cubicBezTo>
                      <a:pt x="1326" y="735"/>
                      <a:pt x="1326" y="735"/>
                      <a:pt x="1326" y="735"/>
                    </a:cubicBezTo>
                    <a:cubicBezTo>
                      <a:pt x="1330" y="736"/>
                      <a:pt x="1330" y="736"/>
                      <a:pt x="1330" y="736"/>
                    </a:cubicBezTo>
                    <a:cubicBezTo>
                      <a:pt x="1330" y="731"/>
                      <a:pt x="1330" y="731"/>
                      <a:pt x="1330" y="731"/>
                    </a:cubicBezTo>
                    <a:cubicBezTo>
                      <a:pt x="1318" y="731"/>
                      <a:pt x="1318" y="731"/>
                      <a:pt x="1318" y="731"/>
                    </a:cubicBezTo>
                    <a:cubicBezTo>
                      <a:pt x="1307" y="720"/>
                      <a:pt x="1307" y="720"/>
                      <a:pt x="1307" y="720"/>
                    </a:cubicBezTo>
                    <a:cubicBezTo>
                      <a:pt x="1295" y="708"/>
                      <a:pt x="1295" y="708"/>
                      <a:pt x="1295" y="708"/>
                    </a:cubicBezTo>
                    <a:cubicBezTo>
                      <a:pt x="1286" y="700"/>
                      <a:pt x="1286" y="700"/>
                      <a:pt x="1286" y="700"/>
                    </a:cubicBezTo>
                    <a:cubicBezTo>
                      <a:pt x="1291" y="688"/>
                      <a:pt x="1291" y="688"/>
                      <a:pt x="1291" y="688"/>
                    </a:cubicBezTo>
                    <a:cubicBezTo>
                      <a:pt x="1291" y="673"/>
                      <a:pt x="1291" y="673"/>
                      <a:pt x="1291" y="673"/>
                    </a:cubicBezTo>
                    <a:cubicBezTo>
                      <a:pt x="1306" y="665"/>
                      <a:pt x="1306" y="665"/>
                      <a:pt x="1306" y="665"/>
                    </a:cubicBezTo>
                    <a:cubicBezTo>
                      <a:pt x="1318" y="653"/>
                      <a:pt x="1318" y="653"/>
                      <a:pt x="1318" y="653"/>
                    </a:cubicBezTo>
                    <a:cubicBezTo>
                      <a:pt x="1325" y="661"/>
                      <a:pt x="1325" y="661"/>
                      <a:pt x="1325" y="661"/>
                    </a:cubicBezTo>
                    <a:cubicBezTo>
                      <a:pt x="1311" y="674"/>
                      <a:pt x="1311" y="674"/>
                      <a:pt x="1311" y="674"/>
                    </a:cubicBezTo>
                    <a:cubicBezTo>
                      <a:pt x="1311" y="687"/>
                      <a:pt x="1311" y="687"/>
                      <a:pt x="1311" y="687"/>
                    </a:cubicBezTo>
                    <a:cubicBezTo>
                      <a:pt x="1325" y="695"/>
                      <a:pt x="1325" y="695"/>
                      <a:pt x="1325" y="695"/>
                    </a:cubicBezTo>
                    <a:cubicBezTo>
                      <a:pt x="1334" y="707"/>
                      <a:pt x="1334" y="707"/>
                      <a:pt x="1334" y="707"/>
                    </a:cubicBezTo>
                    <a:cubicBezTo>
                      <a:pt x="1341" y="715"/>
                      <a:pt x="1341" y="715"/>
                      <a:pt x="1341" y="715"/>
                    </a:cubicBezTo>
                    <a:cubicBezTo>
                      <a:pt x="1349" y="717"/>
                      <a:pt x="1349" y="717"/>
                      <a:pt x="1349" y="717"/>
                    </a:cubicBezTo>
                    <a:cubicBezTo>
                      <a:pt x="1359" y="717"/>
                      <a:pt x="1359" y="717"/>
                      <a:pt x="1359" y="717"/>
                    </a:cubicBezTo>
                    <a:cubicBezTo>
                      <a:pt x="1368" y="735"/>
                      <a:pt x="1368" y="735"/>
                      <a:pt x="1368" y="735"/>
                    </a:cubicBezTo>
                    <a:cubicBezTo>
                      <a:pt x="1376" y="743"/>
                      <a:pt x="1376" y="743"/>
                      <a:pt x="1376" y="743"/>
                    </a:cubicBezTo>
                    <a:cubicBezTo>
                      <a:pt x="1376" y="755"/>
                      <a:pt x="1376" y="755"/>
                      <a:pt x="1376" y="755"/>
                    </a:cubicBezTo>
                    <a:cubicBezTo>
                      <a:pt x="1376" y="765"/>
                      <a:pt x="1376" y="765"/>
                      <a:pt x="1376" y="765"/>
                    </a:cubicBezTo>
                    <a:cubicBezTo>
                      <a:pt x="1371" y="781"/>
                      <a:pt x="1371" y="781"/>
                      <a:pt x="1371" y="781"/>
                    </a:cubicBezTo>
                    <a:cubicBezTo>
                      <a:pt x="1372" y="793"/>
                      <a:pt x="1372" y="793"/>
                      <a:pt x="1372" y="793"/>
                    </a:cubicBezTo>
                    <a:cubicBezTo>
                      <a:pt x="1380" y="799"/>
                      <a:pt x="1380" y="799"/>
                      <a:pt x="1380" y="799"/>
                    </a:cubicBezTo>
                    <a:cubicBezTo>
                      <a:pt x="1388" y="825"/>
                      <a:pt x="1388" y="825"/>
                      <a:pt x="1388" y="825"/>
                    </a:cubicBezTo>
                    <a:cubicBezTo>
                      <a:pt x="1395" y="841"/>
                      <a:pt x="1395" y="841"/>
                      <a:pt x="1395" y="841"/>
                    </a:cubicBezTo>
                    <a:cubicBezTo>
                      <a:pt x="1401" y="862"/>
                      <a:pt x="1401" y="862"/>
                      <a:pt x="1401" y="862"/>
                    </a:cubicBezTo>
                    <a:cubicBezTo>
                      <a:pt x="1406" y="884"/>
                      <a:pt x="1406" y="884"/>
                      <a:pt x="1406" y="884"/>
                    </a:cubicBezTo>
                    <a:cubicBezTo>
                      <a:pt x="1418" y="900"/>
                      <a:pt x="1418" y="900"/>
                      <a:pt x="1418" y="900"/>
                    </a:cubicBezTo>
                    <a:cubicBezTo>
                      <a:pt x="1427" y="926"/>
                      <a:pt x="1427" y="926"/>
                      <a:pt x="1427" y="926"/>
                    </a:cubicBezTo>
                    <a:cubicBezTo>
                      <a:pt x="1430" y="947"/>
                      <a:pt x="1430" y="947"/>
                      <a:pt x="1430" y="947"/>
                    </a:cubicBezTo>
                    <a:cubicBezTo>
                      <a:pt x="1437" y="968"/>
                      <a:pt x="1437" y="968"/>
                      <a:pt x="1437" y="968"/>
                    </a:cubicBezTo>
                    <a:cubicBezTo>
                      <a:pt x="1431" y="974"/>
                      <a:pt x="1431" y="974"/>
                      <a:pt x="1431" y="974"/>
                    </a:cubicBezTo>
                    <a:cubicBezTo>
                      <a:pt x="1426" y="979"/>
                      <a:pt x="1426" y="979"/>
                      <a:pt x="1426" y="979"/>
                    </a:cubicBezTo>
                    <a:cubicBezTo>
                      <a:pt x="1432" y="989"/>
                      <a:pt x="1432" y="989"/>
                      <a:pt x="1432" y="989"/>
                    </a:cubicBezTo>
                    <a:cubicBezTo>
                      <a:pt x="1427" y="1000"/>
                      <a:pt x="1427" y="1000"/>
                      <a:pt x="1427" y="1000"/>
                    </a:cubicBezTo>
                    <a:cubicBezTo>
                      <a:pt x="1422" y="1006"/>
                      <a:pt x="1422" y="1006"/>
                      <a:pt x="1422" y="1006"/>
                    </a:cubicBezTo>
                    <a:cubicBezTo>
                      <a:pt x="1422" y="1009"/>
                      <a:pt x="1422" y="1009"/>
                      <a:pt x="1422" y="1009"/>
                    </a:cubicBezTo>
                    <a:cubicBezTo>
                      <a:pt x="1433" y="1012"/>
                      <a:pt x="1433" y="1012"/>
                      <a:pt x="1433" y="1012"/>
                    </a:cubicBezTo>
                    <a:cubicBezTo>
                      <a:pt x="1445" y="1029"/>
                      <a:pt x="1445" y="1029"/>
                      <a:pt x="1445" y="1029"/>
                    </a:cubicBezTo>
                    <a:cubicBezTo>
                      <a:pt x="1447" y="1044"/>
                      <a:pt x="1447" y="1044"/>
                      <a:pt x="1447" y="1044"/>
                    </a:cubicBezTo>
                    <a:cubicBezTo>
                      <a:pt x="1457" y="1053"/>
                      <a:pt x="1457" y="1053"/>
                      <a:pt x="1457" y="1053"/>
                    </a:cubicBezTo>
                    <a:cubicBezTo>
                      <a:pt x="1457" y="1067"/>
                      <a:pt x="1457" y="1067"/>
                      <a:pt x="1457" y="1067"/>
                    </a:cubicBezTo>
                    <a:cubicBezTo>
                      <a:pt x="1469" y="1081"/>
                      <a:pt x="1469" y="1081"/>
                      <a:pt x="1469" y="1081"/>
                    </a:cubicBezTo>
                    <a:cubicBezTo>
                      <a:pt x="1489" y="1100"/>
                      <a:pt x="1489" y="1100"/>
                      <a:pt x="1489" y="1100"/>
                    </a:cubicBezTo>
                    <a:cubicBezTo>
                      <a:pt x="1489" y="1100"/>
                      <a:pt x="1489" y="1100"/>
                      <a:pt x="1489" y="1100"/>
                    </a:cubicBezTo>
                    <a:cubicBezTo>
                      <a:pt x="1489" y="1100"/>
                      <a:pt x="1490" y="1102"/>
                      <a:pt x="1491" y="1105"/>
                    </a:cubicBezTo>
                    <a:cubicBezTo>
                      <a:pt x="1492" y="1107"/>
                      <a:pt x="1494" y="1110"/>
                      <a:pt x="1495" y="1113"/>
                    </a:cubicBezTo>
                    <a:cubicBezTo>
                      <a:pt x="1496" y="1114"/>
                      <a:pt x="1497" y="1115"/>
                      <a:pt x="1497" y="1116"/>
                    </a:cubicBezTo>
                    <a:cubicBezTo>
                      <a:pt x="1515" y="1128"/>
                      <a:pt x="1515" y="1128"/>
                      <a:pt x="1515" y="1128"/>
                    </a:cubicBezTo>
                    <a:cubicBezTo>
                      <a:pt x="1533" y="1137"/>
                      <a:pt x="1533" y="1137"/>
                      <a:pt x="1533" y="1137"/>
                    </a:cubicBezTo>
                    <a:cubicBezTo>
                      <a:pt x="1562" y="1146"/>
                      <a:pt x="1562" y="1146"/>
                      <a:pt x="1562" y="1146"/>
                    </a:cubicBezTo>
                    <a:cubicBezTo>
                      <a:pt x="1575" y="1149"/>
                      <a:pt x="1575" y="1149"/>
                      <a:pt x="1575" y="1149"/>
                    </a:cubicBezTo>
                    <a:cubicBezTo>
                      <a:pt x="1588" y="1157"/>
                      <a:pt x="1588" y="1157"/>
                      <a:pt x="1588" y="1157"/>
                    </a:cubicBezTo>
                    <a:cubicBezTo>
                      <a:pt x="1595" y="1167"/>
                      <a:pt x="1595" y="1167"/>
                      <a:pt x="1595" y="1167"/>
                    </a:cubicBezTo>
                    <a:cubicBezTo>
                      <a:pt x="1620" y="1180"/>
                      <a:pt x="1620" y="1180"/>
                      <a:pt x="1620" y="1180"/>
                    </a:cubicBezTo>
                    <a:cubicBezTo>
                      <a:pt x="1642" y="1189"/>
                      <a:pt x="1642" y="1189"/>
                      <a:pt x="1642" y="1189"/>
                    </a:cubicBezTo>
                    <a:cubicBezTo>
                      <a:pt x="1666" y="1200"/>
                      <a:pt x="1666" y="1200"/>
                      <a:pt x="1666" y="1200"/>
                    </a:cubicBezTo>
                    <a:cubicBezTo>
                      <a:pt x="1678" y="1212"/>
                      <a:pt x="1678" y="1212"/>
                      <a:pt x="1678" y="1212"/>
                    </a:cubicBezTo>
                    <a:cubicBezTo>
                      <a:pt x="1691" y="1212"/>
                      <a:pt x="1691" y="1212"/>
                      <a:pt x="1691" y="1212"/>
                    </a:cubicBezTo>
                    <a:cubicBezTo>
                      <a:pt x="1701" y="1222"/>
                      <a:pt x="1701" y="1222"/>
                      <a:pt x="1701" y="1222"/>
                    </a:cubicBezTo>
                    <a:cubicBezTo>
                      <a:pt x="1712" y="1228"/>
                      <a:pt x="1712" y="1228"/>
                      <a:pt x="1712" y="1228"/>
                    </a:cubicBezTo>
                    <a:cubicBezTo>
                      <a:pt x="1732" y="1228"/>
                      <a:pt x="1732" y="1228"/>
                      <a:pt x="1732" y="1228"/>
                    </a:cubicBezTo>
                    <a:cubicBezTo>
                      <a:pt x="1737" y="1234"/>
                      <a:pt x="1737" y="1234"/>
                      <a:pt x="1737" y="1234"/>
                    </a:cubicBezTo>
                    <a:cubicBezTo>
                      <a:pt x="1737" y="1227"/>
                      <a:pt x="1737" y="1227"/>
                      <a:pt x="1737" y="1227"/>
                    </a:cubicBezTo>
                    <a:cubicBezTo>
                      <a:pt x="1733" y="1209"/>
                      <a:pt x="1733" y="1209"/>
                      <a:pt x="1733" y="1209"/>
                    </a:cubicBezTo>
                    <a:cubicBezTo>
                      <a:pt x="1727" y="1181"/>
                      <a:pt x="1727" y="1181"/>
                      <a:pt x="1727" y="1181"/>
                    </a:cubicBezTo>
                    <a:cubicBezTo>
                      <a:pt x="1724" y="1160"/>
                      <a:pt x="1724" y="1160"/>
                      <a:pt x="1724" y="1160"/>
                    </a:cubicBezTo>
                    <a:cubicBezTo>
                      <a:pt x="1712" y="1149"/>
                      <a:pt x="1712" y="1149"/>
                      <a:pt x="1712" y="1149"/>
                    </a:cubicBezTo>
                    <a:cubicBezTo>
                      <a:pt x="1695" y="1132"/>
                      <a:pt x="1695" y="1132"/>
                      <a:pt x="1695" y="1132"/>
                    </a:cubicBezTo>
                    <a:cubicBezTo>
                      <a:pt x="1683" y="1127"/>
                      <a:pt x="1683" y="1127"/>
                      <a:pt x="1683" y="1127"/>
                    </a:cubicBezTo>
                    <a:cubicBezTo>
                      <a:pt x="1676" y="1101"/>
                      <a:pt x="1676" y="1101"/>
                      <a:pt x="1676" y="1101"/>
                    </a:cubicBezTo>
                    <a:cubicBezTo>
                      <a:pt x="1681" y="1089"/>
                      <a:pt x="1681" y="1089"/>
                      <a:pt x="1681" y="1089"/>
                    </a:cubicBezTo>
                    <a:cubicBezTo>
                      <a:pt x="1681" y="1076"/>
                      <a:pt x="1681" y="1076"/>
                      <a:pt x="1681" y="1076"/>
                    </a:cubicBezTo>
                    <a:cubicBezTo>
                      <a:pt x="1696" y="1074"/>
                      <a:pt x="1696" y="1074"/>
                      <a:pt x="1696" y="1074"/>
                    </a:cubicBezTo>
                    <a:cubicBezTo>
                      <a:pt x="1696" y="1069"/>
                      <a:pt x="1696" y="1069"/>
                      <a:pt x="1696" y="1069"/>
                    </a:cubicBezTo>
                    <a:cubicBezTo>
                      <a:pt x="1678" y="1064"/>
                      <a:pt x="1678" y="1064"/>
                      <a:pt x="1678" y="1064"/>
                    </a:cubicBezTo>
                    <a:cubicBezTo>
                      <a:pt x="1672" y="1059"/>
                      <a:pt x="1672" y="1059"/>
                      <a:pt x="1672" y="1059"/>
                    </a:cubicBezTo>
                    <a:cubicBezTo>
                      <a:pt x="1660" y="1054"/>
                      <a:pt x="1660" y="1054"/>
                      <a:pt x="1660" y="1054"/>
                    </a:cubicBezTo>
                    <a:cubicBezTo>
                      <a:pt x="1646" y="1033"/>
                      <a:pt x="1646" y="1033"/>
                      <a:pt x="1646" y="1033"/>
                    </a:cubicBezTo>
                    <a:cubicBezTo>
                      <a:pt x="1641" y="1005"/>
                      <a:pt x="1641" y="1005"/>
                      <a:pt x="1641" y="1005"/>
                    </a:cubicBezTo>
                    <a:cubicBezTo>
                      <a:pt x="1648" y="989"/>
                      <a:pt x="1648" y="989"/>
                      <a:pt x="1648" y="989"/>
                    </a:cubicBezTo>
                    <a:cubicBezTo>
                      <a:pt x="1660" y="982"/>
                      <a:pt x="1660" y="982"/>
                      <a:pt x="1660" y="982"/>
                    </a:cubicBezTo>
                    <a:cubicBezTo>
                      <a:pt x="1667" y="977"/>
                      <a:pt x="1667" y="977"/>
                      <a:pt x="1667" y="977"/>
                    </a:cubicBezTo>
                    <a:cubicBezTo>
                      <a:pt x="1663" y="967"/>
                      <a:pt x="1663" y="967"/>
                      <a:pt x="1663" y="967"/>
                    </a:cubicBezTo>
                    <a:cubicBezTo>
                      <a:pt x="1651" y="957"/>
                      <a:pt x="1651" y="957"/>
                      <a:pt x="1651" y="957"/>
                    </a:cubicBezTo>
                    <a:cubicBezTo>
                      <a:pt x="1628" y="960"/>
                      <a:pt x="1628" y="960"/>
                      <a:pt x="1628" y="960"/>
                    </a:cubicBezTo>
                    <a:cubicBezTo>
                      <a:pt x="1618" y="950"/>
                      <a:pt x="1618" y="950"/>
                      <a:pt x="1618" y="950"/>
                    </a:cubicBezTo>
                    <a:cubicBezTo>
                      <a:pt x="1605" y="947"/>
                      <a:pt x="1605" y="947"/>
                      <a:pt x="1605" y="947"/>
                    </a:cubicBezTo>
                    <a:cubicBezTo>
                      <a:pt x="1591" y="923"/>
                      <a:pt x="1591" y="923"/>
                      <a:pt x="1591" y="923"/>
                    </a:cubicBezTo>
                    <a:cubicBezTo>
                      <a:pt x="1586" y="905"/>
                      <a:pt x="1586" y="905"/>
                      <a:pt x="1586" y="905"/>
                    </a:cubicBezTo>
                    <a:cubicBezTo>
                      <a:pt x="1601" y="900"/>
                      <a:pt x="1601" y="900"/>
                      <a:pt x="1601" y="900"/>
                    </a:cubicBezTo>
                    <a:cubicBezTo>
                      <a:pt x="1605" y="890"/>
                      <a:pt x="1605" y="890"/>
                      <a:pt x="1605" y="890"/>
                    </a:cubicBezTo>
                    <a:cubicBezTo>
                      <a:pt x="1594" y="878"/>
                      <a:pt x="1594" y="878"/>
                      <a:pt x="1594" y="878"/>
                    </a:cubicBezTo>
                    <a:cubicBezTo>
                      <a:pt x="1584" y="878"/>
                      <a:pt x="1584" y="878"/>
                      <a:pt x="1584" y="878"/>
                    </a:cubicBezTo>
                    <a:cubicBezTo>
                      <a:pt x="1577" y="885"/>
                      <a:pt x="1577" y="885"/>
                      <a:pt x="1577" y="885"/>
                    </a:cubicBezTo>
                    <a:cubicBezTo>
                      <a:pt x="1559" y="881"/>
                      <a:pt x="1559" y="881"/>
                      <a:pt x="1559" y="881"/>
                    </a:cubicBezTo>
                    <a:cubicBezTo>
                      <a:pt x="1540" y="868"/>
                      <a:pt x="1540" y="868"/>
                      <a:pt x="1540" y="868"/>
                    </a:cubicBezTo>
                    <a:cubicBezTo>
                      <a:pt x="1537" y="853"/>
                      <a:pt x="1537" y="853"/>
                      <a:pt x="1537" y="853"/>
                    </a:cubicBezTo>
                    <a:cubicBezTo>
                      <a:pt x="1522" y="838"/>
                      <a:pt x="1522" y="838"/>
                      <a:pt x="1522" y="838"/>
                    </a:cubicBezTo>
                    <a:cubicBezTo>
                      <a:pt x="1518" y="846"/>
                      <a:pt x="1518" y="846"/>
                      <a:pt x="1518" y="846"/>
                    </a:cubicBezTo>
                    <a:cubicBezTo>
                      <a:pt x="1512" y="852"/>
                      <a:pt x="1512" y="852"/>
                      <a:pt x="1512" y="852"/>
                    </a:cubicBezTo>
                    <a:cubicBezTo>
                      <a:pt x="1512" y="856"/>
                      <a:pt x="1512" y="856"/>
                      <a:pt x="1512" y="856"/>
                    </a:cubicBezTo>
                    <a:cubicBezTo>
                      <a:pt x="1518" y="870"/>
                      <a:pt x="1518" y="870"/>
                      <a:pt x="1518" y="870"/>
                    </a:cubicBezTo>
                    <a:cubicBezTo>
                      <a:pt x="1496" y="870"/>
                      <a:pt x="1496" y="870"/>
                      <a:pt x="1496" y="870"/>
                    </a:cubicBezTo>
                    <a:cubicBezTo>
                      <a:pt x="1484" y="859"/>
                      <a:pt x="1484" y="859"/>
                      <a:pt x="1484" y="859"/>
                    </a:cubicBezTo>
                    <a:cubicBezTo>
                      <a:pt x="1465" y="849"/>
                      <a:pt x="1465" y="849"/>
                      <a:pt x="1465" y="849"/>
                    </a:cubicBezTo>
                    <a:cubicBezTo>
                      <a:pt x="1463" y="833"/>
                      <a:pt x="1463" y="833"/>
                      <a:pt x="1463" y="833"/>
                    </a:cubicBezTo>
                    <a:cubicBezTo>
                      <a:pt x="1461" y="815"/>
                      <a:pt x="1461" y="815"/>
                      <a:pt x="1461" y="815"/>
                    </a:cubicBezTo>
                    <a:cubicBezTo>
                      <a:pt x="1449" y="803"/>
                      <a:pt x="1449" y="803"/>
                      <a:pt x="1449" y="803"/>
                    </a:cubicBezTo>
                    <a:cubicBezTo>
                      <a:pt x="1439" y="793"/>
                      <a:pt x="1439" y="793"/>
                      <a:pt x="1439" y="793"/>
                    </a:cubicBezTo>
                    <a:cubicBezTo>
                      <a:pt x="1431" y="785"/>
                      <a:pt x="1431" y="785"/>
                      <a:pt x="1431" y="785"/>
                    </a:cubicBezTo>
                    <a:cubicBezTo>
                      <a:pt x="1420" y="767"/>
                      <a:pt x="1420" y="767"/>
                      <a:pt x="1420" y="767"/>
                    </a:cubicBezTo>
                    <a:cubicBezTo>
                      <a:pt x="1428" y="759"/>
                      <a:pt x="1428" y="759"/>
                      <a:pt x="1428" y="759"/>
                    </a:cubicBezTo>
                    <a:cubicBezTo>
                      <a:pt x="1428" y="741"/>
                      <a:pt x="1428" y="741"/>
                      <a:pt x="1428" y="741"/>
                    </a:cubicBezTo>
                    <a:cubicBezTo>
                      <a:pt x="1437" y="741"/>
                      <a:pt x="1437" y="741"/>
                      <a:pt x="1437" y="741"/>
                    </a:cubicBezTo>
                    <a:cubicBezTo>
                      <a:pt x="1447" y="731"/>
                      <a:pt x="1447" y="731"/>
                      <a:pt x="1447" y="731"/>
                    </a:cubicBezTo>
                    <a:cubicBezTo>
                      <a:pt x="1436" y="726"/>
                      <a:pt x="1436" y="726"/>
                      <a:pt x="1436" y="726"/>
                    </a:cubicBezTo>
                    <a:cubicBezTo>
                      <a:pt x="1436" y="712"/>
                      <a:pt x="1436" y="712"/>
                      <a:pt x="1436" y="712"/>
                    </a:cubicBezTo>
                    <a:cubicBezTo>
                      <a:pt x="1428" y="691"/>
                      <a:pt x="1428" y="691"/>
                      <a:pt x="1428" y="691"/>
                    </a:cubicBezTo>
                    <a:cubicBezTo>
                      <a:pt x="1439" y="690"/>
                      <a:pt x="1439" y="690"/>
                      <a:pt x="1439" y="690"/>
                    </a:cubicBezTo>
                    <a:cubicBezTo>
                      <a:pt x="1449" y="700"/>
                      <a:pt x="1449" y="700"/>
                      <a:pt x="1449" y="700"/>
                    </a:cubicBezTo>
                    <a:cubicBezTo>
                      <a:pt x="1459" y="704"/>
                      <a:pt x="1459" y="704"/>
                      <a:pt x="1459" y="704"/>
                    </a:cubicBezTo>
                    <a:cubicBezTo>
                      <a:pt x="1459" y="697"/>
                      <a:pt x="1459" y="697"/>
                      <a:pt x="1459" y="697"/>
                    </a:cubicBezTo>
                    <a:cubicBezTo>
                      <a:pt x="1447" y="680"/>
                      <a:pt x="1447" y="680"/>
                      <a:pt x="1447" y="680"/>
                    </a:cubicBezTo>
                    <a:cubicBezTo>
                      <a:pt x="1447" y="669"/>
                      <a:pt x="1447" y="669"/>
                      <a:pt x="1447" y="669"/>
                    </a:cubicBezTo>
                    <a:cubicBezTo>
                      <a:pt x="1452" y="651"/>
                      <a:pt x="1452" y="651"/>
                      <a:pt x="1452" y="651"/>
                    </a:cubicBezTo>
                    <a:cubicBezTo>
                      <a:pt x="1445" y="644"/>
                      <a:pt x="1445" y="644"/>
                      <a:pt x="1445" y="644"/>
                    </a:cubicBezTo>
                    <a:cubicBezTo>
                      <a:pt x="1460" y="622"/>
                      <a:pt x="1460" y="622"/>
                      <a:pt x="1460" y="622"/>
                    </a:cubicBezTo>
                    <a:cubicBezTo>
                      <a:pt x="1469" y="602"/>
                      <a:pt x="1469" y="602"/>
                      <a:pt x="1469" y="602"/>
                    </a:cubicBezTo>
                    <a:cubicBezTo>
                      <a:pt x="1487" y="596"/>
                      <a:pt x="1487" y="596"/>
                      <a:pt x="1487" y="596"/>
                    </a:cubicBezTo>
                    <a:cubicBezTo>
                      <a:pt x="1498" y="602"/>
                      <a:pt x="1498" y="602"/>
                      <a:pt x="1498" y="602"/>
                    </a:cubicBezTo>
                    <a:cubicBezTo>
                      <a:pt x="1507" y="594"/>
                      <a:pt x="1507" y="594"/>
                      <a:pt x="1507" y="594"/>
                    </a:cubicBezTo>
                    <a:cubicBezTo>
                      <a:pt x="1501" y="588"/>
                      <a:pt x="1501" y="588"/>
                      <a:pt x="1501" y="588"/>
                    </a:cubicBezTo>
                    <a:cubicBezTo>
                      <a:pt x="1490" y="575"/>
                      <a:pt x="1490" y="575"/>
                      <a:pt x="1490" y="575"/>
                    </a:cubicBezTo>
                    <a:cubicBezTo>
                      <a:pt x="1483" y="548"/>
                      <a:pt x="1483" y="548"/>
                      <a:pt x="1483" y="548"/>
                    </a:cubicBezTo>
                    <a:cubicBezTo>
                      <a:pt x="1483" y="529"/>
                      <a:pt x="1483" y="529"/>
                      <a:pt x="1483" y="529"/>
                    </a:cubicBezTo>
                    <a:cubicBezTo>
                      <a:pt x="1470" y="518"/>
                      <a:pt x="1470" y="518"/>
                      <a:pt x="1470" y="518"/>
                    </a:cubicBezTo>
                    <a:cubicBezTo>
                      <a:pt x="1463" y="496"/>
                      <a:pt x="1463" y="496"/>
                      <a:pt x="1463" y="496"/>
                    </a:cubicBezTo>
                    <a:cubicBezTo>
                      <a:pt x="1460" y="475"/>
                      <a:pt x="1460" y="475"/>
                      <a:pt x="1460" y="475"/>
                    </a:cubicBezTo>
                    <a:cubicBezTo>
                      <a:pt x="1453" y="459"/>
                      <a:pt x="1453" y="459"/>
                      <a:pt x="1453" y="459"/>
                    </a:cubicBezTo>
                    <a:cubicBezTo>
                      <a:pt x="1449" y="440"/>
                      <a:pt x="1449" y="440"/>
                      <a:pt x="1449" y="440"/>
                    </a:cubicBezTo>
                    <a:cubicBezTo>
                      <a:pt x="1449" y="416"/>
                      <a:pt x="1449" y="416"/>
                      <a:pt x="1449" y="416"/>
                    </a:cubicBezTo>
                    <a:cubicBezTo>
                      <a:pt x="1445" y="395"/>
                      <a:pt x="1445" y="395"/>
                      <a:pt x="1445" y="395"/>
                    </a:cubicBezTo>
                    <a:cubicBezTo>
                      <a:pt x="1433" y="377"/>
                      <a:pt x="1433" y="377"/>
                      <a:pt x="1433" y="377"/>
                    </a:cubicBezTo>
                    <a:cubicBezTo>
                      <a:pt x="1437" y="373"/>
                      <a:pt x="1437" y="373"/>
                      <a:pt x="1437" y="373"/>
                    </a:cubicBezTo>
                    <a:cubicBezTo>
                      <a:pt x="1422" y="363"/>
                      <a:pt x="1422" y="363"/>
                      <a:pt x="1422" y="363"/>
                    </a:cubicBezTo>
                    <a:cubicBezTo>
                      <a:pt x="1428" y="354"/>
                      <a:pt x="1428" y="354"/>
                      <a:pt x="1428" y="354"/>
                    </a:cubicBezTo>
                    <a:cubicBezTo>
                      <a:pt x="1441" y="354"/>
                      <a:pt x="1441" y="354"/>
                      <a:pt x="1441" y="354"/>
                    </a:cubicBezTo>
                    <a:cubicBezTo>
                      <a:pt x="1450" y="336"/>
                      <a:pt x="1450" y="336"/>
                      <a:pt x="1450" y="336"/>
                    </a:cubicBezTo>
                    <a:cubicBezTo>
                      <a:pt x="1463" y="331"/>
                      <a:pt x="1463" y="331"/>
                      <a:pt x="1463" y="331"/>
                    </a:cubicBezTo>
                    <a:cubicBezTo>
                      <a:pt x="1463" y="319"/>
                      <a:pt x="1463" y="319"/>
                      <a:pt x="1463" y="319"/>
                    </a:cubicBezTo>
                    <a:cubicBezTo>
                      <a:pt x="1453" y="309"/>
                      <a:pt x="1453" y="309"/>
                      <a:pt x="1453" y="309"/>
                    </a:cubicBezTo>
                    <a:cubicBezTo>
                      <a:pt x="1449" y="300"/>
                      <a:pt x="1449" y="300"/>
                      <a:pt x="1449" y="300"/>
                    </a:cubicBezTo>
                    <a:cubicBezTo>
                      <a:pt x="1439" y="307"/>
                      <a:pt x="1439" y="307"/>
                      <a:pt x="1439" y="307"/>
                    </a:cubicBezTo>
                    <a:cubicBezTo>
                      <a:pt x="1431" y="301"/>
                      <a:pt x="1431" y="301"/>
                      <a:pt x="1431" y="301"/>
                    </a:cubicBezTo>
                    <a:cubicBezTo>
                      <a:pt x="1424" y="302"/>
                      <a:pt x="1424" y="302"/>
                      <a:pt x="1424" y="302"/>
                    </a:cubicBezTo>
                    <a:cubicBezTo>
                      <a:pt x="1417" y="309"/>
                      <a:pt x="1417" y="309"/>
                      <a:pt x="1417" y="309"/>
                    </a:cubicBezTo>
                    <a:cubicBezTo>
                      <a:pt x="1406" y="309"/>
                      <a:pt x="1406" y="309"/>
                      <a:pt x="1406" y="309"/>
                    </a:cubicBezTo>
                    <a:cubicBezTo>
                      <a:pt x="1403" y="315"/>
                      <a:pt x="1403" y="315"/>
                      <a:pt x="1403" y="315"/>
                    </a:cubicBezTo>
                    <a:cubicBezTo>
                      <a:pt x="1387" y="315"/>
                      <a:pt x="1387" y="315"/>
                      <a:pt x="1387" y="315"/>
                    </a:cubicBezTo>
                    <a:cubicBezTo>
                      <a:pt x="1387" y="306"/>
                      <a:pt x="1387" y="306"/>
                      <a:pt x="1387" y="306"/>
                    </a:cubicBezTo>
                    <a:cubicBezTo>
                      <a:pt x="1375" y="307"/>
                      <a:pt x="1375" y="307"/>
                      <a:pt x="1375" y="307"/>
                    </a:cubicBezTo>
                    <a:cubicBezTo>
                      <a:pt x="1367" y="308"/>
                      <a:pt x="1367" y="308"/>
                      <a:pt x="1367" y="308"/>
                    </a:cubicBezTo>
                    <a:cubicBezTo>
                      <a:pt x="1358" y="307"/>
                      <a:pt x="1358" y="307"/>
                      <a:pt x="1358" y="307"/>
                    </a:cubicBezTo>
                    <a:cubicBezTo>
                      <a:pt x="1354" y="313"/>
                      <a:pt x="1354" y="313"/>
                      <a:pt x="1354" y="313"/>
                    </a:cubicBezTo>
                    <a:cubicBezTo>
                      <a:pt x="1345" y="322"/>
                      <a:pt x="1345" y="322"/>
                      <a:pt x="1345" y="322"/>
                    </a:cubicBezTo>
                    <a:cubicBezTo>
                      <a:pt x="1331" y="323"/>
                      <a:pt x="1331" y="323"/>
                      <a:pt x="1331" y="323"/>
                    </a:cubicBezTo>
                    <a:cubicBezTo>
                      <a:pt x="1324" y="328"/>
                      <a:pt x="1324" y="328"/>
                      <a:pt x="1324" y="328"/>
                    </a:cubicBezTo>
                    <a:cubicBezTo>
                      <a:pt x="1324" y="341"/>
                      <a:pt x="1324" y="341"/>
                      <a:pt x="1324" y="341"/>
                    </a:cubicBezTo>
                    <a:cubicBezTo>
                      <a:pt x="1313" y="345"/>
                      <a:pt x="1313" y="345"/>
                      <a:pt x="1313" y="345"/>
                    </a:cubicBezTo>
                    <a:cubicBezTo>
                      <a:pt x="1304" y="336"/>
                      <a:pt x="1304" y="336"/>
                      <a:pt x="1304" y="336"/>
                    </a:cubicBezTo>
                    <a:cubicBezTo>
                      <a:pt x="1313" y="325"/>
                      <a:pt x="1313" y="325"/>
                      <a:pt x="1313" y="325"/>
                    </a:cubicBezTo>
                    <a:cubicBezTo>
                      <a:pt x="1310" y="325"/>
                      <a:pt x="1310" y="325"/>
                      <a:pt x="1310" y="325"/>
                    </a:cubicBezTo>
                    <a:cubicBezTo>
                      <a:pt x="1295" y="332"/>
                      <a:pt x="1295" y="332"/>
                      <a:pt x="1295" y="332"/>
                    </a:cubicBezTo>
                    <a:cubicBezTo>
                      <a:pt x="1302" y="316"/>
                      <a:pt x="1302" y="316"/>
                      <a:pt x="1302" y="316"/>
                    </a:cubicBezTo>
                    <a:cubicBezTo>
                      <a:pt x="1317" y="309"/>
                      <a:pt x="1317" y="309"/>
                      <a:pt x="1317" y="309"/>
                    </a:cubicBezTo>
                    <a:cubicBezTo>
                      <a:pt x="1326" y="309"/>
                      <a:pt x="1326" y="309"/>
                      <a:pt x="1326" y="309"/>
                    </a:cubicBezTo>
                    <a:cubicBezTo>
                      <a:pt x="1336" y="294"/>
                      <a:pt x="1336" y="294"/>
                      <a:pt x="1336" y="294"/>
                    </a:cubicBezTo>
                    <a:cubicBezTo>
                      <a:pt x="1333" y="279"/>
                      <a:pt x="1333" y="279"/>
                      <a:pt x="1333" y="279"/>
                    </a:cubicBezTo>
                    <a:cubicBezTo>
                      <a:pt x="1328" y="260"/>
                      <a:pt x="1328" y="260"/>
                      <a:pt x="1328" y="260"/>
                    </a:cubicBezTo>
                    <a:cubicBezTo>
                      <a:pt x="1318" y="250"/>
                      <a:pt x="1318" y="250"/>
                      <a:pt x="1318" y="250"/>
                    </a:cubicBezTo>
                    <a:cubicBezTo>
                      <a:pt x="1309" y="241"/>
                      <a:pt x="1309" y="241"/>
                      <a:pt x="1309" y="241"/>
                    </a:cubicBezTo>
                    <a:cubicBezTo>
                      <a:pt x="1301" y="249"/>
                      <a:pt x="1301" y="249"/>
                      <a:pt x="1301" y="249"/>
                    </a:cubicBezTo>
                    <a:cubicBezTo>
                      <a:pt x="1300" y="233"/>
                      <a:pt x="1300" y="233"/>
                      <a:pt x="1300" y="233"/>
                    </a:cubicBezTo>
                    <a:cubicBezTo>
                      <a:pt x="1292" y="233"/>
                      <a:pt x="1292" y="233"/>
                      <a:pt x="1292" y="233"/>
                    </a:cubicBezTo>
                    <a:cubicBezTo>
                      <a:pt x="1277" y="238"/>
                      <a:pt x="1277" y="238"/>
                      <a:pt x="1277" y="238"/>
                    </a:cubicBezTo>
                    <a:cubicBezTo>
                      <a:pt x="1266" y="227"/>
                      <a:pt x="1266" y="227"/>
                      <a:pt x="1266" y="227"/>
                    </a:cubicBezTo>
                    <a:cubicBezTo>
                      <a:pt x="1266" y="219"/>
                      <a:pt x="1266" y="219"/>
                      <a:pt x="1266" y="219"/>
                    </a:cubicBezTo>
                    <a:cubicBezTo>
                      <a:pt x="1253" y="217"/>
                      <a:pt x="1253" y="217"/>
                      <a:pt x="1253" y="217"/>
                    </a:cubicBezTo>
                    <a:cubicBezTo>
                      <a:pt x="1260" y="210"/>
                      <a:pt x="1260" y="210"/>
                      <a:pt x="1260" y="210"/>
                    </a:cubicBezTo>
                    <a:cubicBezTo>
                      <a:pt x="1260" y="209"/>
                      <a:pt x="1260" y="209"/>
                      <a:pt x="1260" y="209"/>
                    </a:cubicBezTo>
                    <a:cubicBezTo>
                      <a:pt x="1263" y="208"/>
                      <a:pt x="1263" y="208"/>
                      <a:pt x="1263" y="208"/>
                    </a:cubicBezTo>
                    <a:cubicBezTo>
                      <a:pt x="1260" y="204"/>
                      <a:pt x="1260" y="204"/>
                      <a:pt x="1260" y="204"/>
                    </a:cubicBezTo>
                    <a:cubicBezTo>
                      <a:pt x="1261" y="194"/>
                      <a:pt x="1261" y="194"/>
                      <a:pt x="1261" y="194"/>
                    </a:cubicBezTo>
                    <a:cubicBezTo>
                      <a:pt x="1270" y="200"/>
                      <a:pt x="1270" y="200"/>
                      <a:pt x="1270" y="200"/>
                    </a:cubicBezTo>
                    <a:cubicBezTo>
                      <a:pt x="1277" y="205"/>
                      <a:pt x="1277" y="205"/>
                      <a:pt x="1277" y="205"/>
                    </a:cubicBezTo>
                    <a:cubicBezTo>
                      <a:pt x="1289" y="205"/>
                      <a:pt x="1289" y="205"/>
                      <a:pt x="1289" y="205"/>
                    </a:cubicBezTo>
                    <a:cubicBezTo>
                      <a:pt x="1298" y="198"/>
                      <a:pt x="1298" y="198"/>
                      <a:pt x="1298" y="198"/>
                    </a:cubicBezTo>
                    <a:cubicBezTo>
                      <a:pt x="1306" y="205"/>
                      <a:pt x="1306" y="205"/>
                      <a:pt x="1306" y="205"/>
                    </a:cubicBezTo>
                    <a:cubicBezTo>
                      <a:pt x="1316" y="195"/>
                      <a:pt x="1316" y="195"/>
                      <a:pt x="1316" y="195"/>
                    </a:cubicBezTo>
                    <a:cubicBezTo>
                      <a:pt x="1316" y="180"/>
                      <a:pt x="1316" y="180"/>
                      <a:pt x="1316" y="180"/>
                    </a:cubicBezTo>
                    <a:cubicBezTo>
                      <a:pt x="1310" y="169"/>
                      <a:pt x="1310" y="169"/>
                      <a:pt x="1310" y="169"/>
                    </a:cubicBezTo>
                    <a:cubicBezTo>
                      <a:pt x="1323" y="151"/>
                      <a:pt x="1323" y="151"/>
                      <a:pt x="1323" y="151"/>
                    </a:cubicBezTo>
                    <a:cubicBezTo>
                      <a:pt x="1337" y="151"/>
                      <a:pt x="1337" y="151"/>
                      <a:pt x="1337" y="151"/>
                    </a:cubicBezTo>
                    <a:cubicBezTo>
                      <a:pt x="1347" y="154"/>
                      <a:pt x="1347" y="154"/>
                      <a:pt x="1347" y="154"/>
                    </a:cubicBezTo>
                    <a:cubicBezTo>
                      <a:pt x="1359" y="150"/>
                      <a:pt x="1359" y="150"/>
                      <a:pt x="1359" y="150"/>
                    </a:cubicBezTo>
                    <a:cubicBezTo>
                      <a:pt x="1366" y="135"/>
                      <a:pt x="1366" y="135"/>
                      <a:pt x="1366" y="135"/>
                    </a:cubicBezTo>
                    <a:cubicBezTo>
                      <a:pt x="1381" y="119"/>
                      <a:pt x="1381" y="119"/>
                      <a:pt x="1381" y="119"/>
                    </a:cubicBezTo>
                    <a:cubicBezTo>
                      <a:pt x="1396" y="117"/>
                      <a:pt x="1396" y="117"/>
                      <a:pt x="1396" y="117"/>
                    </a:cubicBezTo>
                    <a:cubicBezTo>
                      <a:pt x="1401" y="103"/>
                      <a:pt x="1401" y="103"/>
                      <a:pt x="1401" y="103"/>
                    </a:cubicBezTo>
                    <a:cubicBezTo>
                      <a:pt x="1390" y="100"/>
                      <a:pt x="1390" y="100"/>
                      <a:pt x="1390" y="100"/>
                    </a:cubicBezTo>
                    <a:cubicBezTo>
                      <a:pt x="1390" y="91"/>
                      <a:pt x="1390" y="91"/>
                      <a:pt x="1390" y="91"/>
                    </a:cubicBezTo>
                    <a:cubicBezTo>
                      <a:pt x="1403" y="91"/>
                      <a:pt x="1403" y="91"/>
                      <a:pt x="1403" y="91"/>
                    </a:cubicBezTo>
                    <a:cubicBezTo>
                      <a:pt x="1399" y="83"/>
                      <a:pt x="1399" y="83"/>
                      <a:pt x="1399" y="83"/>
                    </a:cubicBezTo>
                    <a:cubicBezTo>
                      <a:pt x="1399" y="83"/>
                      <a:pt x="1399" y="83"/>
                      <a:pt x="1399" y="83"/>
                    </a:cubicBezTo>
                    <a:cubicBezTo>
                      <a:pt x="1399" y="80"/>
                      <a:pt x="1399" y="80"/>
                      <a:pt x="1399" y="80"/>
                    </a:cubicBezTo>
                    <a:cubicBezTo>
                      <a:pt x="1395" y="85"/>
                      <a:pt x="1395" y="85"/>
                      <a:pt x="1395" y="85"/>
                    </a:cubicBezTo>
                    <a:cubicBezTo>
                      <a:pt x="1386" y="88"/>
                      <a:pt x="1386" y="88"/>
                      <a:pt x="1386" y="88"/>
                    </a:cubicBezTo>
                    <a:cubicBezTo>
                      <a:pt x="1376" y="73"/>
                      <a:pt x="1376" y="73"/>
                      <a:pt x="1376" y="73"/>
                    </a:cubicBezTo>
                    <a:cubicBezTo>
                      <a:pt x="1368" y="64"/>
                      <a:pt x="1368" y="64"/>
                      <a:pt x="1368" y="64"/>
                    </a:cubicBezTo>
                    <a:cubicBezTo>
                      <a:pt x="1368" y="70"/>
                      <a:pt x="1368" y="70"/>
                      <a:pt x="1368" y="70"/>
                    </a:cubicBezTo>
                    <a:cubicBezTo>
                      <a:pt x="1351" y="63"/>
                      <a:pt x="1351" y="63"/>
                      <a:pt x="1351" y="63"/>
                    </a:cubicBezTo>
                    <a:cubicBezTo>
                      <a:pt x="1343" y="70"/>
                      <a:pt x="1343" y="70"/>
                      <a:pt x="1343" y="70"/>
                    </a:cubicBezTo>
                    <a:cubicBezTo>
                      <a:pt x="1325" y="67"/>
                      <a:pt x="1325" y="67"/>
                      <a:pt x="1325" y="67"/>
                    </a:cubicBezTo>
                    <a:cubicBezTo>
                      <a:pt x="1344" y="55"/>
                      <a:pt x="1344" y="55"/>
                      <a:pt x="1344" y="55"/>
                    </a:cubicBezTo>
                    <a:cubicBezTo>
                      <a:pt x="1344" y="42"/>
                      <a:pt x="1344" y="42"/>
                      <a:pt x="1344" y="42"/>
                    </a:cubicBezTo>
                    <a:cubicBezTo>
                      <a:pt x="1344" y="41"/>
                      <a:pt x="1344" y="41"/>
                      <a:pt x="1344" y="41"/>
                    </a:cubicBezTo>
                    <a:cubicBezTo>
                      <a:pt x="1344" y="41"/>
                      <a:pt x="1344" y="41"/>
                      <a:pt x="1344" y="40"/>
                    </a:cubicBezTo>
                    <a:cubicBezTo>
                      <a:pt x="1345" y="40"/>
                      <a:pt x="1345" y="39"/>
                      <a:pt x="1345" y="38"/>
                    </a:cubicBezTo>
                    <a:cubicBezTo>
                      <a:pt x="1345" y="38"/>
                      <a:pt x="1345" y="37"/>
                      <a:pt x="1345" y="37"/>
                    </a:cubicBezTo>
                    <a:cubicBezTo>
                      <a:pt x="1343" y="38"/>
                      <a:pt x="1340" y="39"/>
                      <a:pt x="1338" y="39"/>
                    </a:cubicBezTo>
                    <a:cubicBezTo>
                      <a:pt x="1335" y="40"/>
                      <a:pt x="1332" y="40"/>
                      <a:pt x="1332" y="40"/>
                    </a:cubicBezTo>
                    <a:cubicBezTo>
                      <a:pt x="1329" y="40"/>
                      <a:pt x="1329" y="40"/>
                      <a:pt x="1329" y="40"/>
                    </a:cubicBezTo>
                    <a:cubicBezTo>
                      <a:pt x="1337" y="23"/>
                      <a:pt x="1337" y="23"/>
                      <a:pt x="1337" y="23"/>
                    </a:cubicBezTo>
                    <a:cubicBezTo>
                      <a:pt x="1331" y="17"/>
                      <a:pt x="1331" y="17"/>
                      <a:pt x="1331" y="17"/>
                    </a:cubicBezTo>
                    <a:cubicBezTo>
                      <a:pt x="1322" y="9"/>
                      <a:pt x="1322" y="9"/>
                      <a:pt x="1322" y="9"/>
                    </a:cubicBezTo>
                    <a:cubicBezTo>
                      <a:pt x="1322" y="8"/>
                      <a:pt x="1322" y="8"/>
                      <a:pt x="1322" y="8"/>
                    </a:cubicBezTo>
                    <a:cubicBezTo>
                      <a:pt x="1322" y="8"/>
                      <a:pt x="1322" y="8"/>
                      <a:pt x="1322" y="7"/>
                    </a:cubicBezTo>
                    <a:cubicBezTo>
                      <a:pt x="1322" y="6"/>
                      <a:pt x="1323" y="5"/>
                      <a:pt x="1323" y="4"/>
                    </a:cubicBezTo>
                    <a:cubicBezTo>
                      <a:pt x="1323" y="3"/>
                      <a:pt x="1324" y="1"/>
                      <a:pt x="1324" y="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A1B229A-5D30-72A9-BEB4-E448AABB503B}"/>
                </a:ext>
              </a:extLst>
            </p:cNvPr>
            <p:cNvGrpSpPr/>
            <p:nvPr userDrawn="1"/>
          </p:nvGrpSpPr>
          <p:grpSpPr>
            <a:xfrm>
              <a:off x="-21633989" y="1470030"/>
              <a:ext cx="2997630" cy="1883622"/>
              <a:chOff x="4763" y="4592638"/>
              <a:chExt cx="1492250" cy="982663"/>
            </a:xfrm>
            <a:solidFill>
              <a:schemeClr val="bg2"/>
            </a:solidFill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8E55C259-8926-6F04-A523-0DCC6BA0694A}"/>
                  </a:ext>
                </a:extLst>
              </p:cNvPr>
              <p:cNvGrpSpPr/>
              <p:nvPr/>
            </p:nvGrpSpPr>
            <p:grpSpPr>
              <a:xfrm>
                <a:off x="4763" y="4592638"/>
                <a:ext cx="346075" cy="320675"/>
                <a:chOff x="4763" y="4592638"/>
                <a:chExt cx="346075" cy="320675"/>
              </a:xfrm>
              <a:grpFill/>
            </p:grpSpPr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84730101-BB98-78A4-1D05-621535AEF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4592638"/>
                  <a:ext cx="346075" cy="320675"/>
                </a:xfrm>
                <a:custGeom>
                  <a:avLst/>
                  <a:gdLst>
                    <a:gd name="T0" fmla="*/ 92 w 218"/>
                    <a:gd name="T1" fmla="*/ 21 h 202"/>
                    <a:gd name="T2" fmla="*/ 80 w 218"/>
                    <a:gd name="T3" fmla="*/ 13 h 202"/>
                    <a:gd name="T4" fmla="*/ 58 w 218"/>
                    <a:gd name="T5" fmla="*/ 10 h 202"/>
                    <a:gd name="T6" fmla="*/ 39 w 218"/>
                    <a:gd name="T7" fmla="*/ 5 h 202"/>
                    <a:gd name="T8" fmla="*/ 25 w 218"/>
                    <a:gd name="T9" fmla="*/ 0 h 202"/>
                    <a:gd name="T10" fmla="*/ 19 w 218"/>
                    <a:gd name="T11" fmla="*/ 16 h 202"/>
                    <a:gd name="T12" fmla="*/ 35 w 218"/>
                    <a:gd name="T13" fmla="*/ 23 h 202"/>
                    <a:gd name="T14" fmla="*/ 41 w 218"/>
                    <a:gd name="T15" fmla="*/ 48 h 202"/>
                    <a:gd name="T16" fmla="*/ 39 w 218"/>
                    <a:gd name="T17" fmla="*/ 68 h 202"/>
                    <a:gd name="T18" fmla="*/ 23 w 218"/>
                    <a:gd name="T19" fmla="*/ 85 h 202"/>
                    <a:gd name="T20" fmla="*/ 7 w 218"/>
                    <a:gd name="T21" fmla="*/ 93 h 202"/>
                    <a:gd name="T22" fmla="*/ 4 w 218"/>
                    <a:gd name="T23" fmla="*/ 119 h 202"/>
                    <a:gd name="T24" fmla="*/ 22 w 218"/>
                    <a:gd name="T25" fmla="*/ 139 h 202"/>
                    <a:gd name="T26" fmla="*/ 46 w 218"/>
                    <a:gd name="T27" fmla="*/ 132 h 202"/>
                    <a:gd name="T28" fmla="*/ 70 w 218"/>
                    <a:gd name="T29" fmla="*/ 129 h 202"/>
                    <a:gd name="T30" fmla="*/ 86 w 218"/>
                    <a:gd name="T31" fmla="*/ 144 h 202"/>
                    <a:gd name="T32" fmla="*/ 96 w 218"/>
                    <a:gd name="T33" fmla="*/ 154 h 202"/>
                    <a:gd name="T34" fmla="*/ 126 w 218"/>
                    <a:gd name="T35" fmla="*/ 160 h 202"/>
                    <a:gd name="T36" fmla="*/ 150 w 218"/>
                    <a:gd name="T37" fmla="*/ 174 h 202"/>
                    <a:gd name="T38" fmla="*/ 174 w 218"/>
                    <a:gd name="T39" fmla="*/ 197 h 202"/>
                    <a:gd name="T40" fmla="*/ 202 w 218"/>
                    <a:gd name="T41" fmla="*/ 190 h 202"/>
                    <a:gd name="T42" fmla="*/ 202 w 218"/>
                    <a:gd name="T43" fmla="*/ 177 h 202"/>
                    <a:gd name="T44" fmla="*/ 198 w 218"/>
                    <a:gd name="T45" fmla="*/ 165 h 202"/>
                    <a:gd name="T46" fmla="*/ 177 w 218"/>
                    <a:gd name="T47" fmla="*/ 160 h 202"/>
                    <a:gd name="T48" fmla="*/ 144 w 218"/>
                    <a:gd name="T49" fmla="*/ 128 h 202"/>
                    <a:gd name="T50" fmla="*/ 157 w 218"/>
                    <a:gd name="T51" fmla="*/ 96 h 202"/>
                    <a:gd name="T52" fmla="*/ 151 w 218"/>
                    <a:gd name="T53" fmla="*/ 77 h 202"/>
                    <a:gd name="T54" fmla="*/ 145 w 218"/>
                    <a:gd name="T55" fmla="*/ 69 h 202"/>
                    <a:gd name="T56" fmla="*/ 139 w 218"/>
                    <a:gd name="T57" fmla="*/ 42 h 202"/>
                    <a:gd name="T58" fmla="*/ 128 w 218"/>
                    <a:gd name="T59" fmla="*/ 24 h 202"/>
                    <a:gd name="T60" fmla="*/ 116 w 218"/>
                    <a:gd name="T61" fmla="*/ 32 h 202"/>
                    <a:gd name="T62" fmla="*/ 97 w 218"/>
                    <a:gd name="T63" fmla="*/ 2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8" h="202">
                      <a:moveTo>
                        <a:pt x="97" y="26"/>
                      </a:moveTo>
                      <a:lnTo>
                        <a:pt x="92" y="21"/>
                      </a:lnTo>
                      <a:lnTo>
                        <a:pt x="86" y="17"/>
                      </a:lnTo>
                      <a:lnTo>
                        <a:pt x="80" y="13"/>
                      </a:lnTo>
                      <a:lnTo>
                        <a:pt x="76" y="10"/>
                      </a:lnTo>
                      <a:lnTo>
                        <a:pt x="58" y="10"/>
                      </a:lnTo>
                      <a:lnTo>
                        <a:pt x="48" y="10"/>
                      </a:lnTo>
                      <a:lnTo>
                        <a:pt x="39" y="5"/>
                      </a:lnTo>
                      <a:lnTo>
                        <a:pt x="30" y="3"/>
                      </a:lnTo>
                      <a:lnTo>
                        <a:pt x="25" y="0"/>
                      </a:lnTo>
                      <a:lnTo>
                        <a:pt x="17" y="7"/>
                      </a:lnTo>
                      <a:lnTo>
                        <a:pt x="19" y="16"/>
                      </a:lnTo>
                      <a:lnTo>
                        <a:pt x="26" y="20"/>
                      </a:lnTo>
                      <a:lnTo>
                        <a:pt x="35" y="23"/>
                      </a:lnTo>
                      <a:lnTo>
                        <a:pt x="39" y="36"/>
                      </a:lnTo>
                      <a:lnTo>
                        <a:pt x="41" y="48"/>
                      </a:lnTo>
                      <a:lnTo>
                        <a:pt x="38" y="56"/>
                      </a:lnTo>
                      <a:lnTo>
                        <a:pt x="39" y="68"/>
                      </a:lnTo>
                      <a:lnTo>
                        <a:pt x="35" y="80"/>
                      </a:lnTo>
                      <a:lnTo>
                        <a:pt x="23" y="85"/>
                      </a:lnTo>
                      <a:lnTo>
                        <a:pt x="16" y="93"/>
                      </a:lnTo>
                      <a:lnTo>
                        <a:pt x="7" y="93"/>
                      </a:lnTo>
                      <a:lnTo>
                        <a:pt x="0" y="104"/>
                      </a:lnTo>
                      <a:lnTo>
                        <a:pt x="4" y="119"/>
                      </a:lnTo>
                      <a:lnTo>
                        <a:pt x="7" y="129"/>
                      </a:lnTo>
                      <a:lnTo>
                        <a:pt x="22" y="139"/>
                      </a:lnTo>
                      <a:lnTo>
                        <a:pt x="36" y="138"/>
                      </a:lnTo>
                      <a:lnTo>
                        <a:pt x="46" y="132"/>
                      </a:lnTo>
                      <a:lnTo>
                        <a:pt x="60" y="126"/>
                      </a:lnTo>
                      <a:lnTo>
                        <a:pt x="70" y="129"/>
                      </a:lnTo>
                      <a:lnTo>
                        <a:pt x="81" y="138"/>
                      </a:lnTo>
                      <a:lnTo>
                        <a:pt x="86" y="144"/>
                      </a:lnTo>
                      <a:lnTo>
                        <a:pt x="89" y="148"/>
                      </a:lnTo>
                      <a:lnTo>
                        <a:pt x="96" y="154"/>
                      </a:lnTo>
                      <a:lnTo>
                        <a:pt x="110" y="160"/>
                      </a:lnTo>
                      <a:lnTo>
                        <a:pt x="126" y="160"/>
                      </a:lnTo>
                      <a:lnTo>
                        <a:pt x="142" y="160"/>
                      </a:lnTo>
                      <a:lnTo>
                        <a:pt x="150" y="174"/>
                      </a:lnTo>
                      <a:lnTo>
                        <a:pt x="154" y="184"/>
                      </a:lnTo>
                      <a:lnTo>
                        <a:pt x="174" y="197"/>
                      </a:lnTo>
                      <a:lnTo>
                        <a:pt x="195" y="202"/>
                      </a:lnTo>
                      <a:lnTo>
                        <a:pt x="202" y="190"/>
                      </a:lnTo>
                      <a:lnTo>
                        <a:pt x="218" y="193"/>
                      </a:lnTo>
                      <a:lnTo>
                        <a:pt x="202" y="177"/>
                      </a:lnTo>
                      <a:lnTo>
                        <a:pt x="201" y="170"/>
                      </a:lnTo>
                      <a:lnTo>
                        <a:pt x="198" y="165"/>
                      </a:lnTo>
                      <a:lnTo>
                        <a:pt x="195" y="163"/>
                      </a:lnTo>
                      <a:lnTo>
                        <a:pt x="177" y="160"/>
                      </a:lnTo>
                      <a:lnTo>
                        <a:pt x="157" y="149"/>
                      </a:lnTo>
                      <a:lnTo>
                        <a:pt x="144" y="128"/>
                      </a:lnTo>
                      <a:lnTo>
                        <a:pt x="153" y="115"/>
                      </a:lnTo>
                      <a:lnTo>
                        <a:pt x="157" y="96"/>
                      </a:lnTo>
                      <a:lnTo>
                        <a:pt x="154" y="80"/>
                      </a:lnTo>
                      <a:lnTo>
                        <a:pt x="151" y="77"/>
                      </a:lnTo>
                      <a:lnTo>
                        <a:pt x="145" y="72"/>
                      </a:lnTo>
                      <a:lnTo>
                        <a:pt x="145" y="69"/>
                      </a:lnTo>
                      <a:lnTo>
                        <a:pt x="150" y="52"/>
                      </a:lnTo>
                      <a:lnTo>
                        <a:pt x="139" y="42"/>
                      </a:lnTo>
                      <a:lnTo>
                        <a:pt x="139" y="26"/>
                      </a:lnTo>
                      <a:lnTo>
                        <a:pt x="128" y="24"/>
                      </a:lnTo>
                      <a:lnTo>
                        <a:pt x="126" y="32"/>
                      </a:lnTo>
                      <a:lnTo>
                        <a:pt x="116" y="32"/>
                      </a:lnTo>
                      <a:lnTo>
                        <a:pt x="105" y="33"/>
                      </a:lnTo>
                      <a:lnTo>
                        <a:pt x="97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7927F79A-9BDF-BB76-EB75-8D4E0C90F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4721226"/>
                  <a:ext cx="66675" cy="74613"/>
                </a:xfrm>
                <a:custGeom>
                  <a:avLst/>
                  <a:gdLst>
                    <a:gd name="T0" fmla="*/ 0 w 42"/>
                    <a:gd name="T1" fmla="*/ 23 h 47"/>
                    <a:gd name="T2" fmla="*/ 4 w 42"/>
                    <a:gd name="T3" fmla="*/ 36 h 47"/>
                    <a:gd name="T4" fmla="*/ 7 w 42"/>
                    <a:gd name="T5" fmla="*/ 47 h 47"/>
                    <a:gd name="T6" fmla="*/ 29 w 42"/>
                    <a:gd name="T7" fmla="*/ 34 h 47"/>
                    <a:gd name="T8" fmla="*/ 26 w 42"/>
                    <a:gd name="T9" fmla="*/ 28 h 47"/>
                    <a:gd name="T10" fmla="*/ 26 w 42"/>
                    <a:gd name="T11" fmla="*/ 23 h 47"/>
                    <a:gd name="T12" fmla="*/ 29 w 42"/>
                    <a:gd name="T13" fmla="*/ 20 h 47"/>
                    <a:gd name="T14" fmla="*/ 36 w 42"/>
                    <a:gd name="T15" fmla="*/ 23 h 47"/>
                    <a:gd name="T16" fmla="*/ 41 w 42"/>
                    <a:gd name="T17" fmla="*/ 18 h 47"/>
                    <a:gd name="T18" fmla="*/ 35 w 42"/>
                    <a:gd name="T19" fmla="*/ 12 h 47"/>
                    <a:gd name="T20" fmla="*/ 36 w 42"/>
                    <a:gd name="T21" fmla="*/ 9 h 47"/>
                    <a:gd name="T22" fmla="*/ 42 w 42"/>
                    <a:gd name="T23" fmla="*/ 9 h 47"/>
                    <a:gd name="T24" fmla="*/ 42 w 42"/>
                    <a:gd name="T25" fmla="*/ 3 h 47"/>
                    <a:gd name="T26" fmla="*/ 33 w 42"/>
                    <a:gd name="T27" fmla="*/ 0 h 47"/>
                    <a:gd name="T28" fmla="*/ 23 w 42"/>
                    <a:gd name="T29" fmla="*/ 4 h 47"/>
                    <a:gd name="T30" fmla="*/ 16 w 42"/>
                    <a:gd name="T31" fmla="*/ 12 h 47"/>
                    <a:gd name="T32" fmla="*/ 7 w 42"/>
                    <a:gd name="T33" fmla="*/ 12 h 47"/>
                    <a:gd name="T34" fmla="*/ 0 w 42"/>
                    <a:gd name="T35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" h="47">
                      <a:moveTo>
                        <a:pt x="0" y="23"/>
                      </a:moveTo>
                      <a:lnTo>
                        <a:pt x="4" y="36"/>
                      </a:lnTo>
                      <a:lnTo>
                        <a:pt x="7" y="47"/>
                      </a:lnTo>
                      <a:lnTo>
                        <a:pt x="29" y="34"/>
                      </a:lnTo>
                      <a:lnTo>
                        <a:pt x="26" y="28"/>
                      </a:lnTo>
                      <a:lnTo>
                        <a:pt x="26" y="23"/>
                      </a:lnTo>
                      <a:lnTo>
                        <a:pt x="29" y="20"/>
                      </a:lnTo>
                      <a:lnTo>
                        <a:pt x="36" y="23"/>
                      </a:lnTo>
                      <a:lnTo>
                        <a:pt x="41" y="18"/>
                      </a:lnTo>
                      <a:lnTo>
                        <a:pt x="35" y="12"/>
                      </a:lnTo>
                      <a:lnTo>
                        <a:pt x="36" y="9"/>
                      </a:lnTo>
                      <a:lnTo>
                        <a:pt x="42" y="9"/>
                      </a:lnTo>
                      <a:lnTo>
                        <a:pt x="42" y="3"/>
                      </a:lnTo>
                      <a:lnTo>
                        <a:pt x="33" y="0"/>
                      </a:lnTo>
                      <a:lnTo>
                        <a:pt x="23" y="4"/>
                      </a:lnTo>
                      <a:lnTo>
                        <a:pt x="16" y="12"/>
                      </a:lnTo>
                      <a:lnTo>
                        <a:pt x="7" y="1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08710E01-2B59-22DF-B900-3F4E7DCCA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" y="4614863"/>
                <a:ext cx="1166813" cy="960438"/>
              </a:xfrm>
              <a:custGeom>
                <a:avLst/>
                <a:gdLst>
                  <a:gd name="T0" fmla="*/ 46 w 506"/>
                  <a:gd name="T1" fmla="*/ 303 h 416"/>
                  <a:gd name="T2" fmla="*/ 25 w 506"/>
                  <a:gd name="T3" fmla="*/ 279 h 416"/>
                  <a:gd name="T4" fmla="*/ 19 w 506"/>
                  <a:gd name="T5" fmla="*/ 214 h 416"/>
                  <a:gd name="T6" fmla="*/ 6 w 506"/>
                  <a:gd name="T7" fmla="*/ 177 h 416"/>
                  <a:gd name="T8" fmla="*/ 1 w 506"/>
                  <a:gd name="T9" fmla="*/ 141 h 416"/>
                  <a:gd name="T10" fmla="*/ 27 w 506"/>
                  <a:gd name="T11" fmla="*/ 146 h 416"/>
                  <a:gd name="T12" fmla="*/ 53 w 506"/>
                  <a:gd name="T13" fmla="*/ 134 h 416"/>
                  <a:gd name="T14" fmla="*/ 86 w 506"/>
                  <a:gd name="T15" fmla="*/ 137 h 416"/>
                  <a:gd name="T16" fmla="*/ 86 w 506"/>
                  <a:gd name="T17" fmla="*/ 102 h 416"/>
                  <a:gd name="T18" fmla="*/ 109 w 506"/>
                  <a:gd name="T19" fmla="*/ 116 h 416"/>
                  <a:gd name="T20" fmla="*/ 140 w 506"/>
                  <a:gd name="T21" fmla="*/ 116 h 416"/>
                  <a:gd name="T22" fmla="*/ 146 w 506"/>
                  <a:gd name="T23" fmla="*/ 102 h 416"/>
                  <a:gd name="T24" fmla="*/ 119 w 506"/>
                  <a:gd name="T25" fmla="*/ 90 h 416"/>
                  <a:gd name="T26" fmla="*/ 156 w 506"/>
                  <a:gd name="T27" fmla="*/ 78 h 416"/>
                  <a:gd name="T28" fmla="*/ 194 w 506"/>
                  <a:gd name="T29" fmla="*/ 102 h 416"/>
                  <a:gd name="T30" fmla="*/ 216 w 506"/>
                  <a:gd name="T31" fmla="*/ 66 h 416"/>
                  <a:gd name="T32" fmla="*/ 234 w 506"/>
                  <a:gd name="T33" fmla="*/ 48 h 416"/>
                  <a:gd name="T34" fmla="*/ 269 w 506"/>
                  <a:gd name="T35" fmla="*/ 26 h 416"/>
                  <a:gd name="T36" fmla="*/ 286 w 506"/>
                  <a:gd name="T37" fmla="*/ 40 h 416"/>
                  <a:gd name="T38" fmla="*/ 306 w 506"/>
                  <a:gd name="T39" fmla="*/ 40 h 416"/>
                  <a:gd name="T40" fmla="*/ 343 w 506"/>
                  <a:gd name="T41" fmla="*/ 9 h 416"/>
                  <a:gd name="T42" fmla="*/ 381 w 506"/>
                  <a:gd name="T43" fmla="*/ 2 h 416"/>
                  <a:gd name="T44" fmla="*/ 407 w 506"/>
                  <a:gd name="T45" fmla="*/ 15 h 416"/>
                  <a:gd name="T46" fmla="*/ 426 w 506"/>
                  <a:gd name="T47" fmla="*/ 44 h 416"/>
                  <a:gd name="T48" fmla="*/ 448 w 506"/>
                  <a:gd name="T49" fmla="*/ 57 h 416"/>
                  <a:gd name="T50" fmla="*/ 453 w 506"/>
                  <a:gd name="T51" fmla="*/ 102 h 416"/>
                  <a:gd name="T52" fmla="*/ 477 w 506"/>
                  <a:gd name="T53" fmla="*/ 109 h 416"/>
                  <a:gd name="T54" fmla="*/ 495 w 506"/>
                  <a:gd name="T55" fmla="*/ 129 h 416"/>
                  <a:gd name="T56" fmla="*/ 506 w 506"/>
                  <a:gd name="T57" fmla="*/ 160 h 416"/>
                  <a:gd name="T58" fmla="*/ 479 w 506"/>
                  <a:gd name="T59" fmla="*/ 177 h 416"/>
                  <a:gd name="T60" fmla="*/ 460 w 506"/>
                  <a:gd name="T61" fmla="*/ 208 h 416"/>
                  <a:gd name="T62" fmla="*/ 428 w 506"/>
                  <a:gd name="T63" fmla="*/ 221 h 416"/>
                  <a:gd name="T64" fmla="*/ 432 w 506"/>
                  <a:gd name="T65" fmla="*/ 251 h 416"/>
                  <a:gd name="T66" fmla="*/ 428 w 506"/>
                  <a:gd name="T67" fmla="*/ 282 h 416"/>
                  <a:gd name="T68" fmla="*/ 445 w 506"/>
                  <a:gd name="T69" fmla="*/ 320 h 416"/>
                  <a:gd name="T70" fmla="*/ 442 w 506"/>
                  <a:gd name="T71" fmla="*/ 368 h 416"/>
                  <a:gd name="T72" fmla="*/ 426 w 506"/>
                  <a:gd name="T73" fmla="*/ 371 h 416"/>
                  <a:gd name="T74" fmla="*/ 434 w 506"/>
                  <a:gd name="T75" fmla="*/ 398 h 416"/>
                  <a:gd name="T76" fmla="*/ 406 w 506"/>
                  <a:gd name="T77" fmla="*/ 399 h 416"/>
                  <a:gd name="T78" fmla="*/ 380 w 506"/>
                  <a:gd name="T79" fmla="*/ 395 h 416"/>
                  <a:gd name="T80" fmla="*/ 354 w 506"/>
                  <a:gd name="T81" fmla="*/ 386 h 416"/>
                  <a:gd name="T82" fmla="*/ 333 w 506"/>
                  <a:gd name="T83" fmla="*/ 412 h 416"/>
                  <a:gd name="T84" fmla="*/ 298 w 506"/>
                  <a:gd name="T85" fmla="*/ 414 h 416"/>
                  <a:gd name="T86" fmla="*/ 289 w 506"/>
                  <a:gd name="T87" fmla="*/ 391 h 416"/>
                  <a:gd name="T88" fmla="*/ 275 w 506"/>
                  <a:gd name="T89" fmla="*/ 363 h 416"/>
                  <a:gd name="T90" fmla="*/ 260 w 506"/>
                  <a:gd name="T91" fmla="*/ 337 h 416"/>
                  <a:gd name="T92" fmla="*/ 248 w 506"/>
                  <a:gd name="T93" fmla="*/ 315 h 416"/>
                  <a:gd name="T94" fmla="*/ 244 w 506"/>
                  <a:gd name="T95" fmla="*/ 285 h 416"/>
                  <a:gd name="T96" fmla="*/ 229 w 506"/>
                  <a:gd name="T97" fmla="*/ 263 h 416"/>
                  <a:gd name="T98" fmla="*/ 208 w 506"/>
                  <a:gd name="T99" fmla="*/ 252 h 416"/>
                  <a:gd name="T100" fmla="*/ 194 w 506"/>
                  <a:gd name="T101" fmla="*/ 240 h 416"/>
                  <a:gd name="T102" fmla="*/ 177 w 506"/>
                  <a:gd name="T103" fmla="*/ 228 h 416"/>
                  <a:gd name="T104" fmla="*/ 159 w 506"/>
                  <a:gd name="T105" fmla="*/ 228 h 416"/>
                  <a:gd name="T106" fmla="*/ 141 w 506"/>
                  <a:gd name="T107" fmla="*/ 222 h 416"/>
                  <a:gd name="T108" fmla="*/ 131 w 506"/>
                  <a:gd name="T109" fmla="*/ 244 h 416"/>
                  <a:gd name="T110" fmla="*/ 134 w 506"/>
                  <a:gd name="T111" fmla="*/ 265 h 416"/>
                  <a:gd name="T112" fmla="*/ 123 w 506"/>
                  <a:gd name="T113" fmla="*/ 282 h 416"/>
                  <a:gd name="T114" fmla="*/ 111 w 506"/>
                  <a:gd name="T115" fmla="*/ 311 h 416"/>
                  <a:gd name="T116" fmla="*/ 89 w 506"/>
                  <a:gd name="T117" fmla="*/ 295 h 416"/>
                  <a:gd name="T118" fmla="*/ 66 w 506"/>
                  <a:gd name="T119" fmla="*/ 30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6" h="416">
                    <a:moveTo>
                      <a:pt x="58" y="311"/>
                    </a:moveTo>
                    <a:cubicBezTo>
                      <a:pt x="51" y="310"/>
                      <a:pt x="51" y="310"/>
                      <a:pt x="51" y="310"/>
                    </a:cubicBezTo>
                    <a:cubicBezTo>
                      <a:pt x="46" y="303"/>
                      <a:pt x="46" y="303"/>
                      <a:pt x="46" y="303"/>
                    </a:cubicBezTo>
                    <a:cubicBezTo>
                      <a:pt x="39" y="294"/>
                      <a:pt x="39" y="294"/>
                      <a:pt x="39" y="294"/>
                    </a:cubicBezTo>
                    <a:cubicBezTo>
                      <a:pt x="30" y="295"/>
                      <a:pt x="30" y="295"/>
                      <a:pt x="30" y="295"/>
                    </a:cubicBezTo>
                    <a:cubicBezTo>
                      <a:pt x="25" y="279"/>
                      <a:pt x="25" y="279"/>
                      <a:pt x="25" y="279"/>
                    </a:cubicBezTo>
                    <a:cubicBezTo>
                      <a:pt x="27" y="248"/>
                      <a:pt x="27" y="248"/>
                      <a:pt x="27" y="248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19" y="214"/>
                      <a:pt x="19" y="214"/>
                      <a:pt x="19" y="214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6" y="177"/>
                      <a:pt x="6" y="177"/>
                      <a:pt x="6" y="17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4" y="154"/>
                      <a:pt x="4" y="154"/>
                      <a:pt x="4" y="154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16" y="132"/>
                      <a:pt x="16" y="132"/>
                      <a:pt x="16" y="132"/>
                    </a:cubicBezTo>
                    <a:cubicBezTo>
                      <a:pt x="27" y="146"/>
                      <a:pt x="27" y="146"/>
                      <a:pt x="27" y="146"/>
                    </a:cubicBezTo>
                    <a:cubicBezTo>
                      <a:pt x="37" y="149"/>
                      <a:pt x="37" y="149"/>
                      <a:pt x="37" y="149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86" y="137"/>
                      <a:pt x="86" y="137"/>
                      <a:pt x="86" y="137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101" y="108"/>
                      <a:pt x="101" y="108"/>
                      <a:pt x="101" y="108"/>
                    </a:cubicBez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24" y="114"/>
                      <a:pt x="124" y="114"/>
                      <a:pt x="124" y="114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51" y="120"/>
                      <a:pt x="151" y="120"/>
                      <a:pt x="151" y="120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27" y="92"/>
                      <a:pt x="127" y="92"/>
                      <a:pt x="127" y="92"/>
                    </a:cubicBezTo>
                    <a:cubicBezTo>
                      <a:pt x="119" y="90"/>
                      <a:pt x="119" y="90"/>
                      <a:pt x="119" y="90"/>
                    </a:cubicBezTo>
                    <a:cubicBezTo>
                      <a:pt x="129" y="79"/>
                      <a:pt x="129" y="79"/>
                      <a:pt x="129" y="79"/>
                    </a:cubicBezTo>
                    <a:cubicBezTo>
                      <a:pt x="144" y="72"/>
                      <a:pt x="144" y="72"/>
                      <a:pt x="144" y="72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94" y="102"/>
                      <a:pt x="194" y="102"/>
                      <a:pt x="194" y="102"/>
                    </a:cubicBezTo>
                    <a:cubicBezTo>
                      <a:pt x="209" y="87"/>
                      <a:pt x="209" y="87"/>
                      <a:pt x="209" y="87"/>
                    </a:cubicBezTo>
                    <a:cubicBezTo>
                      <a:pt x="219" y="81"/>
                      <a:pt x="219" y="81"/>
                      <a:pt x="219" y="81"/>
                    </a:cubicBezTo>
                    <a:cubicBezTo>
                      <a:pt x="216" y="66"/>
                      <a:pt x="216" y="66"/>
                      <a:pt x="216" y="66"/>
                    </a:cubicBezTo>
                    <a:cubicBezTo>
                      <a:pt x="226" y="57"/>
                      <a:pt x="226" y="57"/>
                      <a:pt x="226" y="57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34" y="48"/>
                      <a:pt x="234" y="48"/>
                      <a:pt x="234" y="48"/>
                    </a:cubicBezTo>
                    <a:cubicBezTo>
                      <a:pt x="259" y="44"/>
                      <a:pt x="259" y="44"/>
                      <a:pt x="259" y="44"/>
                    </a:cubicBezTo>
                    <a:cubicBezTo>
                      <a:pt x="264" y="33"/>
                      <a:pt x="264" y="33"/>
                      <a:pt x="264" y="33"/>
                    </a:cubicBezTo>
                    <a:cubicBezTo>
                      <a:pt x="269" y="26"/>
                      <a:pt x="269" y="26"/>
                      <a:pt x="269" y="26"/>
                    </a:cubicBezTo>
                    <a:cubicBezTo>
                      <a:pt x="274" y="31"/>
                      <a:pt x="274" y="31"/>
                      <a:pt x="274" y="31"/>
                    </a:cubicBezTo>
                    <a:cubicBezTo>
                      <a:pt x="274" y="40"/>
                      <a:pt x="274" y="40"/>
                      <a:pt x="274" y="40"/>
                    </a:cubicBezTo>
                    <a:cubicBezTo>
                      <a:pt x="286" y="40"/>
                      <a:pt x="286" y="40"/>
                      <a:pt x="286" y="40"/>
                    </a:cubicBezTo>
                    <a:cubicBezTo>
                      <a:pt x="290" y="46"/>
                      <a:pt x="290" y="46"/>
                      <a:pt x="290" y="46"/>
                    </a:cubicBezTo>
                    <a:cubicBezTo>
                      <a:pt x="300" y="46"/>
                      <a:pt x="300" y="46"/>
                      <a:pt x="300" y="46"/>
                    </a:cubicBezTo>
                    <a:cubicBezTo>
                      <a:pt x="306" y="40"/>
                      <a:pt x="306" y="40"/>
                      <a:pt x="306" y="40"/>
                    </a:cubicBezTo>
                    <a:cubicBezTo>
                      <a:pt x="323" y="40"/>
                      <a:pt x="323" y="40"/>
                      <a:pt x="323" y="40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43" y="9"/>
                      <a:pt x="343" y="9"/>
                      <a:pt x="343" y="9"/>
                    </a:cubicBezTo>
                    <a:cubicBezTo>
                      <a:pt x="362" y="9"/>
                      <a:pt x="362" y="9"/>
                      <a:pt x="362" y="9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381" y="2"/>
                      <a:pt x="381" y="2"/>
                      <a:pt x="381" y="2"/>
                    </a:cubicBezTo>
                    <a:cubicBezTo>
                      <a:pt x="384" y="10"/>
                      <a:pt x="384" y="10"/>
                      <a:pt x="384" y="10"/>
                    </a:cubicBezTo>
                    <a:cubicBezTo>
                      <a:pt x="394" y="15"/>
                      <a:pt x="394" y="15"/>
                      <a:pt x="394" y="15"/>
                    </a:cubicBezTo>
                    <a:cubicBezTo>
                      <a:pt x="407" y="15"/>
                      <a:pt x="407" y="15"/>
                      <a:pt x="407" y="15"/>
                    </a:cubicBezTo>
                    <a:cubicBezTo>
                      <a:pt x="406" y="27"/>
                      <a:pt x="406" y="27"/>
                      <a:pt x="406" y="27"/>
                    </a:cubicBezTo>
                    <a:cubicBezTo>
                      <a:pt x="411" y="43"/>
                      <a:pt x="411" y="43"/>
                      <a:pt x="411" y="43"/>
                    </a:cubicBezTo>
                    <a:cubicBezTo>
                      <a:pt x="426" y="44"/>
                      <a:pt x="426" y="44"/>
                      <a:pt x="426" y="44"/>
                    </a:cubicBezTo>
                    <a:cubicBezTo>
                      <a:pt x="434" y="49"/>
                      <a:pt x="434" y="49"/>
                      <a:pt x="434" y="49"/>
                    </a:cubicBezTo>
                    <a:cubicBezTo>
                      <a:pt x="434" y="57"/>
                      <a:pt x="434" y="57"/>
                      <a:pt x="434" y="57"/>
                    </a:cubicBezTo>
                    <a:cubicBezTo>
                      <a:pt x="448" y="57"/>
                      <a:pt x="448" y="57"/>
                      <a:pt x="448" y="57"/>
                    </a:cubicBezTo>
                    <a:cubicBezTo>
                      <a:pt x="464" y="72"/>
                      <a:pt x="464" y="72"/>
                      <a:pt x="464" y="72"/>
                    </a:cubicBezTo>
                    <a:cubicBezTo>
                      <a:pt x="465" y="90"/>
                      <a:pt x="465" y="90"/>
                      <a:pt x="465" y="90"/>
                    </a:cubicBezTo>
                    <a:cubicBezTo>
                      <a:pt x="453" y="102"/>
                      <a:pt x="453" y="102"/>
                      <a:pt x="453" y="102"/>
                    </a:cubicBezTo>
                    <a:cubicBezTo>
                      <a:pt x="462" y="110"/>
                      <a:pt x="462" y="110"/>
                      <a:pt x="462" y="110"/>
                    </a:cubicBezTo>
                    <a:cubicBezTo>
                      <a:pt x="467" y="106"/>
                      <a:pt x="467" y="106"/>
                      <a:pt x="467" y="106"/>
                    </a:cubicBezTo>
                    <a:cubicBezTo>
                      <a:pt x="477" y="109"/>
                      <a:pt x="477" y="109"/>
                      <a:pt x="477" y="109"/>
                    </a:cubicBezTo>
                    <a:cubicBezTo>
                      <a:pt x="479" y="123"/>
                      <a:pt x="479" y="123"/>
                      <a:pt x="479" y="123"/>
                    </a:cubicBezTo>
                    <a:cubicBezTo>
                      <a:pt x="486" y="129"/>
                      <a:pt x="486" y="129"/>
                      <a:pt x="486" y="129"/>
                    </a:cubicBezTo>
                    <a:cubicBezTo>
                      <a:pt x="495" y="129"/>
                      <a:pt x="495" y="129"/>
                      <a:pt x="495" y="129"/>
                    </a:cubicBezTo>
                    <a:cubicBezTo>
                      <a:pt x="497" y="139"/>
                      <a:pt x="497" y="139"/>
                      <a:pt x="497" y="139"/>
                    </a:cubicBezTo>
                    <a:cubicBezTo>
                      <a:pt x="505" y="147"/>
                      <a:pt x="505" y="147"/>
                      <a:pt x="505" y="147"/>
                    </a:cubicBezTo>
                    <a:cubicBezTo>
                      <a:pt x="506" y="160"/>
                      <a:pt x="506" y="160"/>
                      <a:pt x="506" y="160"/>
                    </a:cubicBezTo>
                    <a:cubicBezTo>
                      <a:pt x="501" y="171"/>
                      <a:pt x="501" y="171"/>
                      <a:pt x="501" y="171"/>
                    </a:cubicBezTo>
                    <a:cubicBezTo>
                      <a:pt x="492" y="177"/>
                      <a:pt x="492" y="177"/>
                      <a:pt x="492" y="177"/>
                    </a:cubicBezTo>
                    <a:cubicBezTo>
                      <a:pt x="479" y="177"/>
                      <a:pt x="479" y="177"/>
                      <a:pt x="479" y="177"/>
                    </a:cubicBezTo>
                    <a:cubicBezTo>
                      <a:pt x="469" y="188"/>
                      <a:pt x="469" y="188"/>
                      <a:pt x="469" y="188"/>
                    </a:cubicBezTo>
                    <a:cubicBezTo>
                      <a:pt x="460" y="196"/>
                      <a:pt x="460" y="196"/>
                      <a:pt x="460" y="196"/>
                    </a:cubicBezTo>
                    <a:cubicBezTo>
                      <a:pt x="460" y="208"/>
                      <a:pt x="460" y="208"/>
                      <a:pt x="460" y="208"/>
                    </a:cubicBezTo>
                    <a:cubicBezTo>
                      <a:pt x="449" y="213"/>
                      <a:pt x="449" y="213"/>
                      <a:pt x="449" y="213"/>
                    </a:cubicBezTo>
                    <a:cubicBezTo>
                      <a:pt x="437" y="212"/>
                      <a:pt x="437" y="212"/>
                      <a:pt x="437" y="212"/>
                    </a:cubicBezTo>
                    <a:cubicBezTo>
                      <a:pt x="428" y="221"/>
                      <a:pt x="428" y="221"/>
                      <a:pt x="428" y="221"/>
                    </a:cubicBezTo>
                    <a:cubicBezTo>
                      <a:pt x="418" y="228"/>
                      <a:pt x="418" y="228"/>
                      <a:pt x="418" y="228"/>
                    </a:cubicBezTo>
                    <a:cubicBezTo>
                      <a:pt x="422" y="241"/>
                      <a:pt x="422" y="241"/>
                      <a:pt x="422" y="241"/>
                    </a:cubicBezTo>
                    <a:cubicBezTo>
                      <a:pt x="432" y="251"/>
                      <a:pt x="432" y="251"/>
                      <a:pt x="432" y="251"/>
                    </a:cubicBezTo>
                    <a:cubicBezTo>
                      <a:pt x="428" y="268"/>
                      <a:pt x="428" y="268"/>
                      <a:pt x="428" y="268"/>
                    </a:cubicBezTo>
                    <a:cubicBezTo>
                      <a:pt x="419" y="277"/>
                      <a:pt x="419" y="277"/>
                      <a:pt x="419" y="277"/>
                    </a:cubicBezTo>
                    <a:cubicBezTo>
                      <a:pt x="428" y="282"/>
                      <a:pt x="428" y="282"/>
                      <a:pt x="428" y="282"/>
                    </a:cubicBezTo>
                    <a:cubicBezTo>
                      <a:pt x="440" y="294"/>
                      <a:pt x="440" y="294"/>
                      <a:pt x="440" y="294"/>
                    </a:cubicBezTo>
                    <a:cubicBezTo>
                      <a:pt x="448" y="302"/>
                      <a:pt x="448" y="302"/>
                      <a:pt x="448" y="302"/>
                    </a:cubicBezTo>
                    <a:cubicBezTo>
                      <a:pt x="445" y="320"/>
                      <a:pt x="445" y="320"/>
                      <a:pt x="445" y="320"/>
                    </a:cubicBezTo>
                    <a:cubicBezTo>
                      <a:pt x="449" y="342"/>
                      <a:pt x="449" y="342"/>
                      <a:pt x="449" y="342"/>
                    </a:cubicBezTo>
                    <a:cubicBezTo>
                      <a:pt x="449" y="361"/>
                      <a:pt x="449" y="361"/>
                      <a:pt x="449" y="361"/>
                    </a:cubicBezTo>
                    <a:cubicBezTo>
                      <a:pt x="442" y="368"/>
                      <a:pt x="442" y="368"/>
                      <a:pt x="442" y="368"/>
                    </a:cubicBezTo>
                    <a:cubicBezTo>
                      <a:pt x="435" y="360"/>
                      <a:pt x="435" y="360"/>
                      <a:pt x="435" y="360"/>
                    </a:cubicBezTo>
                    <a:cubicBezTo>
                      <a:pt x="425" y="359"/>
                      <a:pt x="425" y="359"/>
                      <a:pt x="425" y="359"/>
                    </a:cubicBezTo>
                    <a:cubicBezTo>
                      <a:pt x="426" y="371"/>
                      <a:pt x="426" y="371"/>
                      <a:pt x="426" y="371"/>
                    </a:cubicBezTo>
                    <a:cubicBezTo>
                      <a:pt x="432" y="383"/>
                      <a:pt x="432" y="383"/>
                      <a:pt x="432" y="383"/>
                    </a:cubicBezTo>
                    <a:cubicBezTo>
                      <a:pt x="440" y="391"/>
                      <a:pt x="440" y="391"/>
                      <a:pt x="440" y="391"/>
                    </a:cubicBezTo>
                    <a:cubicBezTo>
                      <a:pt x="434" y="398"/>
                      <a:pt x="434" y="398"/>
                      <a:pt x="434" y="398"/>
                    </a:cubicBezTo>
                    <a:cubicBezTo>
                      <a:pt x="422" y="399"/>
                      <a:pt x="422" y="399"/>
                      <a:pt x="422" y="399"/>
                    </a:cubicBezTo>
                    <a:cubicBezTo>
                      <a:pt x="413" y="399"/>
                      <a:pt x="413" y="399"/>
                      <a:pt x="413" y="399"/>
                    </a:cubicBezTo>
                    <a:cubicBezTo>
                      <a:pt x="406" y="399"/>
                      <a:pt x="406" y="399"/>
                      <a:pt x="406" y="399"/>
                    </a:cubicBezTo>
                    <a:cubicBezTo>
                      <a:pt x="400" y="399"/>
                      <a:pt x="400" y="399"/>
                      <a:pt x="400" y="399"/>
                    </a:cubicBezTo>
                    <a:cubicBezTo>
                      <a:pt x="400" y="399"/>
                      <a:pt x="392" y="400"/>
                      <a:pt x="385" y="400"/>
                    </a:cubicBezTo>
                    <a:cubicBezTo>
                      <a:pt x="379" y="400"/>
                      <a:pt x="380" y="395"/>
                      <a:pt x="380" y="395"/>
                    </a:cubicBezTo>
                    <a:cubicBezTo>
                      <a:pt x="370" y="392"/>
                      <a:pt x="370" y="392"/>
                      <a:pt x="370" y="392"/>
                    </a:cubicBezTo>
                    <a:cubicBezTo>
                      <a:pt x="366" y="388"/>
                      <a:pt x="366" y="388"/>
                      <a:pt x="366" y="388"/>
                    </a:cubicBezTo>
                    <a:cubicBezTo>
                      <a:pt x="354" y="386"/>
                      <a:pt x="354" y="386"/>
                      <a:pt x="354" y="386"/>
                    </a:cubicBezTo>
                    <a:cubicBezTo>
                      <a:pt x="354" y="395"/>
                      <a:pt x="354" y="395"/>
                      <a:pt x="354" y="395"/>
                    </a:cubicBezTo>
                    <a:cubicBezTo>
                      <a:pt x="344" y="399"/>
                      <a:pt x="344" y="399"/>
                      <a:pt x="344" y="399"/>
                    </a:cubicBezTo>
                    <a:cubicBezTo>
                      <a:pt x="333" y="412"/>
                      <a:pt x="333" y="412"/>
                      <a:pt x="333" y="412"/>
                    </a:cubicBezTo>
                    <a:cubicBezTo>
                      <a:pt x="320" y="412"/>
                      <a:pt x="320" y="412"/>
                      <a:pt x="320" y="412"/>
                    </a:cubicBezTo>
                    <a:cubicBezTo>
                      <a:pt x="306" y="416"/>
                      <a:pt x="306" y="416"/>
                      <a:pt x="306" y="416"/>
                    </a:cubicBezTo>
                    <a:cubicBezTo>
                      <a:pt x="298" y="414"/>
                      <a:pt x="298" y="414"/>
                      <a:pt x="298" y="414"/>
                    </a:cubicBezTo>
                    <a:cubicBezTo>
                      <a:pt x="299" y="403"/>
                      <a:pt x="299" y="403"/>
                      <a:pt x="299" y="403"/>
                    </a:cubicBezTo>
                    <a:cubicBezTo>
                      <a:pt x="296" y="394"/>
                      <a:pt x="296" y="394"/>
                      <a:pt x="296" y="394"/>
                    </a:cubicBezTo>
                    <a:cubicBezTo>
                      <a:pt x="289" y="391"/>
                      <a:pt x="289" y="391"/>
                      <a:pt x="289" y="391"/>
                    </a:cubicBezTo>
                    <a:cubicBezTo>
                      <a:pt x="284" y="384"/>
                      <a:pt x="284" y="384"/>
                      <a:pt x="284" y="384"/>
                    </a:cubicBezTo>
                    <a:cubicBezTo>
                      <a:pt x="275" y="378"/>
                      <a:pt x="275" y="378"/>
                      <a:pt x="275" y="378"/>
                    </a:cubicBezTo>
                    <a:cubicBezTo>
                      <a:pt x="275" y="363"/>
                      <a:pt x="275" y="363"/>
                      <a:pt x="275" y="363"/>
                    </a:cubicBezTo>
                    <a:cubicBezTo>
                      <a:pt x="269" y="354"/>
                      <a:pt x="269" y="354"/>
                      <a:pt x="269" y="354"/>
                    </a:cubicBezTo>
                    <a:cubicBezTo>
                      <a:pt x="268" y="344"/>
                      <a:pt x="268" y="344"/>
                      <a:pt x="268" y="344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29"/>
                      <a:pt x="260" y="329"/>
                      <a:pt x="260" y="329"/>
                    </a:cubicBezTo>
                    <a:cubicBezTo>
                      <a:pt x="255" y="322"/>
                      <a:pt x="255" y="322"/>
                      <a:pt x="255" y="322"/>
                    </a:cubicBezTo>
                    <a:cubicBezTo>
                      <a:pt x="248" y="315"/>
                      <a:pt x="248" y="315"/>
                      <a:pt x="248" y="315"/>
                    </a:cubicBezTo>
                    <a:cubicBezTo>
                      <a:pt x="243" y="306"/>
                      <a:pt x="243" y="306"/>
                      <a:pt x="243" y="306"/>
                    </a:cubicBezTo>
                    <a:cubicBezTo>
                      <a:pt x="248" y="297"/>
                      <a:pt x="248" y="297"/>
                      <a:pt x="248" y="297"/>
                    </a:cubicBezTo>
                    <a:cubicBezTo>
                      <a:pt x="244" y="285"/>
                      <a:pt x="244" y="285"/>
                      <a:pt x="244" y="285"/>
                    </a:cubicBezTo>
                    <a:cubicBezTo>
                      <a:pt x="237" y="279"/>
                      <a:pt x="237" y="279"/>
                      <a:pt x="237" y="279"/>
                    </a:cubicBezTo>
                    <a:cubicBezTo>
                      <a:pt x="236" y="271"/>
                      <a:pt x="236" y="271"/>
                      <a:pt x="236" y="271"/>
                    </a:cubicBezTo>
                    <a:cubicBezTo>
                      <a:pt x="229" y="263"/>
                      <a:pt x="229" y="263"/>
                      <a:pt x="229" y="263"/>
                    </a:cubicBezTo>
                    <a:cubicBezTo>
                      <a:pt x="228" y="253"/>
                      <a:pt x="228" y="253"/>
                      <a:pt x="228" y="253"/>
                    </a:cubicBezTo>
                    <a:cubicBezTo>
                      <a:pt x="220" y="250"/>
                      <a:pt x="220" y="250"/>
                      <a:pt x="220" y="250"/>
                    </a:cubicBezTo>
                    <a:cubicBezTo>
                      <a:pt x="208" y="252"/>
                      <a:pt x="208" y="252"/>
                      <a:pt x="208" y="252"/>
                    </a:cubicBezTo>
                    <a:cubicBezTo>
                      <a:pt x="203" y="247"/>
                      <a:pt x="203" y="247"/>
                      <a:pt x="203" y="247"/>
                    </a:cubicBezTo>
                    <a:cubicBezTo>
                      <a:pt x="200" y="238"/>
                      <a:pt x="200" y="238"/>
                      <a:pt x="200" y="238"/>
                    </a:cubicBezTo>
                    <a:cubicBezTo>
                      <a:pt x="194" y="240"/>
                      <a:pt x="194" y="240"/>
                      <a:pt x="194" y="240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85" y="231"/>
                      <a:pt x="185" y="231"/>
                      <a:pt x="185" y="231"/>
                    </a:cubicBezTo>
                    <a:cubicBezTo>
                      <a:pt x="177" y="228"/>
                      <a:pt x="177" y="228"/>
                      <a:pt x="177" y="228"/>
                    </a:cubicBezTo>
                    <a:cubicBezTo>
                      <a:pt x="172" y="222"/>
                      <a:pt x="172" y="222"/>
                      <a:pt x="172" y="222"/>
                    </a:cubicBezTo>
                    <a:cubicBezTo>
                      <a:pt x="165" y="223"/>
                      <a:pt x="165" y="223"/>
                      <a:pt x="165" y="223"/>
                    </a:cubicBezTo>
                    <a:cubicBezTo>
                      <a:pt x="159" y="228"/>
                      <a:pt x="159" y="228"/>
                      <a:pt x="159" y="228"/>
                    </a:cubicBezTo>
                    <a:cubicBezTo>
                      <a:pt x="150" y="230"/>
                      <a:pt x="150" y="230"/>
                      <a:pt x="150" y="230"/>
                    </a:cubicBezTo>
                    <a:cubicBezTo>
                      <a:pt x="146" y="224"/>
                      <a:pt x="146" y="224"/>
                      <a:pt x="146" y="224"/>
                    </a:cubicBezTo>
                    <a:cubicBezTo>
                      <a:pt x="141" y="222"/>
                      <a:pt x="141" y="222"/>
                      <a:pt x="141" y="222"/>
                    </a:cubicBezTo>
                    <a:cubicBezTo>
                      <a:pt x="136" y="228"/>
                      <a:pt x="136" y="228"/>
                      <a:pt x="136" y="228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31" y="244"/>
                      <a:pt x="131" y="244"/>
                      <a:pt x="131" y="244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0" y="256"/>
                      <a:pt x="140" y="256"/>
                      <a:pt x="140" y="256"/>
                    </a:cubicBezTo>
                    <a:cubicBezTo>
                      <a:pt x="134" y="265"/>
                      <a:pt x="134" y="265"/>
                      <a:pt x="134" y="265"/>
                    </a:cubicBezTo>
                    <a:cubicBezTo>
                      <a:pt x="141" y="272"/>
                      <a:pt x="141" y="272"/>
                      <a:pt x="141" y="272"/>
                    </a:cubicBezTo>
                    <a:cubicBezTo>
                      <a:pt x="129" y="280"/>
                      <a:pt x="129" y="280"/>
                      <a:pt x="129" y="280"/>
                    </a:cubicBezTo>
                    <a:cubicBezTo>
                      <a:pt x="123" y="282"/>
                      <a:pt x="123" y="282"/>
                      <a:pt x="123" y="282"/>
                    </a:cubicBezTo>
                    <a:cubicBezTo>
                      <a:pt x="125" y="292"/>
                      <a:pt x="125" y="292"/>
                      <a:pt x="125" y="292"/>
                    </a:cubicBezTo>
                    <a:cubicBezTo>
                      <a:pt x="122" y="299"/>
                      <a:pt x="122" y="299"/>
                      <a:pt x="122" y="299"/>
                    </a:cubicBezTo>
                    <a:cubicBezTo>
                      <a:pt x="111" y="311"/>
                      <a:pt x="111" y="311"/>
                      <a:pt x="111" y="311"/>
                    </a:cubicBezTo>
                    <a:cubicBezTo>
                      <a:pt x="99" y="311"/>
                      <a:pt x="99" y="311"/>
                      <a:pt x="99" y="311"/>
                    </a:cubicBezTo>
                    <a:cubicBezTo>
                      <a:pt x="93" y="303"/>
                      <a:pt x="93" y="303"/>
                      <a:pt x="93" y="303"/>
                    </a:cubicBezTo>
                    <a:cubicBezTo>
                      <a:pt x="89" y="295"/>
                      <a:pt x="89" y="295"/>
                      <a:pt x="89" y="295"/>
                    </a:cubicBezTo>
                    <a:cubicBezTo>
                      <a:pt x="83" y="295"/>
                      <a:pt x="83" y="295"/>
                      <a:pt x="83" y="295"/>
                    </a:cubicBezTo>
                    <a:cubicBezTo>
                      <a:pt x="76" y="301"/>
                      <a:pt x="76" y="301"/>
                      <a:pt x="76" y="301"/>
                    </a:cubicBezTo>
                    <a:cubicBezTo>
                      <a:pt x="66" y="303"/>
                      <a:pt x="66" y="303"/>
                      <a:pt x="66" y="303"/>
                    </a:cubicBezTo>
                    <a:lnTo>
                      <a:pt x="58" y="3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18F27622-B154-FF61-EA5F-40E8656FB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285057" y="-675289"/>
              <a:ext cx="3039088" cy="2391803"/>
            </a:xfrm>
            <a:custGeom>
              <a:avLst/>
              <a:gdLst>
                <a:gd name="T0" fmla="*/ 86 w 656"/>
                <a:gd name="T1" fmla="*/ 152 h 540"/>
                <a:gd name="T2" fmla="*/ 82 w 656"/>
                <a:gd name="T3" fmla="*/ 126 h 540"/>
                <a:gd name="T4" fmla="*/ 98 w 656"/>
                <a:gd name="T5" fmla="*/ 78 h 540"/>
                <a:gd name="T6" fmla="*/ 129 w 656"/>
                <a:gd name="T7" fmla="*/ 53 h 540"/>
                <a:gd name="T8" fmla="*/ 153 w 656"/>
                <a:gd name="T9" fmla="*/ 52 h 540"/>
                <a:gd name="T10" fmla="*/ 170 w 656"/>
                <a:gd name="T11" fmla="*/ 37 h 540"/>
                <a:gd name="T12" fmla="*/ 179 w 656"/>
                <a:gd name="T13" fmla="*/ 8 h 540"/>
                <a:gd name="T14" fmla="*/ 199 w 656"/>
                <a:gd name="T15" fmla="*/ 14 h 540"/>
                <a:gd name="T16" fmla="*/ 227 w 656"/>
                <a:gd name="T17" fmla="*/ 19 h 540"/>
                <a:gd name="T18" fmla="*/ 256 w 656"/>
                <a:gd name="T19" fmla="*/ 32 h 540"/>
                <a:gd name="T20" fmla="*/ 282 w 656"/>
                <a:gd name="T21" fmla="*/ 27 h 540"/>
                <a:gd name="T22" fmla="*/ 306 w 656"/>
                <a:gd name="T23" fmla="*/ 24 h 540"/>
                <a:gd name="T24" fmla="*/ 323 w 656"/>
                <a:gd name="T25" fmla="*/ 39 h 540"/>
                <a:gd name="T26" fmla="*/ 340 w 656"/>
                <a:gd name="T27" fmla="*/ 41 h 540"/>
                <a:gd name="T28" fmla="*/ 365 w 656"/>
                <a:gd name="T29" fmla="*/ 55 h 540"/>
                <a:gd name="T30" fmla="*/ 390 w 656"/>
                <a:gd name="T31" fmla="*/ 60 h 540"/>
                <a:gd name="T32" fmla="*/ 396 w 656"/>
                <a:gd name="T33" fmla="*/ 87 h 540"/>
                <a:gd name="T34" fmla="*/ 424 w 656"/>
                <a:gd name="T35" fmla="*/ 92 h 540"/>
                <a:gd name="T36" fmla="*/ 459 w 656"/>
                <a:gd name="T37" fmla="*/ 109 h 540"/>
                <a:gd name="T38" fmla="*/ 490 w 656"/>
                <a:gd name="T39" fmla="*/ 145 h 540"/>
                <a:gd name="T40" fmla="*/ 534 w 656"/>
                <a:gd name="T41" fmla="*/ 141 h 540"/>
                <a:gd name="T42" fmla="*/ 573 w 656"/>
                <a:gd name="T43" fmla="*/ 176 h 540"/>
                <a:gd name="T44" fmla="*/ 612 w 656"/>
                <a:gd name="T45" fmla="*/ 215 h 540"/>
                <a:gd name="T46" fmla="*/ 641 w 656"/>
                <a:gd name="T47" fmla="*/ 199 h 540"/>
                <a:gd name="T48" fmla="*/ 646 w 656"/>
                <a:gd name="T49" fmla="*/ 254 h 540"/>
                <a:gd name="T50" fmla="*/ 612 w 656"/>
                <a:gd name="T51" fmla="*/ 255 h 540"/>
                <a:gd name="T52" fmla="*/ 581 w 656"/>
                <a:gd name="T53" fmla="*/ 267 h 540"/>
                <a:gd name="T54" fmla="*/ 557 w 656"/>
                <a:gd name="T55" fmla="*/ 248 h 540"/>
                <a:gd name="T56" fmla="*/ 517 w 656"/>
                <a:gd name="T57" fmla="*/ 261 h 540"/>
                <a:gd name="T58" fmla="*/ 483 w 656"/>
                <a:gd name="T59" fmla="*/ 271 h 540"/>
                <a:gd name="T60" fmla="*/ 452 w 656"/>
                <a:gd name="T61" fmla="*/ 269 h 540"/>
                <a:gd name="T62" fmla="*/ 423 w 656"/>
                <a:gd name="T63" fmla="*/ 294 h 540"/>
                <a:gd name="T64" fmla="*/ 387 w 656"/>
                <a:gd name="T65" fmla="*/ 309 h 540"/>
                <a:gd name="T66" fmla="*/ 368 w 656"/>
                <a:gd name="T67" fmla="*/ 331 h 540"/>
                <a:gd name="T68" fmla="*/ 379 w 656"/>
                <a:gd name="T69" fmla="*/ 346 h 540"/>
                <a:gd name="T70" fmla="*/ 367 w 656"/>
                <a:gd name="T71" fmla="*/ 361 h 540"/>
                <a:gd name="T72" fmla="*/ 349 w 656"/>
                <a:gd name="T73" fmla="*/ 371 h 540"/>
                <a:gd name="T74" fmla="*/ 335 w 656"/>
                <a:gd name="T75" fmla="*/ 388 h 540"/>
                <a:gd name="T76" fmla="*/ 315 w 656"/>
                <a:gd name="T77" fmla="*/ 399 h 540"/>
                <a:gd name="T78" fmla="*/ 320 w 656"/>
                <a:gd name="T79" fmla="*/ 437 h 540"/>
                <a:gd name="T80" fmla="*/ 304 w 656"/>
                <a:gd name="T81" fmla="*/ 465 h 540"/>
                <a:gd name="T82" fmla="*/ 273 w 656"/>
                <a:gd name="T83" fmla="*/ 486 h 540"/>
                <a:gd name="T84" fmla="*/ 262 w 656"/>
                <a:gd name="T85" fmla="*/ 504 h 540"/>
                <a:gd name="T86" fmla="*/ 234 w 656"/>
                <a:gd name="T87" fmla="*/ 504 h 540"/>
                <a:gd name="T88" fmla="*/ 212 w 656"/>
                <a:gd name="T89" fmla="*/ 503 h 540"/>
                <a:gd name="T90" fmla="*/ 173 w 656"/>
                <a:gd name="T91" fmla="*/ 534 h 540"/>
                <a:gd name="T92" fmla="*/ 140 w 656"/>
                <a:gd name="T93" fmla="*/ 540 h 540"/>
                <a:gd name="T94" fmla="*/ 124 w 656"/>
                <a:gd name="T95" fmla="*/ 525 h 540"/>
                <a:gd name="T96" fmla="*/ 108 w 656"/>
                <a:gd name="T97" fmla="*/ 501 h 540"/>
                <a:gd name="T98" fmla="*/ 93 w 656"/>
                <a:gd name="T99" fmla="*/ 474 h 540"/>
                <a:gd name="T100" fmla="*/ 76 w 656"/>
                <a:gd name="T101" fmla="*/ 442 h 540"/>
                <a:gd name="T102" fmla="*/ 45 w 656"/>
                <a:gd name="T103" fmla="*/ 400 h 540"/>
                <a:gd name="T104" fmla="*/ 27 w 656"/>
                <a:gd name="T105" fmla="*/ 368 h 540"/>
                <a:gd name="T106" fmla="*/ 42 w 656"/>
                <a:gd name="T107" fmla="*/ 329 h 540"/>
                <a:gd name="T108" fmla="*/ 34 w 656"/>
                <a:gd name="T109" fmla="*/ 299 h 540"/>
                <a:gd name="T110" fmla="*/ 52 w 656"/>
                <a:gd name="T111" fmla="*/ 284 h 540"/>
                <a:gd name="T112" fmla="*/ 53 w 656"/>
                <a:gd name="T113" fmla="*/ 242 h 540"/>
                <a:gd name="T114" fmla="*/ 28 w 656"/>
                <a:gd name="T115" fmla="*/ 225 h 540"/>
                <a:gd name="T116" fmla="*/ 6 w 656"/>
                <a:gd name="T117" fmla="*/ 217 h 540"/>
                <a:gd name="T118" fmla="*/ 19 w 656"/>
                <a:gd name="T119" fmla="*/ 184 h 540"/>
                <a:gd name="T120" fmla="*/ 41 w 656"/>
                <a:gd name="T121" fmla="*/ 161 h 540"/>
                <a:gd name="T122" fmla="*/ 66 w 656"/>
                <a:gd name="T123" fmla="*/ 18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6" h="540">
                  <a:moveTo>
                    <a:pt x="78" y="180"/>
                  </a:moveTo>
                  <a:cubicBezTo>
                    <a:pt x="82" y="166"/>
                    <a:pt x="82" y="166"/>
                    <a:pt x="82" y="166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49" y="24"/>
                    <a:pt x="249" y="24"/>
                    <a:pt x="249" y="24"/>
                  </a:cubicBezTo>
                  <a:cubicBezTo>
                    <a:pt x="256" y="32"/>
                    <a:pt x="256" y="32"/>
                    <a:pt x="256" y="32"/>
                  </a:cubicBezTo>
                  <a:cubicBezTo>
                    <a:pt x="265" y="33"/>
                    <a:pt x="265" y="33"/>
                    <a:pt x="265" y="33"/>
                  </a:cubicBezTo>
                  <a:cubicBezTo>
                    <a:pt x="271" y="27"/>
                    <a:pt x="271" y="27"/>
                    <a:pt x="271" y="27"/>
                  </a:cubicBezTo>
                  <a:cubicBezTo>
                    <a:pt x="282" y="27"/>
                    <a:pt x="282" y="27"/>
                    <a:pt x="282" y="27"/>
                  </a:cubicBezTo>
                  <a:cubicBezTo>
                    <a:pt x="289" y="20"/>
                    <a:pt x="289" y="20"/>
                    <a:pt x="289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4"/>
                    <a:pt x="309" y="29"/>
                    <a:pt x="311" y="29"/>
                  </a:cubicBezTo>
                  <a:cubicBezTo>
                    <a:pt x="313" y="29"/>
                    <a:pt x="313" y="39"/>
                    <a:pt x="313" y="39"/>
                  </a:cubicBezTo>
                  <a:cubicBezTo>
                    <a:pt x="323" y="39"/>
                    <a:pt x="323" y="39"/>
                    <a:pt x="323" y="39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1"/>
                    <a:pt x="340" y="41"/>
                    <a:pt x="340" y="41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54" y="51"/>
                    <a:pt x="356" y="51"/>
                  </a:cubicBezTo>
                  <a:cubicBezTo>
                    <a:pt x="358" y="51"/>
                    <a:pt x="365" y="55"/>
                    <a:pt x="365" y="55"/>
                  </a:cubicBezTo>
                  <a:cubicBezTo>
                    <a:pt x="372" y="59"/>
                    <a:pt x="372" y="59"/>
                    <a:pt x="372" y="59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396" y="74"/>
                    <a:pt x="396" y="74"/>
                    <a:pt x="396" y="74"/>
                  </a:cubicBezTo>
                  <a:cubicBezTo>
                    <a:pt x="396" y="87"/>
                    <a:pt x="396" y="87"/>
                    <a:pt x="396" y="87"/>
                  </a:cubicBezTo>
                  <a:cubicBezTo>
                    <a:pt x="404" y="86"/>
                    <a:pt x="404" y="86"/>
                    <a:pt x="404" y="86"/>
                  </a:cubicBezTo>
                  <a:cubicBezTo>
                    <a:pt x="417" y="85"/>
                    <a:pt x="417" y="85"/>
                    <a:pt x="417" y="85"/>
                  </a:cubicBezTo>
                  <a:cubicBezTo>
                    <a:pt x="424" y="92"/>
                    <a:pt x="424" y="92"/>
                    <a:pt x="424" y="92"/>
                  </a:cubicBezTo>
                  <a:cubicBezTo>
                    <a:pt x="440" y="103"/>
                    <a:pt x="440" y="103"/>
                    <a:pt x="440" y="103"/>
                  </a:cubicBezTo>
                  <a:cubicBezTo>
                    <a:pt x="447" y="97"/>
                    <a:pt x="447" y="97"/>
                    <a:pt x="447" y="97"/>
                  </a:cubicBezTo>
                  <a:cubicBezTo>
                    <a:pt x="459" y="109"/>
                    <a:pt x="459" y="109"/>
                    <a:pt x="459" y="109"/>
                  </a:cubicBezTo>
                  <a:cubicBezTo>
                    <a:pt x="459" y="135"/>
                    <a:pt x="459" y="135"/>
                    <a:pt x="459" y="135"/>
                  </a:cubicBezTo>
                  <a:cubicBezTo>
                    <a:pt x="475" y="151"/>
                    <a:pt x="475" y="151"/>
                    <a:pt x="475" y="151"/>
                  </a:cubicBezTo>
                  <a:cubicBezTo>
                    <a:pt x="490" y="145"/>
                    <a:pt x="490" y="145"/>
                    <a:pt x="490" y="145"/>
                  </a:cubicBezTo>
                  <a:cubicBezTo>
                    <a:pt x="506" y="141"/>
                    <a:pt x="506" y="141"/>
                    <a:pt x="506" y="141"/>
                  </a:cubicBezTo>
                  <a:cubicBezTo>
                    <a:pt x="521" y="147"/>
                    <a:pt x="521" y="147"/>
                    <a:pt x="521" y="147"/>
                  </a:cubicBezTo>
                  <a:cubicBezTo>
                    <a:pt x="534" y="141"/>
                    <a:pt x="534" y="141"/>
                    <a:pt x="534" y="141"/>
                  </a:cubicBezTo>
                  <a:cubicBezTo>
                    <a:pt x="543" y="159"/>
                    <a:pt x="543" y="159"/>
                    <a:pt x="543" y="159"/>
                  </a:cubicBezTo>
                  <a:cubicBezTo>
                    <a:pt x="560" y="163"/>
                    <a:pt x="560" y="163"/>
                    <a:pt x="560" y="163"/>
                  </a:cubicBezTo>
                  <a:cubicBezTo>
                    <a:pt x="573" y="176"/>
                    <a:pt x="573" y="176"/>
                    <a:pt x="573" y="176"/>
                  </a:cubicBezTo>
                  <a:cubicBezTo>
                    <a:pt x="578" y="189"/>
                    <a:pt x="578" y="189"/>
                    <a:pt x="578" y="189"/>
                  </a:cubicBezTo>
                  <a:cubicBezTo>
                    <a:pt x="603" y="201"/>
                    <a:pt x="603" y="201"/>
                    <a:pt x="603" y="201"/>
                  </a:cubicBezTo>
                  <a:cubicBezTo>
                    <a:pt x="612" y="215"/>
                    <a:pt x="612" y="215"/>
                    <a:pt x="612" y="215"/>
                  </a:cubicBezTo>
                  <a:cubicBezTo>
                    <a:pt x="618" y="208"/>
                    <a:pt x="618" y="208"/>
                    <a:pt x="618" y="208"/>
                  </a:cubicBezTo>
                  <a:cubicBezTo>
                    <a:pt x="632" y="212"/>
                    <a:pt x="632" y="212"/>
                    <a:pt x="632" y="212"/>
                  </a:cubicBezTo>
                  <a:cubicBezTo>
                    <a:pt x="641" y="199"/>
                    <a:pt x="641" y="199"/>
                    <a:pt x="641" y="199"/>
                  </a:cubicBezTo>
                  <a:cubicBezTo>
                    <a:pt x="656" y="213"/>
                    <a:pt x="656" y="213"/>
                    <a:pt x="656" y="213"/>
                  </a:cubicBezTo>
                  <a:cubicBezTo>
                    <a:pt x="648" y="222"/>
                    <a:pt x="648" y="222"/>
                    <a:pt x="648" y="222"/>
                  </a:cubicBezTo>
                  <a:cubicBezTo>
                    <a:pt x="646" y="254"/>
                    <a:pt x="646" y="254"/>
                    <a:pt x="646" y="254"/>
                  </a:cubicBezTo>
                  <a:cubicBezTo>
                    <a:pt x="627" y="254"/>
                    <a:pt x="627" y="254"/>
                    <a:pt x="627" y="254"/>
                  </a:cubicBezTo>
                  <a:cubicBezTo>
                    <a:pt x="619" y="262"/>
                    <a:pt x="619" y="262"/>
                    <a:pt x="619" y="262"/>
                  </a:cubicBezTo>
                  <a:cubicBezTo>
                    <a:pt x="612" y="255"/>
                    <a:pt x="612" y="255"/>
                    <a:pt x="612" y="255"/>
                  </a:cubicBezTo>
                  <a:cubicBezTo>
                    <a:pt x="596" y="261"/>
                    <a:pt x="596" y="261"/>
                    <a:pt x="596" y="261"/>
                  </a:cubicBezTo>
                  <a:cubicBezTo>
                    <a:pt x="586" y="271"/>
                    <a:pt x="586" y="271"/>
                    <a:pt x="586" y="271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69" y="267"/>
                    <a:pt x="569" y="267"/>
                    <a:pt x="569" y="267"/>
                  </a:cubicBezTo>
                  <a:cubicBezTo>
                    <a:pt x="562" y="259"/>
                    <a:pt x="562" y="259"/>
                    <a:pt x="562" y="259"/>
                  </a:cubicBezTo>
                  <a:cubicBezTo>
                    <a:pt x="557" y="248"/>
                    <a:pt x="557" y="248"/>
                    <a:pt x="557" y="248"/>
                  </a:cubicBezTo>
                  <a:cubicBezTo>
                    <a:pt x="545" y="248"/>
                    <a:pt x="545" y="248"/>
                    <a:pt x="545" y="248"/>
                  </a:cubicBezTo>
                  <a:cubicBezTo>
                    <a:pt x="538" y="256"/>
                    <a:pt x="538" y="256"/>
                    <a:pt x="538" y="256"/>
                  </a:cubicBezTo>
                  <a:cubicBezTo>
                    <a:pt x="517" y="261"/>
                    <a:pt x="517" y="261"/>
                    <a:pt x="517" y="261"/>
                  </a:cubicBezTo>
                  <a:cubicBezTo>
                    <a:pt x="501" y="258"/>
                    <a:pt x="501" y="258"/>
                    <a:pt x="501" y="258"/>
                  </a:cubicBezTo>
                  <a:cubicBezTo>
                    <a:pt x="488" y="258"/>
                    <a:pt x="488" y="258"/>
                    <a:pt x="488" y="258"/>
                  </a:cubicBezTo>
                  <a:cubicBezTo>
                    <a:pt x="483" y="271"/>
                    <a:pt x="483" y="271"/>
                    <a:pt x="483" y="271"/>
                  </a:cubicBezTo>
                  <a:cubicBezTo>
                    <a:pt x="469" y="271"/>
                    <a:pt x="469" y="271"/>
                    <a:pt x="469" y="271"/>
                  </a:cubicBezTo>
                  <a:cubicBezTo>
                    <a:pt x="460" y="262"/>
                    <a:pt x="460" y="262"/>
                    <a:pt x="460" y="262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49" y="283"/>
                    <a:pt x="449" y="283"/>
                    <a:pt x="449" y="283"/>
                  </a:cubicBezTo>
                  <a:cubicBezTo>
                    <a:pt x="440" y="292"/>
                    <a:pt x="440" y="292"/>
                    <a:pt x="440" y="292"/>
                  </a:cubicBezTo>
                  <a:cubicBezTo>
                    <a:pt x="423" y="294"/>
                    <a:pt x="423" y="294"/>
                    <a:pt x="423" y="294"/>
                  </a:cubicBezTo>
                  <a:cubicBezTo>
                    <a:pt x="408" y="299"/>
                    <a:pt x="408" y="299"/>
                    <a:pt x="408" y="299"/>
                  </a:cubicBezTo>
                  <a:cubicBezTo>
                    <a:pt x="395" y="301"/>
                    <a:pt x="395" y="301"/>
                    <a:pt x="395" y="301"/>
                  </a:cubicBezTo>
                  <a:cubicBezTo>
                    <a:pt x="387" y="309"/>
                    <a:pt x="387" y="309"/>
                    <a:pt x="387" y="309"/>
                  </a:cubicBezTo>
                  <a:cubicBezTo>
                    <a:pt x="376" y="311"/>
                    <a:pt x="376" y="311"/>
                    <a:pt x="376" y="311"/>
                  </a:cubicBezTo>
                  <a:cubicBezTo>
                    <a:pt x="368" y="319"/>
                    <a:pt x="368" y="319"/>
                    <a:pt x="368" y="319"/>
                  </a:cubicBezTo>
                  <a:cubicBezTo>
                    <a:pt x="368" y="331"/>
                    <a:pt x="368" y="331"/>
                    <a:pt x="368" y="331"/>
                  </a:cubicBezTo>
                  <a:cubicBezTo>
                    <a:pt x="375" y="336"/>
                    <a:pt x="375" y="336"/>
                    <a:pt x="375" y="336"/>
                  </a:cubicBezTo>
                  <a:cubicBezTo>
                    <a:pt x="379" y="340"/>
                    <a:pt x="379" y="340"/>
                    <a:pt x="379" y="340"/>
                  </a:cubicBezTo>
                  <a:cubicBezTo>
                    <a:pt x="379" y="346"/>
                    <a:pt x="379" y="346"/>
                    <a:pt x="379" y="346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75" y="359"/>
                    <a:pt x="375" y="359"/>
                    <a:pt x="375" y="359"/>
                  </a:cubicBezTo>
                  <a:cubicBezTo>
                    <a:pt x="367" y="361"/>
                    <a:pt x="367" y="361"/>
                    <a:pt x="367" y="361"/>
                  </a:cubicBezTo>
                  <a:cubicBezTo>
                    <a:pt x="363" y="365"/>
                    <a:pt x="363" y="365"/>
                    <a:pt x="363" y="365"/>
                  </a:cubicBezTo>
                  <a:cubicBezTo>
                    <a:pt x="356" y="371"/>
                    <a:pt x="356" y="371"/>
                    <a:pt x="356" y="371"/>
                  </a:cubicBezTo>
                  <a:cubicBezTo>
                    <a:pt x="349" y="371"/>
                    <a:pt x="349" y="371"/>
                    <a:pt x="349" y="371"/>
                  </a:cubicBezTo>
                  <a:cubicBezTo>
                    <a:pt x="349" y="376"/>
                    <a:pt x="349" y="376"/>
                    <a:pt x="349" y="376"/>
                  </a:cubicBezTo>
                  <a:cubicBezTo>
                    <a:pt x="343" y="382"/>
                    <a:pt x="343" y="382"/>
                    <a:pt x="343" y="382"/>
                  </a:cubicBezTo>
                  <a:cubicBezTo>
                    <a:pt x="335" y="388"/>
                    <a:pt x="335" y="388"/>
                    <a:pt x="335" y="388"/>
                  </a:cubicBezTo>
                  <a:cubicBezTo>
                    <a:pt x="329" y="385"/>
                    <a:pt x="329" y="385"/>
                    <a:pt x="329" y="385"/>
                  </a:cubicBezTo>
                  <a:cubicBezTo>
                    <a:pt x="321" y="393"/>
                    <a:pt x="321" y="393"/>
                    <a:pt x="321" y="393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7" y="410"/>
                    <a:pt x="317" y="410"/>
                    <a:pt x="317" y="410"/>
                  </a:cubicBezTo>
                  <a:cubicBezTo>
                    <a:pt x="315" y="428"/>
                    <a:pt x="315" y="428"/>
                    <a:pt x="315" y="428"/>
                  </a:cubicBezTo>
                  <a:cubicBezTo>
                    <a:pt x="320" y="437"/>
                    <a:pt x="320" y="437"/>
                    <a:pt x="320" y="437"/>
                  </a:cubicBezTo>
                  <a:cubicBezTo>
                    <a:pt x="319" y="458"/>
                    <a:pt x="319" y="458"/>
                    <a:pt x="319" y="458"/>
                  </a:cubicBezTo>
                  <a:cubicBezTo>
                    <a:pt x="308" y="458"/>
                    <a:pt x="308" y="458"/>
                    <a:pt x="308" y="458"/>
                  </a:cubicBezTo>
                  <a:cubicBezTo>
                    <a:pt x="304" y="465"/>
                    <a:pt x="304" y="465"/>
                    <a:pt x="304" y="465"/>
                  </a:cubicBezTo>
                  <a:cubicBezTo>
                    <a:pt x="291" y="473"/>
                    <a:pt x="291" y="473"/>
                    <a:pt x="291" y="473"/>
                  </a:cubicBezTo>
                  <a:cubicBezTo>
                    <a:pt x="279" y="479"/>
                    <a:pt x="279" y="479"/>
                    <a:pt x="279" y="479"/>
                  </a:cubicBezTo>
                  <a:cubicBezTo>
                    <a:pt x="273" y="486"/>
                    <a:pt x="273" y="486"/>
                    <a:pt x="273" y="486"/>
                  </a:cubicBezTo>
                  <a:cubicBezTo>
                    <a:pt x="266" y="486"/>
                    <a:pt x="266" y="486"/>
                    <a:pt x="266" y="486"/>
                  </a:cubicBezTo>
                  <a:cubicBezTo>
                    <a:pt x="257" y="491"/>
                    <a:pt x="257" y="491"/>
                    <a:pt x="257" y="491"/>
                  </a:cubicBezTo>
                  <a:cubicBezTo>
                    <a:pt x="262" y="504"/>
                    <a:pt x="262" y="504"/>
                    <a:pt x="262" y="504"/>
                  </a:cubicBezTo>
                  <a:cubicBezTo>
                    <a:pt x="257" y="509"/>
                    <a:pt x="257" y="509"/>
                    <a:pt x="257" y="509"/>
                  </a:cubicBezTo>
                  <a:cubicBezTo>
                    <a:pt x="244" y="509"/>
                    <a:pt x="244" y="509"/>
                    <a:pt x="244" y="509"/>
                  </a:cubicBezTo>
                  <a:cubicBezTo>
                    <a:pt x="234" y="504"/>
                    <a:pt x="234" y="504"/>
                    <a:pt x="234" y="504"/>
                  </a:cubicBezTo>
                  <a:cubicBezTo>
                    <a:pt x="231" y="496"/>
                    <a:pt x="231" y="496"/>
                    <a:pt x="231" y="49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2" y="503"/>
                    <a:pt x="212" y="503"/>
                    <a:pt x="212" y="503"/>
                  </a:cubicBezTo>
                  <a:cubicBezTo>
                    <a:pt x="193" y="503"/>
                    <a:pt x="193" y="503"/>
                    <a:pt x="193" y="503"/>
                  </a:cubicBezTo>
                  <a:cubicBezTo>
                    <a:pt x="188" y="519"/>
                    <a:pt x="188" y="519"/>
                    <a:pt x="188" y="519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56" y="534"/>
                    <a:pt x="156" y="534"/>
                    <a:pt x="156" y="534"/>
                  </a:cubicBezTo>
                  <a:cubicBezTo>
                    <a:pt x="150" y="540"/>
                    <a:pt x="150" y="540"/>
                    <a:pt x="150" y="540"/>
                  </a:cubicBezTo>
                  <a:cubicBezTo>
                    <a:pt x="140" y="540"/>
                    <a:pt x="140" y="540"/>
                    <a:pt x="140" y="540"/>
                  </a:cubicBezTo>
                  <a:cubicBezTo>
                    <a:pt x="136" y="534"/>
                    <a:pt x="136" y="534"/>
                    <a:pt x="136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25"/>
                    <a:pt x="124" y="525"/>
                    <a:pt x="124" y="525"/>
                  </a:cubicBezTo>
                  <a:cubicBezTo>
                    <a:pt x="119" y="520"/>
                    <a:pt x="119" y="520"/>
                    <a:pt x="119" y="520"/>
                  </a:cubicBezTo>
                  <a:cubicBezTo>
                    <a:pt x="108" y="515"/>
                    <a:pt x="108" y="515"/>
                    <a:pt x="108" y="515"/>
                  </a:cubicBezTo>
                  <a:cubicBezTo>
                    <a:pt x="108" y="501"/>
                    <a:pt x="108" y="501"/>
                    <a:pt x="108" y="50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97" y="489"/>
                    <a:pt x="97" y="489"/>
                    <a:pt x="97" y="489"/>
                  </a:cubicBezTo>
                  <a:cubicBezTo>
                    <a:pt x="93" y="474"/>
                    <a:pt x="93" y="474"/>
                    <a:pt x="93" y="474"/>
                  </a:cubicBezTo>
                  <a:cubicBezTo>
                    <a:pt x="83" y="468"/>
                    <a:pt x="83" y="468"/>
                    <a:pt x="83" y="468"/>
                  </a:cubicBezTo>
                  <a:cubicBezTo>
                    <a:pt x="72" y="456"/>
                    <a:pt x="72" y="456"/>
                    <a:pt x="72" y="456"/>
                  </a:cubicBezTo>
                  <a:cubicBezTo>
                    <a:pt x="76" y="442"/>
                    <a:pt x="76" y="442"/>
                    <a:pt x="76" y="442"/>
                  </a:cubicBezTo>
                  <a:cubicBezTo>
                    <a:pt x="72" y="421"/>
                    <a:pt x="72" y="421"/>
                    <a:pt x="72" y="421"/>
                  </a:cubicBezTo>
                  <a:cubicBezTo>
                    <a:pt x="60" y="412"/>
                    <a:pt x="60" y="412"/>
                    <a:pt x="60" y="412"/>
                  </a:cubicBezTo>
                  <a:cubicBezTo>
                    <a:pt x="45" y="400"/>
                    <a:pt x="45" y="400"/>
                    <a:pt x="45" y="400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30" y="377"/>
                    <a:pt x="30" y="377"/>
                    <a:pt x="30" y="377"/>
                  </a:cubicBezTo>
                  <a:cubicBezTo>
                    <a:pt x="27" y="368"/>
                    <a:pt x="27" y="368"/>
                    <a:pt x="27" y="368"/>
                  </a:cubicBezTo>
                  <a:cubicBezTo>
                    <a:pt x="36" y="358"/>
                    <a:pt x="36" y="358"/>
                    <a:pt x="36" y="358"/>
                  </a:cubicBezTo>
                  <a:cubicBezTo>
                    <a:pt x="42" y="343"/>
                    <a:pt x="42" y="343"/>
                    <a:pt x="42" y="343"/>
                  </a:cubicBezTo>
                  <a:cubicBezTo>
                    <a:pt x="42" y="329"/>
                    <a:pt x="42" y="329"/>
                    <a:pt x="42" y="329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28" y="304"/>
                    <a:pt x="28" y="304"/>
                    <a:pt x="28" y="304"/>
                  </a:cubicBezTo>
                  <a:cubicBezTo>
                    <a:pt x="34" y="299"/>
                    <a:pt x="34" y="299"/>
                    <a:pt x="34" y="299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46" y="289"/>
                    <a:pt x="46" y="289"/>
                    <a:pt x="46" y="289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57" y="266"/>
                    <a:pt x="57" y="266"/>
                    <a:pt x="57" y="266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3" y="242"/>
                    <a:pt x="53" y="242"/>
                    <a:pt x="53" y="242"/>
                  </a:cubicBezTo>
                  <a:cubicBezTo>
                    <a:pt x="46" y="234"/>
                    <a:pt x="46" y="234"/>
                    <a:pt x="46" y="234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17"/>
                    <a:pt x="6" y="217"/>
                    <a:pt x="6" y="21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66" y="184"/>
                    <a:pt x="66" y="184"/>
                    <a:pt x="66" y="184"/>
                  </a:cubicBezTo>
                  <a:lnTo>
                    <a:pt x="78" y="18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5C89AAD6-2F81-B8CE-B84D-C4621B9D7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098752" y="-27129"/>
              <a:ext cx="3526999" cy="3243845"/>
            </a:xfrm>
            <a:custGeom>
              <a:avLst/>
              <a:gdLst>
                <a:gd name="T0" fmla="*/ 797 w 1106"/>
                <a:gd name="T1" fmla="*/ 906 h 1066"/>
                <a:gd name="T2" fmla="*/ 792 w 1106"/>
                <a:gd name="T3" fmla="*/ 951 h 1066"/>
                <a:gd name="T4" fmla="*/ 834 w 1106"/>
                <a:gd name="T5" fmla="*/ 1004 h 1066"/>
                <a:gd name="T6" fmla="*/ 804 w 1106"/>
                <a:gd name="T7" fmla="*/ 1065 h 1066"/>
                <a:gd name="T8" fmla="*/ 743 w 1106"/>
                <a:gd name="T9" fmla="*/ 1050 h 1066"/>
                <a:gd name="T10" fmla="*/ 689 w 1106"/>
                <a:gd name="T11" fmla="*/ 982 h 1066"/>
                <a:gd name="T12" fmla="*/ 610 w 1106"/>
                <a:gd name="T13" fmla="*/ 947 h 1066"/>
                <a:gd name="T14" fmla="*/ 523 w 1106"/>
                <a:gd name="T15" fmla="*/ 925 h 1066"/>
                <a:gd name="T16" fmla="*/ 494 w 1106"/>
                <a:gd name="T17" fmla="*/ 902 h 1066"/>
                <a:gd name="T18" fmla="*/ 436 w 1106"/>
                <a:gd name="T19" fmla="*/ 809 h 1066"/>
                <a:gd name="T20" fmla="*/ 379 w 1106"/>
                <a:gd name="T21" fmla="*/ 765 h 1066"/>
                <a:gd name="T22" fmla="*/ 295 w 1106"/>
                <a:gd name="T23" fmla="*/ 751 h 1066"/>
                <a:gd name="T24" fmla="*/ 218 w 1106"/>
                <a:gd name="T25" fmla="*/ 775 h 1066"/>
                <a:gd name="T26" fmla="*/ 166 w 1106"/>
                <a:gd name="T27" fmla="*/ 768 h 1066"/>
                <a:gd name="T28" fmla="*/ 132 w 1106"/>
                <a:gd name="T29" fmla="*/ 708 h 1066"/>
                <a:gd name="T30" fmla="*/ 89 w 1106"/>
                <a:gd name="T31" fmla="*/ 660 h 1066"/>
                <a:gd name="T32" fmla="*/ 61 w 1106"/>
                <a:gd name="T33" fmla="*/ 589 h 1066"/>
                <a:gd name="T34" fmla="*/ 0 w 1106"/>
                <a:gd name="T35" fmla="*/ 545 h 1066"/>
                <a:gd name="T36" fmla="*/ 25 w 1106"/>
                <a:gd name="T37" fmla="*/ 495 h 1066"/>
                <a:gd name="T38" fmla="*/ 92 w 1106"/>
                <a:gd name="T39" fmla="*/ 454 h 1066"/>
                <a:gd name="T40" fmla="*/ 106 w 1106"/>
                <a:gd name="T41" fmla="*/ 348 h 1066"/>
                <a:gd name="T42" fmla="*/ 145 w 1106"/>
                <a:gd name="T43" fmla="*/ 327 h 1066"/>
                <a:gd name="T44" fmla="*/ 179 w 1106"/>
                <a:gd name="T45" fmla="*/ 282 h 1066"/>
                <a:gd name="T46" fmla="*/ 202 w 1106"/>
                <a:gd name="T47" fmla="*/ 225 h 1066"/>
                <a:gd name="T48" fmla="*/ 285 w 1106"/>
                <a:gd name="T49" fmla="*/ 179 h 1066"/>
                <a:gd name="T50" fmla="*/ 356 w 1106"/>
                <a:gd name="T51" fmla="*/ 163 h 1066"/>
                <a:gd name="T52" fmla="*/ 445 w 1106"/>
                <a:gd name="T53" fmla="*/ 164 h 1066"/>
                <a:gd name="T54" fmla="*/ 517 w 1106"/>
                <a:gd name="T55" fmla="*/ 158 h 1066"/>
                <a:gd name="T56" fmla="*/ 581 w 1106"/>
                <a:gd name="T57" fmla="*/ 97 h 1066"/>
                <a:gd name="T58" fmla="*/ 590 w 1106"/>
                <a:gd name="T59" fmla="*/ 35 h 1066"/>
                <a:gd name="T60" fmla="*/ 679 w 1106"/>
                <a:gd name="T61" fmla="*/ 23 h 1066"/>
                <a:gd name="T62" fmla="*/ 674 w 1106"/>
                <a:gd name="T63" fmla="*/ 84 h 1066"/>
                <a:gd name="T64" fmla="*/ 653 w 1106"/>
                <a:gd name="T65" fmla="*/ 139 h 1066"/>
                <a:gd name="T66" fmla="*/ 670 w 1106"/>
                <a:gd name="T67" fmla="*/ 176 h 1066"/>
                <a:gd name="T68" fmla="*/ 737 w 1106"/>
                <a:gd name="T69" fmla="*/ 157 h 1066"/>
                <a:gd name="T70" fmla="*/ 789 w 1106"/>
                <a:gd name="T71" fmla="*/ 166 h 1066"/>
                <a:gd name="T72" fmla="*/ 823 w 1106"/>
                <a:gd name="T73" fmla="*/ 131 h 1066"/>
                <a:gd name="T74" fmla="*/ 863 w 1106"/>
                <a:gd name="T75" fmla="*/ 134 h 1066"/>
                <a:gd name="T76" fmla="*/ 919 w 1106"/>
                <a:gd name="T77" fmla="*/ 177 h 1066"/>
                <a:gd name="T78" fmla="*/ 978 w 1106"/>
                <a:gd name="T79" fmla="*/ 176 h 1066"/>
                <a:gd name="T80" fmla="*/ 1048 w 1106"/>
                <a:gd name="T81" fmla="*/ 187 h 1066"/>
                <a:gd name="T82" fmla="*/ 1087 w 1106"/>
                <a:gd name="T83" fmla="*/ 247 h 1066"/>
                <a:gd name="T84" fmla="*/ 1012 w 1106"/>
                <a:gd name="T85" fmla="*/ 327 h 1066"/>
                <a:gd name="T86" fmla="*/ 991 w 1106"/>
                <a:gd name="T87" fmla="*/ 416 h 1066"/>
                <a:gd name="T88" fmla="*/ 962 w 1106"/>
                <a:gd name="T89" fmla="*/ 452 h 1066"/>
                <a:gd name="T90" fmla="*/ 935 w 1106"/>
                <a:gd name="T91" fmla="*/ 499 h 1066"/>
                <a:gd name="T92" fmla="*/ 879 w 1106"/>
                <a:gd name="T93" fmla="*/ 525 h 1066"/>
                <a:gd name="T94" fmla="*/ 840 w 1106"/>
                <a:gd name="T95" fmla="*/ 556 h 1066"/>
                <a:gd name="T96" fmla="*/ 888 w 1106"/>
                <a:gd name="T97" fmla="*/ 621 h 1066"/>
                <a:gd name="T98" fmla="*/ 888 w 1106"/>
                <a:gd name="T99" fmla="*/ 672 h 1066"/>
                <a:gd name="T100" fmla="*/ 823 w 1106"/>
                <a:gd name="T101" fmla="*/ 659 h 1066"/>
                <a:gd name="T102" fmla="*/ 785 w 1106"/>
                <a:gd name="T103" fmla="*/ 691 h 1066"/>
                <a:gd name="T104" fmla="*/ 858 w 1106"/>
                <a:gd name="T105" fmla="*/ 739 h 1066"/>
                <a:gd name="T106" fmla="*/ 830 w 1106"/>
                <a:gd name="T107" fmla="*/ 771 h 1066"/>
                <a:gd name="T108" fmla="*/ 782 w 1106"/>
                <a:gd name="T109" fmla="*/ 832 h 1066"/>
                <a:gd name="T110" fmla="*/ 741 w 1106"/>
                <a:gd name="T111" fmla="*/ 89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6" h="1066">
                  <a:moveTo>
                    <a:pt x="735" y="903"/>
                  </a:moveTo>
                  <a:lnTo>
                    <a:pt x="751" y="903"/>
                  </a:lnTo>
                  <a:lnTo>
                    <a:pt x="769" y="903"/>
                  </a:lnTo>
                  <a:lnTo>
                    <a:pt x="781" y="899"/>
                  </a:lnTo>
                  <a:lnTo>
                    <a:pt x="797" y="906"/>
                  </a:lnTo>
                  <a:lnTo>
                    <a:pt x="807" y="906"/>
                  </a:lnTo>
                  <a:lnTo>
                    <a:pt x="812" y="918"/>
                  </a:lnTo>
                  <a:lnTo>
                    <a:pt x="808" y="931"/>
                  </a:lnTo>
                  <a:lnTo>
                    <a:pt x="791" y="940"/>
                  </a:lnTo>
                  <a:lnTo>
                    <a:pt x="792" y="951"/>
                  </a:lnTo>
                  <a:lnTo>
                    <a:pt x="802" y="951"/>
                  </a:lnTo>
                  <a:lnTo>
                    <a:pt x="805" y="967"/>
                  </a:lnTo>
                  <a:lnTo>
                    <a:pt x="811" y="982"/>
                  </a:lnTo>
                  <a:lnTo>
                    <a:pt x="824" y="995"/>
                  </a:lnTo>
                  <a:lnTo>
                    <a:pt x="834" y="1004"/>
                  </a:lnTo>
                  <a:lnTo>
                    <a:pt x="837" y="1021"/>
                  </a:lnTo>
                  <a:lnTo>
                    <a:pt x="852" y="1034"/>
                  </a:lnTo>
                  <a:lnTo>
                    <a:pt x="837" y="1053"/>
                  </a:lnTo>
                  <a:lnTo>
                    <a:pt x="826" y="1065"/>
                  </a:lnTo>
                  <a:lnTo>
                    <a:pt x="804" y="1065"/>
                  </a:lnTo>
                  <a:lnTo>
                    <a:pt x="782" y="1066"/>
                  </a:lnTo>
                  <a:lnTo>
                    <a:pt x="770" y="1056"/>
                  </a:lnTo>
                  <a:lnTo>
                    <a:pt x="763" y="1040"/>
                  </a:lnTo>
                  <a:lnTo>
                    <a:pt x="753" y="1040"/>
                  </a:lnTo>
                  <a:lnTo>
                    <a:pt x="743" y="1050"/>
                  </a:lnTo>
                  <a:lnTo>
                    <a:pt x="725" y="1050"/>
                  </a:lnTo>
                  <a:lnTo>
                    <a:pt x="706" y="1031"/>
                  </a:lnTo>
                  <a:lnTo>
                    <a:pt x="703" y="1020"/>
                  </a:lnTo>
                  <a:lnTo>
                    <a:pt x="689" y="1007"/>
                  </a:lnTo>
                  <a:lnTo>
                    <a:pt x="689" y="982"/>
                  </a:lnTo>
                  <a:lnTo>
                    <a:pt x="677" y="969"/>
                  </a:lnTo>
                  <a:lnTo>
                    <a:pt x="654" y="969"/>
                  </a:lnTo>
                  <a:lnTo>
                    <a:pt x="637" y="976"/>
                  </a:lnTo>
                  <a:lnTo>
                    <a:pt x="629" y="962"/>
                  </a:lnTo>
                  <a:lnTo>
                    <a:pt x="610" y="947"/>
                  </a:lnTo>
                  <a:lnTo>
                    <a:pt x="594" y="938"/>
                  </a:lnTo>
                  <a:lnTo>
                    <a:pt x="573" y="948"/>
                  </a:lnTo>
                  <a:lnTo>
                    <a:pt x="552" y="951"/>
                  </a:lnTo>
                  <a:lnTo>
                    <a:pt x="535" y="947"/>
                  </a:lnTo>
                  <a:lnTo>
                    <a:pt x="523" y="925"/>
                  </a:lnTo>
                  <a:lnTo>
                    <a:pt x="507" y="911"/>
                  </a:lnTo>
                  <a:lnTo>
                    <a:pt x="496" y="930"/>
                  </a:lnTo>
                  <a:lnTo>
                    <a:pt x="483" y="930"/>
                  </a:lnTo>
                  <a:lnTo>
                    <a:pt x="483" y="914"/>
                  </a:lnTo>
                  <a:lnTo>
                    <a:pt x="494" y="902"/>
                  </a:lnTo>
                  <a:lnTo>
                    <a:pt x="487" y="886"/>
                  </a:lnTo>
                  <a:lnTo>
                    <a:pt x="477" y="861"/>
                  </a:lnTo>
                  <a:lnTo>
                    <a:pt x="474" y="835"/>
                  </a:lnTo>
                  <a:lnTo>
                    <a:pt x="459" y="818"/>
                  </a:lnTo>
                  <a:lnTo>
                    <a:pt x="436" y="809"/>
                  </a:lnTo>
                  <a:lnTo>
                    <a:pt x="429" y="791"/>
                  </a:lnTo>
                  <a:lnTo>
                    <a:pt x="416" y="780"/>
                  </a:lnTo>
                  <a:lnTo>
                    <a:pt x="392" y="783"/>
                  </a:lnTo>
                  <a:lnTo>
                    <a:pt x="379" y="783"/>
                  </a:lnTo>
                  <a:lnTo>
                    <a:pt x="379" y="765"/>
                  </a:lnTo>
                  <a:lnTo>
                    <a:pt x="372" y="745"/>
                  </a:lnTo>
                  <a:lnTo>
                    <a:pt x="349" y="740"/>
                  </a:lnTo>
                  <a:lnTo>
                    <a:pt x="337" y="754"/>
                  </a:lnTo>
                  <a:lnTo>
                    <a:pt x="314" y="761"/>
                  </a:lnTo>
                  <a:lnTo>
                    <a:pt x="295" y="751"/>
                  </a:lnTo>
                  <a:lnTo>
                    <a:pt x="275" y="751"/>
                  </a:lnTo>
                  <a:lnTo>
                    <a:pt x="265" y="765"/>
                  </a:lnTo>
                  <a:lnTo>
                    <a:pt x="244" y="765"/>
                  </a:lnTo>
                  <a:lnTo>
                    <a:pt x="222" y="765"/>
                  </a:lnTo>
                  <a:lnTo>
                    <a:pt x="218" y="775"/>
                  </a:lnTo>
                  <a:lnTo>
                    <a:pt x="205" y="788"/>
                  </a:lnTo>
                  <a:lnTo>
                    <a:pt x="203" y="806"/>
                  </a:lnTo>
                  <a:lnTo>
                    <a:pt x="179" y="802"/>
                  </a:lnTo>
                  <a:lnTo>
                    <a:pt x="166" y="788"/>
                  </a:lnTo>
                  <a:lnTo>
                    <a:pt x="166" y="768"/>
                  </a:lnTo>
                  <a:lnTo>
                    <a:pt x="171" y="749"/>
                  </a:lnTo>
                  <a:lnTo>
                    <a:pt x="161" y="739"/>
                  </a:lnTo>
                  <a:lnTo>
                    <a:pt x="145" y="739"/>
                  </a:lnTo>
                  <a:lnTo>
                    <a:pt x="144" y="720"/>
                  </a:lnTo>
                  <a:lnTo>
                    <a:pt x="132" y="708"/>
                  </a:lnTo>
                  <a:lnTo>
                    <a:pt x="129" y="694"/>
                  </a:lnTo>
                  <a:lnTo>
                    <a:pt x="116" y="694"/>
                  </a:lnTo>
                  <a:lnTo>
                    <a:pt x="106" y="685"/>
                  </a:lnTo>
                  <a:lnTo>
                    <a:pt x="103" y="665"/>
                  </a:lnTo>
                  <a:lnTo>
                    <a:pt x="89" y="660"/>
                  </a:lnTo>
                  <a:lnTo>
                    <a:pt x="81" y="666"/>
                  </a:lnTo>
                  <a:lnTo>
                    <a:pt x="68" y="655"/>
                  </a:lnTo>
                  <a:lnTo>
                    <a:pt x="86" y="637"/>
                  </a:lnTo>
                  <a:lnTo>
                    <a:pt x="84" y="611"/>
                  </a:lnTo>
                  <a:lnTo>
                    <a:pt x="61" y="589"/>
                  </a:lnTo>
                  <a:lnTo>
                    <a:pt x="41" y="589"/>
                  </a:lnTo>
                  <a:lnTo>
                    <a:pt x="41" y="577"/>
                  </a:lnTo>
                  <a:lnTo>
                    <a:pt x="29" y="570"/>
                  </a:lnTo>
                  <a:lnTo>
                    <a:pt x="7" y="569"/>
                  </a:lnTo>
                  <a:lnTo>
                    <a:pt x="0" y="545"/>
                  </a:lnTo>
                  <a:lnTo>
                    <a:pt x="1" y="528"/>
                  </a:lnTo>
                  <a:lnTo>
                    <a:pt x="9" y="521"/>
                  </a:lnTo>
                  <a:lnTo>
                    <a:pt x="1" y="502"/>
                  </a:lnTo>
                  <a:lnTo>
                    <a:pt x="15" y="495"/>
                  </a:lnTo>
                  <a:lnTo>
                    <a:pt x="25" y="495"/>
                  </a:lnTo>
                  <a:lnTo>
                    <a:pt x="33" y="484"/>
                  </a:lnTo>
                  <a:lnTo>
                    <a:pt x="51" y="476"/>
                  </a:lnTo>
                  <a:lnTo>
                    <a:pt x="70" y="464"/>
                  </a:lnTo>
                  <a:lnTo>
                    <a:pt x="76" y="454"/>
                  </a:lnTo>
                  <a:lnTo>
                    <a:pt x="92" y="454"/>
                  </a:lnTo>
                  <a:lnTo>
                    <a:pt x="93" y="423"/>
                  </a:lnTo>
                  <a:lnTo>
                    <a:pt x="86" y="410"/>
                  </a:lnTo>
                  <a:lnTo>
                    <a:pt x="89" y="384"/>
                  </a:lnTo>
                  <a:lnTo>
                    <a:pt x="86" y="368"/>
                  </a:lnTo>
                  <a:lnTo>
                    <a:pt x="106" y="348"/>
                  </a:lnTo>
                  <a:lnTo>
                    <a:pt x="115" y="352"/>
                  </a:lnTo>
                  <a:lnTo>
                    <a:pt x="126" y="343"/>
                  </a:lnTo>
                  <a:lnTo>
                    <a:pt x="135" y="334"/>
                  </a:lnTo>
                  <a:lnTo>
                    <a:pt x="135" y="327"/>
                  </a:lnTo>
                  <a:lnTo>
                    <a:pt x="145" y="327"/>
                  </a:lnTo>
                  <a:lnTo>
                    <a:pt x="161" y="313"/>
                  </a:lnTo>
                  <a:lnTo>
                    <a:pt x="173" y="310"/>
                  </a:lnTo>
                  <a:lnTo>
                    <a:pt x="182" y="300"/>
                  </a:lnTo>
                  <a:lnTo>
                    <a:pt x="179" y="291"/>
                  </a:lnTo>
                  <a:lnTo>
                    <a:pt x="179" y="282"/>
                  </a:lnTo>
                  <a:lnTo>
                    <a:pt x="163" y="269"/>
                  </a:lnTo>
                  <a:lnTo>
                    <a:pt x="163" y="252"/>
                  </a:lnTo>
                  <a:lnTo>
                    <a:pt x="174" y="240"/>
                  </a:lnTo>
                  <a:lnTo>
                    <a:pt x="190" y="237"/>
                  </a:lnTo>
                  <a:lnTo>
                    <a:pt x="202" y="225"/>
                  </a:lnTo>
                  <a:lnTo>
                    <a:pt x="221" y="222"/>
                  </a:lnTo>
                  <a:lnTo>
                    <a:pt x="243" y="215"/>
                  </a:lnTo>
                  <a:lnTo>
                    <a:pt x="267" y="212"/>
                  </a:lnTo>
                  <a:lnTo>
                    <a:pt x="281" y="199"/>
                  </a:lnTo>
                  <a:lnTo>
                    <a:pt x="285" y="179"/>
                  </a:lnTo>
                  <a:lnTo>
                    <a:pt x="296" y="169"/>
                  </a:lnTo>
                  <a:lnTo>
                    <a:pt x="310" y="182"/>
                  </a:lnTo>
                  <a:lnTo>
                    <a:pt x="330" y="182"/>
                  </a:lnTo>
                  <a:lnTo>
                    <a:pt x="337" y="163"/>
                  </a:lnTo>
                  <a:lnTo>
                    <a:pt x="356" y="163"/>
                  </a:lnTo>
                  <a:lnTo>
                    <a:pt x="379" y="167"/>
                  </a:lnTo>
                  <a:lnTo>
                    <a:pt x="410" y="160"/>
                  </a:lnTo>
                  <a:lnTo>
                    <a:pt x="420" y="148"/>
                  </a:lnTo>
                  <a:lnTo>
                    <a:pt x="437" y="148"/>
                  </a:lnTo>
                  <a:lnTo>
                    <a:pt x="445" y="164"/>
                  </a:lnTo>
                  <a:lnTo>
                    <a:pt x="455" y="176"/>
                  </a:lnTo>
                  <a:lnTo>
                    <a:pt x="472" y="176"/>
                  </a:lnTo>
                  <a:lnTo>
                    <a:pt x="480" y="182"/>
                  </a:lnTo>
                  <a:lnTo>
                    <a:pt x="494" y="167"/>
                  </a:lnTo>
                  <a:lnTo>
                    <a:pt x="517" y="158"/>
                  </a:lnTo>
                  <a:lnTo>
                    <a:pt x="528" y="169"/>
                  </a:lnTo>
                  <a:lnTo>
                    <a:pt x="539" y="157"/>
                  </a:lnTo>
                  <a:lnTo>
                    <a:pt x="567" y="157"/>
                  </a:lnTo>
                  <a:lnTo>
                    <a:pt x="570" y="110"/>
                  </a:lnTo>
                  <a:lnTo>
                    <a:pt x="581" y="97"/>
                  </a:lnTo>
                  <a:lnTo>
                    <a:pt x="587" y="90"/>
                  </a:lnTo>
                  <a:lnTo>
                    <a:pt x="587" y="73"/>
                  </a:lnTo>
                  <a:lnTo>
                    <a:pt x="602" y="67"/>
                  </a:lnTo>
                  <a:lnTo>
                    <a:pt x="580" y="43"/>
                  </a:lnTo>
                  <a:lnTo>
                    <a:pt x="590" y="35"/>
                  </a:lnTo>
                  <a:lnTo>
                    <a:pt x="609" y="43"/>
                  </a:lnTo>
                  <a:lnTo>
                    <a:pt x="644" y="9"/>
                  </a:lnTo>
                  <a:lnTo>
                    <a:pt x="654" y="0"/>
                  </a:lnTo>
                  <a:lnTo>
                    <a:pt x="661" y="1"/>
                  </a:lnTo>
                  <a:lnTo>
                    <a:pt x="679" y="23"/>
                  </a:lnTo>
                  <a:lnTo>
                    <a:pt x="676" y="35"/>
                  </a:lnTo>
                  <a:lnTo>
                    <a:pt x="685" y="39"/>
                  </a:lnTo>
                  <a:lnTo>
                    <a:pt x="686" y="54"/>
                  </a:lnTo>
                  <a:lnTo>
                    <a:pt x="674" y="65"/>
                  </a:lnTo>
                  <a:lnTo>
                    <a:pt x="674" y="84"/>
                  </a:lnTo>
                  <a:lnTo>
                    <a:pt x="656" y="89"/>
                  </a:lnTo>
                  <a:lnTo>
                    <a:pt x="656" y="102"/>
                  </a:lnTo>
                  <a:lnTo>
                    <a:pt x="642" y="115"/>
                  </a:lnTo>
                  <a:lnTo>
                    <a:pt x="642" y="129"/>
                  </a:lnTo>
                  <a:lnTo>
                    <a:pt x="653" y="139"/>
                  </a:lnTo>
                  <a:lnTo>
                    <a:pt x="653" y="154"/>
                  </a:lnTo>
                  <a:lnTo>
                    <a:pt x="657" y="169"/>
                  </a:lnTo>
                  <a:lnTo>
                    <a:pt x="651" y="183"/>
                  </a:lnTo>
                  <a:lnTo>
                    <a:pt x="658" y="189"/>
                  </a:lnTo>
                  <a:lnTo>
                    <a:pt x="670" y="176"/>
                  </a:lnTo>
                  <a:lnTo>
                    <a:pt x="676" y="157"/>
                  </a:lnTo>
                  <a:lnTo>
                    <a:pt x="693" y="153"/>
                  </a:lnTo>
                  <a:lnTo>
                    <a:pt x="711" y="160"/>
                  </a:lnTo>
                  <a:lnTo>
                    <a:pt x="722" y="171"/>
                  </a:lnTo>
                  <a:lnTo>
                    <a:pt x="737" y="157"/>
                  </a:lnTo>
                  <a:lnTo>
                    <a:pt x="746" y="166"/>
                  </a:lnTo>
                  <a:lnTo>
                    <a:pt x="750" y="176"/>
                  </a:lnTo>
                  <a:lnTo>
                    <a:pt x="765" y="174"/>
                  </a:lnTo>
                  <a:lnTo>
                    <a:pt x="773" y="166"/>
                  </a:lnTo>
                  <a:lnTo>
                    <a:pt x="789" y="166"/>
                  </a:lnTo>
                  <a:lnTo>
                    <a:pt x="804" y="160"/>
                  </a:lnTo>
                  <a:lnTo>
                    <a:pt x="804" y="148"/>
                  </a:lnTo>
                  <a:lnTo>
                    <a:pt x="794" y="138"/>
                  </a:lnTo>
                  <a:lnTo>
                    <a:pt x="804" y="121"/>
                  </a:lnTo>
                  <a:lnTo>
                    <a:pt x="823" y="131"/>
                  </a:lnTo>
                  <a:lnTo>
                    <a:pt x="830" y="123"/>
                  </a:lnTo>
                  <a:lnTo>
                    <a:pt x="837" y="131"/>
                  </a:lnTo>
                  <a:lnTo>
                    <a:pt x="846" y="122"/>
                  </a:lnTo>
                  <a:lnTo>
                    <a:pt x="859" y="126"/>
                  </a:lnTo>
                  <a:lnTo>
                    <a:pt x="863" y="134"/>
                  </a:lnTo>
                  <a:lnTo>
                    <a:pt x="862" y="147"/>
                  </a:lnTo>
                  <a:lnTo>
                    <a:pt x="872" y="158"/>
                  </a:lnTo>
                  <a:lnTo>
                    <a:pt x="884" y="154"/>
                  </a:lnTo>
                  <a:lnTo>
                    <a:pt x="906" y="164"/>
                  </a:lnTo>
                  <a:lnTo>
                    <a:pt x="919" y="177"/>
                  </a:lnTo>
                  <a:lnTo>
                    <a:pt x="935" y="170"/>
                  </a:lnTo>
                  <a:lnTo>
                    <a:pt x="952" y="176"/>
                  </a:lnTo>
                  <a:lnTo>
                    <a:pt x="961" y="166"/>
                  </a:lnTo>
                  <a:lnTo>
                    <a:pt x="971" y="170"/>
                  </a:lnTo>
                  <a:lnTo>
                    <a:pt x="978" y="176"/>
                  </a:lnTo>
                  <a:lnTo>
                    <a:pt x="988" y="173"/>
                  </a:lnTo>
                  <a:lnTo>
                    <a:pt x="994" y="161"/>
                  </a:lnTo>
                  <a:lnTo>
                    <a:pt x="1004" y="161"/>
                  </a:lnTo>
                  <a:lnTo>
                    <a:pt x="1026" y="176"/>
                  </a:lnTo>
                  <a:lnTo>
                    <a:pt x="1048" y="187"/>
                  </a:lnTo>
                  <a:lnTo>
                    <a:pt x="1073" y="198"/>
                  </a:lnTo>
                  <a:lnTo>
                    <a:pt x="1106" y="202"/>
                  </a:lnTo>
                  <a:lnTo>
                    <a:pt x="1106" y="218"/>
                  </a:lnTo>
                  <a:lnTo>
                    <a:pt x="1087" y="228"/>
                  </a:lnTo>
                  <a:lnTo>
                    <a:pt x="1087" y="247"/>
                  </a:lnTo>
                  <a:lnTo>
                    <a:pt x="1076" y="275"/>
                  </a:lnTo>
                  <a:lnTo>
                    <a:pt x="1057" y="292"/>
                  </a:lnTo>
                  <a:lnTo>
                    <a:pt x="1042" y="314"/>
                  </a:lnTo>
                  <a:lnTo>
                    <a:pt x="1029" y="327"/>
                  </a:lnTo>
                  <a:lnTo>
                    <a:pt x="1012" y="327"/>
                  </a:lnTo>
                  <a:lnTo>
                    <a:pt x="996" y="340"/>
                  </a:lnTo>
                  <a:lnTo>
                    <a:pt x="996" y="365"/>
                  </a:lnTo>
                  <a:lnTo>
                    <a:pt x="1009" y="385"/>
                  </a:lnTo>
                  <a:lnTo>
                    <a:pt x="1001" y="407"/>
                  </a:lnTo>
                  <a:lnTo>
                    <a:pt x="991" y="416"/>
                  </a:lnTo>
                  <a:lnTo>
                    <a:pt x="991" y="423"/>
                  </a:lnTo>
                  <a:lnTo>
                    <a:pt x="1003" y="435"/>
                  </a:lnTo>
                  <a:lnTo>
                    <a:pt x="990" y="446"/>
                  </a:lnTo>
                  <a:lnTo>
                    <a:pt x="978" y="457"/>
                  </a:lnTo>
                  <a:lnTo>
                    <a:pt x="962" y="452"/>
                  </a:lnTo>
                  <a:lnTo>
                    <a:pt x="945" y="464"/>
                  </a:lnTo>
                  <a:lnTo>
                    <a:pt x="945" y="474"/>
                  </a:lnTo>
                  <a:lnTo>
                    <a:pt x="952" y="481"/>
                  </a:lnTo>
                  <a:lnTo>
                    <a:pt x="942" y="492"/>
                  </a:lnTo>
                  <a:lnTo>
                    <a:pt x="935" y="499"/>
                  </a:lnTo>
                  <a:lnTo>
                    <a:pt x="923" y="481"/>
                  </a:lnTo>
                  <a:lnTo>
                    <a:pt x="910" y="481"/>
                  </a:lnTo>
                  <a:lnTo>
                    <a:pt x="900" y="499"/>
                  </a:lnTo>
                  <a:lnTo>
                    <a:pt x="895" y="516"/>
                  </a:lnTo>
                  <a:lnTo>
                    <a:pt x="879" y="525"/>
                  </a:lnTo>
                  <a:lnTo>
                    <a:pt x="860" y="525"/>
                  </a:lnTo>
                  <a:lnTo>
                    <a:pt x="855" y="519"/>
                  </a:lnTo>
                  <a:lnTo>
                    <a:pt x="849" y="532"/>
                  </a:lnTo>
                  <a:lnTo>
                    <a:pt x="849" y="548"/>
                  </a:lnTo>
                  <a:lnTo>
                    <a:pt x="840" y="556"/>
                  </a:lnTo>
                  <a:lnTo>
                    <a:pt x="828" y="570"/>
                  </a:lnTo>
                  <a:lnTo>
                    <a:pt x="840" y="588"/>
                  </a:lnTo>
                  <a:lnTo>
                    <a:pt x="863" y="604"/>
                  </a:lnTo>
                  <a:lnTo>
                    <a:pt x="876" y="604"/>
                  </a:lnTo>
                  <a:lnTo>
                    <a:pt x="888" y="621"/>
                  </a:lnTo>
                  <a:lnTo>
                    <a:pt x="901" y="608"/>
                  </a:lnTo>
                  <a:lnTo>
                    <a:pt x="904" y="624"/>
                  </a:lnTo>
                  <a:lnTo>
                    <a:pt x="900" y="639"/>
                  </a:lnTo>
                  <a:lnTo>
                    <a:pt x="888" y="660"/>
                  </a:lnTo>
                  <a:lnTo>
                    <a:pt x="888" y="672"/>
                  </a:lnTo>
                  <a:lnTo>
                    <a:pt x="866" y="678"/>
                  </a:lnTo>
                  <a:lnTo>
                    <a:pt x="853" y="691"/>
                  </a:lnTo>
                  <a:lnTo>
                    <a:pt x="833" y="684"/>
                  </a:lnTo>
                  <a:lnTo>
                    <a:pt x="833" y="671"/>
                  </a:lnTo>
                  <a:lnTo>
                    <a:pt x="823" y="659"/>
                  </a:lnTo>
                  <a:lnTo>
                    <a:pt x="807" y="652"/>
                  </a:lnTo>
                  <a:lnTo>
                    <a:pt x="792" y="647"/>
                  </a:lnTo>
                  <a:lnTo>
                    <a:pt x="770" y="663"/>
                  </a:lnTo>
                  <a:lnTo>
                    <a:pt x="775" y="682"/>
                  </a:lnTo>
                  <a:lnTo>
                    <a:pt x="785" y="691"/>
                  </a:lnTo>
                  <a:lnTo>
                    <a:pt x="788" y="717"/>
                  </a:lnTo>
                  <a:lnTo>
                    <a:pt x="799" y="736"/>
                  </a:lnTo>
                  <a:lnTo>
                    <a:pt x="824" y="739"/>
                  </a:lnTo>
                  <a:lnTo>
                    <a:pt x="834" y="732"/>
                  </a:lnTo>
                  <a:lnTo>
                    <a:pt x="858" y="739"/>
                  </a:lnTo>
                  <a:lnTo>
                    <a:pt x="865" y="761"/>
                  </a:lnTo>
                  <a:lnTo>
                    <a:pt x="865" y="780"/>
                  </a:lnTo>
                  <a:lnTo>
                    <a:pt x="853" y="780"/>
                  </a:lnTo>
                  <a:lnTo>
                    <a:pt x="846" y="770"/>
                  </a:lnTo>
                  <a:lnTo>
                    <a:pt x="830" y="771"/>
                  </a:lnTo>
                  <a:lnTo>
                    <a:pt x="830" y="778"/>
                  </a:lnTo>
                  <a:lnTo>
                    <a:pt x="815" y="784"/>
                  </a:lnTo>
                  <a:lnTo>
                    <a:pt x="795" y="803"/>
                  </a:lnTo>
                  <a:lnTo>
                    <a:pt x="795" y="815"/>
                  </a:lnTo>
                  <a:lnTo>
                    <a:pt x="782" y="832"/>
                  </a:lnTo>
                  <a:lnTo>
                    <a:pt x="782" y="848"/>
                  </a:lnTo>
                  <a:lnTo>
                    <a:pt x="772" y="848"/>
                  </a:lnTo>
                  <a:lnTo>
                    <a:pt x="759" y="873"/>
                  </a:lnTo>
                  <a:lnTo>
                    <a:pt x="756" y="887"/>
                  </a:lnTo>
                  <a:lnTo>
                    <a:pt x="741" y="893"/>
                  </a:lnTo>
                  <a:lnTo>
                    <a:pt x="735" y="903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58513AF-175A-B0C6-E38C-A5851DE5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6754868" y="-1925965"/>
              <a:ext cx="4515579" cy="4841424"/>
            </a:xfrm>
            <a:custGeom>
              <a:avLst/>
              <a:gdLst>
                <a:gd name="T0" fmla="*/ 280 w 974"/>
                <a:gd name="T1" fmla="*/ 1012 h 1094"/>
                <a:gd name="T2" fmla="*/ 396 w 974"/>
                <a:gd name="T3" fmla="*/ 1011 h 1094"/>
                <a:gd name="T4" fmla="*/ 454 w 974"/>
                <a:gd name="T5" fmla="*/ 999 h 1094"/>
                <a:gd name="T6" fmla="*/ 504 w 974"/>
                <a:gd name="T7" fmla="*/ 949 h 1094"/>
                <a:gd name="T8" fmla="*/ 481 w 974"/>
                <a:gd name="T9" fmla="*/ 890 h 1094"/>
                <a:gd name="T10" fmla="*/ 519 w 974"/>
                <a:gd name="T11" fmla="*/ 882 h 1094"/>
                <a:gd name="T12" fmla="*/ 602 w 974"/>
                <a:gd name="T13" fmla="*/ 897 h 1094"/>
                <a:gd name="T14" fmla="*/ 692 w 974"/>
                <a:gd name="T15" fmla="*/ 806 h 1094"/>
                <a:gd name="T16" fmla="*/ 812 w 974"/>
                <a:gd name="T17" fmla="*/ 780 h 1094"/>
                <a:gd name="T18" fmla="*/ 952 w 974"/>
                <a:gd name="T19" fmla="*/ 766 h 1094"/>
                <a:gd name="T20" fmla="*/ 959 w 974"/>
                <a:gd name="T21" fmla="*/ 664 h 1094"/>
                <a:gd name="T22" fmla="*/ 969 w 974"/>
                <a:gd name="T23" fmla="*/ 559 h 1094"/>
                <a:gd name="T24" fmla="*/ 927 w 974"/>
                <a:gd name="T25" fmla="*/ 499 h 1094"/>
                <a:gd name="T26" fmla="*/ 916 w 974"/>
                <a:gd name="T27" fmla="*/ 435 h 1094"/>
                <a:gd name="T28" fmla="*/ 902 w 974"/>
                <a:gd name="T29" fmla="*/ 373 h 1094"/>
                <a:gd name="T30" fmla="*/ 913 w 974"/>
                <a:gd name="T31" fmla="*/ 300 h 1094"/>
                <a:gd name="T32" fmla="*/ 864 w 974"/>
                <a:gd name="T33" fmla="*/ 281 h 1094"/>
                <a:gd name="T34" fmla="*/ 888 w 974"/>
                <a:gd name="T35" fmla="*/ 220 h 1094"/>
                <a:gd name="T36" fmla="*/ 873 w 974"/>
                <a:gd name="T37" fmla="*/ 150 h 1094"/>
                <a:gd name="T38" fmla="*/ 862 w 974"/>
                <a:gd name="T39" fmla="*/ 107 h 1094"/>
                <a:gd name="T40" fmla="*/ 826 w 974"/>
                <a:gd name="T41" fmla="*/ 113 h 1094"/>
                <a:gd name="T42" fmla="*/ 851 w 974"/>
                <a:gd name="T43" fmla="*/ 184 h 1094"/>
                <a:gd name="T44" fmla="*/ 809 w 974"/>
                <a:gd name="T45" fmla="*/ 111 h 1094"/>
                <a:gd name="T46" fmla="*/ 791 w 974"/>
                <a:gd name="T47" fmla="*/ 109 h 1094"/>
                <a:gd name="T48" fmla="*/ 753 w 974"/>
                <a:gd name="T49" fmla="*/ 200 h 1094"/>
                <a:gd name="T50" fmla="*/ 761 w 974"/>
                <a:gd name="T51" fmla="*/ 277 h 1094"/>
                <a:gd name="T52" fmla="*/ 814 w 974"/>
                <a:gd name="T53" fmla="*/ 334 h 1094"/>
                <a:gd name="T54" fmla="*/ 806 w 974"/>
                <a:gd name="T55" fmla="*/ 382 h 1094"/>
                <a:gd name="T56" fmla="*/ 769 w 974"/>
                <a:gd name="T57" fmla="*/ 294 h 1094"/>
                <a:gd name="T58" fmla="*/ 719 w 974"/>
                <a:gd name="T59" fmla="*/ 373 h 1094"/>
                <a:gd name="T60" fmla="*/ 661 w 974"/>
                <a:gd name="T61" fmla="*/ 428 h 1094"/>
                <a:gd name="T62" fmla="*/ 606 w 974"/>
                <a:gd name="T63" fmla="*/ 379 h 1094"/>
                <a:gd name="T64" fmla="*/ 702 w 974"/>
                <a:gd name="T65" fmla="*/ 348 h 1094"/>
                <a:gd name="T66" fmla="*/ 722 w 974"/>
                <a:gd name="T67" fmla="*/ 205 h 1094"/>
                <a:gd name="T68" fmla="*/ 765 w 974"/>
                <a:gd name="T69" fmla="*/ 67 h 1094"/>
                <a:gd name="T70" fmla="*/ 687 w 974"/>
                <a:gd name="T71" fmla="*/ 64 h 1094"/>
                <a:gd name="T72" fmla="*/ 631 w 974"/>
                <a:gd name="T73" fmla="*/ 137 h 1094"/>
                <a:gd name="T74" fmla="*/ 621 w 974"/>
                <a:gd name="T75" fmla="*/ 217 h 1094"/>
                <a:gd name="T76" fmla="*/ 599 w 974"/>
                <a:gd name="T77" fmla="*/ 265 h 1094"/>
                <a:gd name="T78" fmla="*/ 548 w 974"/>
                <a:gd name="T79" fmla="*/ 236 h 1094"/>
                <a:gd name="T80" fmla="*/ 549 w 974"/>
                <a:gd name="T81" fmla="*/ 289 h 1094"/>
                <a:gd name="T82" fmla="*/ 479 w 974"/>
                <a:gd name="T83" fmla="*/ 348 h 1094"/>
                <a:gd name="T84" fmla="*/ 374 w 974"/>
                <a:gd name="T85" fmla="*/ 408 h 1094"/>
                <a:gd name="T86" fmla="*/ 311 w 974"/>
                <a:gd name="T87" fmla="*/ 456 h 1094"/>
                <a:gd name="T88" fmla="*/ 265 w 974"/>
                <a:gd name="T89" fmla="*/ 552 h 1094"/>
                <a:gd name="T90" fmla="*/ 211 w 974"/>
                <a:gd name="T91" fmla="*/ 645 h 1094"/>
                <a:gd name="T92" fmla="*/ 176 w 974"/>
                <a:gd name="T93" fmla="*/ 720 h 1094"/>
                <a:gd name="T94" fmla="*/ 142 w 974"/>
                <a:gd name="T95" fmla="*/ 767 h 1094"/>
                <a:gd name="T96" fmla="*/ 82 w 974"/>
                <a:gd name="T97" fmla="*/ 786 h 1094"/>
                <a:gd name="T98" fmla="*/ 105 w 974"/>
                <a:gd name="T99" fmla="*/ 856 h 1094"/>
                <a:gd name="T100" fmla="*/ 67 w 974"/>
                <a:gd name="T101" fmla="*/ 899 h 1094"/>
                <a:gd name="T102" fmla="*/ 36 w 974"/>
                <a:gd name="T103" fmla="*/ 922 h 1094"/>
                <a:gd name="T104" fmla="*/ 76 w 974"/>
                <a:gd name="T105" fmla="*/ 958 h 1094"/>
                <a:gd name="T106" fmla="*/ 25 w 974"/>
                <a:gd name="T107" fmla="*/ 1012 h 1094"/>
                <a:gd name="T108" fmla="*/ 49 w 974"/>
                <a:gd name="T109" fmla="*/ 1052 h 1094"/>
                <a:gd name="T110" fmla="*/ 66 w 974"/>
                <a:gd name="T111" fmla="*/ 1083 h 1094"/>
                <a:gd name="T112" fmla="*/ 135 w 974"/>
                <a:gd name="T113" fmla="*/ 1049 h 1094"/>
                <a:gd name="T114" fmla="*/ 150 w 974"/>
                <a:gd name="T115" fmla="*/ 1002 h 1094"/>
                <a:gd name="T116" fmla="*/ 844 w 974"/>
                <a:gd name="T117" fmla="*/ 96 h 1094"/>
                <a:gd name="T118" fmla="*/ 830 w 974"/>
                <a:gd name="T119" fmla="*/ 22 h 1094"/>
                <a:gd name="T120" fmla="*/ 796 w 974"/>
                <a:gd name="T121" fmla="*/ 41 h 1094"/>
                <a:gd name="T122" fmla="*/ 751 w 974"/>
                <a:gd name="T123" fmla="*/ 21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1094">
                  <a:moveTo>
                    <a:pt x="190" y="1011"/>
                  </a:moveTo>
                  <a:cubicBezTo>
                    <a:pt x="212" y="1011"/>
                    <a:pt x="212" y="1011"/>
                    <a:pt x="212" y="1011"/>
                  </a:cubicBezTo>
                  <a:cubicBezTo>
                    <a:pt x="228" y="1015"/>
                    <a:pt x="228" y="1015"/>
                    <a:pt x="228" y="1015"/>
                  </a:cubicBezTo>
                  <a:cubicBezTo>
                    <a:pt x="239" y="1015"/>
                    <a:pt x="239" y="1015"/>
                    <a:pt x="239" y="1015"/>
                  </a:cubicBezTo>
                  <a:cubicBezTo>
                    <a:pt x="252" y="1022"/>
                    <a:pt x="252" y="1022"/>
                    <a:pt x="252" y="1022"/>
                  </a:cubicBezTo>
                  <a:cubicBezTo>
                    <a:pt x="265" y="1019"/>
                    <a:pt x="265" y="1019"/>
                    <a:pt x="265" y="1019"/>
                  </a:cubicBezTo>
                  <a:cubicBezTo>
                    <a:pt x="273" y="1012"/>
                    <a:pt x="273" y="1012"/>
                    <a:pt x="273" y="1012"/>
                  </a:cubicBezTo>
                  <a:cubicBezTo>
                    <a:pt x="280" y="1012"/>
                    <a:pt x="280" y="1012"/>
                    <a:pt x="280" y="1012"/>
                  </a:cubicBezTo>
                  <a:cubicBezTo>
                    <a:pt x="297" y="1021"/>
                    <a:pt x="297" y="1021"/>
                    <a:pt x="297" y="1021"/>
                  </a:cubicBezTo>
                  <a:cubicBezTo>
                    <a:pt x="315" y="1021"/>
                    <a:pt x="315" y="1021"/>
                    <a:pt x="315" y="1021"/>
                  </a:cubicBezTo>
                  <a:cubicBezTo>
                    <a:pt x="330" y="1018"/>
                    <a:pt x="330" y="1018"/>
                    <a:pt x="330" y="1018"/>
                  </a:cubicBezTo>
                  <a:cubicBezTo>
                    <a:pt x="342" y="1025"/>
                    <a:pt x="342" y="1025"/>
                    <a:pt x="342" y="1025"/>
                  </a:cubicBezTo>
                  <a:cubicBezTo>
                    <a:pt x="356" y="1021"/>
                    <a:pt x="356" y="1021"/>
                    <a:pt x="356" y="1021"/>
                  </a:cubicBezTo>
                  <a:cubicBezTo>
                    <a:pt x="373" y="1021"/>
                    <a:pt x="373" y="1021"/>
                    <a:pt x="373" y="1021"/>
                  </a:cubicBezTo>
                  <a:cubicBezTo>
                    <a:pt x="381" y="1009"/>
                    <a:pt x="381" y="1009"/>
                    <a:pt x="381" y="1009"/>
                  </a:cubicBezTo>
                  <a:cubicBezTo>
                    <a:pt x="396" y="1011"/>
                    <a:pt x="396" y="1011"/>
                    <a:pt x="396" y="1011"/>
                  </a:cubicBezTo>
                  <a:cubicBezTo>
                    <a:pt x="409" y="1019"/>
                    <a:pt x="409" y="1019"/>
                    <a:pt x="409" y="1019"/>
                  </a:cubicBezTo>
                  <a:cubicBezTo>
                    <a:pt x="426" y="1019"/>
                    <a:pt x="426" y="1019"/>
                    <a:pt x="426" y="1019"/>
                  </a:cubicBezTo>
                  <a:cubicBezTo>
                    <a:pt x="432" y="1031"/>
                    <a:pt x="432" y="1031"/>
                    <a:pt x="432" y="1031"/>
                  </a:cubicBezTo>
                  <a:cubicBezTo>
                    <a:pt x="444" y="1031"/>
                    <a:pt x="444" y="1031"/>
                    <a:pt x="444" y="1031"/>
                  </a:cubicBezTo>
                  <a:cubicBezTo>
                    <a:pt x="444" y="1023"/>
                    <a:pt x="444" y="1023"/>
                    <a:pt x="444" y="1023"/>
                  </a:cubicBezTo>
                  <a:cubicBezTo>
                    <a:pt x="447" y="1015"/>
                    <a:pt x="447" y="1015"/>
                    <a:pt x="447" y="1015"/>
                  </a:cubicBezTo>
                  <a:cubicBezTo>
                    <a:pt x="454" y="1008"/>
                    <a:pt x="454" y="1008"/>
                    <a:pt x="454" y="1008"/>
                  </a:cubicBezTo>
                  <a:cubicBezTo>
                    <a:pt x="454" y="999"/>
                    <a:pt x="454" y="999"/>
                    <a:pt x="454" y="999"/>
                  </a:cubicBezTo>
                  <a:cubicBezTo>
                    <a:pt x="460" y="998"/>
                    <a:pt x="460" y="998"/>
                    <a:pt x="460" y="998"/>
                  </a:cubicBezTo>
                  <a:cubicBezTo>
                    <a:pt x="467" y="991"/>
                    <a:pt x="467" y="991"/>
                    <a:pt x="467" y="991"/>
                  </a:cubicBezTo>
                  <a:cubicBezTo>
                    <a:pt x="469" y="984"/>
                    <a:pt x="469" y="984"/>
                    <a:pt x="469" y="984"/>
                  </a:cubicBezTo>
                  <a:cubicBezTo>
                    <a:pt x="469" y="972"/>
                    <a:pt x="469" y="972"/>
                    <a:pt x="469" y="972"/>
                  </a:cubicBezTo>
                  <a:cubicBezTo>
                    <a:pt x="479" y="963"/>
                    <a:pt x="479" y="963"/>
                    <a:pt x="479" y="963"/>
                  </a:cubicBezTo>
                  <a:cubicBezTo>
                    <a:pt x="486" y="956"/>
                    <a:pt x="486" y="956"/>
                    <a:pt x="486" y="956"/>
                  </a:cubicBezTo>
                  <a:cubicBezTo>
                    <a:pt x="499" y="953"/>
                    <a:pt x="499" y="953"/>
                    <a:pt x="499" y="953"/>
                  </a:cubicBezTo>
                  <a:cubicBezTo>
                    <a:pt x="504" y="949"/>
                    <a:pt x="504" y="949"/>
                    <a:pt x="504" y="949"/>
                  </a:cubicBezTo>
                  <a:cubicBezTo>
                    <a:pt x="504" y="940"/>
                    <a:pt x="504" y="940"/>
                    <a:pt x="504" y="940"/>
                  </a:cubicBezTo>
                  <a:cubicBezTo>
                    <a:pt x="494" y="934"/>
                    <a:pt x="494" y="934"/>
                    <a:pt x="494" y="934"/>
                  </a:cubicBezTo>
                  <a:cubicBezTo>
                    <a:pt x="490" y="926"/>
                    <a:pt x="490" y="926"/>
                    <a:pt x="490" y="926"/>
                  </a:cubicBezTo>
                  <a:cubicBezTo>
                    <a:pt x="484" y="920"/>
                    <a:pt x="484" y="920"/>
                    <a:pt x="484" y="920"/>
                  </a:cubicBezTo>
                  <a:cubicBezTo>
                    <a:pt x="475" y="916"/>
                    <a:pt x="475" y="916"/>
                    <a:pt x="475" y="916"/>
                  </a:cubicBezTo>
                  <a:cubicBezTo>
                    <a:pt x="475" y="908"/>
                    <a:pt x="475" y="908"/>
                    <a:pt x="475" y="908"/>
                  </a:cubicBezTo>
                  <a:cubicBezTo>
                    <a:pt x="486" y="903"/>
                    <a:pt x="486" y="903"/>
                    <a:pt x="486" y="903"/>
                  </a:cubicBezTo>
                  <a:cubicBezTo>
                    <a:pt x="481" y="890"/>
                    <a:pt x="481" y="890"/>
                    <a:pt x="481" y="890"/>
                  </a:cubicBezTo>
                  <a:cubicBezTo>
                    <a:pt x="482" y="879"/>
                    <a:pt x="482" y="879"/>
                    <a:pt x="482" y="879"/>
                  </a:cubicBezTo>
                  <a:cubicBezTo>
                    <a:pt x="490" y="871"/>
                    <a:pt x="490" y="871"/>
                    <a:pt x="490" y="871"/>
                  </a:cubicBezTo>
                  <a:cubicBezTo>
                    <a:pt x="496" y="861"/>
                    <a:pt x="496" y="861"/>
                    <a:pt x="496" y="861"/>
                  </a:cubicBezTo>
                  <a:cubicBezTo>
                    <a:pt x="506" y="854"/>
                    <a:pt x="506" y="854"/>
                    <a:pt x="506" y="854"/>
                  </a:cubicBezTo>
                  <a:cubicBezTo>
                    <a:pt x="517" y="865"/>
                    <a:pt x="517" y="865"/>
                    <a:pt x="517" y="865"/>
                  </a:cubicBezTo>
                  <a:cubicBezTo>
                    <a:pt x="510" y="871"/>
                    <a:pt x="510" y="871"/>
                    <a:pt x="510" y="871"/>
                  </a:cubicBezTo>
                  <a:cubicBezTo>
                    <a:pt x="510" y="879"/>
                    <a:pt x="510" y="879"/>
                    <a:pt x="510" y="879"/>
                  </a:cubicBezTo>
                  <a:cubicBezTo>
                    <a:pt x="519" y="882"/>
                    <a:pt x="519" y="882"/>
                    <a:pt x="519" y="882"/>
                  </a:cubicBezTo>
                  <a:cubicBezTo>
                    <a:pt x="531" y="886"/>
                    <a:pt x="531" y="886"/>
                    <a:pt x="531" y="886"/>
                  </a:cubicBezTo>
                  <a:cubicBezTo>
                    <a:pt x="538" y="889"/>
                    <a:pt x="538" y="889"/>
                    <a:pt x="538" y="889"/>
                  </a:cubicBezTo>
                  <a:cubicBezTo>
                    <a:pt x="547" y="895"/>
                    <a:pt x="547" y="895"/>
                    <a:pt x="547" y="895"/>
                  </a:cubicBezTo>
                  <a:cubicBezTo>
                    <a:pt x="558" y="895"/>
                    <a:pt x="558" y="895"/>
                    <a:pt x="558" y="895"/>
                  </a:cubicBezTo>
                  <a:cubicBezTo>
                    <a:pt x="565" y="888"/>
                    <a:pt x="565" y="888"/>
                    <a:pt x="565" y="888"/>
                  </a:cubicBezTo>
                  <a:cubicBezTo>
                    <a:pt x="576" y="894"/>
                    <a:pt x="576" y="894"/>
                    <a:pt x="576" y="894"/>
                  </a:cubicBezTo>
                  <a:cubicBezTo>
                    <a:pt x="586" y="897"/>
                    <a:pt x="586" y="897"/>
                    <a:pt x="586" y="897"/>
                  </a:cubicBezTo>
                  <a:cubicBezTo>
                    <a:pt x="602" y="897"/>
                    <a:pt x="602" y="897"/>
                    <a:pt x="602" y="897"/>
                  </a:cubicBezTo>
                  <a:cubicBezTo>
                    <a:pt x="615" y="891"/>
                    <a:pt x="615" y="891"/>
                    <a:pt x="615" y="891"/>
                  </a:cubicBezTo>
                  <a:cubicBezTo>
                    <a:pt x="626" y="880"/>
                    <a:pt x="626" y="880"/>
                    <a:pt x="626" y="880"/>
                  </a:cubicBezTo>
                  <a:cubicBezTo>
                    <a:pt x="632" y="872"/>
                    <a:pt x="632" y="872"/>
                    <a:pt x="632" y="872"/>
                  </a:cubicBezTo>
                  <a:cubicBezTo>
                    <a:pt x="651" y="861"/>
                    <a:pt x="651" y="861"/>
                    <a:pt x="651" y="861"/>
                  </a:cubicBezTo>
                  <a:cubicBezTo>
                    <a:pt x="653" y="847"/>
                    <a:pt x="653" y="847"/>
                    <a:pt x="653" y="847"/>
                  </a:cubicBezTo>
                  <a:cubicBezTo>
                    <a:pt x="671" y="833"/>
                    <a:pt x="671" y="833"/>
                    <a:pt x="671" y="833"/>
                  </a:cubicBezTo>
                  <a:cubicBezTo>
                    <a:pt x="693" y="827"/>
                    <a:pt x="693" y="827"/>
                    <a:pt x="693" y="827"/>
                  </a:cubicBezTo>
                  <a:cubicBezTo>
                    <a:pt x="692" y="806"/>
                    <a:pt x="692" y="806"/>
                    <a:pt x="692" y="806"/>
                  </a:cubicBezTo>
                  <a:cubicBezTo>
                    <a:pt x="700" y="787"/>
                    <a:pt x="700" y="787"/>
                    <a:pt x="700" y="787"/>
                  </a:cubicBezTo>
                  <a:cubicBezTo>
                    <a:pt x="708" y="771"/>
                    <a:pt x="708" y="771"/>
                    <a:pt x="708" y="771"/>
                  </a:cubicBezTo>
                  <a:cubicBezTo>
                    <a:pt x="729" y="768"/>
                    <a:pt x="729" y="768"/>
                    <a:pt x="729" y="768"/>
                  </a:cubicBezTo>
                  <a:cubicBezTo>
                    <a:pt x="745" y="775"/>
                    <a:pt x="745" y="775"/>
                    <a:pt x="745" y="775"/>
                  </a:cubicBezTo>
                  <a:cubicBezTo>
                    <a:pt x="768" y="775"/>
                    <a:pt x="768" y="775"/>
                    <a:pt x="768" y="775"/>
                  </a:cubicBezTo>
                  <a:cubicBezTo>
                    <a:pt x="774" y="784"/>
                    <a:pt x="774" y="784"/>
                    <a:pt x="774" y="784"/>
                  </a:cubicBezTo>
                  <a:cubicBezTo>
                    <a:pt x="795" y="786"/>
                    <a:pt x="795" y="786"/>
                    <a:pt x="795" y="786"/>
                  </a:cubicBezTo>
                  <a:cubicBezTo>
                    <a:pt x="812" y="780"/>
                    <a:pt x="812" y="780"/>
                    <a:pt x="812" y="780"/>
                  </a:cubicBezTo>
                  <a:cubicBezTo>
                    <a:pt x="827" y="795"/>
                    <a:pt x="827" y="795"/>
                    <a:pt x="827" y="795"/>
                  </a:cubicBezTo>
                  <a:cubicBezTo>
                    <a:pt x="840" y="792"/>
                    <a:pt x="840" y="792"/>
                    <a:pt x="840" y="792"/>
                  </a:cubicBezTo>
                  <a:cubicBezTo>
                    <a:pt x="858" y="801"/>
                    <a:pt x="858" y="801"/>
                    <a:pt x="858" y="801"/>
                  </a:cubicBezTo>
                  <a:cubicBezTo>
                    <a:pt x="863" y="785"/>
                    <a:pt x="863" y="785"/>
                    <a:pt x="863" y="785"/>
                  </a:cubicBezTo>
                  <a:cubicBezTo>
                    <a:pt x="889" y="774"/>
                    <a:pt x="889" y="774"/>
                    <a:pt x="889" y="774"/>
                  </a:cubicBezTo>
                  <a:cubicBezTo>
                    <a:pt x="913" y="792"/>
                    <a:pt x="913" y="792"/>
                    <a:pt x="913" y="792"/>
                  </a:cubicBezTo>
                  <a:cubicBezTo>
                    <a:pt x="929" y="776"/>
                    <a:pt x="929" y="776"/>
                    <a:pt x="929" y="776"/>
                  </a:cubicBezTo>
                  <a:cubicBezTo>
                    <a:pt x="952" y="766"/>
                    <a:pt x="952" y="766"/>
                    <a:pt x="952" y="766"/>
                  </a:cubicBezTo>
                  <a:cubicBezTo>
                    <a:pt x="962" y="750"/>
                    <a:pt x="962" y="750"/>
                    <a:pt x="962" y="750"/>
                  </a:cubicBezTo>
                  <a:cubicBezTo>
                    <a:pt x="943" y="742"/>
                    <a:pt x="943" y="742"/>
                    <a:pt x="943" y="742"/>
                  </a:cubicBezTo>
                  <a:cubicBezTo>
                    <a:pt x="927" y="730"/>
                    <a:pt x="927" y="730"/>
                    <a:pt x="927" y="730"/>
                  </a:cubicBezTo>
                  <a:cubicBezTo>
                    <a:pt x="926" y="710"/>
                    <a:pt x="926" y="710"/>
                    <a:pt x="926" y="710"/>
                  </a:cubicBezTo>
                  <a:cubicBezTo>
                    <a:pt x="942" y="694"/>
                    <a:pt x="942" y="694"/>
                    <a:pt x="942" y="694"/>
                  </a:cubicBezTo>
                  <a:cubicBezTo>
                    <a:pt x="948" y="689"/>
                    <a:pt x="948" y="689"/>
                    <a:pt x="948" y="689"/>
                  </a:cubicBezTo>
                  <a:cubicBezTo>
                    <a:pt x="949" y="674"/>
                    <a:pt x="949" y="674"/>
                    <a:pt x="949" y="674"/>
                  </a:cubicBezTo>
                  <a:cubicBezTo>
                    <a:pt x="959" y="664"/>
                    <a:pt x="959" y="664"/>
                    <a:pt x="959" y="664"/>
                  </a:cubicBezTo>
                  <a:cubicBezTo>
                    <a:pt x="959" y="647"/>
                    <a:pt x="959" y="647"/>
                    <a:pt x="959" y="647"/>
                  </a:cubicBezTo>
                  <a:cubicBezTo>
                    <a:pt x="949" y="633"/>
                    <a:pt x="949" y="633"/>
                    <a:pt x="949" y="633"/>
                  </a:cubicBezTo>
                  <a:cubicBezTo>
                    <a:pt x="955" y="621"/>
                    <a:pt x="955" y="621"/>
                    <a:pt x="955" y="621"/>
                  </a:cubicBezTo>
                  <a:cubicBezTo>
                    <a:pt x="965" y="608"/>
                    <a:pt x="965" y="608"/>
                    <a:pt x="965" y="608"/>
                  </a:cubicBezTo>
                  <a:cubicBezTo>
                    <a:pt x="974" y="599"/>
                    <a:pt x="974" y="599"/>
                    <a:pt x="974" y="599"/>
                  </a:cubicBezTo>
                  <a:cubicBezTo>
                    <a:pt x="969" y="589"/>
                    <a:pt x="969" y="589"/>
                    <a:pt x="969" y="589"/>
                  </a:cubicBezTo>
                  <a:cubicBezTo>
                    <a:pt x="972" y="575"/>
                    <a:pt x="972" y="575"/>
                    <a:pt x="972" y="575"/>
                  </a:cubicBezTo>
                  <a:cubicBezTo>
                    <a:pt x="969" y="559"/>
                    <a:pt x="969" y="559"/>
                    <a:pt x="969" y="559"/>
                  </a:cubicBezTo>
                  <a:cubicBezTo>
                    <a:pt x="962" y="566"/>
                    <a:pt x="962" y="566"/>
                    <a:pt x="962" y="566"/>
                  </a:cubicBezTo>
                  <a:cubicBezTo>
                    <a:pt x="954" y="559"/>
                    <a:pt x="954" y="559"/>
                    <a:pt x="954" y="559"/>
                  </a:cubicBezTo>
                  <a:cubicBezTo>
                    <a:pt x="939" y="555"/>
                    <a:pt x="939" y="555"/>
                    <a:pt x="939" y="555"/>
                  </a:cubicBezTo>
                  <a:cubicBezTo>
                    <a:pt x="935" y="541"/>
                    <a:pt x="935" y="541"/>
                    <a:pt x="935" y="541"/>
                  </a:cubicBezTo>
                  <a:cubicBezTo>
                    <a:pt x="942" y="535"/>
                    <a:pt x="942" y="535"/>
                    <a:pt x="942" y="535"/>
                  </a:cubicBezTo>
                  <a:cubicBezTo>
                    <a:pt x="941" y="519"/>
                    <a:pt x="941" y="519"/>
                    <a:pt x="941" y="519"/>
                  </a:cubicBezTo>
                  <a:cubicBezTo>
                    <a:pt x="935" y="507"/>
                    <a:pt x="935" y="507"/>
                    <a:pt x="935" y="507"/>
                  </a:cubicBezTo>
                  <a:cubicBezTo>
                    <a:pt x="927" y="499"/>
                    <a:pt x="927" y="499"/>
                    <a:pt x="927" y="499"/>
                  </a:cubicBezTo>
                  <a:cubicBezTo>
                    <a:pt x="919" y="499"/>
                    <a:pt x="919" y="499"/>
                    <a:pt x="919" y="499"/>
                  </a:cubicBezTo>
                  <a:cubicBezTo>
                    <a:pt x="911" y="486"/>
                    <a:pt x="911" y="486"/>
                    <a:pt x="911" y="486"/>
                  </a:cubicBezTo>
                  <a:cubicBezTo>
                    <a:pt x="917" y="481"/>
                    <a:pt x="917" y="481"/>
                    <a:pt x="917" y="481"/>
                  </a:cubicBezTo>
                  <a:cubicBezTo>
                    <a:pt x="917" y="469"/>
                    <a:pt x="917" y="469"/>
                    <a:pt x="917" y="469"/>
                  </a:cubicBezTo>
                  <a:cubicBezTo>
                    <a:pt x="913" y="461"/>
                    <a:pt x="913" y="461"/>
                    <a:pt x="913" y="461"/>
                  </a:cubicBezTo>
                  <a:cubicBezTo>
                    <a:pt x="913" y="455"/>
                    <a:pt x="913" y="455"/>
                    <a:pt x="913" y="455"/>
                  </a:cubicBezTo>
                  <a:cubicBezTo>
                    <a:pt x="922" y="446"/>
                    <a:pt x="922" y="446"/>
                    <a:pt x="922" y="446"/>
                  </a:cubicBezTo>
                  <a:cubicBezTo>
                    <a:pt x="916" y="435"/>
                    <a:pt x="916" y="435"/>
                    <a:pt x="916" y="435"/>
                  </a:cubicBezTo>
                  <a:cubicBezTo>
                    <a:pt x="901" y="426"/>
                    <a:pt x="901" y="426"/>
                    <a:pt x="901" y="426"/>
                  </a:cubicBezTo>
                  <a:cubicBezTo>
                    <a:pt x="901" y="417"/>
                    <a:pt x="901" y="417"/>
                    <a:pt x="901" y="417"/>
                  </a:cubicBezTo>
                  <a:cubicBezTo>
                    <a:pt x="895" y="411"/>
                    <a:pt x="895" y="411"/>
                    <a:pt x="895" y="411"/>
                  </a:cubicBezTo>
                  <a:cubicBezTo>
                    <a:pt x="901" y="401"/>
                    <a:pt x="901" y="401"/>
                    <a:pt x="901" y="401"/>
                  </a:cubicBezTo>
                  <a:cubicBezTo>
                    <a:pt x="899" y="388"/>
                    <a:pt x="899" y="388"/>
                    <a:pt x="899" y="388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3" y="371"/>
                    <a:pt x="893" y="371"/>
                    <a:pt x="893" y="371"/>
                  </a:cubicBezTo>
                  <a:cubicBezTo>
                    <a:pt x="902" y="373"/>
                    <a:pt x="902" y="373"/>
                    <a:pt x="902" y="373"/>
                  </a:cubicBezTo>
                  <a:cubicBezTo>
                    <a:pt x="904" y="365"/>
                    <a:pt x="904" y="365"/>
                    <a:pt x="904" y="365"/>
                  </a:cubicBezTo>
                  <a:cubicBezTo>
                    <a:pt x="912" y="358"/>
                    <a:pt x="912" y="358"/>
                    <a:pt x="912" y="358"/>
                  </a:cubicBezTo>
                  <a:cubicBezTo>
                    <a:pt x="916" y="345"/>
                    <a:pt x="916" y="345"/>
                    <a:pt x="916" y="345"/>
                  </a:cubicBezTo>
                  <a:cubicBezTo>
                    <a:pt x="911" y="335"/>
                    <a:pt x="911" y="335"/>
                    <a:pt x="911" y="335"/>
                  </a:cubicBezTo>
                  <a:cubicBezTo>
                    <a:pt x="916" y="335"/>
                    <a:pt x="916" y="335"/>
                    <a:pt x="916" y="335"/>
                  </a:cubicBezTo>
                  <a:cubicBezTo>
                    <a:pt x="919" y="326"/>
                    <a:pt x="919" y="326"/>
                    <a:pt x="919" y="326"/>
                  </a:cubicBezTo>
                  <a:cubicBezTo>
                    <a:pt x="913" y="310"/>
                    <a:pt x="913" y="310"/>
                    <a:pt x="913" y="310"/>
                  </a:cubicBezTo>
                  <a:cubicBezTo>
                    <a:pt x="913" y="300"/>
                    <a:pt x="913" y="300"/>
                    <a:pt x="913" y="300"/>
                  </a:cubicBezTo>
                  <a:cubicBezTo>
                    <a:pt x="903" y="298"/>
                    <a:pt x="903" y="298"/>
                    <a:pt x="903" y="298"/>
                  </a:cubicBezTo>
                  <a:cubicBezTo>
                    <a:pt x="903" y="285"/>
                    <a:pt x="903" y="285"/>
                    <a:pt x="903" y="285"/>
                  </a:cubicBezTo>
                  <a:cubicBezTo>
                    <a:pt x="895" y="293"/>
                    <a:pt x="895" y="293"/>
                    <a:pt x="895" y="293"/>
                  </a:cubicBezTo>
                  <a:cubicBezTo>
                    <a:pt x="891" y="289"/>
                    <a:pt x="891" y="289"/>
                    <a:pt x="891" y="289"/>
                  </a:cubicBezTo>
                  <a:cubicBezTo>
                    <a:pt x="883" y="296"/>
                    <a:pt x="883" y="296"/>
                    <a:pt x="883" y="296"/>
                  </a:cubicBezTo>
                  <a:cubicBezTo>
                    <a:pt x="879" y="291"/>
                    <a:pt x="879" y="291"/>
                    <a:pt x="879" y="291"/>
                  </a:cubicBezTo>
                  <a:cubicBezTo>
                    <a:pt x="877" y="283"/>
                    <a:pt x="877" y="283"/>
                    <a:pt x="877" y="283"/>
                  </a:cubicBezTo>
                  <a:cubicBezTo>
                    <a:pt x="864" y="281"/>
                    <a:pt x="864" y="281"/>
                    <a:pt x="864" y="281"/>
                  </a:cubicBezTo>
                  <a:cubicBezTo>
                    <a:pt x="856" y="272"/>
                    <a:pt x="856" y="272"/>
                    <a:pt x="856" y="272"/>
                  </a:cubicBezTo>
                  <a:cubicBezTo>
                    <a:pt x="854" y="265"/>
                    <a:pt x="854" y="265"/>
                    <a:pt x="854" y="265"/>
                  </a:cubicBezTo>
                  <a:cubicBezTo>
                    <a:pt x="848" y="259"/>
                    <a:pt x="848" y="259"/>
                    <a:pt x="848" y="259"/>
                  </a:cubicBezTo>
                  <a:cubicBezTo>
                    <a:pt x="848" y="247"/>
                    <a:pt x="848" y="247"/>
                    <a:pt x="848" y="247"/>
                  </a:cubicBezTo>
                  <a:cubicBezTo>
                    <a:pt x="860" y="238"/>
                    <a:pt x="860" y="238"/>
                    <a:pt x="860" y="238"/>
                  </a:cubicBezTo>
                  <a:cubicBezTo>
                    <a:pt x="870" y="228"/>
                    <a:pt x="870" y="228"/>
                    <a:pt x="870" y="228"/>
                  </a:cubicBezTo>
                  <a:cubicBezTo>
                    <a:pt x="875" y="220"/>
                    <a:pt x="875" y="220"/>
                    <a:pt x="875" y="220"/>
                  </a:cubicBezTo>
                  <a:cubicBezTo>
                    <a:pt x="888" y="220"/>
                    <a:pt x="888" y="220"/>
                    <a:pt x="888" y="220"/>
                  </a:cubicBezTo>
                  <a:cubicBezTo>
                    <a:pt x="888" y="197"/>
                    <a:pt x="888" y="197"/>
                    <a:pt x="888" y="197"/>
                  </a:cubicBezTo>
                  <a:cubicBezTo>
                    <a:pt x="889" y="181"/>
                    <a:pt x="889" y="181"/>
                    <a:pt x="889" y="181"/>
                  </a:cubicBezTo>
                  <a:cubicBezTo>
                    <a:pt x="875" y="173"/>
                    <a:pt x="875" y="173"/>
                    <a:pt x="875" y="173"/>
                  </a:cubicBezTo>
                  <a:cubicBezTo>
                    <a:pt x="871" y="165"/>
                    <a:pt x="871" y="165"/>
                    <a:pt x="871" y="165"/>
                  </a:cubicBezTo>
                  <a:cubicBezTo>
                    <a:pt x="868" y="168"/>
                    <a:pt x="868" y="168"/>
                    <a:pt x="868" y="168"/>
                  </a:cubicBezTo>
                  <a:cubicBezTo>
                    <a:pt x="864" y="159"/>
                    <a:pt x="864" y="159"/>
                    <a:pt x="864" y="159"/>
                  </a:cubicBezTo>
                  <a:cubicBezTo>
                    <a:pt x="867" y="156"/>
                    <a:pt x="867" y="156"/>
                    <a:pt x="867" y="156"/>
                  </a:cubicBezTo>
                  <a:cubicBezTo>
                    <a:pt x="873" y="150"/>
                    <a:pt x="873" y="150"/>
                    <a:pt x="873" y="150"/>
                  </a:cubicBezTo>
                  <a:cubicBezTo>
                    <a:pt x="886" y="148"/>
                    <a:pt x="886" y="148"/>
                    <a:pt x="886" y="148"/>
                  </a:cubicBezTo>
                  <a:cubicBezTo>
                    <a:pt x="884" y="141"/>
                    <a:pt x="884" y="141"/>
                    <a:pt x="884" y="141"/>
                  </a:cubicBezTo>
                  <a:cubicBezTo>
                    <a:pt x="891" y="135"/>
                    <a:pt x="891" y="135"/>
                    <a:pt x="891" y="135"/>
                  </a:cubicBezTo>
                  <a:cubicBezTo>
                    <a:pt x="888" y="126"/>
                    <a:pt x="888" y="126"/>
                    <a:pt x="888" y="126"/>
                  </a:cubicBezTo>
                  <a:cubicBezTo>
                    <a:pt x="879" y="121"/>
                    <a:pt x="879" y="121"/>
                    <a:pt x="879" y="121"/>
                  </a:cubicBezTo>
                  <a:cubicBezTo>
                    <a:pt x="870" y="119"/>
                    <a:pt x="870" y="119"/>
                    <a:pt x="870" y="119"/>
                  </a:cubicBezTo>
                  <a:cubicBezTo>
                    <a:pt x="865" y="114"/>
                    <a:pt x="865" y="114"/>
                    <a:pt x="865" y="114"/>
                  </a:cubicBezTo>
                  <a:cubicBezTo>
                    <a:pt x="862" y="107"/>
                    <a:pt x="862" y="107"/>
                    <a:pt x="862" y="107"/>
                  </a:cubicBezTo>
                  <a:cubicBezTo>
                    <a:pt x="856" y="107"/>
                    <a:pt x="856" y="107"/>
                    <a:pt x="856" y="107"/>
                  </a:cubicBezTo>
                  <a:cubicBezTo>
                    <a:pt x="855" y="99"/>
                    <a:pt x="855" y="99"/>
                    <a:pt x="855" y="99"/>
                  </a:cubicBezTo>
                  <a:cubicBezTo>
                    <a:pt x="848" y="106"/>
                    <a:pt x="848" y="106"/>
                    <a:pt x="848" y="106"/>
                  </a:cubicBezTo>
                  <a:cubicBezTo>
                    <a:pt x="849" y="114"/>
                    <a:pt x="849" y="114"/>
                    <a:pt x="849" y="114"/>
                  </a:cubicBezTo>
                  <a:cubicBezTo>
                    <a:pt x="851" y="123"/>
                    <a:pt x="851" y="123"/>
                    <a:pt x="851" y="123"/>
                  </a:cubicBezTo>
                  <a:cubicBezTo>
                    <a:pt x="843" y="130"/>
                    <a:pt x="843" y="130"/>
                    <a:pt x="843" y="130"/>
                  </a:cubicBezTo>
                  <a:cubicBezTo>
                    <a:pt x="833" y="119"/>
                    <a:pt x="833" y="119"/>
                    <a:pt x="833" y="119"/>
                  </a:cubicBezTo>
                  <a:cubicBezTo>
                    <a:pt x="826" y="113"/>
                    <a:pt x="826" y="113"/>
                    <a:pt x="826" y="113"/>
                  </a:cubicBezTo>
                  <a:cubicBezTo>
                    <a:pt x="812" y="122"/>
                    <a:pt x="812" y="122"/>
                    <a:pt x="812" y="122"/>
                  </a:cubicBezTo>
                  <a:cubicBezTo>
                    <a:pt x="817" y="137"/>
                    <a:pt x="817" y="137"/>
                    <a:pt x="817" y="137"/>
                  </a:cubicBezTo>
                  <a:cubicBezTo>
                    <a:pt x="827" y="147"/>
                    <a:pt x="827" y="147"/>
                    <a:pt x="827" y="147"/>
                  </a:cubicBezTo>
                  <a:cubicBezTo>
                    <a:pt x="827" y="152"/>
                    <a:pt x="827" y="152"/>
                    <a:pt x="827" y="152"/>
                  </a:cubicBezTo>
                  <a:cubicBezTo>
                    <a:pt x="839" y="158"/>
                    <a:pt x="839" y="158"/>
                    <a:pt x="839" y="158"/>
                  </a:cubicBezTo>
                  <a:cubicBezTo>
                    <a:pt x="846" y="166"/>
                    <a:pt x="846" y="166"/>
                    <a:pt x="846" y="166"/>
                  </a:cubicBezTo>
                  <a:cubicBezTo>
                    <a:pt x="851" y="176"/>
                    <a:pt x="851" y="176"/>
                    <a:pt x="851" y="176"/>
                  </a:cubicBezTo>
                  <a:cubicBezTo>
                    <a:pt x="851" y="184"/>
                    <a:pt x="851" y="184"/>
                    <a:pt x="851" y="184"/>
                  </a:cubicBezTo>
                  <a:cubicBezTo>
                    <a:pt x="839" y="173"/>
                    <a:pt x="839" y="173"/>
                    <a:pt x="839" y="173"/>
                  </a:cubicBezTo>
                  <a:cubicBezTo>
                    <a:pt x="829" y="163"/>
                    <a:pt x="829" y="163"/>
                    <a:pt x="829" y="163"/>
                  </a:cubicBezTo>
                  <a:cubicBezTo>
                    <a:pt x="819" y="169"/>
                    <a:pt x="819" y="169"/>
                    <a:pt x="819" y="169"/>
                  </a:cubicBezTo>
                  <a:cubicBezTo>
                    <a:pt x="811" y="163"/>
                    <a:pt x="811" y="163"/>
                    <a:pt x="811" y="163"/>
                  </a:cubicBezTo>
                  <a:cubicBezTo>
                    <a:pt x="797" y="152"/>
                    <a:pt x="797" y="152"/>
                    <a:pt x="797" y="152"/>
                  </a:cubicBezTo>
                  <a:cubicBezTo>
                    <a:pt x="797" y="140"/>
                    <a:pt x="797" y="140"/>
                    <a:pt x="797" y="140"/>
                  </a:cubicBezTo>
                  <a:cubicBezTo>
                    <a:pt x="797" y="123"/>
                    <a:pt x="797" y="123"/>
                    <a:pt x="797" y="123"/>
                  </a:cubicBezTo>
                  <a:cubicBezTo>
                    <a:pt x="809" y="111"/>
                    <a:pt x="809" y="111"/>
                    <a:pt x="809" y="111"/>
                  </a:cubicBezTo>
                  <a:cubicBezTo>
                    <a:pt x="811" y="94"/>
                    <a:pt x="811" y="94"/>
                    <a:pt x="811" y="94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5" y="61"/>
                    <a:pt x="815" y="61"/>
                    <a:pt x="815" y="61"/>
                  </a:cubicBezTo>
                  <a:cubicBezTo>
                    <a:pt x="804" y="61"/>
                    <a:pt x="804" y="61"/>
                    <a:pt x="804" y="61"/>
                  </a:cubicBezTo>
                  <a:cubicBezTo>
                    <a:pt x="799" y="71"/>
                    <a:pt x="799" y="71"/>
                    <a:pt x="799" y="71"/>
                  </a:cubicBezTo>
                  <a:cubicBezTo>
                    <a:pt x="804" y="82"/>
                    <a:pt x="804" y="82"/>
                    <a:pt x="804" y="82"/>
                  </a:cubicBezTo>
                  <a:cubicBezTo>
                    <a:pt x="799" y="96"/>
                    <a:pt x="799" y="96"/>
                    <a:pt x="799" y="96"/>
                  </a:cubicBezTo>
                  <a:cubicBezTo>
                    <a:pt x="791" y="109"/>
                    <a:pt x="791" y="109"/>
                    <a:pt x="791" y="109"/>
                  </a:cubicBezTo>
                  <a:cubicBezTo>
                    <a:pt x="777" y="109"/>
                    <a:pt x="777" y="109"/>
                    <a:pt x="777" y="109"/>
                  </a:cubicBezTo>
                  <a:cubicBezTo>
                    <a:pt x="760" y="125"/>
                    <a:pt x="760" y="125"/>
                    <a:pt x="760" y="125"/>
                  </a:cubicBezTo>
                  <a:cubicBezTo>
                    <a:pt x="749" y="136"/>
                    <a:pt x="749" y="136"/>
                    <a:pt x="749" y="136"/>
                  </a:cubicBezTo>
                  <a:cubicBezTo>
                    <a:pt x="759" y="146"/>
                    <a:pt x="759" y="146"/>
                    <a:pt x="759" y="146"/>
                  </a:cubicBezTo>
                  <a:cubicBezTo>
                    <a:pt x="757" y="159"/>
                    <a:pt x="757" y="159"/>
                    <a:pt x="757" y="159"/>
                  </a:cubicBezTo>
                  <a:cubicBezTo>
                    <a:pt x="761" y="172"/>
                    <a:pt x="761" y="172"/>
                    <a:pt x="761" y="172"/>
                  </a:cubicBezTo>
                  <a:cubicBezTo>
                    <a:pt x="766" y="187"/>
                    <a:pt x="766" y="187"/>
                    <a:pt x="766" y="187"/>
                  </a:cubicBezTo>
                  <a:cubicBezTo>
                    <a:pt x="753" y="200"/>
                    <a:pt x="753" y="200"/>
                    <a:pt x="753" y="200"/>
                  </a:cubicBezTo>
                  <a:cubicBezTo>
                    <a:pt x="747" y="217"/>
                    <a:pt x="747" y="217"/>
                    <a:pt x="747" y="217"/>
                  </a:cubicBezTo>
                  <a:cubicBezTo>
                    <a:pt x="737" y="232"/>
                    <a:pt x="737" y="232"/>
                    <a:pt x="737" y="232"/>
                  </a:cubicBezTo>
                  <a:cubicBezTo>
                    <a:pt x="739" y="253"/>
                    <a:pt x="739" y="253"/>
                    <a:pt x="739" y="253"/>
                  </a:cubicBezTo>
                  <a:cubicBezTo>
                    <a:pt x="731" y="261"/>
                    <a:pt x="731" y="261"/>
                    <a:pt x="731" y="261"/>
                  </a:cubicBezTo>
                  <a:cubicBezTo>
                    <a:pt x="733" y="274"/>
                    <a:pt x="733" y="274"/>
                    <a:pt x="733" y="274"/>
                  </a:cubicBezTo>
                  <a:cubicBezTo>
                    <a:pt x="745" y="274"/>
                    <a:pt x="745" y="274"/>
                    <a:pt x="745" y="274"/>
                  </a:cubicBezTo>
                  <a:cubicBezTo>
                    <a:pt x="751" y="281"/>
                    <a:pt x="751" y="281"/>
                    <a:pt x="751" y="281"/>
                  </a:cubicBezTo>
                  <a:cubicBezTo>
                    <a:pt x="761" y="277"/>
                    <a:pt x="761" y="277"/>
                    <a:pt x="761" y="277"/>
                  </a:cubicBezTo>
                  <a:cubicBezTo>
                    <a:pt x="768" y="269"/>
                    <a:pt x="768" y="269"/>
                    <a:pt x="768" y="269"/>
                  </a:cubicBezTo>
                  <a:cubicBezTo>
                    <a:pt x="778" y="278"/>
                    <a:pt x="778" y="278"/>
                    <a:pt x="778" y="278"/>
                  </a:cubicBezTo>
                  <a:cubicBezTo>
                    <a:pt x="794" y="284"/>
                    <a:pt x="794" y="284"/>
                    <a:pt x="794" y="284"/>
                  </a:cubicBezTo>
                  <a:cubicBezTo>
                    <a:pt x="799" y="289"/>
                    <a:pt x="799" y="289"/>
                    <a:pt x="799" y="289"/>
                  </a:cubicBezTo>
                  <a:cubicBezTo>
                    <a:pt x="808" y="297"/>
                    <a:pt x="808" y="297"/>
                    <a:pt x="808" y="297"/>
                  </a:cubicBezTo>
                  <a:cubicBezTo>
                    <a:pt x="815" y="311"/>
                    <a:pt x="815" y="311"/>
                    <a:pt x="815" y="311"/>
                  </a:cubicBezTo>
                  <a:cubicBezTo>
                    <a:pt x="810" y="321"/>
                    <a:pt x="810" y="321"/>
                    <a:pt x="810" y="321"/>
                  </a:cubicBezTo>
                  <a:cubicBezTo>
                    <a:pt x="814" y="334"/>
                    <a:pt x="814" y="334"/>
                    <a:pt x="814" y="334"/>
                  </a:cubicBezTo>
                  <a:cubicBezTo>
                    <a:pt x="810" y="343"/>
                    <a:pt x="810" y="343"/>
                    <a:pt x="810" y="343"/>
                  </a:cubicBezTo>
                  <a:cubicBezTo>
                    <a:pt x="799" y="346"/>
                    <a:pt x="799" y="346"/>
                    <a:pt x="799" y="346"/>
                  </a:cubicBezTo>
                  <a:cubicBezTo>
                    <a:pt x="801" y="358"/>
                    <a:pt x="801" y="358"/>
                    <a:pt x="801" y="358"/>
                  </a:cubicBezTo>
                  <a:cubicBezTo>
                    <a:pt x="801" y="366"/>
                    <a:pt x="801" y="366"/>
                    <a:pt x="801" y="366"/>
                  </a:cubicBezTo>
                  <a:cubicBezTo>
                    <a:pt x="806" y="372"/>
                    <a:pt x="806" y="372"/>
                    <a:pt x="806" y="372"/>
                  </a:cubicBezTo>
                  <a:cubicBezTo>
                    <a:pt x="821" y="376"/>
                    <a:pt x="821" y="376"/>
                    <a:pt x="821" y="376"/>
                  </a:cubicBezTo>
                  <a:cubicBezTo>
                    <a:pt x="821" y="385"/>
                    <a:pt x="821" y="385"/>
                    <a:pt x="821" y="385"/>
                  </a:cubicBezTo>
                  <a:cubicBezTo>
                    <a:pt x="806" y="382"/>
                    <a:pt x="806" y="382"/>
                    <a:pt x="806" y="382"/>
                  </a:cubicBezTo>
                  <a:cubicBezTo>
                    <a:pt x="793" y="369"/>
                    <a:pt x="793" y="369"/>
                    <a:pt x="793" y="369"/>
                  </a:cubicBezTo>
                  <a:cubicBezTo>
                    <a:pt x="793" y="359"/>
                    <a:pt x="793" y="359"/>
                    <a:pt x="793" y="359"/>
                  </a:cubicBezTo>
                  <a:cubicBezTo>
                    <a:pt x="792" y="343"/>
                    <a:pt x="792" y="343"/>
                    <a:pt x="792" y="343"/>
                  </a:cubicBezTo>
                  <a:cubicBezTo>
                    <a:pt x="803" y="332"/>
                    <a:pt x="803" y="332"/>
                    <a:pt x="803" y="332"/>
                  </a:cubicBezTo>
                  <a:cubicBezTo>
                    <a:pt x="795" y="311"/>
                    <a:pt x="795" y="311"/>
                    <a:pt x="795" y="311"/>
                  </a:cubicBezTo>
                  <a:cubicBezTo>
                    <a:pt x="788" y="305"/>
                    <a:pt x="788" y="305"/>
                    <a:pt x="788" y="305"/>
                  </a:cubicBezTo>
                  <a:cubicBezTo>
                    <a:pt x="784" y="292"/>
                    <a:pt x="784" y="292"/>
                    <a:pt x="784" y="292"/>
                  </a:cubicBezTo>
                  <a:cubicBezTo>
                    <a:pt x="769" y="294"/>
                    <a:pt x="769" y="294"/>
                    <a:pt x="769" y="294"/>
                  </a:cubicBezTo>
                  <a:cubicBezTo>
                    <a:pt x="755" y="294"/>
                    <a:pt x="755" y="294"/>
                    <a:pt x="755" y="294"/>
                  </a:cubicBezTo>
                  <a:cubicBezTo>
                    <a:pt x="746" y="303"/>
                    <a:pt x="746" y="303"/>
                    <a:pt x="746" y="303"/>
                  </a:cubicBezTo>
                  <a:cubicBezTo>
                    <a:pt x="737" y="312"/>
                    <a:pt x="737" y="312"/>
                    <a:pt x="737" y="312"/>
                  </a:cubicBezTo>
                  <a:cubicBezTo>
                    <a:pt x="738" y="325"/>
                    <a:pt x="738" y="325"/>
                    <a:pt x="738" y="325"/>
                  </a:cubicBezTo>
                  <a:cubicBezTo>
                    <a:pt x="741" y="339"/>
                    <a:pt x="741" y="339"/>
                    <a:pt x="741" y="339"/>
                  </a:cubicBezTo>
                  <a:cubicBezTo>
                    <a:pt x="737" y="355"/>
                    <a:pt x="737" y="355"/>
                    <a:pt x="737" y="355"/>
                  </a:cubicBezTo>
                  <a:cubicBezTo>
                    <a:pt x="729" y="363"/>
                    <a:pt x="729" y="363"/>
                    <a:pt x="729" y="363"/>
                  </a:cubicBezTo>
                  <a:cubicBezTo>
                    <a:pt x="719" y="373"/>
                    <a:pt x="719" y="373"/>
                    <a:pt x="719" y="373"/>
                  </a:cubicBezTo>
                  <a:cubicBezTo>
                    <a:pt x="713" y="379"/>
                    <a:pt x="713" y="379"/>
                    <a:pt x="713" y="379"/>
                  </a:cubicBezTo>
                  <a:cubicBezTo>
                    <a:pt x="713" y="393"/>
                    <a:pt x="713" y="393"/>
                    <a:pt x="713" y="393"/>
                  </a:cubicBezTo>
                  <a:cubicBezTo>
                    <a:pt x="699" y="401"/>
                    <a:pt x="699" y="401"/>
                    <a:pt x="699" y="401"/>
                  </a:cubicBezTo>
                  <a:cubicBezTo>
                    <a:pt x="683" y="405"/>
                    <a:pt x="683" y="405"/>
                    <a:pt x="683" y="405"/>
                  </a:cubicBezTo>
                  <a:cubicBezTo>
                    <a:pt x="679" y="409"/>
                    <a:pt x="679" y="409"/>
                    <a:pt x="679" y="409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70" y="409"/>
                    <a:pt x="660" y="414"/>
                    <a:pt x="663" y="416"/>
                  </a:cubicBezTo>
                  <a:cubicBezTo>
                    <a:pt x="666" y="419"/>
                    <a:pt x="661" y="428"/>
                    <a:pt x="661" y="428"/>
                  </a:cubicBezTo>
                  <a:cubicBezTo>
                    <a:pt x="649" y="428"/>
                    <a:pt x="649" y="428"/>
                    <a:pt x="649" y="428"/>
                  </a:cubicBezTo>
                  <a:cubicBezTo>
                    <a:pt x="641" y="417"/>
                    <a:pt x="641" y="417"/>
                    <a:pt x="641" y="417"/>
                  </a:cubicBezTo>
                  <a:cubicBezTo>
                    <a:pt x="629" y="417"/>
                    <a:pt x="629" y="417"/>
                    <a:pt x="629" y="41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06" y="403"/>
                    <a:pt x="606" y="403"/>
                    <a:pt x="606" y="403"/>
                  </a:cubicBezTo>
                  <a:cubicBezTo>
                    <a:pt x="596" y="388"/>
                    <a:pt x="596" y="388"/>
                    <a:pt x="596" y="388"/>
                  </a:cubicBezTo>
                  <a:cubicBezTo>
                    <a:pt x="596" y="375"/>
                    <a:pt x="596" y="375"/>
                    <a:pt x="596" y="375"/>
                  </a:cubicBezTo>
                  <a:cubicBezTo>
                    <a:pt x="606" y="379"/>
                    <a:pt x="606" y="379"/>
                    <a:pt x="606" y="379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24" y="393"/>
                    <a:pt x="624" y="393"/>
                    <a:pt x="624" y="393"/>
                  </a:cubicBezTo>
                  <a:cubicBezTo>
                    <a:pt x="634" y="386"/>
                    <a:pt x="634" y="386"/>
                    <a:pt x="634" y="386"/>
                  </a:cubicBezTo>
                  <a:cubicBezTo>
                    <a:pt x="651" y="389"/>
                    <a:pt x="651" y="389"/>
                    <a:pt x="651" y="389"/>
                  </a:cubicBezTo>
                  <a:cubicBezTo>
                    <a:pt x="660" y="384"/>
                    <a:pt x="660" y="384"/>
                    <a:pt x="660" y="384"/>
                  </a:cubicBezTo>
                  <a:cubicBezTo>
                    <a:pt x="670" y="369"/>
                    <a:pt x="670" y="369"/>
                    <a:pt x="670" y="369"/>
                  </a:cubicBezTo>
                  <a:cubicBezTo>
                    <a:pt x="687" y="352"/>
                    <a:pt x="687" y="352"/>
                    <a:pt x="687" y="352"/>
                  </a:cubicBezTo>
                  <a:cubicBezTo>
                    <a:pt x="702" y="348"/>
                    <a:pt x="702" y="348"/>
                    <a:pt x="702" y="348"/>
                  </a:cubicBezTo>
                  <a:cubicBezTo>
                    <a:pt x="705" y="323"/>
                    <a:pt x="705" y="323"/>
                    <a:pt x="705" y="323"/>
                  </a:cubicBezTo>
                  <a:cubicBezTo>
                    <a:pt x="719" y="312"/>
                    <a:pt x="719" y="312"/>
                    <a:pt x="719" y="312"/>
                  </a:cubicBezTo>
                  <a:cubicBezTo>
                    <a:pt x="721" y="301"/>
                    <a:pt x="721" y="301"/>
                    <a:pt x="721" y="301"/>
                  </a:cubicBezTo>
                  <a:cubicBezTo>
                    <a:pt x="710" y="290"/>
                    <a:pt x="710" y="290"/>
                    <a:pt x="710" y="290"/>
                  </a:cubicBezTo>
                  <a:cubicBezTo>
                    <a:pt x="705" y="272"/>
                    <a:pt x="705" y="272"/>
                    <a:pt x="705" y="272"/>
                  </a:cubicBezTo>
                  <a:cubicBezTo>
                    <a:pt x="710" y="259"/>
                    <a:pt x="710" y="259"/>
                    <a:pt x="710" y="259"/>
                  </a:cubicBezTo>
                  <a:cubicBezTo>
                    <a:pt x="717" y="234"/>
                    <a:pt x="717" y="234"/>
                    <a:pt x="717" y="234"/>
                  </a:cubicBezTo>
                  <a:cubicBezTo>
                    <a:pt x="722" y="205"/>
                    <a:pt x="722" y="205"/>
                    <a:pt x="722" y="205"/>
                  </a:cubicBezTo>
                  <a:cubicBezTo>
                    <a:pt x="735" y="185"/>
                    <a:pt x="735" y="185"/>
                    <a:pt x="735" y="185"/>
                  </a:cubicBezTo>
                  <a:cubicBezTo>
                    <a:pt x="739" y="167"/>
                    <a:pt x="739" y="167"/>
                    <a:pt x="739" y="167"/>
                  </a:cubicBezTo>
                  <a:cubicBezTo>
                    <a:pt x="743" y="145"/>
                    <a:pt x="743" y="145"/>
                    <a:pt x="743" y="145"/>
                  </a:cubicBezTo>
                  <a:cubicBezTo>
                    <a:pt x="731" y="135"/>
                    <a:pt x="731" y="135"/>
                    <a:pt x="731" y="135"/>
                  </a:cubicBezTo>
                  <a:cubicBezTo>
                    <a:pt x="737" y="117"/>
                    <a:pt x="737" y="117"/>
                    <a:pt x="737" y="117"/>
                  </a:cubicBezTo>
                  <a:cubicBezTo>
                    <a:pt x="756" y="98"/>
                    <a:pt x="756" y="98"/>
                    <a:pt x="756" y="98"/>
                  </a:cubicBezTo>
                  <a:cubicBezTo>
                    <a:pt x="759" y="74"/>
                    <a:pt x="759" y="74"/>
                    <a:pt x="759" y="74"/>
                  </a:cubicBezTo>
                  <a:cubicBezTo>
                    <a:pt x="765" y="67"/>
                    <a:pt x="765" y="67"/>
                    <a:pt x="765" y="6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45" y="45"/>
                    <a:pt x="745" y="45"/>
                    <a:pt x="745" y="45"/>
                  </a:cubicBezTo>
                  <a:cubicBezTo>
                    <a:pt x="737" y="37"/>
                    <a:pt x="737" y="37"/>
                    <a:pt x="737" y="37"/>
                  </a:cubicBezTo>
                  <a:cubicBezTo>
                    <a:pt x="721" y="37"/>
                    <a:pt x="721" y="37"/>
                    <a:pt x="721" y="37"/>
                  </a:cubicBezTo>
                  <a:cubicBezTo>
                    <a:pt x="713" y="25"/>
                    <a:pt x="713" y="25"/>
                    <a:pt x="713" y="25"/>
                  </a:cubicBezTo>
                  <a:cubicBezTo>
                    <a:pt x="701" y="32"/>
                    <a:pt x="701" y="32"/>
                    <a:pt x="701" y="32"/>
                  </a:cubicBezTo>
                  <a:cubicBezTo>
                    <a:pt x="693" y="48"/>
                    <a:pt x="693" y="48"/>
                    <a:pt x="693" y="48"/>
                  </a:cubicBezTo>
                  <a:cubicBezTo>
                    <a:pt x="687" y="64"/>
                    <a:pt x="687" y="64"/>
                    <a:pt x="687" y="64"/>
                  </a:cubicBezTo>
                  <a:cubicBezTo>
                    <a:pt x="678" y="83"/>
                    <a:pt x="678" y="83"/>
                    <a:pt x="678" y="83"/>
                  </a:cubicBezTo>
                  <a:cubicBezTo>
                    <a:pt x="667" y="95"/>
                    <a:pt x="667" y="95"/>
                    <a:pt x="667" y="95"/>
                  </a:cubicBezTo>
                  <a:cubicBezTo>
                    <a:pt x="662" y="100"/>
                    <a:pt x="662" y="100"/>
                    <a:pt x="662" y="100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34" y="111"/>
                    <a:pt x="634" y="111"/>
                    <a:pt x="634" y="111"/>
                  </a:cubicBezTo>
                  <a:cubicBezTo>
                    <a:pt x="627" y="121"/>
                    <a:pt x="627" y="121"/>
                    <a:pt x="627" y="121"/>
                  </a:cubicBezTo>
                  <a:cubicBezTo>
                    <a:pt x="622" y="134"/>
                    <a:pt x="622" y="134"/>
                    <a:pt x="622" y="134"/>
                  </a:cubicBezTo>
                  <a:cubicBezTo>
                    <a:pt x="631" y="137"/>
                    <a:pt x="631" y="137"/>
                    <a:pt x="631" y="137"/>
                  </a:cubicBezTo>
                  <a:cubicBezTo>
                    <a:pt x="631" y="147"/>
                    <a:pt x="631" y="147"/>
                    <a:pt x="631" y="147"/>
                  </a:cubicBezTo>
                  <a:cubicBezTo>
                    <a:pt x="625" y="155"/>
                    <a:pt x="625" y="155"/>
                    <a:pt x="625" y="155"/>
                  </a:cubicBezTo>
                  <a:cubicBezTo>
                    <a:pt x="621" y="171"/>
                    <a:pt x="621" y="171"/>
                    <a:pt x="621" y="171"/>
                  </a:cubicBezTo>
                  <a:cubicBezTo>
                    <a:pt x="621" y="181"/>
                    <a:pt x="621" y="181"/>
                    <a:pt x="621" y="181"/>
                  </a:cubicBezTo>
                  <a:cubicBezTo>
                    <a:pt x="608" y="188"/>
                    <a:pt x="608" y="188"/>
                    <a:pt x="608" y="188"/>
                  </a:cubicBezTo>
                  <a:cubicBezTo>
                    <a:pt x="602" y="194"/>
                    <a:pt x="602" y="194"/>
                    <a:pt x="602" y="194"/>
                  </a:cubicBezTo>
                  <a:cubicBezTo>
                    <a:pt x="609" y="209"/>
                    <a:pt x="609" y="209"/>
                    <a:pt x="609" y="209"/>
                  </a:cubicBezTo>
                  <a:cubicBezTo>
                    <a:pt x="621" y="217"/>
                    <a:pt x="621" y="217"/>
                    <a:pt x="621" y="217"/>
                  </a:cubicBezTo>
                  <a:cubicBezTo>
                    <a:pt x="619" y="236"/>
                    <a:pt x="619" y="236"/>
                    <a:pt x="619" y="236"/>
                  </a:cubicBezTo>
                  <a:cubicBezTo>
                    <a:pt x="626" y="253"/>
                    <a:pt x="626" y="253"/>
                    <a:pt x="626" y="253"/>
                  </a:cubicBezTo>
                  <a:cubicBezTo>
                    <a:pt x="637" y="257"/>
                    <a:pt x="637" y="257"/>
                    <a:pt x="637" y="257"/>
                  </a:cubicBezTo>
                  <a:cubicBezTo>
                    <a:pt x="621" y="271"/>
                    <a:pt x="621" y="271"/>
                    <a:pt x="621" y="271"/>
                  </a:cubicBezTo>
                  <a:cubicBezTo>
                    <a:pt x="621" y="285"/>
                    <a:pt x="621" y="285"/>
                    <a:pt x="621" y="285"/>
                  </a:cubicBezTo>
                  <a:cubicBezTo>
                    <a:pt x="608" y="293"/>
                    <a:pt x="608" y="293"/>
                    <a:pt x="608" y="293"/>
                  </a:cubicBezTo>
                  <a:cubicBezTo>
                    <a:pt x="599" y="278"/>
                    <a:pt x="599" y="278"/>
                    <a:pt x="599" y="278"/>
                  </a:cubicBezTo>
                  <a:cubicBezTo>
                    <a:pt x="599" y="265"/>
                    <a:pt x="599" y="265"/>
                    <a:pt x="599" y="265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77" y="233"/>
                    <a:pt x="577" y="233"/>
                    <a:pt x="577" y="233"/>
                  </a:cubicBezTo>
                  <a:cubicBezTo>
                    <a:pt x="561" y="217"/>
                    <a:pt x="561" y="217"/>
                    <a:pt x="561" y="217"/>
                  </a:cubicBezTo>
                  <a:cubicBezTo>
                    <a:pt x="556" y="206"/>
                    <a:pt x="556" y="206"/>
                    <a:pt x="556" y="206"/>
                  </a:cubicBezTo>
                  <a:cubicBezTo>
                    <a:pt x="550" y="214"/>
                    <a:pt x="550" y="214"/>
                    <a:pt x="550" y="214"/>
                  </a:cubicBezTo>
                  <a:cubicBezTo>
                    <a:pt x="540" y="225"/>
                    <a:pt x="540" y="225"/>
                    <a:pt x="540" y="225"/>
                  </a:cubicBezTo>
                  <a:cubicBezTo>
                    <a:pt x="546" y="231"/>
                    <a:pt x="546" y="231"/>
                    <a:pt x="546" y="231"/>
                  </a:cubicBezTo>
                  <a:cubicBezTo>
                    <a:pt x="548" y="236"/>
                    <a:pt x="548" y="236"/>
                    <a:pt x="548" y="236"/>
                  </a:cubicBezTo>
                  <a:cubicBezTo>
                    <a:pt x="553" y="238"/>
                    <a:pt x="553" y="238"/>
                    <a:pt x="553" y="238"/>
                  </a:cubicBezTo>
                  <a:cubicBezTo>
                    <a:pt x="553" y="260"/>
                    <a:pt x="553" y="260"/>
                    <a:pt x="553" y="260"/>
                  </a:cubicBezTo>
                  <a:cubicBezTo>
                    <a:pt x="546" y="260"/>
                    <a:pt x="546" y="260"/>
                    <a:pt x="546" y="260"/>
                  </a:cubicBezTo>
                  <a:cubicBezTo>
                    <a:pt x="543" y="268"/>
                    <a:pt x="543" y="268"/>
                    <a:pt x="543" y="268"/>
                  </a:cubicBezTo>
                  <a:cubicBezTo>
                    <a:pt x="538" y="270"/>
                    <a:pt x="538" y="270"/>
                    <a:pt x="538" y="270"/>
                  </a:cubicBezTo>
                  <a:cubicBezTo>
                    <a:pt x="537" y="278"/>
                    <a:pt x="537" y="278"/>
                    <a:pt x="537" y="278"/>
                  </a:cubicBezTo>
                  <a:cubicBezTo>
                    <a:pt x="536" y="283"/>
                    <a:pt x="536" y="283"/>
                    <a:pt x="536" y="283"/>
                  </a:cubicBezTo>
                  <a:cubicBezTo>
                    <a:pt x="549" y="289"/>
                    <a:pt x="549" y="289"/>
                    <a:pt x="549" y="289"/>
                  </a:cubicBezTo>
                  <a:cubicBezTo>
                    <a:pt x="549" y="298"/>
                    <a:pt x="549" y="298"/>
                    <a:pt x="549" y="298"/>
                  </a:cubicBezTo>
                  <a:cubicBezTo>
                    <a:pt x="537" y="303"/>
                    <a:pt x="537" y="303"/>
                    <a:pt x="537" y="303"/>
                  </a:cubicBezTo>
                  <a:cubicBezTo>
                    <a:pt x="547" y="313"/>
                    <a:pt x="547" y="313"/>
                    <a:pt x="547" y="313"/>
                  </a:cubicBezTo>
                  <a:cubicBezTo>
                    <a:pt x="531" y="321"/>
                    <a:pt x="531" y="321"/>
                    <a:pt x="531" y="321"/>
                  </a:cubicBezTo>
                  <a:cubicBezTo>
                    <a:pt x="519" y="333"/>
                    <a:pt x="519" y="333"/>
                    <a:pt x="519" y="333"/>
                  </a:cubicBezTo>
                  <a:cubicBezTo>
                    <a:pt x="507" y="333"/>
                    <a:pt x="507" y="333"/>
                    <a:pt x="507" y="333"/>
                  </a:cubicBezTo>
                  <a:cubicBezTo>
                    <a:pt x="502" y="348"/>
                    <a:pt x="502" y="348"/>
                    <a:pt x="502" y="348"/>
                  </a:cubicBezTo>
                  <a:cubicBezTo>
                    <a:pt x="479" y="348"/>
                    <a:pt x="479" y="348"/>
                    <a:pt x="479" y="348"/>
                  </a:cubicBezTo>
                  <a:cubicBezTo>
                    <a:pt x="458" y="353"/>
                    <a:pt x="458" y="353"/>
                    <a:pt x="458" y="353"/>
                  </a:cubicBezTo>
                  <a:cubicBezTo>
                    <a:pt x="437" y="365"/>
                    <a:pt x="437" y="365"/>
                    <a:pt x="437" y="365"/>
                  </a:cubicBezTo>
                  <a:cubicBezTo>
                    <a:pt x="437" y="379"/>
                    <a:pt x="437" y="379"/>
                    <a:pt x="437" y="379"/>
                  </a:cubicBezTo>
                  <a:cubicBezTo>
                    <a:pt x="419" y="379"/>
                    <a:pt x="419" y="379"/>
                    <a:pt x="419" y="379"/>
                  </a:cubicBezTo>
                  <a:cubicBezTo>
                    <a:pt x="406" y="381"/>
                    <a:pt x="406" y="381"/>
                    <a:pt x="406" y="381"/>
                  </a:cubicBezTo>
                  <a:cubicBezTo>
                    <a:pt x="399" y="389"/>
                    <a:pt x="399" y="389"/>
                    <a:pt x="399" y="389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74" y="408"/>
                    <a:pt x="374" y="408"/>
                    <a:pt x="374" y="408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54" y="396"/>
                    <a:pt x="354" y="396"/>
                    <a:pt x="354" y="396"/>
                  </a:cubicBezTo>
                  <a:cubicBezTo>
                    <a:pt x="344" y="406"/>
                    <a:pt x="344" y="406"/>
                    <a:pt x="344" y="406"/>
                  </a:cubicBezTo>
                  <a:cubicBezTo>
                    <a:pt x="330" y="420"/>
                    <a:pt x="330" y="420"/>
                    <a:pt x="330" y="420"/>
                  </a:cubicBezTo>
                  <a:cubicBezTo>
                    <a:pt x="324" y="431"/>
                    <a:pt x="324" y="431"/>
                    <a:pt x="324" y="431"/>
                  </a:cubicBezTo>
                  <a:cubicBezTo>
                    <a:pt x="327" y="446"/>
                    <a:pt x="327" y="446"/>
                    <a:pt x="327" y="446"/>
                  </a:cubicBezTo>
                  <a:cubicBezTo>
                    <a:pt x="311" y="456"/>
                    <a:pt x="311" y="456"/>
                    <a:pt x="311" y="456"/>
                  </a:cubicBezTo>
                  <a:cubicBezTo>
                    <a:pt x="309" y="468"/>
                    <a:pt x="309" y="468"/>
                    <a:pt x="309" y="46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287" y="493"/>
                    <a:pt x="287" y="493"/>
                    <a:pt x="287" y="493"/>
                  </a:cubicBezTo>
                  <a:cubicBezTo>
                    <a:pt x="289" y="505"/>
                    <a:pt x="289" y="505"/>
                    <a:pt x="289" y="505"/>
                  </a:cubicBezTo>
                  <a:cubicBezTo>
                    <a:pt x="284" y="515"/>
                    <a:pt x="284" y="515"/>
                    <a:pt x="284" y="515"/>
                  </a:cubicBezTo>
                  <a:cubicBezTo>
                    <a:pt x="284" y="524"/>
                    <a:pt x="284" y="524"/>
                    <a:pt x="284" y="524"/>
                  </a:cubicBezTo>
                  <a:cubicBezTo>
                    <a:pt x="267" y="541"/>
                    <a:pt x="267" y="541"/>
                    <a:pt x="267" y="541"/>
                  </a:cubicBezTo>
                  <a:cubicBezTo>
                    <a:pt x="265" y="552"/>
                    <a:pt x="265" y="552"/>
                    <a:pt x="265" y="552"/>
                  </a:cubicBezTo>
                  <a:cubicBezTo>
                    <a:pt x="259" y="559"/>
                    <a:pt x="259" y="559"/>
                    <a:pt x="259" y="559"/>
                  </a:cubicBezTo>
                  <a:cubicBezTo>
                    <a:pt x="255" y="568"/>
                    <a:pt x="255" y="568"/>
                    <a:pt x="255" y="568"/>
                  </a:cubicBezTo>
                  <a:cubicBezTo>
                    <a:pt x="255" y="579"/>
                    <a:pt x="255" y="579"/>
                    <a:pt x="255" y="579"/>
                  </a:cubicBezTo>
                  <a:cubicBezTo>
                    <a:pt x="242" y="586"/>
                    <a:pt x="242" y="586"/>
                    <a:pt x="242" y="586"/>
                  </a:cubicBezTo>
                  <a:cubicBezTo>
                    <a:pt x="242" y="599"/>
                    <a:pt x="242" y="599"/>
                    <a:pt x="242" y="599"/>
                  </a:cubicBezTo>
                  <a:cubicBezTo>
                    <a:pt x="234" y="618"/>
                    <a:pt x="234" y="618"/>
                    <a:pt x="234" y="618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11" y="645"/>
                    <a:pt x="211" y="645"/>
                    <a:pt x="211" y="645"/>
                  </a:cubicBezTo>
                  <a:cubicBezTo>
                    <a:pt x="202" y="654"/>
                    <a:pt x="202" y="654"/>
                    <a:pt x="202" y="654"/>
                  </a:cubicBezTo>
                  <a:cubicBezTo>
                    <a:pt x="190" y="654"/>
                    <a:pt x="190" y="654"/>
                    <a:pt x="190" y="654"/>
                  </a:cubicBezTo>
                  <a:cubicBezTo>
                    <a:pt x="179" y="663"/>
                    <a:pt x="179" y="663"/>
                    <a:pt x="179" y="663"/>
                  </a:cubicBezTo>
                  <a:cubicBezTo>
                    <a:pt x="179" y="680"/>
                    <a:pt x="179" y="680"/>
                    <a:pt x="179" y="680"/>
                  </a:cubicBezTo>
                  <a:cubicBezTo>
                    <a:pt x="188" y="694"/>
                    <a:pt x="188" y="694"/>
                    <a:pt x="188" y="694"/>
                  </a:cubicBezTo>
                  <a:cubicBezTo>
                    <a:pt x="183" y="709"/>
                    <a:pt x="183" y="709"/>
                    <a:pt x="183" y="709"/>
                  </a:cubicBezTo>
                  <a:cubicBezTo>
                    <a:pt x="176" y="715"/>
                    <a:pt x="176" y="715"/>
                    <a:pt x="176" y="715"/>
                  </a:cubicBezTo>
                  <a:cubicBezTo>
                    <a:pt x="176" y="720"/>
                    <a:pt x="176" y="720"/>
                    <a:pt x="176" y="720"/>
                  </a:cubicBezTo>
                  <a:cubicBezTo>
                    <a:pt x="184" y="728"/>
                    <a:pt x="184" y="728"/>
                    <a:pt x="184" y="728"/>
                  </a:cubicBezTo>
                  <a:cubicBezTo>
                    <a:pt x="175" y="736"/>
                    <a:pt x="175" y="736"/>
                    <a:pt x="175" y="736"/>
                  </a:cubicBezTo>
                  <a:cubicBezTo>
                    <a:pt x="167" y="743"/>
                    <a:pt x="167" y="743"/>
                    <a:pt x="167" y="743"/>
                  </a:cubicBezTo>
                  <a:cubicBezTo>
                    <a:pt x="156" y="740"/>
                    <a:pt x="156" y="740"/>
                    <a:pt x="156" y="740"/>
                  </a:cubicBezTo>
                  <a:cubicBezTo>
                    <a:pt x="144" y="748"/>
                    <a:pt x="144" y="748"/>
                    <a:pt x="144" y="748"/>
                  </a:cubicBezTo>
                  <a:cubicBezTo>
                    <a:pt x="144" y="755"/>
                    <a:pt x="144" y="755"/>
                    <a:pt x="144" y="755"/>
                  </a:cubicBezTo>
                  <a:cubicBezTo>
                    <a:pt x="149" y="760"/>
                    <a:pt x="149" y="760"/>
                    <a:pt x="149" y="760"/>
                  </a:cubicBezTo>
                  <a:cubicBezTo>
                    <a:pt x="142" y="767"/>
                    <a:pt x="142" y="767"/>
                    <a:pt x="142" y="767"/>
                  </a:cubicBezTo>
                  <a:cubicBezTo>
                    <a:pt x="137" y="772"/>
                    <a:pt x="137" y="772"/>
                    <a:pt x="137" y="772"/>
                  </a:cubicBezTo>
                  <a:cubicBezTo>
                    <a:pt x="129" y="760"/>
                    <a:pt x="129" y="760"/>
                    <a:pt x="129" y="760"/>
                  </a:cubicBezTo>
                  <a:cubicBezTo>
                    <a:pt x="120" y="760"/>
                    <a:pt x="120" y="760"/>
                    <a:pt x="120" y="760"/>
                  </a:cubicBezTo>
                  <a:cubicBezTo>
                    <a:pt x="113" y="772"/>
                    <a:pt x="113" y="772"/>
                    <a:pt x="113" y="772"/>
                  </a:cubicBezTo>
                  <a:cubicBezTo>
                    <a:pt x="110" y="784"/>
                    <a:pt x="110" y="784"/>
                    <a:pt x="110" y="784"/>
                  </a:cubicBezTo>
                  <a:cubicBezTo>
                    <a:pt x="99" y="790"/>
                    <a:pt x="99" y="790"/>
                    <a:pt x="99" y="790"/>
                  </a:cubicBezTo>
                  <a:cubicBezTo>
                    <a:pt x="86" y="790"/>
                    <a:pt x="86" y="790"/>
                    <a:pt x="86" y="790"/>
                  </a:cubicBezTo>
                  <a:cubicBezTo>
                    <a:pt x="82" y="786"/>
                    <a:pt x="82" y="786"/>
                    <a:pt x="82" y="786"/>
                  </a:cubicBezTo>
                  <a:cubicBezTo>
                    <a:pt x="78" y="795"/>
                    <a:pt x="78" y="795"/>
                    <a:pt x="78" y="795"/>
                  </a:cubicBezTo>
                  <a:cubicBezTo>
                    <a:pt x="78" y="806"/>
                    <a:pt x="78" y="806"/>
                    <a:pt x="78" y="806"/>
                  </a:cubicBezTo>
                  <a:cubicBezTo>
                    <a:pt x="72" y="811"/>
                    <a:pt x="72" y="811"/>
                    <a:pt x="72" y="811"/>
                  </a:cubicBezTo>
                  <a:cubicBezTo>
                    <a:pt x="64" y="821"/>
                    <a:pt x="64" y="821"/>
                    <a:pt x="64" y="821"/>
                  </a:cubicBezTo>
                  <a:cubicBezTo>
                    <a:pt x="72" y="833"/>
                    <a:pt x="72" y="833"/>
                    <a:pt x="72" y="833"/>
                  </a:cubicBezTo>
                  <a:cubicBezTo>
                    <a:pt x="88" y="844"/>
                    <a:pt x="88" y="844"/>
                    <a:pt x="88" y="844"/>
                  </a:cubicBezTo>
                  <a:cubicBezTo>
                    <a:pt x="97" y="844"/>
                    <a:pt x="97" y="844"/>
                    <a:pt x="97" y="844"/>
                  </a:cubicBezTo>
                  <a:cubicBezTo>
                    <a:pt x="105" y="856"/>
                    <a:pt x="105" y="856"/>
                    <a:pt x="105" y="856"/>
                  </a:cubicBezTo>
                  <a:cubicBezTo>
                    <a:pt x="114" y="847"/>
                    <a:pt x="114" y="847"/>
                    <a:pt x="114" y="847"/>
                  </a:cubicBezTo>
                  <a:cubicBezTo>
                    <a:pt x="116" y="858"/>
                    <a:pt x="116" y="858"/>
                    <a:pt x="116" y="858"/>
                  </a:cubicBezTo>
                  <a:cubicBezTo>
                    <a:pt x="113" y="868"/>
                    <a:pt x="113" y="868"/>
                    <a:pt x="113" y="868"/>
                  </a:cubicBezTo>
                  <a:cubicBezTo>
                    <a:pt x="105" y="883"/>
                    <a:pt x="105" y="883"/>
                    <a:pt x="105" y="883"/>
                  </a:cubicBezTo>
                  <a:cubicBezTo>
                    <a:pt x="105" y="891"/>
                    <a:pt x="105" y="891"/>
                    <a:pt x="105" y="891"/>
                  </a:cubicBezTo>
                  <a:cubicBezTo>
                    <a:pt x="90" y="895"/>
                    <a:pt x="90" y="895"/>
                    <a:pt x="90" y="895"/>
                  </a:cubicBezTo>
                  <a:cubicBezTo>
                    <a:pt x="81" y="904"/>
                    <a:pt x="81" y="904"/>
                    <a:pt x="81" y="904"/>
                  </a:cubicBezTo>
                  <a:cubicBezTo>
                    <a:pt x="67" y="899"/>
                    <a:pt x="67" y="899"/>
                    <a:pt x="67" y="899"/>
                  </a:cubicBezTo>
                  <a:cubicBezTo>
                    <a:pt x="67" y="890"/>
                    <a:pt x="67" y="890"/>
                    <a:pt x="67" y="890"/>
                  </a:cubicBezTo>
                  <a:cubicBezTo>
                    <a:pt x="60" y="882"/>
                    <a:pt x="60" y="882"/>
                    <a:pt x="60" y="882"/>
                  </a:cubicBezTo>
                  <a:cubicBezTo>
                    <a:pt x="49" y="877"/>
                    <a:pt x="49" y="877"/>
                    <a:pt x="49" y="877"/>
                  </a:cubicBezTo>
                  <a:cubicBezTo>
                    <a:pt x="39" y="874"/>
                    <a:pt x="39" y="874"/>
                    <a:pt x="39" y="874"/>
                  </a:cubicBezTo>
                  <a:cubicBezTo>
                    <a:pt x="24" y="885"/>
                    <a:pt x="24" y="885"/>
                    <a:pt x="24" y="885"/>
                  </a:cubicBezTo>
                  <a:cubicBezTo>
                    <a:pt x="27" y="898"/>
                    <a:pt x="27" y="898"/>
                    <a:pt x="27" y="898"/>
                  </a:cubicBezTo>
                  <a:cubicBezTo>
                    <a:pt x="34" y="904"/>
                    <a:pt x="34" y="904"/>
                    <a:pt x="34" y="904"/>
                  </a:cubicBezTo>
                  <a:cubicBezTo>
                    <a:pt x="36" y="922"/>
                    <a:pt x="36" y="922"/>
                    <a:pt x="36" y="922"/>
                  </a:cubicBezTo>
                  <a:cubicBezTo>
                    <a:pt x="44" y="935"/>
                    <a:pt x="44" y="935"/>
                    <a:pt x="44" y="935"/>
                  </a:cubicBezTo>
                  <a:cubicBezTo>
                    <a:pt x="61" y="937"/>
                    <a:pt x="61" y="937"/>
                    <a:pt x="61" y="937"/>
                  </a:cubicBezTo>
                  <a:cubicBezTo>
                    <a:pt x="68" y="932"/>
                    <a:pt x="68" y="932"/>
                    <a:pt x="68" y="932"/>
                  </a:cubicBezTo>
                  <a:cubicBezTo>
                    <a:pt x="84" y="937"/>
                    <a:pt x="84" y="937"/>
                    <a:pt x="84" y="937"/>
                  </a:cubicBezTo>
                  <a:cubicBezTo>
                    <a:pt x="89" y="952"/>
                    <a:pt x="89" y="952"/>
                    <a:pt x="89" y="952"/>
                  </a:cubicBezTo>
                  <a:cubicBezTo>
                    <a:pt x="89" y="965"/>
                    <a:pt x="89" y="965"/>
                    <a:pt x="89" y="965"/>
                  </a:cubicBezTo>
                  <a:cubicBezTo>
                    <a:pt x="81" y="965"/>
                    <a:pt x="81" y="965"/>
                    <a:pt x="81" y="965"/>
                  </a:cubicBezTo>
                  <a:cubicBezTo>
                    <a:pt x="76" y="958"/>
                    <a:pt x="76" y="958"/>
                    <a:pt x="76" y="958"/>
                  </a:cubicBezTo>
                  <a:cubicBezTo>
                    <a:pt x="65" y="959"/>
                    <a:pt x="65" y="959"/>
                    <a:pt x="65" y="959"/>
                  </a:cubicBezTo>
                  <a:cubicBezTo>
                    <a:pt x="65" y="964"/>
                    <a:pt x="65" y="964"/>
                    <a:pt x="65" y="964"/>
                  </a:cubicBezTo>
                  <a:cubicBezTo>
                    <a:pt x="55" y="968"/>
                    <a:pt x="55" y="968"/>
                    <a:pt x="55" y="968"/>
                  </a:cubicBezTo>
                  <a:cubicBezTo>
                    <a:pt x="41" y="981"/>
                    <a:pt x="41" y="981"/>
                    <a:pt x="41" y="981"/>
                  </a:cubicBezTo>
                  <a:cubicBezTo>
                    <a:pt x="41" y="989"/>
                    <a:pt x="41" y="989"/>
                    <a:pt x="41" y="989"/>
                  </a:cubicBezTo>
                  <a:cubicBezTo>
                    <a:pt x="32" y="1001"/>
                    <a:pt x="32" y="1001"/>
                    <a:pt x="32" y="1001"/>
                  </a:cubicBezTo>
                  <a:cubicBezTo>
                    <a:pt x="32" y="1012"/>
                    <a:pt x="32" y="1012"/>
                    <a:pt x="32" y="1012"/>
                  </a:cubicBezTo>
                  <a:cubicBezTo>
                    <a:pt x="25" y="1012"/>
                    <a:pt x="25" y="1012"/>
                    <a:pt x="25" y="1012"/>
                  </a:cubicBezTo>
                  <a:cubicBezTo>
                    <a:pt x="16" y="1029"/>
                    <a:pt x="16" y="1029"/>
                    <a:pt x="16" y="1029"/>
                  </a:cubicBezTo>
                  <a:cubicBezTo>
                    <a:pt x="14" y="1039"/>
                    <a:pt x="14" y="1039"/>
                    <a:pt x="14" y="1039"/>
                  </a:cubicBezTo>
                  <a:cubicBezTo>
                    <a:pt x="4" y="1043"/>
                    <a:pt x="4" y="1043"/>
                    <a:pt x="4" y="1043"/>
                  </a:cubicBezTo>
                  <a:cubicBezTo>
                    <a:pt x="0" y="1050"/>
                    <a:pt x="0" y="1050"/>
                    <a:pt x="0" y="1050"/>
                  </a:cubicBezTo>
                  <a:cubicBezTo>
                    <a:pt x="23" y="1050"/>
                    <a:pt x="23" y="1050"/>
                    <a:pt x="23" y="1050"/>
                  </a:cubicBezTo>
                  <a:cubicBezTo>
                    <a:pt x="31" y="1047"/>
                    <a:pt x="31" y="1047"/>
                    <a:pt x="31" y="1047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49" y="1052"/>
                    <a:pt x="49" y="1052"/>
                    <a:pt x="49" y="1052"/>
                  </a:cubicBezTo>
                  <a:cubicBezTo>
                    <a:pt x="53" y="1060"/>
                    <a:pt x="53" y="1060"/>
                    <a:pt x="53" y="1060"/>
                  </a:cubicBezTo>
                  <a:cubicBezTo>
                    <a:pt x="50" y="1069"/>
                    <a:pt x="50" y="1069"/>
                    <a:pt x="50" y="1069"/>
                  </a:cubicBezTo>
                  <a:cubicBezTo>
                    <a:pt x="38" y="1075"/>
                    <a:pt x="38" y="1075"/>
                    <a:pt x="38" y="1075"/>
                  </a:cubicBezTo>
                  <a:cubicBezTo>
                    <a:pt x="39" y="1083"/>
                    <a:pt x="39" y="1083"/>
                    <a:pt x="39" y="1083"/>
                  </a:cubicBezTo>
                  <a:cubicBezTo>
                    <a:pt x="46" y="1083"/>
                    <a:pt x="46" y="1083"/>
                    <a:pt x="46" y="1083"/>
                  </a:cubicBezTo>
                  <a:cubicBezTo>
                    <a:pt x="48" y="1094"/>
                    <a:pt x="48" y="1094"/>
                    <a:pt x="48" y="1094"/>
                  </a:cubicBezTo>
                  <a:cubicBezTo>
                    <a:pt x="53" y="1080"/>
                    <a:pt x="53" y="1080"/>
                    <a:pt x="53" y="1080"/>
                  </a:cubicBezTo>
                  <a:cubicBezTo>
                    <a:pt x="66" y="1083"/>
                    <a:pt x="66" y="1083"/>
                    <a:pt x="66" y="1083"/>
                  </a:cubicBezTo>
                  <a:cubicBezTo>
                    <a:pt x="78" y="1080"/>
                    <a:pt x="78" y="1080"/>
                    <a:pt x="78" y="1080"/>
                  </a:cubicBezTo>
                  <a:cubicBezTo>
                    <a:pt x="82" y="1068"/>
                    <a:pt x="82" y="1068"/>
                    <a:pt x="82" y="1068"/>
                  </a:cubicBezTo>
                  <a:cubicBezTo>
                    <a:pt x="78" y="1051"/>
                    <a:pt x="78" y="1051"/>
                    <a:pt x="78" y="1051"/>
                  </a:cubicBezTo>
                  <a:cubicBezTo>
                    <a:pt x="89" y="1047"/>
                    <a:pt x="89" y="1047"/>
                    <a:pt x="89" y="1047"/>
                  </a:cubicBezTo>
                  <a:cubicBezTo>
                    <a:pt x="106" y="1046"/>
                    <a:pt x="106" y="1046"/>
                    <a:pt x="106" y="1046"/>
                  </a:cubicBezTo>
                  <a:cubicBezTo>
                    <a:pt x="118" y="1057"/>
                    <a:pt x="118" y="1057"/>
                    <a:pt x="118" y="1057"/>
                  </a:cubicBezTo>
                  <a:cubicBezTo>
                    <a:pt x="127" y="1057"/>
                    <a:pt x="127" y="1057"/>
                    <a:pt x="127" y="1057"/>
                  </a:cubicBezTo>
                  <a:cubicBezTo>
                    <a:pt x="135" y="1049"/>
                    <a:pt x="135" y="1049"/>
                    <a:pt x="135" y="1049"/>
                  </a:cubicBezTo>
                  <a:cubicBezTo>
                    <a:pt x="126" y="1040"/>
                    <a:pt x="126" y="1040"/>
                    <a:pt x="126" y="1040"/>
                  </a:cubicBezTo>
                  <a:cubicBezTo>
                    <a:pt x="119" y="1033"/>
                    <a:pt x="119" y="1033"/>
                    <a:pt x="119" y="1033"/>
                  </a:cubicBezTo>
                  <a:cubicBezTo>
                    <a:pt x="112" y="1028"/>
                    <a:pt x="112" y="1028"/>
                    <a:pt x="112" y="1028"/>
                  </a:cubicBezTo>
                  <a:cubicBezTo>
                    <a:pt x="121" y="1019"/>
                    <a:pt x="121" y="1019"/>
                    <a:pt x="121" y="1019"/>
                  </a:cubicBezTo>
                  <a:cubicBezTo>
                    <a:pt x="116" y="1009"/>
                    <a:pt x="116" y="1009"/>
                    <a:pt x="116" y="1009"/>
                  </a:cubicBezTo>
                  <a:cubicBezTo>
                    <a:pt x="121" y="994"/>
                    <a:pt x="121" y="994"/>
                    <a:pt x="121" y="994"/>
                  </a:cubicBezTo>
                  <a:cubicBezTo>
                    <a:pt x="135" y="994"/>
                    <a:pt x="135" y="994"/>
                    <a:pt x="135" y="994"/>
                  </a:cubicBezTo>
                  <a:cubicBezTo>
                    <a:pt x="150" y="1002"/>
                    <a:pt x="150" y="1002"/>
                    <a:pt x="150" y="1002"/>
                  </a:cubicBezTo>
                  <a:cubicBezTo>
                    <a:pt x="161" y="1011"/>
                    <a:pt x="161" y="1011"/>
                    <a:pt x="161" y="1011"/>
                  </a:cubicBezTo>
                  <a:cubicBezTo>
                    <a:pt x="173" y="1008"/>
                    <a:pt x="173" y="1008"/>
                    <a:pt x="173" y="1008"/>
                  </a:cubicBezTo>
                  <a:lnTo>
                    <a:pt x="190" y="1011"/>
                  </a:lnTo>
                  <a:close/>
                  <a:moveTo>
                    <a:pt x="846" y="84"/>
                  </a:moveTo>
                  <a:cubicBezTo>
                    <a:pt x="839" y="90"/>
                    <a:pt x="839" y="90"/>
                    <a:pt x="839" y="90"/>
                  </a:cubicBezTo>
                  <a:cubicBezTo>
                    <a:pt x="832" y="96"/>
                    <a:pt x="832" y="96"/>
                    <a:pt x="832" y="96"/>
                  </a:cubicBezTo>
                  <a:cubicBezTo>
                    <a:pt x="839" y="101"/>
                    <a:pt x="839" y="101"/>
                    <a:pt x="839" y="101"/>
                  </a:cubicBezTo>
                  <a:cubicBezTo>
                    <a:pt x="844" y="96"/>
                    <a:pt x="844" y="96"/>
                    <a:pt x="844" y="96"/>
                  </a:cubicBezTo>
                  <a:cubicBezTo>
                    <a:pt x="853" y="96"/>
                    <a:pt x="853" y="96"/>
                    <a:pt x="853" y="96"/>
                  </a:cubicBezTo>
                  <a:cubicBezTo>
                    <a:pt x="861" y="89"/>
                    <a:pt x="861" y="89"/>
                    <a:pt x="861" y="89"/>
                  </a:cubicBezTo>
                  <a:cubicBezTo>
                    <a:pt x="853" y="82"/>
                    <a:pt x="853" y="82"/>
                    <a:pt x="853" y="82"/>
                  </a:cubicBezTo>
                  <a:lnTo>
                    <a:pt x="846" y="84"/>
                  </a:lnTo>
                  <a:close/>
                  <a:moveTo>
                    <a:pt x="824" y="17"/>
                  </a:moveTo>
                  <a:cubicBezTo>
                    <a:pt x="819" y="21"/>
                    <a:pt x="819" y="21"/>
                    <a:pt x="819" y="21"/>
                  </a:cubicBezTo>
                  <a:cubicBezTo>
                    <a:pt x="822" y="27"/>
                    <a:pt x="822" y="27"/>
                    <a:pt x="822" y="27"/>
                  </a:cubicBezTo>
                  <a:cubicBezTo>
                    <a:pt x="830" y="22"/>
                    <a:pt x="830" y="22"/>
                    <a:pt x="830" y="22"/>
                  </a:cubicBezTo>
                  <a:cubicBezTo>
                    <a:pt x="839" y="24"/>
                    <a:pt x="839" y="24"/>
                    <a:pt x="839" y="24"/>
                  </a:cubicBezTo>
                  <a:cubicBezTo>
                    <a:pt x="836" y="19"/>
                    <a:pt x="836" y="19"/>
                    <a:pt x="836" y="19"/>
                  </a:cubicBezTo>
                  <a:lnTo>
                    <a:pt x="824" y="17"/>
                  </a:lnTo>
                  <a:close/>
                  <a:moveTo>
                    <a:pt x="796" y="41"/>
                  </a:moveTo>
                  <a:cubicBezTo>
                    <a:pt x="793" y="49"/>
                    <a:pt x="793" y="49"/>
                    <a:pt x="793" y="49"/>
                  </a:cubicBezTo>
                  <a:cubicBezTo>
                    <a:pt x="798" y="53"/>
                    <a:pt x="798" y="53"/>
                    <a:pt x="798" y="53"/>
                  </a:cubicBezTo>
                  <a:cubicBezTo>
                    <a:pt x="804" y="46"/>
                    <a:pt x="804" y="46"/>
                    <a:pt x="804" y="46"/>
                  </a:cubicBezTo>
                  <a:lnTo>
                    <a:pt x="796" y="41"/>
                  </a:lnTo>
                  <a:close/>
                  <a:moveTo>
                    <a:pt x="732" y="1"/>
                  </a:moveTo>
                  <a:cubicBezTo>
                    <a:pt x="725" y="6"/>
                    <a:pt x="725" y="6"/>
                    <a:pt x="725" y="6"/>
                  </a:cubicBezTo>
                  <a:cubicBezTo>
                    <a:pt x="727" y="12"/>
                    <a:pt x="727" y="12"/>
                    <a:pt x="727" y="12"/>
                  </a:cubicBezTo>
                  <a:cubicBezTo>
                    <a:pt x="723" y="18"/>
                    <a:pt x="723" y="18"/>
                    <a:pt x="723" y="18"/>
                  </a:cubicBezTo>
                  <a:cubicBezTo>
                    <a:pt x="724" y="23"/>
                    <a:pt x="724" y="23"/>
                    <a:pt x="724" y="23"/>
                  </a:cubicBezTo>
                  <a:cubicBezTo>
                    <a:pt x="735" y="26"/>
                    <a:pt x="735" y="26"/>
                    <a:pt x="735" y="26"/>
                  </a:cubicBezTo>
                  <a:cubicBezTo>
                    <a:pt x="745" y="21"/>
                    <a:pt x="745" y="21"/>
                    <a:pt x="745" y="21"/>
                  </a:cubicBezTo>
                  <a:cubicBezTo>
                    <a:pt x="751" y="21"/>
                    <a:pt x="751" y="21"/>
                    <a:pt x="751" y="21"/>
                  </a:cubicBezTo>
                  <a:cubicBezTo>
                    <a:pt x="751" y="15"/>
                    <a:pt x="751" y="15"/>
                    <a:pt x="751" y="15"/>
                  </a:cubicBezTo>
                  <a:cubicBezTo>
                    <a:pt x="741" y="13"/>
                    <a:pt x="741" y="13"/>
                    <a:pt x="741" y="13"/>
                  </a:cubicBezTo>
                  <a:cubicBezTo>
                    <a:pt x="746" y="7"/>
                    <a:pt x="746" y="7"/>
                    <a:pt x="746" y="7"/>
                  </a:cubicBezTo>
                  <a:cubicBezTo>
                    <a:pt x="741" y="0"/>
                    <a:pt x="741" y="0"/>
                    <a:pt x="741" y="0"/>
                  </a:cubicBezTo>
                  <a:cubicBezTo>
                    <a:pt x="734" y="2"/>
                    <a:pt x="734" y="2"/>
                    <a:pt x="734" y="2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A35BFD6-7385-D1BA-1626-C7C9086830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0951542" y="-4430366"/>
              <a:ext cx="8004310" cy="5017919"/>
            </a:xfrm>
            <a:custGeom>
              <a:avLst/>
              <a:gdLst>
                <a:gd name="T0" fmla="*/ 1302 w 2510"/>
                <a:gd name="T1" fmla="*/ 510 h 1649"/>
                <a:gd name="T2" fmla="*/ 1344 w 2510"/>
                <a:gd name="T3" fmla="*/ 612 h 1649"/>
                <a:gd name="T4" fmla="*/ 1395 w 2510"/>
                <a:gd name="T5" fmla="*/ 873 h 1649"/>
                <a:gd name="T6" fmla="*/ 1177 w 2510"/>
                <a:gd name="T7" fmla="*/ 786 h 1649"/>
                <a:gd name="T8" fmla="*/ 1146 w 2510"/>
                <a:gd name="T9" fmla="*/ 815 h 1649"/>
                <a:gd name="T10" fmla="*/ 1123 w 2510"/>
                <a:gd name="T11" fmla="*/ 981 h 1649"/>
                <a:gd name="T12" fmla="*/ 1242 w 2510"/>
                <a:gd name="T13" fmla="*/ 1007 h 1649"/>
                <a:gd name="T14" fmla="*/ 1412 w 2510"/>
                <a:gd name="T15" fmla="*/ 1012 h 1649"/>
                <a:gd name="T16" fmla="*/ 1552 w 2510"/>
                <a:gd name="T17" fmla="*/ 882 h 1649"/>
                <a:gd name="T18" fmla="*/ 1539 w 2510"/>
                <a:gd name="T19" fmla="*/ 1042 h 1649"/>
                <a:gd name="T20" fmla="*/ 1745 w 2510"/>
                <a:gd name="T21" fmla="*/ 1013 h 1649"/>
                <a:gd name="T22" fmla="*/ 1895 w 2510"/>
                <a:gd name="T23" fmla="*/ 1083 h 1649"/>
                <a:gd name="T24" fmla="*/ 2000 w 2510"/>
                <a:gd name="T25" fmla="*/ 1102 h 1649"/>
                <a:gd name="T26" fmla="*/ 2107 w 2510"/>
                <a:gd name="T27" fmla="*/ 1144 h 1649"/>
                <a:gd name="T28" fmla="*/ 2114 w 2510"/>
                <a:gd name="T29" fmla="*/ 1256 h 1649"/>
                <a:gd name="T30" fmla="*/ 1907 w 2510"/>
                <a:gd name="T31" fmla="*/ 1377 h 1649"/>
                <a:gd name="T32" fmla="*/ 1766 w 2510"/>
                <a:gd name="T33" fmla="*/ 1504 h 1649"/>
                <a:gd name="T34" fmla="*/ 1607 w 2510"/>
                <a:gd name="T35" fmla="*/ 1623 h 1649"/>
                <a:gd name="T36" fmla="*/ 1453 w 2510"/>
                <a:gd name="T37" fmla="*/ 1605 h 1649"/>
                <a:gd name="T38" fmla="*/ 1370 w 2510"/>
                <a:gd name="T39" fmla="*/ 1613 h 1649"/>
                <a:gd name="T40" fmla="*/ 1232 w 2510"/>
                <a:gd name="T41" fmla="*/ 1630 h 1649"/>
                <a:gd name="T42" fmla="*/ 1257 w 2510"/>
                <a:gd name="T43" fmla="*/ 1482 h 1649"/>
                <a:gd name="T44" fmla="*/ 1168 w 2510"/>
                <a:gd name="T45" fmla="*/ 1520 h 1649"/>
                <a:gd name="T46" fmla="*/ 998 w 2510"/>
                <a:gd name="T47" fmla="*/ 1466 h 1649"/>
                <a:gd name="T48" fmla="*/ 815 w 2510"/>
                <a:gd name="T49" fmla="*/ 1358 h 1649"/>
                <a:gd name="T50" fmla="*/ 687 w 2510"/>
                <a:gd name="T51" fmla="*/ 1303 h 1649"/>
                <a:gd name="T52" fmla="*/ 549 w 2510"/>
                <a:gd name="T53" fmla="*/ 1269 h 1649"/>
                <a:gd name="T54" fmla="*/ 446 w 2510"/>
                <a:gd name="T55" fmla="*/ 1310 h 1649"/>
                <a:gd name="T56" fmla="*/ 353 w 2510"/>
                <a:gd name="T57" fmla="*/ 1182 h 1649"/>
                <a:gd name="T58" fmla="*/ 498 w 2510"/>
                <a:gd name="T59" fmla="*/ 1018 h 1649"/>
                <a:gd name="T60" fmla="*/ 655 w 2510"/>
                <a:gd name="T61" fmla="*/ 1016 h 1649"/>
                <a:gd name="T62" fmla="*/ 915 w 2510"/>
                <a:gd name="T63" fmla="*/ 830 h 1649"/>
                <a:gd name="T64" fmla="*/ 1120 w 2510"/>
                <a:gd name="T65" fmla="*/ 913 h 1649"/>
                <a:gd name="T66" fmla="*/ 1894 w 2510"/>
                <a:gd name="T67" fmla="*/ 830 h 1649"/>
                <a:gd name="T68" fmla="*/ 1927 w 2510"/>
                <a:gd name="T69" fmla="*/ 729 h 1649"/>
                <a:gd name="T70" fmla="*/ 2023 w 2510"/>
                <a:gd name="T71" fmla="*/ 651 h 1649"/>
                <a:gd name="T72" fmla="*/ 2109 w 2510"/>
                <a:gd name="T73" fmla="*/ 580 h 1649"/>
                <a:gd name="T74" fmla="*/ 2225 w 2510"/>
                <a:gd name="T75" fmla="*/ 527 h 1649"/>
                <a:gd name="T76" fmla="*/ 2427 w 2510"/>
                <a:gd name="T77" fmla="*/ 497 h 1649"/>
                <a:gd name="T78" fmla="*/ 2218 w 2510"/>
                <a:gd name="T79" fmla="*/ 600 h 1649"/>
                <a:gd name="T80" fmla="*/ 2101 w 2510"/>
                <a:gd name="T81" fmla="*/ 667 h 1649"/>
                <a:gd name="T82" fmla="*/ 2010 w 2510"/>
                <a:gd name="T83" fmla="*/ 740 h 1649"/>
                <a:gd name="T84" fmla="*/ 1966 w 2510"/>
                <a:gd name="T85" fmla="*/ 924 h 1649"/>
                <a:gd name="T86" fmla="*/ 2495 w 2510"/>
                <a:gd name="T87" fmla="*/ 108 h 1649"/>
                <a:gd name="T88" fmla="*/ 2434 w 2510"/>
                <a:gd name="T89" fmla="*/ 95 h 1649"/>
                <a:gd name="T90" fmla="*/ 2412 w 2510"/>
                <a:gd name="T91" fmla="*/ 143 h 1649"/>
                <a:gd name="T92" fmla="*/ 2389 w 2510"/>
                <a:gd name="T93" fmla="*/ 171 h 1649"/>
                <a:gd name="T94" fmla="*/ 2391 w 2510"/>
                <a:gd name="T95" fmla="*/ 144 h 1649"/>
                <a:gd name="T96" fmla="*/ 2425 w 2510"/>
                <a:gd name="T97" fmla="*/ 56 h 1649"/>
                <a:gd name="T98" fmla="*/ 2362 w 2510"/>
                <a:gd name="T99" fmla="*/ 99 h 1649"/>
                <a:gd name="T100" fmla="*/ 2382 w 2510"/>
                <a:gd name="T101" fmla="*/ 76 h 1649"/>
                <a:gd name="T102" fmla="*/ 2396 w 2510"/>
                <a:gd name="T103" fmla="*/ 41 h 1649"/>
                <a:gd name="T104" fmla="*/ 2328 w 2510"/>
                <a:gd name="T105" fmla="*/ 96 h 1649"/>
                <a:gd name="T106" fmla="*/ 2210 w 2510"/>
                <a:gd name="T107" fmla="*/ 67 h 1649"/>
                <a:gd name="T108" fmla="*/ 2277 w 2510"/>
                <a:gd name="T109" fmla="*/ 28 h 1649"/>
                <a:gd name="T110" fmla="*/ 2250 w 2510"/>
                <a:gd name="T111" fmla="*/ 12 h 1649"/>
                <a:gd name="T112" fmla="*/ 2255 w 2510"/>
                <a:gd name="T113" fmla="*/ 112 h 1649"/>
                <a:gd name="T114" fmla="*/ 55 w 2510"/>
                <a:gd name="T115" fmla="*/ 946 h 1649"/>
                <a:gd name="T116" fmla="*/ 106 w 2510"/>
                <a:gd name="T117" fmla="*/ 1012 h 1649"/>
                <a:gd name="T118" fmla="*/ 1988 w 2510"/>
                <a:gd name="T119" fmla="*/ 1012 h 1649"/>
                <a:gd name="T120" fmla="*/ 1668 w 2510"/>
                <a:gd name="T121" fmla="*/ 94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0" h="1649">
                  <a:moveTo>
                    <a:pt x="1058" y="660"/>
                  </a:moveTo>
                  <a:lnTo>
                    <a:pt x="1061" y="642"/>
                  </a:lnTo>
                  <a:lnTo>
                    <a:pt x="1090" y="612"/>
                  </a:lnTo>
                  <a:lnTo>
                    <a:pt x="1139" y="612"/>
                  </a:lnTo>
                  <a:lnTo>
                    <a:pt x="1155" y="585"/>
                  </a:lnTo>
                  <a:lnTo>
                    <a:pt x="1155" y="533"/>
                  </a:lnTo>
                  <a:lnTo>
                    <a:pt x="1186" y="517"/>
                  </a:lnTo>
                  <a:lnTo>
                    <a:pt x="1226" y="497"/>
                  </a:lnTo>
                  <a:lnTo>
                    <a:pt x="1255" y="507"/>
                  </a:lnTo>
                  <a:lnTo>
                    <a:pt x="1271" y="507"/>
                  </a:lnTo>
                  <a:lnTo>
                    <a:pt x="1284" y="521"/>
                  </a:lnTo>
                  <a:lnTo>
                    <a:pt x="1302" y="510"/>
                  </a:lnTo>
                  <a:lnTo>
                    <a:pt x="1298" y="530"/>
                  </a:lnTo>
                  <a:lnTo>
                    <a:pt x="1314" y="527"/>
                  </a:lnTo>
                  <a:lnTo>
                    <a:pt x="1337" y="529"/>
                  </a:lnTo>
                  <a:lnTo>
                    <a:pt x="1337" y="545"/>
                  </a:lnTo>
                  <a:lnTo>
                    <a:pt x="1343" y="562"/>
                  </a:lnTo>
                  <a:lnTo>
                    <a:pt x="1331" y="555"/>
                  </a:lnTo>
                  <a:lnTo>
                    <a:pt x="1321" y="543"/>
                  </a:lnTo>
                  <a:lnTo>
                    <a:pt x="1311" y="553"/>
                  </a:lnTo>
                  <a:lnTo>
                    <a:pt x="1315" y="572"/>
                  </a:lnTo>
                  <a:lnTo>
                    <a:pt x="1315" y="591"/>
                  </a:lnTo>
                  <a:lnTo>
                    <a:pt x="1331" y="600"/>
                  </a:lnTo>
                  <a:lnTo>
                    <a:pt x="1344" y="612"/>
                  </a:lnTo>
                  <a:lnTo>
                    <a:pt x="1344" y="632"/>
                  </a:lnTo>
                  <a:lnTo>
                    <a:pt x="1359" y="639"/>
                  </a:lnTo>
                  <a:lnTo>
                    <a:pt x="1359" y="662"/>
                  </a:lnTo>
                  <a:lnTo>
                    <a:pt x="1375" y="678"/>
                  </a:lnTo>
                  <a:lnTo>
                    <a:pt x="1382" y="705"/>
                  </a:lnTo>
                  <a:lnTo>
                    <a:pt x="1382" y="734"/>
                  </a:lnTo>
                  <a:lnTo>
                    <a:pt x="1378" y="757"/>
                  </a:lnTo>
                  <a:lnTo>
                    <a:pt x="1383" y="772"/>
                  </a:lnTo>
                  <a:lnTo>
                    <a:pt x="1383" y="801"/>
                  </a:lnTo>
                  <a:lnTo>
                    <a:pt x="1401" y="818"/>
                  </a:lnTo>
                  <a:lnTo>
                    <a:pt x="1399" y="839"/>
                  </a:lnTo>
                  <a:lnTo>
                    <a:pt x="1395" y="873"/>
                  </a:lnTo>
                  <a:lnTo>
                    <a:pt x="1379" y="904"/>
                  </a:lnTo>
                  <a:lnTo>
                    <a:pt x="1353" y="929"/>
                  </a:lnTo>
                  <a:lnTo>
                    <a:pt x="1325" y="929"/>
                  </a:lnTo>
                  <a:lnTo>
                    <a:pt x="1296" y="935"/>
                  </a:lnTo>
                  <a:lnTo>
                    <a:pt x="1270" y="926"/>
                  </a:lnTo>
                  <a:lnTo>
                    <a:pt x="1241" y="910"/>
                  </a:lnTo>
                  <a:lnTo>
                    <a:pt x="1223" y="891"/>
                  </a:lnTo>
                  <a:lnTo>
                    <a:pt x="1223" y="865"/>
                  </a:lnTo>
                  <a:lnTo>
                    <a:pt x="1205" y="847"/>
                  </a:lnTo>
                  <a:lnTo>
                    <a:pt x="1196" y="827"/>
                  </a:lnTo>
                  <a:lnTo>
                    <a:pt x="1189" y="807"/>
                  </a:lnTo>
                  <a:lnTo>
                    <a:pt x="1177" y="786"/>
                  </a:lnTo>
                  <a:lnTo>
                    <a:pt x="1170" y="750"/>
                  </a:lnTo>
                  <a:lnTo>
                    <a:pt x="1157" y="744"/>
                  </a:lnTo>
                  <a:lnTo>
                    <a:pt x="1161" y="722"/>
                  </a:lnTo>
                  <a:lnTo>
                    <a:pt x="1171" y="710"/>
                  </a:lnTo>
                  <a:lnTo>
                    <a:pt x="1158" y="697"/>
                  </a:lnTo>
                  <a:lnTo>
                    <a:pt x="1152" y="715"/>
                  </a:lnTo>
                  <a:lnTo>
                    <a:pt x="1142" y="724"/>
                  </a:lnTo>
                  <a:lnTo>
                    <a:pt x="1146" y="745"/>
                  </a:lnTo>
                  <a:lnTo>
                    <a:pt x="1146" y="770"/>
                  </a:lnTo>
                  <a:lnTo>
                    <a:pt x="1136" y="780"/>
                  </a:lnTo>
                  <a:lnTo>
                    <a:pt x="1151" y="795"/>
                  </a:lnTo>
                  <a:lnTo>
                    <a:pt x="1146" y="815"/>
                  </a:lnTo>
                  <a:lnTo>
                    <a:pt x="1133" y="846"/>
                  </a:lnTo>
                  <a:lnTo>
                    <a:pt x="1109" y="853"/>
                  </a:lnTo>
                  <a:lnTo>
                    <a:pt x="1090" y="872"/>
                  </a:lnTo>
                  <a:lnTo>
                    <a:pt x="1082" y="907"/>
                  </a:lnTo>
                  <a:lnTo>
                    <a:pt x="1065" y="924"/>
                  </a:lnTo>
                  <a:lnTo>
                    <a:pt x="1080" y="970"/>
                  </a:lnTo>
                  <a:lnTo>
                    <a:pt x="1065" y="994"/>
                  </a:lnTo>
                  <a:lnTo>
                    <a:pt x="1085" y="1015"/>
                  </a:lnTo>
                  <a:lnTo>
                    <a:pt x="1107" y="1036"/>
                  </a:lnTo>
                  <a:lnTo>
                    <a:pt x="1130" y="1019"/>
                  </a:lnTo>
                  <a:lnTo>
                    <a:pt x="1136" y="994"/>
                  </a:lnTo>
                  <a:lnTo>
                    <a:pt x="1123" y="981"/>
                  </a:lnTo>
                  <a:lnTo>
                    <a:pt x="1125" y="961"/>
                  </a:lnTo>
                  <a:lnTo>
                    <a:pt x="1125" y="943"/>
                  </a:lnTo>
                  <a:lnTo>
                    <a:pt x="1142" y="926"/>
                  </a:lnTo>
                  <a:lnTo>
                    <a:pt x="1158" y="926"/>
                  </a:lnTo>
                  <a:lnTo>
                    <a:pt x="1164" y="970"/>
                  </a:lnTo>
                  <a:lnTo>
                    <a:pt x="1170" y="999"/>
                  </a:lnTo>
                  <a:lnTo>
                    <a:pt x="1186" y="1016"/>
                  </a:lnTo>
                  <a:lnTo>
                    <a:pt x="1197" y="1038"/>
                  </a:lnTo>
                  <a:lnTo>
                    <a:pt x="1225" y="1047"/>
                  </a:lnTo>
                  <a:lnTo>
                    <a:pt x="1232" y="1038"/>
                  </a:lnTo>
                  <a:lnTo>
                    <a:pt x="1226" y="1022"/>
                  </a:lnTo>
                  <a:lnTo>
                    <a:pt x="1242" y="1007"/>
                  </a:lnTo>
                  <a:lnTo>
                    <a:pt x="1244" y="974"/>
                  </a:lnTo>
                  <a:lnTo>
                    <a:pt x="1273" y="978"/>
                  </a:lnTo>
                  <a:lnTo>
                    <a:pt x="1302" y="968"/>
                  </a:lnTo>
                  <a:lnTo>
                    <a:pt x="1325" y="981"/>
                  </a:lnTo>
                  <a:lnTo>
                    <a:pt x="1351" y="972"/>
                  </a:lnTo>
                  <a:lnTo>
                    <a:pt x="1369" y="972"/>
                  </a:lnTo>
                  <a:lnTo>
                    <a:pt x="1380" y="984"/>
                  </a:lnTo>
                  <a:lnTo>
                    <a:pt x="1396" y="1009"/>
                  </a:lnTo>
                  <a:lnTo>
                    <a:pt x="1383" y="1022"/>
                  </a:lnTo>
                  <a:lnTo>
                    <a:pt x="1383" y="1044"/>
                  </a:lnTo>
                  <a:lnTo>
                    <a:pt x="1395" y="1029"/>
                  </a:lnTo>
                  <a:lnTo>
                    <a:pt x="1412" y="1012"/>
                  </a:lnTo>
                  <a:lnTo>
                    <a:pt x="1436" y="1007"/>
                  </a:lnTo>
                  <a:lnTo>
                    <a:pt x="1455" y="978"/>
                  </a:lnTo>
                  <a:lnTo>
                    <a:pt x="1455" y="955"/>
                  </a:lnTo>
                  <a:lnTo>
                    <a:pt x="1462" y="937"/>
                  </a:lnTo>
                  <a:lnTo>
                    <a:pt x="1488" y="926"/>
                  </a:lnTo>
                  <a:lnTo>
                    <a:pt x="1488" y="910"/>
                  </a:lnTo>
                  <a:lnTo>
                    <a:pt x="1511" y="895"/>
                  </a:lnTo>
                  <a:lnTo>
                    <a:pt x="1511" y="871"/>
                  </a:lnTo>
                  <a:lnTo>
                    <a:pt x="1508" y="847"/>
                  </a:lnTo>
                  <a:lnTo>
                    <a:pt x="1524" y="847"/>
                  </a:lnTo>
                  <a:lnTo>
                    <a:pt x="1530" y="860"/>
                  </a:lnTo>
                  <a:lnTo>
                    <a:pt x="1552" y="882"/>
                  </a:lnTo>
                  <a:lnTo>
                    <a:pt x="1568" y="907"/>
                  </a:lnTo>
                  <a:lnTo>
                    <a:pt x="1568" y="940"/>
                  </a:lnTo>
                  <a:lnTo>
                    <a:pt x="1562" y="958"/>
                  </a:lnTo>
                  <a:lnTo>
                    <a:pt x="1553" y="967"/>
                  </a:lnTo>
                  <a:lnTo>
                    <a:pt x="1539" y="952"/>
                  </a:lnTo>
                  <a:lnTo>
                    <a:pt x="1518" y="948"/>
                  </a:lnTo>
                  <a:lnTo>
                    <a:pt x="1488" y="958"/>
                  </a:lnTo>
                  <a:lnTo>
                    <a:pt x="1488" y="984"/>
                  </a:lnTo>
                  <a:lnTo>
                    <a:pt x="1495" y="1007"/>
                  </a:lnTo>
                  <a:lnTo>
                    <a:pt x="1495" y="1026"/>
                  </a:lnTo>
                  <a:lnTo>
                    <a:pt x="1517" y="1032"/>
                  </a:lnTo>
                  <a:lnTo>
                    <a:pt x="1539" y="1042"/>
                  </a:lnTo>
                  <a:lnTo>
                    <a:pt x="1564" y="1031"/>
                  </a:lnTo>
                  <a:lnTo>
                    <a:pt x="1564" y="1013"/>
                  </a:lnTo>
                  <a:lnTo>
                    <a:pt x="1588" y="1007"/>
                  </a:lnTo>
                  <a:lnTo>
                    <a:pt x="1613" y="1019"/>
                  </a:lnTo>
                  <a:lnTo>
                    <a:pt x="1609" y="1003"/>
                  </a:lnTo>
                  <a:lnTo>
                    <a:pt x="1646" y="1010"/>
                  </a:lnTo>
                  <a:lnTo>
                    <a:pt x="1667" y="1006"/>
                  </a:lnTo>
                  <a:lnTo>
                    <a:pt x="1703" y="1010"/>
                  </a:lnTo>
                  <a:lnTo>
                    <a:pt x="1725" y="1010"/>
                  </a:lnTo>
                  <a:lnTo>
                    <a:pt x="1735" y="1031"/>
                  </a:lnTo>
                  <a:lnTo>
                    <a:pt x="1745" y="1031"/>
                  </a:lnTo>
                  <a:lnTo>
                    <a:pt x="1745" y="1013"/>
                  </a:lnTo>
                  <a:lnTo>
                    <a:pt x="1776" y="1003"/>
                  </a:lnTo>
                  <a:lnTo>
                    <a:pt x="1793" y="1003"/>
                  </a:lnTo>
                  <a:lnTo>
                    <a:pt x="1799" y="1028"/>
                  </a:lnTo>
                  <a:lnTo>
                    <a:pt x="1782" y="1028"/>
                  </a:lnTo>
                  <a:lnTo>
                    <a:pt x="1776" y="1045"/>
                  </a:lnTo>
                  <a:lnTo>
                    <a:pt x="1761" y="1051"/>
                  </a:lnTo>
                  <a:lnTo>
                    <a:pt x="1783" y="1071"/>
                  </a:lnTo>
                  <a:lnTo>
                    <a:pt x="1799" y="1071"/>
                  </a:lnTo>
                  <a:lnTo>
                    <a:pt x="1828" y="1058"/>
                  </a:lnTo>
                  <a:lnTo>
                    <a:pt x="1856" y="1064"/>
                  </a:lnTo>
                  <a:lnTo>
                    <a:pt x="1885" y="1093"/>
                  </a:lnTo>
                  <a:lnTo>
                    <a:pt x="1895" y="1083"/>
                  </a:lnTo>
                  <a:lnTo>
                    <a:pt x="1915" y="1083"/>
                  </a:lnTo>
                  <a:lnTo>
                    <a:pt x="1941" y="1076"/>
                  </a:lnTo>
                  <a:lnTo>
                    <a:pt x="1952" y="1086"/>
                  </a:lnTo>
                  <a:lnTo>
                    <a:pt x="1949" y="1099"/>
                  </a:lnTo>
                  <a:lnTo>
                    <a:pt x="1933" y="1109"/>
                  </a:lnTo>
                  <a:lnTo>
                    <a:pt x="1933" y="1127"/>
                  </a:lnTo>
                  <a:lnTo>
                    <a:pt x="1952" y="1141"/>
                  </a:lnTo>
                  <a:lnTo>
                    <a:pt x="1953" y="1124"/>
                  </a:lnTo>
                  <a:lnTo>
                    <a:pt x="1962" y="1115"/>
                  </a:lnTo>
                  <a:lnTo>
                    <a:pt x="1981" y="1121"/>
                  </a:lnTo>
                  <a:lnTo>
                    <a:pt x="1981" y="1105"/>
                  </a:lnTo>
                  <a:lnTo>
                    <a:pt x="2000" y="1102"/>
                  </a:lnTo>
                  <a:lnTo>
                    <a:pt x="2003" y="1079"/>
                  </a:lnTo>
                  <a:lnTo>
                    <a:pt x="2000" y="1051"/>
                  </a:lnTo>
                  <a:lnTo>
                    <a:pt x="2017" y="1042"/>
                  </a:lnTo>
                  <a:lnTo>
                    <a:pt x="2033" y="1038"/>
                  </a:lnTo>
                  <a:lnTo>
                    <a:pt x="2050" y="1055"/>
                  </a:lnTo>
                  <a:lnTo>
                    <a:pt x="2058" y="1048"/>
                  </a:lnTo>
                  <a:lnTo>
                    <a:pt x="2078" y="1073"/>
                  </a:lnTo>
                  <a:lnTo>
                    <a:pt x="2101" y="1095"/>
                  </a:lnTo>
                  <a:lnTo>
                    <a:pt x="2119" y="1114"/>
                  </a:lnTo>
                  <a:lnTo>
                    <a:pt x="2123" y="1122"/>
                  </a:lnTo>
                  <a:lnTo>
                    <a:pt x="2116" y="1134"/>
                  </a:lnTo>
                  <a:lnTo>
                    <a:pt x="2107" y="1144"/>
                  </a:lnTo>
                  <a:lnTo>
                    <a:pt x="2101" y="1150"/>
                  </a:lnTo>
                  <a:lnTo>
                    <a:pt x="2110" y="1159"/>
                  </a:lnTo>
                  <a:lnTo>
                    <a:pt x="2112" y="1166"/>
                  </a:lnTo>
                  <a:lnTo>
                    <a:pt x="2119" y="1169"/>
                  </a:lnTo>
                  <a:lnTo>
                    <a:pt x="2119" y="1183"/>
                  </a:lnTo>
                  <a:lnTo>
                    <a:pt x="2119" y="1201"/>
                  </a:lnTo>
                  <a:lnTo>
                    <a:pt x="2110" y="1201"/>
                  </a:lnTo>
                  <a:lnTo>
                    <a:pt x="2106" y="1213"/>
                  </a:lnTo>
                  <a:lnTo>
                    <a:pt x="2098" y="1215"/>
                  </a:lnTo>
                  <a:lnTo>
                    <a:pt x="2096" y="1234"/>
                  </a:lnTo>
                  <a:lnTo>
                    <a:pt x="2114" y="1243"/>
                  </a:lnTo>
                  <a:lnTo>
                    <a:pt x="2114" y="1256"/>
                  </a:lnTo>
                  <a:lnTo>
                    <a:pt x="2097" y="1263"/>
                  </a:lnTo>
                  <a:lnTo>
                    <a:pt x="2112" y="1278"/>
                  </a:lnTo>
                  <a:lnTo>
                    <a:pt x="2088" y="1290"/>
                  </a:lnTo>
                  <a:lnTo>
                    <a:pt x="2071" y="1307"/>
                  </a:lnTo>
                  <a:lnTo>
                    <a:pt x="2052" y="1307"/>
                  </a:lnTo>
                  <a:lnTo>
                    <a:pt x="2046" y="1329"/>
                  </a:lnTo>
                  <a:lnTo>
                    <a:pt x="2013" y="1329"/>
                  </a:lnTo>
                  <a:lnTo>
                    <a:pt x="1982" y="1336"/>
                  </a:lnTo>
                  <a:lnTo>
                    <a:pt x="1950" y="1354"/>
                  </a:lnTo>
                  <a:lnTo>
                    <a:pt x="1950" y="1374"/>
                  </a:lnTo>
                  <a:lnTo>
                    <a:pt x="1925" y="1374"/>
                  </a:lnTo>
                  <a:lnTo>
                    <a:pt x="1907" y="1377"/>
                  </a:lnTo>
                  <a:lnTo>
                    <a:pt x="1896" y="1389"/>
                  </a:lnTo>
                  <a:lnTo>
                    <a:pt x="1879" y="1397"/>
                  </a:lnTo>
                  <a:lnTo>
                    <a:pt x="1860" y="1416"/>
                  </a:lnTo>
                  <a:lnTo>
                    <a:pt x="1844" y="1418"/>
                  </a:lnTo>
                  <a:lnTo>
                    <a:pt x="1844" y="1403"/>
                  </a:lnTo>
                  <a:lnTo>
                    <a:pt x="1831" y="1399"/>
                  </a:lnTo>
                  <a:lnTo>
                    <a:pt x="1816" y="1413"/>
                  </a:lnTo>
                  <a:lnTo>
                    <a:pt x="1796" y="1434"/>
                  </a:lnTo>
                  <a:lnTo>
                    <a:pt x="1787" y="1450"/>
                  </a:lnTo>
                  <a:lnTo>
                    <a:pt x="1792" y="1472"/>
                  </a:lnTo>
                  <a:lnTo>
                    <a:pt x="1768" y="1486"/>
                  </a:lnTo>
                  <a:lnTo>
                    <a:pt x="1766" y="1504"/>
                  </a:lnTo>
                  <a:lnTo>
                    <a:pt x="1747" y="1515"/>
                  </a:lnTo>
                  <a:lnTo>
                    <a:pt x="1734" y="1540"/>
                  </a:lnTo>
                  <a:lnTo>
                    <a:pt x="1737" y="1557"/>
                  </a:lnTo>
                  <a:lnTo>
                    <a:pt x="1729" y="1572"/>
                  </a:lnTo>
                  <a:lnTo>
                    <a:pt x="1729" y="1585"/>
                  </a:lnTo>
                  <a:lnTo>
                    <a:pt x="1705" y="1610"/>
                  </a:lnTo>
                  <a:lnTo>
                    <a:pt x="1702" y="1626"/>
                  </a:lnTo>
                  <a:lnTo>
                    <a:pt x="1693" y="1636"/>
                  </a:lnTo>
                  <a:lnTo>
                    <a:pt x="1687" y="1649"/>
                  </a:lnTo>
                  <a:lnTo>
                    <a:pt x="1654" y="1645"/>
                  </a:lnTo>
                  <a:lnTo>
                    <a:pt x="1629" y="1634"/>
                  </a:lnTo>
                  <a:lnTo>
                    <a:pt x="1607" y="1623"/>
                  </a:lnTo>
                  <a:lnTo>
                    <a:pt x="1585" y="1608"/>
                  </a:lnTo>
                  <a:lnTo>
                    <a:pt x="1575" y="1608"/>
                  </a:lnTo>
                  <a:lnTo>
                    <a:pt x="1569" y="1620"/>
                  </a:lnTo>
                  <a:lnTo>
                    <a:pt x="1559" y="1623"/>
                  </a:lnTo>
                  <a:lnTo>
                    <a:pt x="1552" y="1617"/>
                  </a:lnTo>
                  <a:lnTo>
                    <a:pt x="1542" y="1613"/>
                  </a:lnTo>
                  <a:lnTo>
                    <a:pt x="1533" y="1623"/>
                  </a:lnTo>
                  <a:lnTo>
                    <a:pt x="1516" y="1617"/>
                  </a:lnTo>
                  <a:lnTo>
                    <a:pt x="1500" y="1624"/>
                  </a:lnTo>
                  <a:lnTo>
                    <a:pt x="1487" y="1611"/>
                  </a:lnTo>
                  <a:lnTo>
                    <a:pt x="1465" y="1601"/>
                  </a:lnTo>
                  <a:lnTo>
                    <a:pt x="1453" y="1605"/>
                  </a:lnTo>
                  <a:lnTo>
                    <a:pt x="1443" y="1594"/>
                  </a:lnTo>
                  <a:lnTo>
                    <a:pt x="1444" y="1581"/>
                  </a:lnTo>
                  <a:lnTo>
                    <a:pt x="1440" y="1573"/>
                  </a:lnTo>
                  <a:lnTo>
                    <a:pt x="1427" y="1569"/>
                  </a:lnTo>
                  <a:lnTo>
                    <a:pt x="1418" y="1578"/>
                  </a:lnTo>
                  <a:lnTo>
                    <a:pt x="1411" y="1570"/>
                  </a:lnTo>
                  <a:lnTo>
                    <a:pt x="1404" y="1578"/>
                  </a:lnTo>
                  <a:lnTo>
                    <a:pt x="1385" y="1568"/>
                  </a:lnTo>
                  <a:lnTo>
                    <a:pt x="1375" y="1585"/>
                  </a:lnTo>
                  <a:lnTo>
                    <a:pt x="1385" y="1595"/>
                  </a:lnTo>
                  <a:lnTo>
                    <a:pt x="1385" y="1607"/>
                  </a:lnTo>
                  <a:lnTo>
                    <a:pt x="1370" y="1613"/>
                  </a:lnTo>
                  <a:lnTo>
                    <a:pt x="1354" y="1613"/>
                  </a:lnTo>
                  <a:lnTo>
                    <a:pt x="1346" y="1621"/>
                  </a:lnTo>
                  <a:lnTo>
                    <a:pt x="1331" y="1623"/>
                  </a:lnTo>
                  <a:lnTo>
                    <a:pt x="1327" y="1613"/>
                  </a:lnTo>
                  <a:lnTo>
                    <a:pt x="1318" y="1604"/>
                  </a:lnTo>
                  <a:lnTo>
                    <a:pt x="1303" y="1618"/>
                  </a:lnTo>
                  <a:lnTo>
                    <a:pt x="1292" y="1607"/>
                  </a:lnTo>
                  <a:lnTo>
                    <a:pt x="1274" y="1600"/>
                  </a:lnTo>
                  <a:lnTo>
                    <a:pt x="1257" y="1604"/>
                  </a:lnTo>
                  <a:lnTo>
                    <a:pt x="1251" y="1623"/>
                  </a:lnTo>
                  <a:lnTo>
                    <a:pt x="1239" y="1636"/>
                  </a:lnTo>
                  <a:lnTo>
                    <a:pt x="1232" y="1630"/>
                  </a:lnTo>
                  <a:lnTo>
                    <a:pt x="1238" y="1616"/>
                  </a:lnTo>
                  <a:lnTo>
                    <a:pt x="1234" y="1601"/>
                  </a:lnTo>
                  <a:lnTo>
                    <a:pt x="1234" y="1586"/>
                  </a:lnTo>
                  <a:lnTo>
                    <a:pt x="1223" y="1576"/>
                  </a:lnTo>
                  <a:lnTo>
                    <a:pt x="1223" y="1562"/>
                  </a:lnTo>
                  <a:lnTo>
                    <a:pt x="1237" y="1549"/>
                  </a:lnTo>
                  <a:lnTo>
                    <a:pt x="1237" y="1536"/>
                  </a:lnTo>
                  <a:lnTo>
                    <a:pt x="1255" y="1531"/>
                  </a:lnTo>
                  <a:lnTo>
                    <a:pt x="1255" y="1512"/>
                  </a:lnTo>
                  <a:lnTo>
                    <a:pt x="1267" y="1501"/>
                  </a:lnTo>
                  <a:lnTo>
                    <a:pt x="1266" y="1486"/>
                  </a:lnTo>
                  <a:lnTo>
                    <a:pt x="1257" y="1482"/>
                  </a:lnTo>
                  <a:lnTo>
                    <a:pt x="1260" y="1470"/>
                  </a:lnTo>
                  <a:lnTo>
                    <a:pt x="1251" y="1461"/>
                  </a:lnTo>
                  <a:lnTo>
                    <a:pt x="1247" y="1457"/>
                  </a:lnTo>
                  <a:lnTo>
                    <a:pt x="1242" y="1448"/>
                  </a:lnTo>
                  <a:lnTo>
                    <a:pt x="1235" y="1447"/>
                  </a:lnTo>
                  <a:lnTo>
                    <a:pt x="1225" y="1456"/>
                  </a:lnTo>
                  <a:lnTo>
                    <a:pt x="1203" y="1476"/>
                  </a:lnTo>
                  <a:lnTo>
                    <a:pt x="1190" y="1490"/>
                  </a:lnTo>
                  <a:lnTo>
                    <a:pt x="1171" y="1482"/>
                  </a:lnTo>
                  <a:lnTo>
                    <a:pt x="1161" y="1490"/>
                  </a:lnTo>
                  <a:lnTo>
                    <a:pt x="1183" y="1514"/>
                  </a:lnTo>
                  <a:lnTo>
                    <a:pt x="1168" y="1520"/>
                  </a:lnTo>
                  <a:lnTo>
                    <a:pt x="1168" y="1537"/>
                  </a:lnTo>
                  <a:lnTo>
                    <a:pt x="1162" y="1544"/>
                  </a:lnTo>
                  <a:lnTo>
                    <a:pt x="1141" y="1524"/>
                  </a:lnTo>
                  <a:lnTo>
                    <a:pt x="1127" y="1543"/>
                  </a:lnTo>
                  <a:lnTo>
                    <a:pt x="1107" y="1537"/>
                  </a:lnTo>
                  <a:lnTo>
                    <a:pt x="1098" y="1547"/>
                  </a:lnTo>
                  <a:lnTo>
                    <a:pt x="1085" y="1527"/>
                  </a:lnTo>
                  <a:lnTo>
                    <a:pt x="1065" y="1517"/>
                  </a:lnTo>
                  <a:lnTo>
                    <a:pt x="1049" y="1509"/>
                  </a:lnTo>
                  <a:lnTo>
                    <a:pt x="1042" y="1490"/>
                  </a:lnTo>
                  <a:lnTo>
                    <a:pt x="1023" y="1472"/>
                  </a:lnTo>
                  <a:lnTo>
                    <a:pt x="998" y="1466"/>
                  </a:lnTo>
                  <a:lnTo>
                    <a:pt x="985" y="1439"/>
                  </a:lnTo>
                  <a:lnTo>
                    <a:pt x="966" y="1448"/>
                  </a:lnTo>
                  <a:lnTo>
                    <a:pt x="944" y="1439"/>
                  </a:lnTo>
                  <a:lnTo>
                    <a:pt x="921" y="1445"/>
                  </a:lnTo>
                  <a:lnTo>
                    <a:pt x="899" y="1454"/>
                  </a:lnTo>
                  <a:lnTo>
                    <a:pt x="876" y="1431"/>
                  </a:lnTo>
                  <a:lnTo>
                    <a:pt x="876" y="1410"/>
                  </a:lnTo>
                  <a:lnTo>
                    <a:pt x="876" y="1393"/>
                  </a:lnTo>
                  <a:lnTo>
                    <a:pt x="859" y="1375"/>
                  </a:lnTo>
                  <a:lnTo>
                    <a:pt x="848" y="1384"/>
                  </a:lnTo>
                  <a:lnTo>
                    <a:pt x="825" y="1368"/>
                  </a:lnTo>
                  <a:lnTo>
                    <a:pt x="815" y="1358"/>
                  </a:lnTo>
                  <a:lnTo>
                    <a:pt x="796" y="1359"/>
                  </a:lnTo>
                  <a:lnTo>
                    <a:pt x="784" y="1361"/>
                  </a:lnTo>
                  <a:lnTo>
                    <a:pt x="784" y="1342"/>
                  </a:lnTo>
                  <a:lnTo>
                    <a:pt x="790" y="1326"/>
                  </a:lnTo>
                  <a:lnTo>
                    <a:pt x="776" y="1322"/>
                  </a:lnTo>
                  <a:lnTo>
                    <a:pt x="760" y="1325"/>
                  </a:lnTo>
                  <a:lnTo>
                    <a:pt x="739" y="1314"/>
                  </a:lnTo>
                  <a:lnTo>
                    <a:pt x="723" y="1309"/>
                  </a:lnTo>
                  <a:lnTo>
                    <a:pt x="710" y="1303"/>
                  </a:lnTo>
                  <a:lnTo>
                    <a:pt x="703" y="1294"/>
                  </a:lnTo>
                  <a:lnTo>
                    <a:pt x="700" y="1303"/>
                  </a:lnTo>
                  <a:lnTo>
                    <a:pt x="687" y="1303"/>
                  </a:lnTo>
                  <a:lnTo>
                    <a:pt x="678" y="1291"/>
                  </a:lnTo>
                  <a:lnTo>
                    <a:pt x="664" y="1291"/>
                  </a:lnTo>
                  <a:lnTo>
                    <a:pt x="661" y="1277"/>
                  </a:lnTo>
                  <a:lnTo>
                    <a:pt x="654" y="1269"/>
                  </a:lnTo>
                  <a:lnTo>
                    <a:pt x="642" y="1263"/>
                  </a:lnTo>
                  <a:lnTo>
                    <a:pt x="629" y="1263"/>
                  </a:lnTo>
                  <a:lnTo>
                    <a:pt x="619" y="1274"/>
                  </a:lnTo>
                  <a:lnTo>
                    <a:pt x="603" y="1274"/>
                  </a:lnTo>
                  <a:lnTo>
                    <a:pt x="594" y="1282"/>
                  </a:lnTo>
                  <a:lnTo>
                    <a:pt x="581" y="1281"/>
                  </a:lnTo>
                  <a:lnTo>
                    <a:pt x="571" y="1269"/>
                  </a:lnTo>
                  <a:lnTo>
                    <a:pt x="549" y="1269"/>
                  </a:lnTo>
                  <a:lnTo>
                    <a:pt x="539" y="1262"/>
                  </a:lnTo>
                  <a:lnTo>
                    <a:pt x="524" y="1263"/>
                  </a:lnTo>
                  <a:lnTo>
                    <a:pt x="516" y="1255"/>
                  </a:lnTo>
                  <a:lnTo>
                    <a:pt x="498" y="1255"/>
                  </a:lnTo>
                  <a:lnTo>
                    <a:pt x="489" y="1246"/>
                  </a:lnTo>
                  <a:lnTo>
                    <a:pt x="484" y="1234"/>
                  </a:lnTo>
                  <a:lnTo>
                    <a:pt x="469" y="1246"/>
                  </a:lnTo>
                  <a:lnTo>
                    <a:pt x="468" y="1259"/>
                  </a:lnTo>
                  <a:lnTo>
                    <a:pt x="459" y="1268"/>
                  </a:lnTo>
                  <a:lnTo>
                    <a:pt x="456" y="1288"/>
                  </a:lnTo>
                  <a:lnTo>
                    <a:pt x="452" y="1300"/>
                  </a:lnTo>
                  <a:lnTo>
                    <a:pt x="446" y="1310"/>
                  </a:lnTo>
                  <a:lnTo>
                    <a:pt x="431" y="1310"/>
                  </a:lnTo>
                  <a:lnTo>
                    <a:pt x="426" y="1326"/>
                  </a:lnTo>
                  <a:lnTo>
                    <a:pt x="412" y="1310"/>
                  </a:lnTo>
                  <a:lnTo>
                    <a:pt x="396" y="1311"/>
                  </a:lnTo>
                  <a:lnTo>
                    <a:pt x="396" y="1278"/>
                  </a:lnTo>
                  <a:lnTo>
                    <a:pt x="380" y="1263"/>
                  </a:lnTo>
                  <a:lnTo>
                    <a:pt x="362" y="1258"/>
                  </a:lnTo>
                  <a:lnTo>
                    <a:pt x="367" y="1243"/>
                  </a:lnTo>
                  <a:lnTo>
                    <a:pt x="372" y="1229"/>
                  </a:lnTo>
                  <a:lnTo>
                    <a:pt x="359" y="1214"/>
                  </a:lnTo>
                  <a:lnTo>
                    <a:pt x="350" y="1195"/>
                  </a:lnTo>
                  <a:lnTo>
                    <a:pt x="353" y="1182"/>
                  </a:lnTo>
                  <a:lnTo>
                    <a:pt x="372" y="1163"/>
                  </a:lnTo>
                  <a:lnTo>
                    <a:pt x="382" y="1144"/>
                  </a:lnTo>
                  <a:lnTo>
                    <a:pt x="378" y="1127"/>
                  </a:lnTo>
                  <a:lnTo>
                    <a:pt x="392" y="1122"/>
                  </a:lnTo>
                  <a:lnTo>
                    <a:pt x="415" y="1108"/>
                  </a:lnTo>
                  <a:lnTo>
                    <a:pt x="415" y="1087"/>
                  </a:lnTo>
                  <a:lnTo>
                    <a:pt x="426" y="1076"/>
                  </a:lnTo>
                  <a:lnTo>
                    <a:pt x="450" y="1074"/>
                  </a:lnTo>
                  <a:lnTo>
                    <a:pt x="460" y="1063"/>
                  </a:lnTo>
                  <a:lnTo>
                    <a:pt x="462" y="1048"/>
                  </a:lnTo>
                  <a:lnTo>
                    <a:pt x="482" y="1039"/>
                  </a:lnTo>
                  <a:lnTo>
                    <a:pt x="498" y="1018"/>
                  </a:lnTo>
                  <a:lnTo>
                    <a:pt x="520" y="1019"/>
                  </a:lnTo>
                  <a:lnTo>
                    <a:pt x="540" y="1007"/>
                  </a:lnTo>
                  <a:lnTo>
                    <a:pt x="566" y="1013"/>
                  </a:lnTo>
                  <a:lnTo>
                    <a:pt x="569" y="999"/>
                  </a:lnTo>
                  <a:lnTo>
                    <a:pt x="578" y="990"/>
                  </a:lnTo>
                  <a:lnTo>
                    <a:pt x="596" y="997"/>
                  </a:lnTo>
                  <a:lnTo>
                    <a:pt x="609" y="1012"/>
                  </a:lnTo>
                  <a:lnTo>
                    <a:pt x="630" y="1019"/>
                  </a:lnTo>
                  <a:lnTo>
                    <a:pt x="638" y="1036"/>
                  </a:lnTo>
                  <a:lnTo>
                    <a:pt x="645" y="1055"/>
                  </a:lnTo>
                  <a:lnTo>
                    <a:pt x="657" y="1044"/>
                  </a:lnTo>
                  <a:lnTo>
                    <a:pt x="655" y="1016"/>
                  </a:lnTo>
                  <a:lnTo>
                    <a:pt x="638" y="1000"/>
                  </a:lnTo>
                  <a:lnTo>
                    <a:pt x="638" y="967"/>
                  </a:lnTo>
                  <a:lnTo>
                    <a:pt x="654" y="964"/>
                  </a:lnTo>
                  <a:lnTo>
                    <a:pt x="658" y="958"/>
                  </a:lnTo>
                  <a:lnTo>
                    <a:pt x="636" y="949"/>
                  </a:lnTo>
                  <a:lnTo>
                    <a:pt x="625" y="935"/>
                  </a:lnTo>
                  <a:lnTo>
                    <a:pt x="713" y="935"/>
                  </a:lnTo>
                  <a:lnTo>
                    <a:pt x="841" y="935"/>
                  </a:lnTo>
                  <a:lnTo>
                    <a:pt x="882" y="920"/>
                  </a:lnTo>
                  <a:lnTo>
                    <a:pt x="882" y="894"/>
                  </a:lnTo>
                  <a:lnTo>
                    <a:pt x="889" y="830"/>
                  </a:lnTo>
                  <a:lnTo>
                    <a:pt x="915" y="830"/>
                  </a:lnTo>
                  <a:lnTo>
                    <a:pt x="939" y="812"/>
                  </a:lnTo>
                  <a:lnTo>
                    <a:pt x="939" y="786"/>
                  </a:lnTo>
                  <a:lnTo>
                    <a:pt x="956" y="780"/>
                  </a:lnTo>
                  <a:lnTo>
                    <a:pt x="956" y="747"/>
                  </a:lnTo>
                  <a:lnTo>
                    <a:pt x="972" y="745"/>
                  </a:lnTo>
                  <a:lnTo>
                    <a:pt x="1005" y="719"/>
                  </a:lnTo>
                  <a:lnTo>
                    <a:pt x="1023" y="727"/>
                  </a:lnTo>
                  <a:lnTo>
                    <a:pt x="1058" y="660"/>
                  </a:lnTo>
                  <a:lnTo>
                    <a:pt x="1058" y="660"/>
                  </a:lnTo>
                  <a:close/>
                  <a:moveTo>
                    <a:pt x="1117" y="900"/>
                  </a:moveTo>
                  <a:lnTo>
                    <a:pt x="1113" y="904"/>
                  </a:lnTo>
                  <a:lnTo>
                    <a:pt x="1120" y="913"/>
                  </a:lnTo>
                  <a:lnTo>
                    <a:pt x="1127" y="904"/>
                  </a:lnTo>
                  <a:lnTo>
                    <a:pt x="1117" y="900"/>
                  </a:lnTo>
                  <a:close/>
                  <a:moveTo>
                    <a:pt x="1937" y="911"/>
                  </a:moveTo>
                  <a:lnTo>
                    <a:pt x="1927" y="911"/>
                  </a:lnTo>
                  <a:lnTo>
                    <a:pt x="1917" y="895"/>
                  </a:lnTo>
                  <a:lnTo>
                    <a:pt x="1911" y="900"/>
                  </a:lnTo>
                  <a:lnTo>
                    <a:pt x="1892" y="882"/>
                  </a:lnTo>
                  <a:lnTo>
                    <a:pt x="1878" y="866"/>
                  </a:lnTo>
                  <a:lnTo>
                    <a:pt x="1883" y="852"/>
                  </a:lnTo>
                  <a:lnTo>
                    <a:pt x="1898" y="847"/>
                  </a:lnTo>
                  <a:lnTo>
                    <a:pt x="1902" y="839"/>
                  </a:lnTo>
                  <a:lnTo>
                    <a:pt x="1894" y="830"/>
                  </a:lnTo>
                  <a:lnTo>
                    <a:pt x="1894" y="809"/>
                  </a:lnTo>
                  <a:lnTo>
                    <a:pt x="1888" y="807"/>
                  </a:lnTo>
                  <a:lnTo>
                    <a:pt x="1882" y="791"/>
                  </a:lnTo>
                  <a:lnTo>
                    <a:pt x="1869" y="791"/>
                  </a:lnTo>
                  <a:lnTo>
                    <a:pt x="1857" y="776"/>
                  </a:lnTo>
                  <a:lnTo>
                    <a:pt x="1862" y="756"/>
                  </a:lnTo>
                  <a:lnTo>
                    <a:pt x="1875" y="737"/>
                  </a:lnTo>
                  <a:lnTo>
                    <a:pt x="1892" y="738"/>
                  </a:lnTo>
                  <a:lnTo>
                    <a:pt x="1898" y="744"/>
                  </a:lnTo>
                  <a:lnTo>
                    <a:pt x="1904" y="747"/>
                  </a:lnTo>
                  <a:lnTo>
                    <a:pt x="1907" y="735"/>
                  </a:lnTo>
                  <a:lnTo>
                    <a:pt x="1927" y="729"/>
                  </a:lnTo>
                  <a:lnTo>
                    <a:pt x="1941" y="713"/>
                  </a:lnTo>
                  <a:lnTo>
                    <a:pt x="1931" y="702"/>
                  </a:lnTo>
                  <a:lnTo>
                    <a:pt x="1946" y="693"/>
                  </a:lnTo>
                  <a:lnTo>
                    <a:pt x="1962" y="699"/>
                  </a:lnTo>
                  <a:lnTo>
                    <a:pt x="1966" y="686"/>
                  </a:lnTo>
                  <a:lnTo>
                    <a:pt x="1966" y="673"/>
                  </a:lnTo>
                  <a:lnTo>
                    <a:pt x="1987" y="673"/>
                  </a:lnTo>
                  <a:lnTo>
                    <a:pt x="1995" y="681"/>
                  </a:lnTo>
                  <a:lnTo>
                    <a:pt x="2005" y="671"/>
                  </a:lnTo>
                  <a:lnTo>
                    <a:pt x="2008" y="662"/>
                  </a:lnTo>
                  <a:lnTo>
                    <a:pt x="2030" y="658"/>
                  </a:lnTo>
                  <a:lnTo>
                    <a:pt x="2023" y="651"/>
                  </a:lnTo>
                  <a:lnTo>
                    <a:pt x="2004" y="644"/>
                  </a:lnTo>
                  <a:lnTo>
                    <a:pt x="2004" y="638"/>
                  </a:lnTo>
                  <a:lnTo>
                    <a:pt x="2026" y="630"/>
                  </a:lnTo>
                  <a:lnTo>
                    <a:pt x="2049" y="625"/>
                  </a:lnTo>
                  <a:lnTo>
                    <a:pt x="2059" y="613"/>
                  </a:lnTo>
                  <a:lnTo>
                    <a:pt x="2075" y="613"/>
                  </a:lnTo>
                  <a:lnTo>
                    <a:pt x="2075" y="603"/>
                  </a:lnTo>
                  <a:lnTo>
                    <a:pt x="2096" y="601"/>
                  </a:lnTo>
                  <a:lnTo>
                    <a:pt x="2084" y="590"/>
                  </a:lnTo>
                  <a:lnTo>
                    <a:pt x="2103" y="590"/>
                  </a:lnTo>
                  <a:lnTo>
                    <a:pt x="2110" y="597"/>
                  </a:lnTo>
                  <a:lnTo>
                    <a:pt x="2109" y="580"/>
                  </a:lnTo>
                  <a:lnTo>
                    <a:pt x="2117" y="571"/>
                  </a:lnTo>
                  <a:lnTo>
                    <a:pt x="2109" y="559"/>
                  </a:lnTo>
                  <a:lnTo>
                    <a:pt x="2114" y="549"/>
                  </a:lnTo>
                  <a:lnTo>
                    <a:pt x="2125" y="559"/>
                  </a:lnTo>
                  <a:lnTo>
                    <a:pt x="2138" y="559"/>
                  </a:lnTo>
                  <a:lnTo>
                    <a:pt x="2138" y="546"/>
                  </a:lnTo>
                  <a:lnTo>
                    <a:pt x="2158" y="553"/>
                  </a:lnTo>
                  <a:lnTo>
                    <a:pt x="2167" y="543"/>
                  </a:lnTo>
                  <a:lnTo>
                    <a:pt x="2177" y="532"/>
                  </a:lnTo>
                  <a:lnTo>
                    <a:pt x="2189" y="532"/>
                  </a:lnTo>
                  <a:lnTo>
                    <a:pt x="2210" y="521"/>
                  </a:lnTo>
                  <a:lnTo>
                    <a:pt x="2225" y="527"/>
                  </a:lnTo>
                  <a:lnTo>
                    <a:pt x="2247" y="527"/>
                  </a:lnTo>
                  <a:lnTo>
                    <a:pt x="2261" y="513"/>
                  </a:lnTo>
                  <a:lnTo>
                    <a:pt x="2279" y="514"/>
                  </a:lnTo>
                  <a:lnTo>
                    <a:pt x="2287" y="526"/>
                  </a:lnTo>
                  <a:lnTo>
                    <a:pt x="2305" y="526"/>
                  </a:lnTo>
                  <a:lnTo>
                    <a:pt x="2314" y="534"/>
                  </a:lnTo>
                  <a:lnTo>
                    <a:pt x="2330" y="530"/>
                  </a:lnTo>
                  <a:lnTo>
                    <a:pt x="2351" y="530"/>
                  </a:lnTo>
                  <a:lnTo>
                    <a:pt x="2366" y="516"/>
                  </a:lnTo>
                  <a:lnTo>
                    <a:pt x="2383" y="505"/>
                  </a:lnTo>
                  <a:lnTo>
                    <a:pt x="2407" y="497"/>
                  </a:lnTo>
                  <a:lnTo>
                    <a:pt x="2427" y="497"/>
                  </a:lnTo>
                  <a:lnTo>
                    <a:pt x="2440" y="517"/>
                  </a:lnTo>
                  <a:lnTo>
                    <a:pt x="2440" y="537"/>
                  </a:lnTo>
                  <a:lnTo>
                    <a:pt x="2421" y="555"/>
                  </a:lnTo>
                  <a:lnTo>
                    <a:pt x="2405" y="571"/>
                  </a:lnTo>
                  <a:lnTo>
                    <a:pt x="2383" y="572"/>
                  </a:lnTo>
                  <a:lnTo>
                    <a:pt x="2356" y="584"/>
                  </a:lnTo>
                  <a:lnTo>
                    <a:pt x="2332" y="575"/>
                  </a:lnTo>
                  <a:lnTo>
                    <a:pt x="2321" y="587"/>
                  </a:lnTo>
                  <a:lnTo>
                    <a:pt x="2293" y="585"/>
                  </a:lnTo>
                  <a:lnTo>
                    <a:pt x="2258" y="585"/>
                  </a:lnTo>
                  <a:lnTo>
                    <a:pt x="2245" y="600"/>
                  </a:lnTo>
                  <a:lnTo>
                    <a:pt x="2218" y="600"/>
                  </a:lnTo>
                  <a:lnTo>
                    <a:pt x="2197" y="612"/>
                  </a:lnTo>
                  <a:lnTo>
                    <a:pt x="2205" y="626"/>
                  </a:lnTo>
                  <a:lnTo>
                    <a:pt x="2190" y="630"/>
                  </a:lnTo>
                  <a:lnTo>
                    <a:pt x="2174" y="629"/>
                  </a:lnTo>
                  <a:lnTo>
                    <a:pt x="2158" y="629"/>
                  </a:lnTo>
                  <a:lnTo>
                    <a:pt x="2157" y="639"/>
                  </a:lnTo>
                  <a:lnTo>
                    <a:pt x="2141" y="635"/>
                  </a:lnTo>
                  <a:lnTo>
                    <a:pt x="2141" y="651"/>
                  </a:lnTo>
                  <a:lnTo>
                    <a:pt x="2125" y="661"/>
                  </a:lnTo>
                  <a:lnTo>
                    <a:pt x="2112" y="671"/>
                  </a:lnTo>
                  <a:lnTo>
                    <a:pt x="2112" y="657"/>
                  </a:lnTo>
                  <a:lnTo>
                    <a:pt x="2101" y="667"/>
                  </a:lnTo>
                  <a:lnTo>
                    <a:pt x="2104" y="684"/>
                  </a:lnTo>
                  <a:lnTo>
                    <a:pt x="2093" y="684"/>
                  </a:lnTo>
                  <a:lnTo>
                    <a:pt x="2085" y="676"/>
                  </a:lnTo>
                  <a:lnTo>
                    <a:pt x="2085" y="684"/>
                  </a:lnTo>
                  <a:lnTo>
                    <a:pt x="2085" y="697"/>
                  </a:lnTo>
                  <a:lnTo>
                    <a:pt x="2078" y="690"/>
                  </a:lnTo>
                  <a:lnTo>
                    <a:pt x="2068" y="700"/>
                  </a:lnTo>
                  <a:lnTo>
                    <a:pt x="2059" y="709"/>
                  </a:lnTo>
                  <a:lnTo>
                    <a:pt x="2049" y="709"/>
                  </a:lnTo>
                  <a:lnTo>
                    <a:pt x="2040" y="719"/>
                  </a:lnTo>
                  <a:lnTo>
                    <a:pt x="2029" y="740"/>
                  </a:lnTo>
                  <a:lnTo>
                    <a:pt x="2010" y="740"/>
                  </a:lnTo>
                  <a:lnTo>
                    <a:pt x="1995" y="751"/>
                  </a:lnTo>
                  <a:lnTo>
                    <a:pt x="1995" y="769"/>
                  </a:lnTo>
                  <a:lnTo>
                    <a:pt x="1979" y="775"/>
                  </a:lnTo>
                  <a:lnTo>
                    <a:pt x="1975" y="792"/>
                  </a:lnTo>
                  <a:lnTo>
                    <a:pt x="1962" y="805"/>
                  </a:lnTo>
                  <a:lnTo>
                    <a:pt x="1962" y="827"/>
                  </a:lnTo>
                  <a:lnTo>
                    <a:pt x="1956" y="843"/>
                  </a:lnTo>
                  <a:lnTo>
                    <a:pt x="1965" y="865"/>
                  </a:lnTo>
                  <a:lnTo>
                    <a:pt x="1957" y="888"/>
                  </a:lnTo>
                  <a:lnTo>
                    <a:pt x="1966" y="903"/>
                  </a:lnTo>
                  <a:lnTo>
                    <a:pt x="1971" y="919"/>
                  </a:lnTo>
                  <a:lnTo>
                    <a:pt x="1966" y="924"/>
                  </a:lnTo>
                  <a:lnTo>
                    <a:pt x="1950" y="932"/>
                  </a:lnTo>
                  <a:lnTo>
                    <a:pt x="1950" y="920"/>
                  </a:lnTo>
                  <a:lnTo>
                    <a:pt x="1937" y="911"/>
                  </a:lnTo>
                  <a:lnTo>
                    <a:pt x="1937" y="911"/>
                  </a:lnTo>
                  <a:close/>
                  <a:moveTo>
                    <a:pt x="2497" y="47"/>
                  </a:moveTo>
                  <a:lnTo>
                    <a:pt x="2489" y="48"/>
                  </a:lnTo>
                  <a:lnTo>
                    <a:pt x="2495" y="57"/>
                  </a:lnTo>
                  <a:lnTo>
                    <a:pt x="2495" y="64"/>
                  </a:lnTo>
                  <a:lnTo>
                    <a:pt x="2505" y="64"/>
                  </a:lnTo>
                  <a:lnTo>
                    <a:pt x="2505" y="50"/>
                  </a:lnTo>
                  <a:lnTo>
                    <a:pt x="2497" y="47"/>
                  </a:lnTo>
                  <a:close/>
                  <a:moveTo>
                    <a:pt x="2495" y="108"/>
                  </a:moveTo>
                  <a:lnTo>
                    <a:pt x="2489" y="117"/>
                  </a:lnTo>
                  <a:lnTo>
                    <a:pt x="2471" y="120"/>
                  </a:lnTo>
                  <a:lnTo>
                    <a:pt x="2459" y="127"/>
                  </a:lnTo>
                  <a:lnTo>
                    <a:pt x="2468" y="131"/>
                  </a:lnTo>
                  <a:lnTo>
                    <a:pt x="2463" y="142"/>
                  </a:lnTo>
                  <a:lnTo>
                    <a:pt x="2472" y="143"/>
                  </a:lnTo>
                  <a:lnTo>
                    <a:pt x="2488" y="143"/>
                  </a:lnTo>
                  <a:lnTo>
                    <a:pt x="2500" y="130"/>
                  </a:lnTo>
                  <a:lnTo>
                    <a:pt x="2510" y="121"/>
                  </a:lnTo>
                  <a:lnTo>
                    <a:pt x="2507" y="107"/>
                  </a:lnTo>
                  <a:lnTo>
                    <a:pt x="2495" y="108"/>
                  </a:lnTo>
                  <a:close/>
                  <a:moveTo>
                    <a:pt x="2434" y="95"/>
                  </a:moveTo>
                  <a:lnTo>
                    <a:pt x="2430" y="99"/>
                  </a:lnTo>
                  <a:lnTo>
                    <a:pt x="2439" y="107"/>
                  </a:lnTo>
                  <a:lnTo>
                    <a:pt x="2452" y="102"/>
                  </a:lnTo>
                  <a:lnTo>
                    <a:pt x="2452" y="91"/>
                  </a:lnTo>
                  <a:lnTo>
                    <a:pt x="2444" y="91"/>
                  </a:lnTo>
                  <a:lnTo>
                    <a:pt x="2434" y="95"/>
                  </a:lnTo>
                  <a:close/>
                  <a:moveTo>
                    <a:pt x="2424" y="118"/>
                  </a:moveTo>
                  <a:lnTo>
                    <a:pt x="2414" y="107"/>
                  </a:lnTo>
                  <a:lnTo>
                    <a:pt x="2405" y="114"/>
                  </a:lnTo>
                  <a:lnTo>
                    <a:pt x="2399" y="126"/>
                  </a:lnTo>
                  <a:lnTo>
                    <a:pt x="2399" y="140"/>
                  </a:lnTo>
                  <a:lnTo>
                    <a:pt x="2412" y="143"/>
                  </a:lnTo>
                  <a:lnTo>
                    <a:pt x="2415" y="152"/>
                  </a:lnTo>
                  <a:lnTo>
                    <a:pt x="2430" y="147"/>
                  </a:lnTo>
                  <a:lnTo>
                    <a:pt x="2440" y="137"/>
                  </a:lnTo>
                  <a:lnTo>
                    <a:pt x="2447" y="130"/>
                  </a:lnTo>
                  <a:lnTo>
                    <a:pt x="2452" y="118"/>
                  </a:lnTo>
                  <a:lnTo>
                    <a:pt x="2440" y="118"/>
                  </a:lnTo>
                  <a:lnTo>
                    <a:pt x="2424" y="118"/>
                  </a:lnTo>
                  <a:close/>
                  <a:moveTo>
                    <a:pt x="2380" y="169"/>
                  </a:moveTo>
                  <a:lnTo>
                    <a:pt x="2376" y="174"/>
                  </a:lnTo>
                  <a:lnTo>
                    <a:pt x="2376" y="182"/>
                  </a:lnTo>
                  <a:lnTo>
                    <a:pt x="2386" y="182"/>
                  </a:lnTo>
                  <a:lnTo>
                    <a:pt x="2389" y="171"/>
                  </a:lnTo>
                  <a:lnTo>
                    <a:pt x="2380" y="169"/>
                  </a:lnTo>
                  <a:close/>
                  <a:moveTo>
                    <a:pt x="2360" y="131"/>
                  </a:moveTo>
                  <a:lnTo>
                    <a:pt x="2356" y="127"/>
                  </a:lnTo>
                  <a:lnTo>
                    <a:pt x="2340" y="127"/>
                  </a:lnTo>
                  <a:lnTo>
                    <a:pt x="2340" y="137"/>
                  </a:lnTo>
                  <a:lnTo>
                    <a:pt x="2331" y="146"/>
                  </a:lnTo>
                  <a:lnTo>
                    <a:pt x="2335" y="152"/>
                  </a:lnTo>
                  <a:lnTo>
                    <a:pt x="2353" y="147"/>
                  </a:lnTo>
                  <a:lnTo>
                    <a:pt x="2360" y="155"/>
                  </a:lnTo>
                  <a:lnTo>
                    <a:pt x="2375" y="150"/>
                  </a:lnTo>
                  <a:lnTo>
                    <a:pt x="2379" y="140"/>
                  </a:lnTo>
                  <a:lnTo>
                    <a:pt x="2391" y="144"/>
                  </a:lnTo>
                  <a:lnTo>
                    <a:pt x="2385" y="131"/>
                  </a:lnTo>
                  <a:lnTo>
                    <a:pt x="2375" y="121"/>
                  </a:lnTo>
                  <a:lnTo>
                    <a:pt x="2360" y="131"/>
                  </a:lnTo>
                  <a:close/>
                  <a:moveTo>
                    <a:pt x="2441" y="11"/>
                  </a:moveTo>
                  <a:lnTo>
                    <a:pt x="2437" y="19"/>
                  </a:lnTo>
                  <a:lnTo>
                    <a:pt x="2444" y="27"/>
                  </a:lnTo>
                  <a:lnTo>
                    <a:pt x="2452" y="19"/>
                  </a:lnTo>
                  <a:lnTo>
                    <a:pt x="2441" y="11"/>
                  </a:lnTo>
                  <a:close/>
                  <a:moveTo>
                    <a:pt x="2425" y="31"/>
                  </a:moveTo>
                  <a:lnTo>
                    <a:pt x="2414" y="31"/>
                  </a:lnTo>
                  <a:lnTo>
                    <a:pt x="2414" y="44"/>
                  </a:lnTo>
                  <a:lnTo>
                    <a:pt x="2425" y="56"/>
                  </a:lnTo>
                  <a:lnTo>
                    <a:pt x="2425" y="66"/>
                  </a:lnTo>
                  <a:lnTo>
                    <a:pt x="2437" y="62"/>
                  </a:lnTo>
                  <a:lnTo>
                    <a:pt x="2430" y="47"/>
                  </a:lnTo>
                  <a:lnTo>
                    <a:pt x="2425" y="31"/>
                  </a:lnTo>
                  <a:close/>
                  <a:moveTo>
                    <a:pt x="2353" y="69"/>
                  </a:moveTo>
                  <a:lnTo>
                    <a:pt x="2343" y="69"/>
                  </a:lnTo>
                  <a:lnTo>
                    <a:pt x="2340" y="70"/>
                  </a:lnTo>
                  <a:lnTo>
                    <a:pt x="2348" y="79"/>
                  </a:lnTo>
                  <a:lnTo>
                    <a:pt x="2353" y="69"/>
                  </a:lnTo>
                  <a:close/>
                  <a:moveTo>
                    <a:pt x="2362" y="85"/>
                  </a:moveTo>
                  <a:lnTo>
                    <a:pt x="2354" y="92"/>
                  </a:lnTo>
                  <a:lnTo>
                    <a:pt x="2362" y="99"/>
                  </a:lnTo>
                  <a:lnTo>
                    <a:pt x="2369" y="99"/>
                  </a:lnTo>
                  <a:lnTo>
                    <a:pt x="2362" y="85"/>
                  </a:lnTo>
                  <a:close/>
                  <a:moveTo>
                    <a:pt x="2367" y="53"/>
                  </a:moveTo>
                  <a:lnTo>
                    <a:pt x="2367" y="63"/>
                  </a:lnTo>
                  <a:lnTo>
                    <a:pt x="2378" y="63"/>
                  </a:lnTo>
                  <a:lnTo>
                    <a:pt x="2376" y="51"/>
                  </a:lnTo>
                  <a:lnTo>
                    <a:pt x="2367" y="53"/>
                  </a:lnTo>
                  <a:close/>
                  <a:moveTo>
                    <a:pt x="2382" y="76"/>
                  </a:moveTo>
                  <a:lnTo>
                    <a:pt x="2382" y="85"/>
                  </a:lnTo>
                  <a:lnTo>
                    <a:pt x="2391" y="85"/>
                  </a:lnTo>
                  <a:lnTo>
                    <a:pt x="2383" y="79"/>
                  </a:lnTo>
                  <a:lnTo>
                    <a:pt x="2382" y="76"/>
                  </a:lnTo>
                  <a:close/>
                  <a:moveTo>
                    <a:pt x="2391" y="96"/>
                  </a:moveTo>
                  <a:lnTo>
                    <a:pt x="2394" y="99"/>
                  </a:lnTo>
                  <a:lnTo>
                    <a:pt x="2401" y="94"/>
                  </a:lnTo>
                  <a:lnTo>
                    <a:pt x="2391" y="96"/>
                  </a:lnTo>
                  <a:close/>
                  <a:moveTo>
                    <a:pt x="2401" y="57"/>
                  </a:moveTo>
                  <a:lnTo>
                    <a:pt x="2401" y="67"/>
                  </a:lnTo>
                  <a:lnTo>
                    <a:pt x="2410" y="69"/>
                  </a:lnTo>
                  <a:lnTo>
                    <a:pt x="2410" y="57"/>
                  </a:lnTo>
                  <a:lnTo>
                    <a:pt x="2401" y="57"/>
                  </a:lnTo>
                  <a:close/>
                  <a:moveTo>
                    <a:pt x="2388" y="37"/>
                  </a:moveTo>
                  <a:lnTo>
                    <a:pt x="2392" y="47"/>
                  </a:lnTo>
                  <a:lnTo>
                    <a:pt x="2396" y="41"/>
                  </a:lnTo>
                  <a:lnTo>
                    <a:pt x="2392" y="37"/>
                  </a:lnTo>
                  <a:lnTo>
                    <a:pt x="2388" y="37"/>
                  </a:lnTo>
                  <a:close/>
                  <a:moveTo>
                    <a:pt x="2293" y="98"/>
                  </a:moveTo>
                  <a:lnTo>
                    <a:pt x="2287" y="104"/>
                  </a:lnTo>
                  <a:lnTo>
                    <a:pt x="2298" y="112"/>
                  </a:lnTo>
                  <a:lnTo>
                    <a:pt x="2308" y="114"/>
                  </a:lnTo>
                  <a:lnTo>
                    <a:pt x="2308" y="96"/>
                  </a:lnTo>
                  <a:lnTo>
                    <a:pt x="2300" y="86"/>
                  </a:lnTo>
                  <a:lnTo>
                    <a:pt x="2293" y="98"/>
                  </a:lnTo>
                  <a:close/>
                  <a:moveTo>
                    <a:pt x="2318" y="86"/>
                  </a:moveTo>
                  <a:lnTo>
                    <a:pt x="2321" y="96"/>
                  </a:lnTo>
                  <a:lnTo>
                    <a:pt x="2328" y="96"/>
                  </a:lnTo>
                  <a:lnTo>
                    <a:pt x="2328" y="88"/>
                  </a:lnTo>
                  <a:lnTo>
                    <a:pt x="2318" y="86"/>
                  </a:lnTo>
                  <a:close/>
                  <a:moveTo>
                    <a:pt x="2277" y="28"/>
                  </a:moveTo>
                  <a:lnTo>
                    <a:pt x="2270" y="35"/>
                  </a:lnTo>
                  <a:lnTo>
                    <a:pt x="2270" y="44"/>
                  </a:lnTo>
                  <a:lnTo>
                    <a:pt x="2261" y="51"/>
                  </a:lnTo>
                  <a:lnTo>
                    <a:pt x="2247" y="41"/>
                  </a:lnTo>
                  <a:lnTo>
                    <a:pt x="2234" y="48"/>
                  </a:lnTo>
                  <a:lnTo>
                    <a:pt x="2234" y="57"/>
                  </a:lnTo>
                  <a:lnTo>
                    <a:pt x="2219" y="46"/>
                  </a:lnTo>
                  <a:lnTo>
                    <a:pt x="2207" y="50"/>
                  </a:lnTo>
                  <a:lnTo>
                    <a:pt x="2210" y="67"/>
                  </a:lnTo>
                  <a:lnTo>
                    <a:pt x="2222" y="64"/>
                  </a:lnTo>
                  <a:lnTo>
                    <a:pt x="2222" y="76"/>
                  </a:lnTo>
                  <a:lnTo>
                    <a:pt x="2234" y="79"/>
                  </a:lnTo>
                  <a:lnTo>
                    <a:pt x="2244" y="67"/>
                  </a:lnTo>
                  <a:lnTo>
                    <a:pt x="2258" y="62"/>
                  </a:lnTo>
                  <a:lnTo>
                    <a:pt x="2271" y="66"/>
                  </a:lnTo>
                  <a:lnTo>
                    <a:pt x="2289" y="66"/>
                  </a:lnTo>
                  <a:lnTo>
                    <a:pt x="2302" y="53"/>
                  </a:lnTo>
                  <a:lnTo>
                    <a:pt x="2290" y="40"/>
                  </a:lnTo>
                  <a:lnTo>
                    <a:pt x="2298" y="31"/>
                  </a:lnTo>
                  <a:lnTo>
                    <a:pt x="2284" y="24"/>
                  </a:lnTo>
                  <a:lnTo>
                    <a:pt x="2277" y="28"/>
                  </a:lnTo>
                  <a:close/>
                  <a:moveTo>
                    <a:pt x="2235" y="11"/>
                  </a:moveTo>
                  <a:lnTo>
                    <a:pt x="2219" y="11"/>
                  </a:lnTo>
                  <a:lnTo>
                    <a:pt x="2210" y="0"/>
                  </a:lnTo>
                  <a:lnTo>
                    <a:pt x="2203" y="14"/>
                  </a:lnTo>
                  <a:lnTo>
                    <a:pt x="2212" y="22"/>
                  </a:lnTo>
                  <a:lnTo>
                    <a:pt x="2215" y="32"/>
                  </a:lnTo>
                  <a:lnTo>
                    <a:pt x="2234" y="25"/>
                  </a:lnTo>
                  <a:lnTo>
                    <a:pt x="2241" y="32"/>
                  </a:lnTo>
                  <a:lnTo>
                    <a:pt x="2253" y="27"/>
                  </a:lnTo>
                  <a:lnTo>
                    <a:pt x="2258" y="32"/>
                  </a:lnTo>
                  <a:lnTo>
                    <a:pt x="2258" y="21"/>
                  </a:lnTo>
                  <a:lnTo>
                    <a:pt x="2250" y="12"/>
                  </a:lnTo>
                  <a:lnTo>
                    <a:pt x="2242" y="12"/>
                  </a:lnTo>
                  <a:lnTo>
                    <a:pt x="2235" y="11"/>
                  </a:lnTo>
                  <a:close/>
                  <a:moveTo>
                    <a:pt x="2250" y="86"/>
                  </a:moveTo>
                  <a:lnTo>
                    <a:pt x="2244" y="86"/>
                  </a:lnTo>
                  <a:lnTo>
                    <a:pt x="2245" y="96"/>
                  </a:lnTo>
                  <a:lnTo>
                    <a:pt x="2258" y="96"/>
                  </a:lnTo>
                  <a:lnTo>
                    <a:pt x="2250" y="86"/>
                  </a:lnTo>
                  <a:close/>
                  <a:moveTo>
                    <a:pt x="2253" y="107"/>
                  </a:moveTo>
                  <a:lnTo>
                    <a:pt x="2245" y="112"/>
                  </a:lnTo>
                  <a:lnTo>
                    <a:pt x="2251" y="118"/>
                  </a:lnTo>
                  <a:lnTo>
                    <a:pt x="2263" y="121"/>
                  </a:lnTo>
                  <a:lnTo>
                    <a:pt x="2255" y="112"/>
                  </a:lnTo>
                  <a:lnTo>
                    <a:pt x="2253" y="107"/>
                  </a:lnTo>
                  <a:close/>
                  <a:moveTo>
                    <a:pt x="2305" y="12"/>
                  </a:moveTo>
                  <a:lnTo>
                    <a:pt x="2305" y="22"/>
                  </a:lnTo>
                  <a:lnTo>
                    <a:pt x="2312" y="22"/>
                  </a:lnTo>
                  <a:lnTo>
                    <a:pt x="2319" y="15"/>
                  </a:lnTo>
                  <a:lnTo>
                    <a:pt x="2305" y="12"/>
                  </a:lnTo>
                  <a:close/>
                  <a:moveTo>
                    <a:pt x="0" y="943"/>
                  </a:moveTo>
                  <a:lnTo>
                    <a:pt x="14" y="946"/>
                  </a:lnTo>
                  <a:lnTo>
                    <a:pt x="27" y="942"/>
                  </a:lnTo>
                  <a:lnTo>
                    <a:pt x="32" y="933"/>
                  </a:lnTo>
                  <a:lnTo>
                    <a:pt x="45" y="935"/>
                  </a:lnTo>
                  <a:lnTo>
                    <a:pt x="55" y="946"/>
                  </a:lnTo>
                  <a:lnTo>
                    <a:pt x="55" y="961"/>
                  </a:lnTo>
                  <a:lnTo>
                    <a:pt x="65" y="964"/>
                  </a:lnTo>
                  <a:lnTo>
                    <a:pt x="66" y="975"/>
                  </a:lnTo>
                  <a:lnTo>
                    <a:pt x="80" y="978"/>
                  </a:lnTo>
                  <a:lnTo>
                    <a:pt x="82" y="967"/>
                  </a:lnTo>
                  <a:lnTo>
                    <a:pt x="75" y="959"/>
                  </a:lnTo>
                  <a:lnTo>
                    <a:pt x="82" y="952"/>
                  </a:lnTo>
                  <a:lnTo>
                    <a:pt x="87" y="956"/>
                  </a:lnTo>
                  <a:lnTo>
                    <a:pt x="100" y="968"/>
                  </a:lnTo>
                  <a:lnTo>
                    <a:pt x="100" y="984"/>
                  </a:lnTo>
                  <a:lnTo>
                    <a:pt x="97" y="999"/>
                  </a:lnTo>
                  <a:lnTo>
                    <a:pt x="106" y="1012"/>
                  </a:lnTo>
                  <a:lnTo>
                    <a:pt x="113" y="1018"/>
                  </a:lnTo>
                  <a:lnTo>
                    <a:pt x="116" y="1035"/>
                  </a:lnTo>
                  <a:lnTo>
                    <a:pt x="109" y="1050"/>
                  </a:lnTo>
                  <a:lnTo>
                    <a:pt x="77" y="1066"/>
                  </a:lnTo>
                  <a:lnTo>
                    <a:pt x="27" y="1007"/>
                  </a:lnTo>
                  <a:lnTo>
                    <a:pt x="0" y="943"/>
                  </a:lnTo>
                  <a:close/>
                  <a:moveTo>
                    <a:pt x="1998" y="964"/>
                  </a:moveTo>
                  <a:lnTo>
                    <a:pt x="1984" y="971"/>
                  </a:lnTo>
                  <a:lnTo>
                    <a:pt x="1973" y="974"/>
                  </a:lnTo>
                  <a:lnTo>
                    <a:pt x="1976" y="997"/>
                  </a:lnTo>
                  <a:lnTo>
                    <a:pt x="1978" y="1009"/>
                  </a:lnTo>
                  <a:lnTo>
                    <a:pt x="1988" y="1012"/>
                  </a:lnTo>
                  <a:lnTo>
                    <a:pt x="1991" y="1031"/>
                  </a:lnTo>
                  <a:lnTo>
                    <a:pt x="2010" y="1032"/>
                  </a:lnTo>
                  <a:lnTo>
                    <a:pt x="2016" y="1018"/>
                  </a:lnTo>
                  <a:lnTo>
                    <a:pt x="2007" y="1003"/>
                  </a:lnTo>
                  <a:lnTo>
                    <a:pt x="2008" y="986"/>
                  </a:lnTo>
                  <a:lnTo>
                    <a:pt x="1998" y="964"/>
                  </a:lnTo>
                  <a:close/>
                  <a:moveTo>
                    <a:pt x="1687" y="887"/>
                  </a:moveTo>
                  <a:lnTo>
                    <a:pt x="1668" y="892"/>
                  </a:lnTo>
                  <a:lnTo>
                    <a:pt x="1657" y="907"/>
                  </a:lnTo>
                  <a:lnTo>
                    <a:pt x="1648" y="919"/>
                  </a:lnTo>
                  <a:lnTo>
                    <a:pt x="1654" y="936"/>
                  </a:lnTo>
                  <a:lnTo>
                    <a:pt x="1668" y="940"/>
                  </a:lnTo>
                  <a:lnTo>
                    <a:pt x="1681" y="946"/>
                  </a:lnTo>
                  <a:lnTo>
                    <a:pt x="1693" y="937"/>
                  </a:lnTo>
                  <a:lnTo>
                    <a:pt x="1707" y="940"/>
                  </a:lnTo>
                  <a:lnTo>
                    <a:pt x="1716" y="921"/>
                  </a:lnTo>
                  <a:lnTo>
                    <a:pt x="1703" y="905"/>
                  </a:lnTo>
                  <a:lnTo>
                    <a:pt x="1703" y="892"/>
                  </a:lnTo>
                  <a:lnTo>
                    <a:pt x="1687" y="88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B880388F-C6C9-A34D-68FA-0284561FA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712370" y="2495524"/>
              <a:ext cx="1132085" cy="1701042"/>
            </a:xfrm>
            <a:custGeom>
              <a:avLst/>
              <a:gdLst>
                <a:gd name="T0" fmla="*/ 351 w 355"/>
                <a:gd name="T1" fmla="*/ 262 h 559"/>
                <a:gd name="T2" fmla="*/ 336 w 355"/>
                <a:gd name="T3" fmla="*/ 246 h 559"/>
                <a:gd name="T4" fmla="*/ 316 w 355"/>
                <a:gd name="T5" fmla="*/ 227 h 559"/>
                <a:gd name="T6" fmla="*/ 307 w 355"/>
                <a:gd name="T7" fmla="*/ 192 h 559"/>
                <a:gd name="T8" fmla="*/ 294 w 355"/>
                <a:gd name="T9" fmla="*/ 168 h 559"/>
                <a:gd name="T10" fmla="*/ 287 w 355"/>
                <a:gd name="T11" fmla="*/ 146 h 559"/>
                <a:gd name="T12" fmla="*/ 269 w 355"/>
                <a:gd name="T13" fmla="*/ 122 h 559"/>
                <a:gd name="T14" fmla="*/ 271 w 355"/>
                <a:gd name="T15" fmla="*/ 92 h 559"/>
                <a:gd name="T16" fmla="*/ 257 w 355"/>
                <a:gd name="T17" fmla="*/ 70 h 559"/>
                <a:gd name="T18" fmla="*/ 247 w 355"/>
                <a:gd name="T19" fmla="*/ 45 h 559"/>
                <a:gd name="T20" fmla="*/ 218 w 355"/>
                <a:gd name="T21" fmla="*/ 44 h 559"/>
                <a:gd name="T22" fmla="*/ 207 w 355"/>
                <a:gd name="T23" fmla="*/ 23 h 559"/>
                <a:gd name="T24" fmla="*/ 189 w 355"/>
                <a:gd name="T25" fmla="*/ 26 h 559"/>
                <a:gd name="T26" fmla="*/ 173 w 355"/>
                <a:gd name="T27" fmla="*/ 9 h 559"/>
                <a:gd name="T28" fmla="*/ 156 w 355"/>
                <a:gd name="T29" fmla="*/ 2 h 559"/>
                <a:gd name="T30" fmla="*/ 134 w 355"/>
                <a:gd name="T31" fmla="*/ 12 h 559"/>
                <a:gd name="T32" fmla="*/ 121 w 355"/>
                <a:gd name="T33" fmla="*/ 0 h 559"/>
                <a:gd name="T34" fmla="*/ 114 w 355"/>
                <a:gd name="T35" fmla="*/ 21 h 559"/>
                <a:gd name="T36" fmla="*/ 114 w 355"/>
                <a:gd name="T37" fmla="*/ 38 h 559"/>
                <a:gd name="T38" fmla="*/ 111 w 355"/>
                <a:gd name="T39" fmla="*/ 63 h 559"/>
                <a:gd name="T40" fmla="*/ 105 w 355"/>
                <a:gd name="T41" fmla="*/ 85 h 559"/>
                <a:gd name="T42" fmla="*/ 98 w 355"/>
                <a:gd name="T43" fmla="*/ 102 h 559"/>
                <a:gd name="T44" fmla="*/ 79 w 355"/>
                <a:gd name="T45" fmla="*/ 130 h 559"/>
                <a:gd name="T46" fmla="*/ 51 w 355"/>
                <a:gd name="T47" fmla="*/ 118 h 559"/>
                <a:gd name="T48" fmla="*/ 37 w 355"/>
                <a:gd name="T49" fmla="*/ 106 h 559"/>
                <a:gd name="T50" fmla="*/ 12 w 355"/>
                <a:gd name="T51" fmla="*/ 118 h 559"/>
                <a:gd name="T52" fmla="*/ 6 w 355"/>
                <a:gd name="T53" fmla="*/ 149 h 559"/>
                <a:gd name="T54" fmla="*/ 26 w 355"/>
                <a:gd name="T55" fmla="*/ 194 h 559"/>
                <a:gd name="T56" fmla="*/ 63 w 355"/>
                <a:gd name="T57" fmla="*/ 216 h 559"/>
                <a:gd name="T58" fmla="*/ 87 w 355"/>
                <a:gd name="T59" fmla="*/ 252 h 559"/>
                <a:gd name="T60" fmla="*/ 98 w 355"/>
                <a:gd name="T61" fmla="*/ 284 h 559"/>
                <a:gd name="T62" fmla="*/ 115 w 355"/>
                <a:gd name="T63" fmla="*/ 329 h 559"/>
                <a:gd name="T64" fmla="*/ 148 w 355"/>
                <a:gd name="T65" fmla="*/ 344 h 559"/>
                <a:gd name="T66" fmla="*/ 169 w 355"/>
                <a:gd name="T67" fmla="*/ 355 h 559"/>
                <a:gd name="T68" fmla="*/ 188 w 355"/>
                <a:gd name="T69" fmla="*/ 389 h 559"/>
                <a:gd name="T70" fmla="*/ 173 w 355"/>
                <a:gd name="T71" fmla="*/ 419 h 559"/>
                <a:gd name="T72" fmla="*/ 195 w 355"/>
                <a:gd name="T73" fmla="*/ 457 h 559"/>
                <a:gd name="T74" fmla="*/ 210 w 355"/>
                <a:gd name="T75" fmla="*/ 480 h 559"/>
                <a:gd name="T76" fmla="*/ 223 w 355"/>
                <a:gd name="T77" fmla="*/ 536 h 559"/>
                <a:gd name="T78" fmla="*/ 247 w 355"/>
                <a:gd name="T79" fmla="*/ 559 h 559"/>
                <a:gd name="T80" fmla="*/ 285 w 355"/>
                <a:gd name="T81" fmla="*/ 559 h 559"/>
                <a:gd name="T82" fmla="*/ 305 w 355"/>
                <a:gd name="T83" fmla="*/ 517 h 559"/>
                <a:gd name="T84" fmla="*/ 304 w 355"/>
                <a:gd name="T85" fmla="*/ 459 h 559"/>
                <a:gd name="T86" fmla="*/ 326 w 355"/>
                <a:gd name="T87" fmla="*/ 396 h 559"/>
                <a:gd name="T88" fmla="*/ 335 w 355"/>
                <a:gd name="T89" fmla="*/ 381 h 559"/>
                <a:gd name="T90" fmla="*/ 355 w 355"/>
                <a:gd name="T91" fmla="*/ 335 h 559"/>
                <a:gd name="T92" fmla="*/ 339 w 355"/>
                <a:gd name="T93" fmla="*/ 306 h 559"/>
                <a:gd name="T94" fmla="*/ 349 w 355"/>
                <a:gd name="T95" fmla="*/ 28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559">
                  <a:moveTo>
                    <a:pt x="349" y="280"/>
                  </a:moveTo>
                  <a:lnTo>
                    <a:pt x="351" y="262"/>
                  </a:lnTo>
                  <a:lnTo>
                    <a:pt x="346" y="250"/>
                  </a:lnTo>
                  <a:lnTo>
                    <a:pt x="336" y="246"/>
                  </a:lnTo>
                  <a:lnTo>
                    <a:pt x="329" y="237"/>
                  </a:lnTo>
                  <a:lnTo>
                    <a:pt x="316" y="227"/>
                  </a:lnTo>
                  <a:lnTo>
                    <a:pt x="316" y="205"/>
                  </a:lnTo>
                  <a:lnTo>
                    <a:pt x="307" y="192"/>
                  </a:lnTo>
                  <a:lnTo>
                    <a:pt x="305" y="178"/>
                  </a:lnTo>
                  <a:lnTo>
                    <a:pt x="294" y="168"/>
                  </a:lnTo>
                  <a:lnTo>
                    <a:pt x="294" y="156"/>
                  </a:lnTo>
                  <a:lnTo>
                    <a:pt x="287" y="146"/>
                  </a:lnTo>
                  <a:lnTo>
                    <a:pt x="276" y="135"/>
                  </a:lnTo>
                  <a:lnTo>
                    <a:pt x="269" y="122"/>
                  </a:lnTo>
                  <a:lnTo>
                    <a:pt x="276" y="109"/>
                  </a:lnTo>
                  <a:lnTo>
                    <a:pt x="271" y="92"/>
                  </a:lnTo>
                  <a:lnTo>
                    <a:pt x="260" y="83"/>
                  </a:lnTo>
                  <a:lnTo>
                    <a:pt x="257" y="70"/>
                  </a:lnTo>
                  <a:lnTo>
                    <a:pt x="249" y="60"/>
                  </a:lnTo>
                  <a:lnTo>
                    <a:pt x="247" y="45"/>
                  </a:lnTo>
                  <a:lnTo>
                    <a:pt x="236" y="41"/>
                  </a:lnTo>
                  <a:lnTo>
                    <a:pt x="218" y="44"/>
                  </a:lnTo>
                  <a:lnTo>
                    <a:pt x="211" y="37"/>
                  </a:lnTo>
                  <a:lnTo>
                    <a:pt x="207" y="23"/>
                  </a:lnTo>
                  <a:lnTo>
                    <a:pt x="198" y="26"/>
                  </a:lnTo>
                  <a:lnTo>
                    <a:pt x="189" y="26"/>
                  </a:lnTo>
                  <a:lnTo>
                    <a:pt x="185" y="13"/>
                  </a:lnTo>
                  <a:lnTo>
                    <a:pt x="173" y="9"/>
                  </a:lnTo>
                  <a:lnTo>
                    <a:pt x="166" y="0"/>
                  </a:lnTo>
                  <a:lnTo>
                    <a:pt x="156" y="2"/>
                  </a:lnTo>
                  <a:lnTo>
                    <a:pt x="147" y="9"/>
                  </a:lnTo>
                  <a:lnTo>
                    <a:pt x="134" y="12"/>
                  </a:lnTo>
                  <a:lnTo>
                    <a:pt x="128" y="3"/>
                  </a:lnTo>
                  <a:lnTo>
                    <a:pt x="121" y="0"/>
                  </a:lnTo>
                  <a:lnTo>
                    <a:pt x="114" y="9"/>
                  </a:lnTo>
                  <a:lnTo>
                    <a:pt x="114" y="21"/>
                  </a:lnTo>
                  <a:lnTo>
                    <a:pt x="106" y="32"/>
                  </a:lnTo>
                  <a:lnTo>
                    <a:pt x="114" y="38"/>
                  </a:lnTo>
                  <a:lnTo>
                    <a:pt x="119" y="50"/>
                  </a:lnTo>
                  <a:lnTo>
                    <a:pt x="111" y="63"/>
                  </a:lnTo>
                  <a:lnTo>
                    <a:pt x="121" y="73"/>
                  </a:lnTo>
                  <a:lnTo>
                    <a:pt x="105" y="85"/>
                  </a:lnTo>
                  <a:lnTo>
                    <a:pt x="95" y="87"/>
                  </a:lnTo>
                  <a:lnTo>
                    <a:pt x="98" y="102"/>
                  </a:lnTo>
                  <a:lnTo>
                    <a:pt x="93" y="112"/>
                  </a:lnTo>
                  <a:lnTo>
                    <a:pt x="79" y="130"/>
                  </a:lnTo>
                  <a:lnTo>
                    <a:pt x="60" y="130"/>
                  </a:lnTo>
                  <a:lnTo>
                    <a:pt x="51" y="118"/>
                  </a:lnTo>
                  <a:lnTo>
                    <a:pt x="45" y="106"/>
                  </a:lnTo>
                  <a:lnTo>
                    <a:pt x="37" y="106"/>
                  </a:lnTo>
                  <a:lnTo>
                    <a:pt x="26" y="115"/>
                  </a:lnTo>
                  <a:lnTo>
                    <a:pt x="12" y="118"/>
                  </a:lnTo>
                  <a:lnTo>
                    <a:pt x="0" y="130"/>
                  </a:lnTo>
                  <a:lnTo>
                    <a:pt x="6" y="149"/>
                  </a:lnTo>
                  <a:lnTo>
                    <a:pt x="21" y="172"/>
                  </a:lnTo>
                  <a:lnTo>
                    <a:pt x="26" y="194"/>
                  </a:lnTo>
                  <a:lnTo>
                    <a:pt x="48" y="208"/>
                  </a:lnTo>
                  <a:lnTo>
                    <a:pt x="63" y="216"/>
                  </a:lnTo>
                  <a:lnTo>
                    <a:pt x="71" y="239"/>
                  </a:lnTo>
                  <a:lnTo>
                    <a:pt x="87" y="252"/>
                  </a:lnTo>
                  <a:lnTo>
                    <a:pt x="85" y="271"/>
                  </a:lnTo>
                  <a:lnTo>
                    <a:pt x="98" y="284"/>
                  </a:lnTo>
                  <a:lnTo>
                    <a:pt x="102" y="314"/>
                  </a:lnTo>
                  <a:lnTo>
                    <a:pt x="115" y="329"/>
                  </a:lnTo>
                  <a:lnTo>
                    <a:pt x="137" y="332"/>
                  </a:lnTo>
                  <a:lnTo>
                    <a:pt x="148" y="344"/>
                  </a:lnTo>
                  <a:lnTo>
                    <a:pt x="151" y="354"/>
                  </a:lnTo>
                  <a:lnTo>
                    <a:pt x="169" y="355"/>
                  </a:lnTo>
                  <a:lnTo>
                    <a:pt x="173" y="373"/>
                  </a:lnTo>
                  <a:lnTo>
                    <a:pt x="188" y="389"/>
                  </a:lnTo>
                  <a:lnTo>
                    <a:pt x="182" y="405"/>
                  </a:lnTo>
                  <a:lnTo>
                    <a:pt x="173" y="419"/>
                  </a:lnTo>
                  <a:lnTo>
                    <a:pt x="186" y="437"/>
                  </a:lnTo>
                  <a:lnTo>
                    <a:pt x="195" y="457"/>
                  </a:lnTo>
                  <a:lnTo>
                    <a:pt x="195" y="470"/>
                  </a:lnTo>
                  <a:lnTo>
                    <a:pt x="210" y="480"/>
                  </a:lnTo>
                  <a:lnTo>
                    <a:pt x="211" y="504"/>
                  </a:lnTo>
                  <a:lnTo>
                    <a:pt x="223" y="536"/>
                  </a:lnTo>
                  <a:lnTo>
                    <a:pt x="226" y="555"/>
                  </a:lnTo>
                  <a:lnTo>
                    <a:pt x="247" y="559"/>
                  </a:lnTo>
                  <a:lnTo>
                    <a:pt x="269" y="552"/>
                  </a:lnTo>
                  <a:lnTo>
                    <a:pt x="285" y="559"/>
                  </a:lnTo>
                  <a:lnTo>
                    <a:pt x="308" y="547"/>
                  </a:lnTo>
                  <a:lnTo>
                    <a:pt x="305" y="517"/>
                  </a:lnTo>
                  <a:lnTo>
                    <a:pt x="310" y="492"/>
                  </a:lnTo>
                  <a:lnTo>
                    <a:pt x="304" y="459"/>
                  </a:lnTo>
                  <a:lnTo>
                    <a:pt x="304" y="431"/>
                  </a:lnTo>
                  <a:lnTo>
                    <a:pt x="326" y="396"/>
                  </a:lnTo>
                  <a:lnTo>
                    <a:pt x="335" y="387"/>
                  </a:lnTo>
                  <a:lnTo>
                    <a:pt x="335" y="381"/>
                  </a:lnTo>
                  <a:lnTo>
                    <a:pt x="346" y="370"/>
                  </a:lnTo>
                  <a:lnTo>
                    <a:pt x="355" y="335"/>
                  </a:lnTo>
                  <a:lnTo>
                    <a:pt x="349" y="316"/>
                  </a:lnTo>
                  <a:lnTo>
                    <a:pt x="339" y="306"/>
                  </a:lnTo>
                  <a:lnTo>
                    <a:pt x="339" y="290"/>
                  </a:lnTo>
                  <a:lnTo>
                    <a:pt x="349" y="28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Объект 2">
            <a:extLst>
              <a:ext uri="{FF2B5EF4-FFF2-40B4-BE49-F238E27FC236}">
                <a16:creationId xmlns:a16="http://schemas.microsoft.com/office/drawing/2014/main" id="{D86C0772-4D4B-2802-E41B-0573D76BACE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440411" y="1570464"/>
            <a:ext cx="4067175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BD3D4E00-EC30-192D-B908-ACF5E96140D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91772" y="3672763"/>
            <a:ext cx="1397245" cy="232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 b="1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9DF14440-2986-A08B-0A6B-E538A3E01FF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649201" y="4327037"/>
            <a:ext cx="1397245" cy="2322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200" b="1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CF66FFB-9BBE-5677-0BDC-8470AD11E74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39025" y="1905000"/>
            <a:ext cx="406717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AFD254-78CA-404A-828B-424752D60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33" name="Номер слайда 5">
            <a:extLst>
              <a:ext uri="{FF2B5EF4-FFF2-40B4-BE49-F238E27FC236}">
                <a16:creationId xmlns:a16="http://schemas.microsoft.com/office/drawing/2014/main" id="{25FFDF2E-F954-46F4-9F04-E0E4DA37A2D7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720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окапы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8487E-5585-9529-1502-1547B9D25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err="1"/>
              <a:t>Мокапы</a:t>
            </a:r>
            <a:r>
              <a:rPr lang="en-US" dirty="0"/>
              <a:t>. Desktop</a:t>
            </a:r>
            <a:endParaRPr lang="ru-RU" dirty="0"/>
          </a:p>
        </p:txBody>
      </p:sp>
      <p:pic>
        <p:nvPicPr>
          <p:cNvPr id="6" name="smartmockups_kv6jfipp копия.png" descr="smartmockups_kv6jfipp копия.png">
            <a:extLst>
              <a:ext uri="{FF2B5EF4-FFF2-40B4-BE49-F238E27FC236}">
                <a16:creationId xmlns:a16="http://schemas.microsoft.com/office/drawing/2014/main" id="{D791D971-6367-1CE6-456D-869DFA4E5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969" y="2067686"/>
            <a:ext cx="7039054" cy="37814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4839675-1190-0E28-9A85-0083F083F1A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438275" y="2292350"/>
            <a:ext cx="4962525" cy="31035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3F347E8-5794-0AA5-E3AD-AF7600F94E7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39025" y="1905000"/>
            <a:ext cx="4067175" cy="427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BC1B29-C27E-4ED0-8AFA-E4D32BB81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428B79D5-DB37-4316-B1B6-C5D3DC8D2870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86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окапы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martmockups_kvavxljq копия.png" descr="smartmockups_kvavxljq копия.png">
            <a:extLst>
              <a:ext uri="{FF2B5EF4-FFF2-40B4-BE49-F238E27FC236}">
                <a16:creationId xmlns:a16="http://schemas.microsoft.com/office/drawing/2014/main" id="{89C699DC-1D8C-432F-B222-809DA2A4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8903" y="1563315"/>
            <a:ext cx="2753320" cy="461206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621CA442-C241-37C6-178E-ECA24606157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585914" y="1847850"/>
            <a:ext cx="2019299" cy="39687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8487E-5585-9529-1502-1547B9D25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 err="1"/>
              <a:t>Мокапы</a:t>
            </a:r>
            <a:r>
              <a:rPr lang="ru-RU" dirty="0"/>
              <a:t>.</a:t>
            </a:r>
            <a:r>
              <a:rPr lang="en-US" dirty="0"/>
              <a:t> Mobile</a:t>
            </a:r>
            <a:endParaRPr lang="ru-RU" dirty="0"/>
          </a:p>
        </p:txBody>
      </p:sp>
      <p:pic>
        <p:nvPicPr>
          <p:cNvPr id="11" name="smartmockups_kvavxljq копия.png" descr="smartmockups_kvavxljq копия.png">
            <a:extLst>
              <a:ext uri="{FF2B5EF4-FFF2-40B4-BE49-F238E27FC236}">
                <a16:creationId xmlns:a16="http://schemas.microsoft.com/office/drawing/2014/main" id="{094EF8B4-AFC3-7B18-21C6-4E3EC5867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1465" y="1563315"/>
            <a:ext cx="2753320" cy="461206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B7141C52-D7F5-76B1-C7F4-5917CCDE071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267567" y="1847850"/>
            <a:ext cx="2019299" cy="39687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DABB44B-0DBB-B659-49F1-2DE4D87BAE0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39025" y="1905000"/>
            <a:ext cx="4067175" cy="4270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5D5576-CBA8-4A04-84ED-0D9E6FE804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AA1D4490-CE12-4EEE-856D-7FEF485A4A99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96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ей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9DE912D-2DE1-533E-A7FA-1B110B8DD6FB}"/>
              </a:ext>
            </a:extLst>
          </p:cNvPr>
          <p:cNvSpPr/>
          <p:nvPr userDrawn="1"/>
        </p:nvSpPr>
        <p:spPr>
          <a:xfrm rot="10800000">
            <a:off x="0" y="-1"/>
            <a:ext cx="4521199" cy="6858000"/>
          </a:xfrm>
          <a:prstGeom prst="rect">
            <a:avLst/>
          </a:prstGeom>
          <a:gradFill>
            <a:gsLst>
              <a:gs pos="67000">
                <a:schemeClr val="bg1"/>
              </a:gs>
              <a:gs pos="1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8487E-5585-9529-1502-1547B9D25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14" y="1845547"/>
            <a:ext cx="3487736" cy="2288303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ru-RU" b="1" dirty="0">
                <a:solidFill>
                  <a:schemeClr val="accent3"/>
                </a:solidFill>
              </a:rPr>
              <a:t>ВНЕДРЕНИЕ</a:t>
            </a:r>
            <a:br>
              <a:rPr lang="ru-RU" b="1" dirty="0">
                <a:solidFill>
                  <a:schemeClr val="accent3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СИСТЕМЫ УПРАВЛЕНИЯ</a:t>
            </a:r>
            <a:br>
              <a:rPr lang="ru-RU" b="1" dirty="0">
                <a:solidFill>
                  <a:schemeClr val="accent3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ИТ-АРХИТЕКТУРОЙ</a:t>
            </a:r>
            <a:br>
              <a:rPr lang="ru-RU" b="1" dirty="0">
                <a:solidFill>
                  <a:schemeClr val="accent3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НА БАЗЕ </a:t>
            </a:r>
            <a:r>
              <a:rPr lang="ru-RU" b="1" dirty="0" err="1">
                <a:solidFill>
                  <a:schemeClr val="accent3"/>
                </a:solidFill>
              </a:rPr>
              <a:t>iSERVER</a:t>
            </a:r>
            <a:br>
              <a:rPr lang="ru-RU" b="1" dirty="0">
                <a:solidFill>
                  <a:schemeClr val="accent3"/>
                </a:solidFill>
              </a:rPr>
            </a:br>
            <a:r>
              <a:rPr lang="ru-RU" b="1" dirty="0">
                <a:solidFill>
                  <a:schemeClr val="accent3"/>
                </a:solidFill>
              </a:rPr>
              <a:t>ДЛЯ БАНКА ВТБ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CC3329A1-924F-CCFB-4B78-01FCEF4ADC2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26944" y="1739884"/>
            <a:ext cx="5569731" cy="787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Трансформация банка в ключевого игрока цифровой экономики за счет создания передовой ИТ-инфраструктуры и процессов производства технологических продуктов.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C1EAA77-10A1-2E2C-DD32-2FBA60457DA7}"/>
              </a:ext>
            </a:extLst>
          </p:cNvPr>
          <p:cNvGrpSpPr/>
          <p:nvPr userDrawn="1"/>
        </p:nvGrpSpPr>
        <p:grpSpPr>
          <a:xfrm>
            <a:off x="4971773" y="2619359"/>
            <a:ext cx="6524902" cy="2066497"/>
            <a:chOff x="4971773" y="2619359"/>
            <a:chExt cx="6569828" cy="2066497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76ECAC8E-F4E7-3021-9AEF-58573D3794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71773" y="4685856"/>
              <a:ext cx="6569828" cy="0"/>
            </a:xfrm>
            <a:prstGeom prst="line">
              <a:avLst/>
            </a:prstGeom>
            <a:ln w="25400" cap="rnd">
              <a:solidFill>
                <a:srgbClr val="1B2F53"/>
              </a:solidFill>
              <a:custDash>
                <a:ds d="100000" sp="200000"/>
              </a:custDash>
            </a:ln>
          </p:spPr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5E00EBC-2ED0-974E-D872-B7581FF35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71773" y="2619359"/>
              <a:ext cx="6569828" cy="0"/>
            </a:xfrm>
            <a:prstGeom prst="line">
              <a:avLst/>
            </a:prstGeom>
            <a:ln w="25400" cap="rnd">
              <a:solidFill>
                <a:srgbClr val="1B2F53"/>
              </a:solidFill>
              <a:custDash>
                <a:ds d="100000" sp="200000"/>
              </a:custDash>
            </a:ln>
          </p:spPr>
        </p:cxn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FF0139-05D7-54C1-B9C5-27D4D41D1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8912" y="1490962"/>
            <a:ext cx="559554" cy="55955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8032E8-97AE-6F1C-464E-69E43E812B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1773" y="2885564"/>
            <a:ext cx="513833" cy="513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04AF29-ECDF-A7BA-8E88-CFCBD89BAE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2093" y="4926689"/>
            <a:ext cx="513513" cy="466725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BDC01FCD-3470-365E-A41C-EFAF7FD918E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84213" y="681038"/>
            <a:ext cx="3487737" cy="809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Логотип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72633553-B41B-8B88-6B86-387F92BA68B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1059716" y="4528024"/>
            <a:ext cx="2413245" cy="1301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Скрин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BB01C789-A8C6-47E7-9AE6-7A53D8E18BC4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926944" y="3127455"/>
            <a:ext cx="5569731" cy="130557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SzPct val="80000"/>
              <a:buFont typeface="Tahoma" panose="020B0604030504040204" pitchFamily="34" charset="0"/>
              <a:buChar char="►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Трансформация банка в ключевого игрока цифровой экономики за счет создания передовой ИТ-инфраструктуры и процессов производства технологических продуктов.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8993AE1F-883F-44AC-ADCB-7F60FA643744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926944" y="5174850"/>
            <a:ext cx="5569731" cy="6527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SzPct val="80000"/>
              <a:buFont typeface="Tahoma" panose="020B0604030504040204" pitchFamily="34" charset="0"/>
              <a:buChar char="►"/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Трансформация банка в ключевого игрока цифровой экономики за счет создания передовой ИТ-инфраструктуры и процессов производства технологических продуктов.</a:t>
            </a:r>
            <a:endParaRPr lang="en-US" dirty="0"/>
          </a:p>
          <a:p>
            <a:pPr lv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2D89CF-8D76-44C6-9360-E59FA7B348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7725" y="1495597"/>
            <a:ext cx="5578475" cy="208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Задача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1B816B48-A351-4A9D-A12D-55D721E29E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7725" y="2879786"/>
            <a:ext cx="5578475" cy="208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Решение</a:t>
            </a:r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id="{CAB091D5-C0EF-47AB-A615-DF7F9EC47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27725" y="4922025"/>
            <a:ext cx="5578475" cy="208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Решение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5DB939-6674-4F24-A79E-C905197FA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C8F402B4-0D85-4C86-93D8-ECB399FF04AC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967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 компани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Изображение" descr="Изображение">
            <a:extLst>
              <a:ext uri="{FF2B5EF4-FFF2-40B4-BE49-F238E27FC236}">
                <a16:creationId xmlns:a16="http://schemas.microsoft.com/office/drawing/2014/main" id="{3459CF93-BC1C-121D-14CC-A3888D559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6208"/>
          </a:blip>
          <a:srcRect r="53729" b="11368"/>
          <a:stretch/>
        </p:blipFill>
        <p:spPr>
          <a:xfrm>
            <a:off x="6167917" y="391076"/>
            <a:ext cx="6024083" cy="64669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С">
            <a:extLst>
              <a:ext uri="{FF2B5EF4-FFF2-40B4-BE49-F238E27FC236}">
                <a16:creationId xmlns:a16="http://schemas.microsoft.com/office/drawing/2014/main" id="{012292B0-1DE2-1B41-ADF0-0874A4366A06}"/>
              </a:ext>
            </a:extLst>
          </p:cNvPr>
          <p:cNvSpPr/>
          <p:nvPr userDrawn="1"/>
        </p:nvSpPr>
        <p:spPr>
          <a:xfrm>
            <a:off x="6194318" y="2063556"/>
            <a:ext cx="885867" cy="6678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8568A2-6401-1DB7-4CA6-32B5C8F4ED35}"/>
              </a:ext>
            </a:extLst>
          </p:cNvPr>
          <p:cNvSpPr/>
          <p:nvPr userDrawn="1"/>
        </p:nvSpPr>
        <p:spPr>
          <a:xfrm>
            <a:off x="0" y="0"/>
            <a:ext cx="676818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: один усеченный угол 38">
            <a:extLst>
              <a:ext uri="{FF2B5EF4-FFF2-40B4-BE49-F238E27FC236}">
                <a16:creationId xmlns:a16="http://schemas.microsoft.com/office/drawing/2014/main" id="{28C8AF0D-5555-2D13-8B5B-630078239AAB}"/>
              </a:ext>
            </a:extLst>
          </p:cNvPr>
          <p:cNvSpPr/>
          <p:nvPr userDrawn="1"/>
        </p:nvSpPr>
        <p:spPr>
          <a:xfrm>
            <a:off x="695326" y="1700213"/>
            <a:ext cx="5400674" cy="1265403"/>
          </a:xfrm>
          <a:prstGeom prst="snip1Rect">
            <a:avLst>
              <a:gd name="adj" fmla="val 1399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Точка на карте">
            <a:extLst>
              <a:ext uri="{FF2B5EF4-FFF2-40B4-BE49-F238E27FC236}">
                <a16:creationId xmlns:a16="http://schemas.microsoft.com/office/drawing/2014/main" id="{7A34103C-97CA-BB91-6887-08B1D6429C47}"/>
              </a:ext>
            </a:extLst>
          </p:cNvPr>
          <p:cNvSpPr/>
          <p:nvPr userDrawn="1"/>
        </p:nvSpPr>
        <p:spPr>
          <a:xfrm>
            <a:off x="8538507" y="2711881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Точка на карте">
            <a:extLst>
              <a:ext uri="{FF2B5EF4-FFF2-40B4-BE49-F238E27FC236}">
                <a16:creationId xmlns:a16="http://schemas.microsoft.com/office/drawing/2014/main" id="{3B558C19-D6C7-31FE-F532-65E101D75F60}"/>
              </a:ext>
            </a:extLst>
          </p:cNvPr>
          <p:cNvSpPr/>
          <p:nvPr userDrawn="1"/>
        </p:nvSpPr>
        <p:spPr>
          <a:xfrm>
            <a:off x="9729493" y="2987680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токгольм">
            <a:extLst>
              <a:ext uri="{FF2B5EF4-FFF2-40B4-BE49-F238E27FC236}">
                <a16:creationId xmlns:a16="http://schemas.microsoft.com/office/drawing/2014/main" id="{C4210597-650A-9C1F-0D4D-49908834D6FF}"/>
              </a:ext>
            </a:extLst>
          </p:cNvPr>
          <p:cNvSpPr txBox="1"/>
          <p:nvPr userDrawn="1"/>
        </p:nvSpPr>
        <p:spPr>
          <a:xfrm>
            <a:off x="8708338" y="2822558"/>
            <a:ext cx="1036234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Стокгольм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43" name="Москва">
            <a:extLst>
              <a:ext uri="{FF2B5EF4-FFF2-40B4-BE49-F238E27FC236}">
                <a16:creationId xmlns:a16="http://schemas.microsoft.com/office/drawing/2014/main" id="{F55319E1-F83E-6413-C507-2F52933CF98D}"/>
              </a:ext>
            </a:extLst>
          </p:cNvPr>
          <p:cNvSpPr txBox="1"/>
          <p:nvPr userDrawn="1"/>
        </p:nvSpPr>
        <p:spPr>
          <a:xfrm>
            <a:off x="9885806" y="3101337"/>
            <a:ext cx="797620" cy="20320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>
            <a:lvl1pPr algn="l">
              <a:defRPr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Точка на карте">
            <a:extLst>
              <a:ext uri="{FF2B5EF4-FFF2-40B4-BE49-F238E27FC236}">
                <a16:creationId xmlns:a16="http://schemas.microsoft.com/office/drawing/2014/main" id="{97982C1D-4F6F-0680-2094-1D58EEA991E1}"/>
              </a:ext>
            </a:extLst>
          </p:cNvPr>
          <p:cNvSpPr/>
          <p:nvPr userDrawn="1"/>
        </p:nvSpPr>
        <p:spPr>
          <a:xfrm>
            <a:off x="9729493" y="2384102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Санкт -Петербург">
            <a:extLst>
              <a:ext uri="{FF2B5EF4-FFF2-40B4-BE49-F238E27FC236}">
                <a16:creationId xmlns:a16="http://schemas.microsoft.com/office/drawing/2014/main" id="{A29F4AB1-308B-5EB3-D590-C0A0E45AFCF6}"/>
              </a:ext>
            </a:extLst>
          </p:cNvPr>
          <p:cNvSpPr txBox="1"/>
          <p:nvPr userDrawn="1"/>
        </p:nvSpPr>
        <p:spPr>
          <a:xfrm>
            <a:off x="9885806" y="2513970"/>
            <a:ext cx="1679677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Санкт-Петербург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46" name="Точка на карте">
            <a:extLst>
              <a:ext uri="{FF2B5EF4-FFF2-40B4-BE49-F238E27FC236}">
                <a16:creationId xmlns:a16="http://schemas.microsoft.com/office/drawing/2014/main" id="{0850C643-B611-E732-DE42-B7322E913432}"/>
              </a:ext>
            </a:extLst>
          </p:cNvPr>
          <p:cNvSpPr/>
          <p:nvPr userDrawn="1"/>
        </p:nvSpPr>
        <p:spPr>
          <a:xfrm>
            <a:off x="10041049" y="3827277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Ростов-на-Дону">
            <a:extLst>
              <a:ext uri="{FF2B5EF4-FFF2-40B4-BE49-F238E27FC236}">
                <a16:creationId xmlns:a16="http://schemas.microsoft.com/office/drawing/2014/main" id="{7B4A4186-3579-B8DF-BD74-85B04D5AE0C2}"/>
              </a:ext>
            </a:extLst>
          </p:cNvPr>
          <p:cNvSpPr txBox="1"/>
          <p:nvPr userDrawn="1"/>
        </p:nvSpPr>
        <p:spPr>
          <a:xfrm>
            <a:off x="10197361" y="3957145"/>
            <a:ext cx="1514171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Ростов-на-Дону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48" name="Точка на карте">
            <a:extLst>
              <a:ext uri="{FF2B5EF4-FFF2-40B4-BE49-F238E27FC236}">
                <a16:creationId xmlns:a16="http://schemas.microsoft.com/office/drawing/2014/main" id="{03B17940-C0FE-BA86-E844-A4FA7FB03AE3}"/>
              </a:ext>
            </a:extLst>
          </p:cNvPr>
          <p:cNvSpPr/>
          <p:nvPr userDrawn="1"/>
        </p:nvSpPr>
        <p:spPr>
          <a:xfrm>
            <a:off x="10082018" y="3467582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Воронеж">
            <a:extLst>
              <a:ext uri="{FF2B5EF4-FFF2-40B4-BE49-F238E27FC236}">
                <a16:creationId xmlns:a16="http://schemas.microsoft.com/office/drawing/2014/main" id="{53A32A92-7702-2E01-8D70-C92799F1591C}"/>
              </a:ext>
            </a:extLst>
          </p:cNvPr>
          <p:cNvSpPr txBox="1"/>
          <p:nvPr userDrawn="1"/>
        </p:nvSpPr>
        <p:spPr>
          <a:xfrm>
            <a:off x="10238331" y="3597450"/>
            <a:ext cx="1200152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Воронеж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50" name="С">
            <a:extLst>
              <a:ext uri="{FF2B5EF4-FFF2-40B4-BE49-F238E27FC236}">
                <a16:creationId xmlns:a16="http://schemas.microsoft.com/office/drawing/2014/main" id="{BAC1B052-E658-2F9F-050A-1B452867BB98}"/>
              </a:ext>
            </a:extLst>
          </p:cNvPr>
          <p:cNvSpPr/>
          <p:nvPr userDrawn="1"/>
        </p:nvSpPr>
        <p:spPr>
          <a:xfrm>
            <a:off x="8184052" y="592143"/>
            <a:ext cx="1245753" cy="5783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DBB9C33-2469-C559-2478-ABCE9731B0AC}"/>
              </a:ext>
            </a:extLst>
          </p:cNvPr>
          <p:cNvCxnSpPr>
            <a:cxnSpLocks/>
          </p:cNvCxnSpPr>
          <p:nvPr userDrawn="1"/>
        </p:nvCxnSpPr>
        <p:spPr>
          <a:xfrm>
            <a:off x="695325" y="3247388"/>
            <a:ext cx="0" cy="1469481"/>
          </a:xfrm>
          <a:prstGeom prst="lin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98002C0-9B8E-99BB-92B7-DF5E0C487065}"/>
              </a:ext>
            </a:extLst>
          </p:cNvPr>
          <p:cNvCxnSpPr>
            <a:cxnSpLocks/>
          </p:cNvCxnSpPr>
          <p:nvPr userDrawn="1"/>
        </p:nvCxnSpPr>
        <p:spPr>
          <a:xfrm>
            <a:off x="3619147" y="3247388"/>
            <a:ext cx="0" cy="1469481"/>
          </a:xfrm>
          <a:prstGeom prst="lin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684214" y="685804"/>
            <a:ext cx="6083974" cy="581021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Компания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 hasCustomPrompt="1"/>
          </p:nvPr>
        </p:nvSpPr>
        <p:spPr>
          <a:xfrm>
            <a:off x="1021350" y="1865870"/>
            <a:ext cx="4618959" cy="829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marL="7620">
              <a:spcBef>
                <a:spcPts val="35"/>
              </a:spcBef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Технологический партнер по разработке</a:t>
            </a:r>
            <a:br>
              <a:rPr lang="en-US" sz="1400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и реализации цифровой стратегии, бизнес архитектуры предприятия и цифровых продуктов</a:t>
            </a:r>
          </a:p>
        </p:txBody>
      </p:sp>
      <p:sp>
        <p:nvSpPr>
          <p:cNvPr id="67" name="Объект 2">
            <a:extLst>
              <a:ext uri="{FF2B5EF4-FFF2-40B4-BE49-F238E27FC236}">
                <a16:creationId xmlns:a16="http://schemas.microsoft.com/office/drawing/2014/main" id="{7767B008-8B7E-233E-A866-4E0A22D3DD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71253" y="3280253"/>
            <a:ext cx="2614207" cy="260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050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55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5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marL="7620">
              <a:spcBef>
                <a:spcPts val="35"/>
              </a:spcBef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Отраслевая экспертиза </a:t>
            </a:r>
          </a:p>
        </p:txBody>
      </p:sp>
      <p:sp>
        <p:nvSpPr>
          <p:cNvPr id="69" name="Объект 2">
            <a:extLst>
              <a:ext uri="{FF2B5EF4-FFF2-40B4-BE49-F238E27FC236}">
                <a16:creationId xmlns:a16="http://schemas.microsoft.com/office/drawing/2014/main" id="{009F3FA7-C0BC-2231-3FEB-AF2082CC097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911066" y="3280253"/>
            <a:ext cx="2614207" cy="260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1050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55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5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marL="7620">
              <a:spcBef>
                <a:spcPts val="35"/>
              </a:spcBef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Продуктовая экспертиза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D79FE60A-3322-8E61-4458-67AC8D3C974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8914" y="3564914"/>
            <a:ext cx="2602482" cy="153221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50000"/>
              </a:lnSpc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  <a:defRPr sz="10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Отраслевая экспертиза</a:t>
            </a:r>
          </a:p>
          <a:p>
            <a:pPr lvl="0"/>
            <a:r>
              <a:rPr lang="ru-RU" dirty="0"/>
              <a:t>Банки и финансы</a:t>
            </a:r>
          </a:p>
          <a:p>
            <a:pPr lvl="0"/>
            <a:r>
              <a:rPr lang="ru-RU" dirty="0"/>
              <a:t>Госсектор</a:t>
            </a:r>
          </a:p>
          <a:p>
            <a:pPr lvl="0"/>
            <a:r>
              <a:rPr lang="ru-RU" dirty="0"/>
              <a:t>Нефтегазодобыча</a:t>
            </a:r>
          </a:p>
          <a:p>
            <a:pPr lvl="0"/>
            <a:r>
              <a:rPr lang="ru-RU" dirty="0"/>
              <a:t>Ритейл</a:t>
            </a:r>
          </a:p>
          <a:p>
            <a:pPr lvl="0"/>
            <a:r>
              <a:rPr lang="ru-RU" dirty="0"/>
              <a:t>Транспорт и логистика</a:t>
            </a:r>
          </a:p>
          <a:p>
            <a:pPr lvl="0"/>
            <a:r>
              <a:rPr lang="ru-RU" dirty="0"/>
              <a:t>Медиа и телеком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396819A-0081-36DE-BED2-F270D008B94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907864" y="3564914"/>
            <a:ext cx="2602482" cy="153221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50000"/>
              </a:lnSpc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  <a:defRPr sz="10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Маркетплейсы</a:t>
            </a:r>
          </a:p>
          <a:p>
            <a:pPr lvl="0"/>
            <a:r>
              <a:rPr lang="ru-RU" dirty="0"/>
              <a:t>Управление товарами и заказами</a:t>
            </a:r>
          </a:p>
          <a:p>
            <a:pPr lvl="0"/>
            <a:r>
              <a:rPr lang="ru-RU" dirty="0"/>
              <a:t>Программы лояльности</a:t>
            </a:r>
          </a:p>
          <a:p>
            <a:pPr lvl="0"/>
            <a:r>
              <a:rPr lang="ru-RU" dirty="0"/>
              <a:t>Управление складом</a:t>
            </a:r>
          </a:p>
          <a:p>
            <a:pPr lvl="0"/>
            <a:r>
              <a:rPr lang="ru-RU" dirty="0"/>
              <a:t>Системы сортировки</a:t>
            </a:r>
            <a:br>
              <a:rPr lang="en-US" dirty="0"/>
            </a:br>
            <a:br>
              <a:rPr lang="en-US" dirty="0"/>
            </a:br>
            <a:r>
              <a:rPr lang="ru-RU" dirty="0"/>
              <a:t>и транспортировки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24745A77-8724-418B-E197-4B4B3A4C200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834540" y="5908196"/>
            <a:ext cx="2602482" cy="5100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50000"/>
              </a:lnSpc>
              <a:buClr>
                <a:schemeClr val="bg1"/>
              </a:buClr>
              <a:buSzPct val="125000"/>
              <a:buFont typeface="Montserrat" panose="00000500000000000000" pitchFamily="2" charset="-52"/>
              <a:buNone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742950" indent="-285750">
              <a:lnSpc>
                <a:spcPct val="60000"/>
              </a:lnSpc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cs typeface="Calibri" panose="020F0502020204030204" pitchFamily="34" charset="0"/>
              </a:rPr>
              <a:t>В</a:t>
            </a: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ысококвалифицированных</a:t>
            </a:r>
          </a:p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latin typeface="Montserrat" panose="00000500000000000000" pitchFamily="2" charset="-52"/>
                <a:cs typeface="Calibri" panose="020F0502020204030204" pitchFamily="34" charset="0"/>
              </a:rPr>
              <a:t>специалистов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9FF737BA-759B-C880-06AB-7CF38D1126F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2043350" y="5908196"/>
            <a:ext cx="1438046" cy="5100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50000"/>
              </a:lnSpc>
              <a:buClr>
                <a:schemeClr val="bg1"/>
              </a:buClr>
              <a:buSzPct val="125000"/>
              <a:buFont typeface="Montserrat" panose="00000500000000000000" pitchFamily="2" charset="-52"/>
              <a:buNone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742950" indent="-285750">
              <a:lnSpc>
                <a:spcPct val="60000"/>
              </a:lnSpc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cs typeface="Calibri" panose="020F0502020204030204" pitchFamily="34" charset="0"/>
              </a:rPr>
              <a:t>Успешных </a:t>
            </a:r>
          </a:p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cs typeface="Calibri" panose="020F0502020204030204" pitchFamily="34" charset="0"/>
              </a:rPr>
              <a:t>проектов</a:t>
            </a: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2E72E86E-3D48-9F7C-E7D9-DE8E5779BA0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95325" y="5908196"/>
            <a:ext cx="994881" cy="5100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50000"/>
              </a:lnSpc>
              <a:buClr>
                <a:schemeClr val="bg1"/>
              </a:buClr>
              <a:buSzPct val="125000"/>
              <a:buFont typeface="Montserrat" panose="00000500000000000000" pitchFamily="2" charset="-52"/>
              <a:buNone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742950" indent="-285750">
              <a:lnSpc>
                <a:spcPct val="60000"/>
              </a:lnSpc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100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cs typeface="Calibri" panose="020F0502020204030204" pitchFamily="34" charset="0"/>
              </a:rPr>
              <a:t>Лет</a:t>
            </a:r>
          </a:p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cs typeface="Calibri" panose="020F0502020204030204" pitchFamily="34" charset="0"/>
              </a:rPr>
              <a:t>на рынке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1B69C869-F18F-D3CE-38CE-CDD84E8E366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27441" y="5386574"/>
            <a:ext cx="1453955" cy="4332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600" b="1">
                <a:ln w="19050">
                  <a:solidFill>
                    <a:schemeClr val="bg1"/>
                  </a:solidFill>
                </a:ln>
                <a:noFill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300+</a:t>
            </a:r>
          </a:p>
        </p:txBody>
      </p:sp>
      <p:sp>
        <p:nvSpPr>
          <p:cNvPr id="73" name="Объект 2">
            <a:extLst>
              <a:ext uri="{FF2B5EF4-FFF2-40B4-BE49-F238E27FC236}">
                <a16:creationId xmlns:a16="http://schemas.microsoft.com/office/drawing/2014/main" id="{E1A819AC-09C8-FB5F-E903-B07FC5CA581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827666" y="5386574"/>
            <a:ext cx="1453955" cy="4332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600" b="1">
                <a:ln w="19050">
                  <a:solidFill>
                    <a:schemeClr val="bg1"/>
                  </a:solidFill>
                </a:ln>
                <a:noFill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400+</a:t>
            </a:r>
          </a:p>
        </p:txBody>
      </p:sp>
      <p:sp>
        <p:nvSpPr>
          <p:cNvPr id="74" name="Объект 2">
            <a:extLst>
              <a:ext uri="{FF2B5EF4-FFF2-40B4-BE49-F238E27FC236}">
                <a16:creationId xmlns:a16="http://schemas.microsoft.com/office/drawing/2014/main" id="{01DC4B8A-18A2-0B01-0D77-CB178828B94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95326" y="5386574"/>
            <a:ext cx="1020118" cy="4332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600" b="1">
                <a:ln w="19050">
                  <a:solidFill>
                    <a:schemeClr val="bg1"/>
                  </a:solidFill>
                </a:ln>
                <a:noFill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100"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050"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00"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00"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30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C871A02-8680-480F-ABF9-9BAD2D5151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54" name="Номер слайда 5">
            <a:extLst>
              <a:ext uri="{FF2B5EF4-FFF2-40B4-BE49-F238E27FC236}">
                <a16:creationId xmlns:a16="http://schemas.microsoft.com/office/drawing/2014/main" id="{6789D5A0-20BE-4379-9005-672C72BA2650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0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C6058-4BDF-406E-9AC9-DF705E640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1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/>
              <a:t>КОНФИДЕНЦИАЛЬНО</a:t>
            </a: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472EE40D-0A2C-433C-A3CD-C437F32B4D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5" y="627779"/>
            <a:ext cx="11449050" cy="71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621D454B-7EF3-4D78-83B3-0C4521C1364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71475" y="1592263"/>
            <a:ext cx="11449050" cy="463867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E13B4A-F417-463B-B3A3-6CEFFC0E0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E3030B9-A8F6-4F48-AF8F-D70F1EB6CB8B}"/>
              </a:ext>
            </a:extLst>
          </p:cNvPr>
          <p:cNvSpPr txBox="1"/>
          <p:nvPr userDrawn="1"/>
        </p:nvSpPr>
        <p:spPr>
          <a:xfrm>
            <a:off x="11506200" y="6197599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8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 компани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Изображение" descr="Изображение">
            <a:extLst>
              <a:ext uri="{FF2B5EF4-FFF2-40B4-BE49-F238E27FC236}">
                <a16:creationId xmlns:a16="http://schemas.microsoft.com/office/drawing/2014/main" id="{03F1287C-E3D0-19E5-9E20-259825764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6208"/>
          </a:blip>
          <a:srcRect r="53729" b="11513"/>
          <a:stretch/>
        </p:blipFill>
        <p:spPr>
          <a:xfrm>
            <a:off x="6167918" y="401636"/>
            <a:ext cx="6024082" cy="645636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С">
            <a:extLst>
              <a:ext uri="{FF2B5EF4-FFF2-40B4-BE49-F238E27FC236}">
                <a16:creationId xmlns:a16="http://schemas.microsoft.com/office/drawing/2014/main" id="{B5F1D5EF-2A28-FDCB-A100-4CF1680B7333}"/>
              </a:ext>
            </a:extLst>
          </p:cNvPr>
          <p:cNvSpPr/>
          <p:nvPr userDrawn="1"/>
        </p:nvSpPr>
        <p:spPr>
          <a:xfrm>
            <a:off x="6194318" y="2063556"/>
            <a:ext cx="885867" cy="6678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F21833E3-3F3B-5D0D-D7DE-7EC868C5E007}"/>
              </a:ext>
            </a:extLst>
          </p:cNvPr>
          <p:cNvSpPr/>
          <p:nvPr userDrawn="1"/>
        </p:nvSpPr>
        <p:spPr>
          <a:xfrm>
            <a:off x="1" y="0"/>
            <a:ext cx="680524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: один усеченный угол 90">
            <a:extLst>
              <a:ext uri="{FF2B5EF4-FFF2-40B4-BE49-F238E27FC236}">
                <a16:creationId xmlns:a16="http://schemas.microsoft.com/office/drawing/2014/main" id="{FD30D1D2-08DB-0272-89D5-A0F1F7B009DF}"/>
              </a:ext>
            </a:extLst>
          </p:cNvPr>
          <p:cNvSpPr/>
          <p:nvPr userDrawn="1"/>
        </p:nvSpPr>
        <p:spPr>
          <a:xfrm>
            <a:off x="668925" y="1707653"/>
            <a:ext cx="5427075" cy="1265403"/>
          </a:xfrm>
          <a:prstGeom prst="snip1Rect">
            <a:avLst>
              <a:gd name="adj" fmla="val 13998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Точка на карте">
            <a:extLst>
              <a:ext uri="{FF2B5EF4-FFF2-40B4-BE49-F238E27FC236}">
                <a16:creationId xmlns:a16="http://schemas.microsoft.com/office/drawing/2014/main" id="{BA298B75-BF10-5CC8-D069-1A2009D9DA02}"/>
              </a:ext>
            </a:extLst>
          </p:cNvPr>
          <p:cNvSpPr/>
          <p:nvPr userDrawn="1"/>
        </p:nvSpPr>
        <p:spPr>
          <a:xfrm>
            <a:off x="8538507" y="2711881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Точка на карте">
            <a:extLst>
              <a:ext uri="{FF2B5EF4-FFF2-40B4-BE49-F238E27FC236}">
                <a16:creationId xmlns:a16="http://schemas.microsoft.com/office/drawing/2014/main" id="{940B962F-0ABE-2CD9-E27F-5FCBCADCDEF2}"/>
              </a:ext>
            </a:extLst>
          </p:cNvPr>
          <p:cNvSpPr/>
          <p:nvPr userDrawn="1"/>
        </p:nvSpPr>
        <p:spPr>
          <a:xfrm>
            <a:off x="9734145" y="2973056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Стокгольм">
            <a:extLst>
              <a:ext uri="{FF2B5EF4-FFF2-40B4-BE49-F238E27FC236}">
                <a16:creationId xmlns:a16="http://schemas.microsoft.com/office/drawing/2014/main" id="{A8D3785D-037E-7E8E-9D14-8BCF7477E0FD}"/>
              </a:ext>
            </a:extLst>
          </p:cNvPr>
          <p:cNvSpPr txBox="1"/>
          <p:nvPr userDrawn="1"/>
        </p:nvSpPr>
        <p:spPr>
          <a:xfrm>
            <a:off x="8708338" y="2822558"/>
            <a:ext cx="1036234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Стокгольм</a:t>
            </a:r>
            <a:endParaRPr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95" name="Москва">
            <a:extLst>
              <a:ext uri="{FF2B5EF4-FFF2-40B4-BE49-F238E27FC236}">
                <a16:creationId xmlns:a16="http://schemas.microsoft.com/office/drawing/2014/main" id="{58B86916-05B3-169F-1742-F61064D3D8E6}"/>
              </a:ext>
            </a:extLst>
          </p:cNvPr>
          <p:cNvSpPr txBox="1"/>
          <p:nvPr userDrawn="1"/>
        </p:nvSpPr>
        <p:spPr>
          <a:xfrm>
            <a:off x="9890458" y="3086713"/>
            <a:ext cx="797620" cy="203201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>
            <a:lvl1pPr algn="l">
              <a:defRPr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Точка на карте">
            <a:extLst>
              <a:ext uri="{FF2B5EF4-FFF2-40B4-BE49-F238E27FC236}">
                <a16:creationId xmlns:a16="http://schemas.microsoft.com/office/drawing/2014/main" id="{DF6CC05E-4B4D-5E1C-52EC-ED626AAC845D}"/>
              </a:ext>
            </a:extLst>
          </p:cNvPr>
          <p:cNvSpPr/>
          <p:nvPr userDrawn="1"/>
        </p:nvSpPr>
        <p:spPr>
          <a:xfrm>
            <a:off x="9454863" y="2519984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Санкт -Петербург">
            <a:extLst>
              <a:ext uri="{FF2B5EF4-FFF2-40B4-BE49-F238E27FC236}">
                <a16:creationId xmlns:a16="http://schemas.microsoft.com/office/drawing/2014/main" id="{05E1FCDB-569A-5C92-7A6B-95A961BD101B}"/>
              </a:ext>
            </a:extLst>
          </p:cNvPr>
          <p:cNvSpPr txBox="1"/>
          <p:nvPr userDrawn="1"/>
        </p:nvSpPr>
        <p:spPr>
          <a:xfrm>
            <a:off x="9611176" y="2649852"/>
            <a:ext cx="1679677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Санкт-Петербург</a:t>
            </a:r>
            <a:endParaRPr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98" name="Точка на карте">
            <a:extLst>
              <a:ext uri="{FF2B5EF4-FFF2-40B4-BE49-F238E27FC236}">
                <a16:creationId xmlns:a16="http://schemas.microsoft.com/office/drawing/2014/main" id="{6E07DAF9-3E5F-534A-992A-1173B26A08B3}"/>
              </a:ext>
            </a:extLst>
          </p:cNvPr>
          <p:cNvSpPr/>
          <p:nvPr userDrawn="1"/>
        </p:nvSpPr>
        <p:spPr>
          <a:xfrm>
            <a:off x="9990987" y="3746255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Ростов-на-Дону">
            <a:extLst>
              <a:ext uri="{FF2B5EF4-FFF2-40B4-BE49-F238E27FC236}">
                <a16:creationId xmlns:a16="http://schemas.microsoft.com/office/drawing/2014/main" id="{E996E764-4FB3-6147-F710-E225FD8988C0}"/>
              </a:ext>
            </a:extLst>
          </p:cNvPr>
          <p:cNvSpPr txBox="1"/>
          <p:nvPr userDrawn="1"/>
        </p:nvSpPr>
        <p:spPr>
          <a:xfrm>
            <a:off x="10147299" y="3876123"/>
            <a:ext cx="1514171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Ростов-на-Дону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100" name="Точка на карте">
            <a:extLst>
              <a:ext uri="{FF2B5EF4-FFF2-40B4-BE49-F238E27FC236}">
                <a16:creationId xmlns:a16="http://schemas.microsoft.com/office/drawing/2014/main" id="{1C9C0796-C66F-A2C3-6DAF-88932B178599}"/>
              </a:ext>
            </a:extLst>
          </p:cNvPr>
          <p:cNvSpPr/>
          <p:nvPr userDrawn="1"/>
        </p:nvSpPr>
        <p:spPr>
          <a:xfrm>
            <a:off x="9977468" y="3390106"/>
            <a:ext cx="169831" cy="273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Воронеж">
            <a:extLst>
              <a:ext uri="{FF2B5EF4-FFF2-40B4-BE49-F238E27FC236}">
                <a16:creationId xmlns:a16="http://schemas.microsoft.com/office/drawing/2014/main" id="{7BADB694-0B24-5EB4-D389-3D67E7E3ECC9}"/>
              </a:ext>
            </a:extLst>
          </p:cNvPr>
          <p:cNvSpPr txBox="1"/>
          <p:nvPr userDrawn="1"/>
        </p:nvSpPr>
        <p:spPr>
          <a:xfrm>
            <a:off x="10133781" y="3519974"/>
            <a:ext cx="1200152" cy="186989"/>
          </a:xfrm>
          <a:prstGeom prst="rect">
            <a:avLst/>
          </a:prstGeom>
        </p:spPr>
        <p:txBody>
          <a:bodyPr lIns="25400" tIns="25400" rIns="25400" bIns="25400" anchor="ctr"/>
          <a:lstStyle>
            <a:lvl1pPr algn="l">
              <a:defRPr sz="17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Воронеж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Bold"/>
            </a:endParaRPr>
          </a:p>
        </p:txBody>
      </p:sp>
      <p:sp>
        <p:nvSpPr>
          <p:cNvPr id="102" name="С">
            <a:extLst>
              <a:ext uri="{FF2B5EF4-FFF2-40B4-BE49-F238E27FC236}">
                <a16:creationId xmlns:a16="http://schemas.microsoft.com/office/drawing/2014/main" id="{B56F7ED4-C138-5F14-4012-C36D0B4AE774}"/>
              </a:ext>
            </a:extLst>
          </p:cNvPr>
          <p:cNvSpPr/>
          <p:nvPr userDrawn="1"/>
        </p:nvSpPr>
        <p:spPr>
          <a:xfrm>
            <a:off x="8184052" y="592143"/>
            <a:ext cx="1245753" cy="5783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>
            <a:lvl1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E21067F-3601-F214-2E65-3DAAC7798AD8}"/>
              </a:ext>
            </a:extLst>
          </p:cNvPr>
          <p:cNvSpPr txBox="1"/>
          <p:nvPr userDrawn="1"/>
        </p:nvSpPr>
        <p:spPr>
          <a:xfrm>
            <a:off x="1021350" y="1907910"/>
            <a:ext cx="4541193" cy="961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620">
              <a:spcBef>
                <a:spcPts val="35"/>
              </a:spcBef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партнер по разработке цифровой стратегии, созданию цифровых сервисов и их развитии для обеспечения конкурентоспособности и роста бизнеса</a:t>
            </a:r>
          </a:p>
        </p:txBody>
      </p:sp>
      <p:sp>
        <p:nvSpPr>
          <p:cNvPr id="104" name="Объект 1">
            <a:extLst>
              <a:ext uri="{FF2B5EF4-FFF2-40B4-BE49-F238E27FC236}">
                <a16:creationId xmlns:a16="http://schemas.microsoft.com/office/drawing/2014/main" id="{7AD8F4BA-7417-DFAB-7C99-16E1FEBA40F8}"/>
              </a:ext>
            </a:extLst>
          </p:cNvPr>
          <p:cNvSpPr txBox="1"/>
          <p:nvPr userDrawn="1"/>
        </p:nvSpPr>
        <p:spPr>
          <a:xfrm>
            <a:off x="3810871" y="5946296"/>
            <a:ext cx="3341915" cy="5100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Высококвалифицированных специалистов</a:t>
            </a:r>
          </a:p>
        </p:txBody>
      </p:sp>
      <p:sp>
        <p:nvSpPr>
          <p:cNvPr id="105" name="Объект 1">
            <a:extLst>
              <a:ext uri="{FF2B5EF4-FFF2-40B4-BE49-F238E27FC236}">
                <a16:creationId xmlns:a16="http://schemas.microsoft.com/office/drawing/2014/main" id="{A8216693-CBE5-9F6E-3E85-8DBFE12EA833}"/>
              </a:ext>
            </a:extLst>
          </p:cNvPr>
          <p:cNvSpPr txBox="1"/>
          <p:nvPr userDrawn="1"/>
        </p:nvSpPr>
        <p:spPr>
          <a:xfrm>
            <a:off x="695325" y="5946296"/>
            <a:ext cx="1163665" cy="269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  <a:b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рынке</a:t>
            </a:r>
          </a:p>
        </p:txBody>
      </p:sp>
      <p:sp>
        <p:nvSpPr>
          <p:cNvPr id="106" name="Объект 1">
            <a:extLst>
              <a:ext uri="{FF2B5EF4-FFF2-40B4-BE49-F238E27FC236}">
                <a16:creationId xmlns:a16="http://schemas.microsoft.com/office/drawing/2014/main" id="{0F5BA447-9D37-0AEB-FEBC-8F8EBE3E7D24}"/>
              </a:ext>
            </a:extLst>
          </p:cNvPr>
          <p:cNvSpPr txBox="1"/>
          <p:nvPr userDrawn="1"/>
        </p:nvSpPr>
        <p:spPr>
          <a:xfrm>
            <a:off x="3810872" y="5424674"/>
            <a:ext cx="2211160" cy="5100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600" b="1" dirty="0">
                <a:ln w="19050">
                  <a:solidFill>
                    <a:schemeClr val="bg1"/>
                  </a:solidFill>
                </a:ln>
                <a:noFill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400+</a:t>
            </a:r>
            <a:endParaRPr lang="ru-RU" sz="3600" b="1" dirty="0">
              <a:ln w="19050">
                <a:solidFill>
                  <a:schemeClr val="bg1"/>
                </a:solidFill>
              </a:ln>
              <a:noFill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Объект 1">
            <a:extLst>
              <a:ext uri="{FF2B5EF4-FFF2-40B4-BE49-F238E27FC236}">
                <a16:creationId xmlns:a16="http://schemas.microsoft.com/office/drawing/2014/main" id="{6A8EE2CB-3E33-8748-3DE7-46B3AE346A1A}"/>
              </a:ext>
            </a:extLst>
          </p:cNvPr>
          <p:cNvSpPr txBox="1"/>
          <p:nvPr userDrawn="1"/>
        </p:nvSpPr>
        <p:spPr>
          <a:xfrm>
            <a:off x="695325" y="5424674"/>
            <a:ext cx="2211160" cy="510069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000" b="0">
                <a:latin typeface="Montserrat" panose="00000500000000000000" pitchFamily="2" charset="-52"/>
                <a:cs typeface="Arial" panose="020B0604020202020204" pitchFamily="34" charset="0"/>
              </a:defRPr>
            </a:lvl1pPr>
            <a:lvl2pPr marL="0" lvl="1" indent="0">
              <a:lnSpc>
                <a:spcPct val="90000"/>
              </a:lnSpc>
              <a:spcBef>
                <a:spcPts val="500"/>
              </a:spcBef>
              <a:buFontTx/>
              <a:buNone/>
              <a:defRPr sz="3600" b="1">
                <a:ln w="19050">
                  <a:solidFill>
                    <a:schemeClr val="bg1"/>
                  </a:solidFill>
                </a:ln>
                <a:noFill/>
                <a:latin typeface="Montserrat" panose="00000500000000000000" pitchFamily="2" charset="-52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 b="0">
                <a:latin typeface="Montserrat" panose="00000500000000000000" pitchFamily="2" charset="-52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Montserrat" panose="00000500000000000000" pitchFamily="2" charset="-52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Montserrat" panose="00000500000000000000" pitchFamily="2" charset="-52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108" name="Объект 1">
            <a:extLst>
              <a:ext uri="{FF2B5EF4-FFF2-40B4-BE49-F238E27FC236}">
                <a16:creationId xmlns:a16="http://schemas.microsoft.com/office/drawing/2014/main" id="{2E780398-2496-0F71-351F-310B099E5B38}"/>
              </a:ext>
            </a:extLst>
          </p:cNvPr>
          <p:cNvSpPr txBox="1"/>
          <p:nvPr userDrawn="1"/>
        </p:nvSpPr>
        <p:spPr>
          <a:xfrm>
            <a:off x="2043350" y="5424674"/>
            <a:ext cx="2211160" cy="510069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2000" b="0">
                <a:latin typeface="Montserrat" panose="00000500000000000000" pitchFamily="2" charset="-52"/>
                <a:cs typeface="Arial" panose="020B0604020202020204" pitchFamily="34" charset="0"/>
              </a:defRPr>
            </a:lvl1pPr>
            <a:lvl2pPr marL="0" lvl="1" indent="0">
              <a:lnSpc>
                <a:spcPct val="90000"/>
              </a:lnSpc>
              <a:spcBef>
                <a:spcPts val="500"/>
              </a:spcBef>
              <a:buFontTx/>
              <a:buNone/>
              <a:defRPr sz="3600" b="1">
                <a:ln w="19050">
                  <a:solidFill>
                    <a:schemeClr val="bg1"/>
                  </a:solidFill>
                </a:ln>
                <a:noFill/>
                <a:latin typeface="Montserrat" panose="00000500000000000000" pitchFamily="2" charset="-52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 b="0">
                <a:latin typeface="Montserrat" panose="00000500000000000000" pitchFamily="2" charset="-52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Montserrat" panose="00000500000000000000" pitchFamily="2" charset="-52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Montserrat" panose="00000500000000000000" pitchFamily="2" charset="-52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300+</a:t>
            </a:r>
          </a:p>
        </p:txBody>
      </p:sp>
      <p:sp>
        <p:nvSpPr>
          <p:cNvPr id="109" name="Объект 1">
            <a:extLst>
              <a:ext uri="{FF2B5EF4-FFF2-40B4-BE49-F238E27FC236}">
                <a16:creationId xmlns:a16="http://schemas.microsoft.com/office/drawing/2014/main" id="{15280D74-50D0-78A3-FC22-AD84D16C3FDC}"/>
              </a:ext>
            </a:extLst>
          </p:cNvPr>
          <p:cNvSpPr txBox="1"/>
          <p:nvPr userDrawn="1"/>
        </p:nvSpPr>
        <p:spPr>
          <a:xfrm>
            <a:off x="2043350" y="5946296"/>
            <a:ext cx="1248597" cy="51006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Успешных проектов</a:t>
            </a:r>
          </a:p>
        </p:txBody>
      </p:sp>
      <p:sp>
        <p:nvSpPr>
          <p:cNvPr id="110" name="Объект 1">
            <a:extLst>
              <a:ext uri="{FF2B5EF4-FFF2-40B4-BE49-F238E27FC236}">
                <a16:creationId xmlns:a16="http://schemas.microsoft.com/office/drawing/2014/main" id="{F8510790-90A2-0C04-7410-CB5ED1A69976}"/>
              </a:ext>
            </a:extLst>
          </p:cNvPr>
          <p:cNvSpPr txBox="1"/>
          <p:nvPr userDrawn="1"/>
        </p:nvSpPr>
        <p:spPr>
          <a:xfrm>
            <a:off x="1047525" y="3337403"/>
            <a:ext cx="2613932" cy="15719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Глубокая отраслевая экспертиза 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0363" lvl="1" indent="-360363"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Госсектор, банки и финансы,</a:t>
            </a:r>
          </a:p>
          <a:p>
            <a:pPr marL="360363" lvl="1" indent="-360363"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Нефтегазодобыча</a:t>
            </a:r>
          </a:p>
          <a:p>
            <a:pPr marL="360363" lvl="1" indent="-360363"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Ритейл</a:t>
            </a:r>
          </a:p>
          <a:p>
            <a:pPr marL="360363" lvl="1" indent="-360363"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 и логистика</a:t>
            </a:r>
          </a:p>
          <a:p>
            <a:pPr marL="360363" lvl="1" indent="-360363">
              <a:buClr>
                <a:schemeClr val="bg1"/>
              </a:buClr>
              <a:buSzPct val="125000"/>
              <a:buFont typeface="Montserrat" panose="00000500000000000000" pitchFamily="2" charset="-52"/>
              <a:buChar char="▶"/>
            </a:pP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Медиа, телеком и др.</a:t>
            </a:r>
          </a:p>
        </p:txBody>
      </p:sp>
      <p:sp>
        <p:nvSpPr>
          <p:cNvPr id="111" name="Объект 1">
            <a:extLst>
              <a:ext uri="{FF2B5EF4-FFF2-40B4-BE49-F238E27FC236}">
                <a16:creationId xmlns:a16="http://schemas.microsoft.com/office/drawing/2014/main" id="{3867F488-4BD6-4B5D-2104-7AA11589BD51}"/>
              </a:ext>
            </a:extLst>
          </p:cNvPr>
          <p:cNvSpPr txBox="1"/>
          <p:nvPr userDrawn="1"/>
        </p:nvSpPr>
        <p:spPr>
          <a:xfrm>
            <a:off x="4331119" y="3337402"/>
            <a:ext cx="1852496" cy="113749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Широкий спектр современных</a:t>
            </a:r>
            <a:b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компетенций</a:t>
            </a:r>
            <a:b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технологий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53C2AAE-C54E-B378-7824-2A8FC4F6F340}"/>
              </a:ext>
            </a:extLst>
          </p:cNvPr>
          <p:cNvCxnSpPr>
            <a:cxnSpLocks/>
          </p:cNvCxnSpPr>
          <p:nvPr userDrawn="1"/>
        </p:nvCxnSpPr>
        <p:spPr>
          <a:xfrm>
            <a:off x="695325" y="3304538"/>
            <a:ext cx="0" cy="1469481"/>
          </a:xfrm>
          <a:prstGeom prst="lin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E777A463-B5F7-E735-8311-CEF015419AD3}"/>
              </a:ext>
            </a:extLst>
          </p:cNvPr>
          <p:cNvCxnSpPr>
            <a:cxnSpLocks/>
          </p:cNvCxnSpPr>
          <p:nvPr userDrawn="1"/>
        </p:nvCxnSpPr>
        <p:spPr>
          <a:xfrm>
            <a:off x="3927623" y="3304538"/>
            <a:ext cx="0" cy="1469481"/>
          </a:xfrm>
          <a:prstGeom prst="lin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6" name="Заголовок 1">
            <a:extLst>
              <a:ext uri="{FF2B5EF4-FFF2-40B4-BE49-F238E27FC236}">
                <a16:creationId xmlns:a16="http://schemas.microsoft.com/office/drawing/2014/main" id="{D5C3917E-C16B-D832-EE0D-3CEE889E920F}"/>
              </a:ext>
            </a:extLst>
          </p:cNvPr>
          <p:cNvSpPr txBox="1">
            <a:spLocks/>
          </p:cNvSpPr>
          <p:nvPr userDrawn="1"/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Рексофт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— надежный партнер </a:t>
            </a:r>
            <a:b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цифровой трансформации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C9E8CCA7-3D9A-4F9E-9069-977A5F2EC847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7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 компании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A8B0E57-9F97-3809-2E86-B1AC31DED92E}"/>
              </a:ext>
            </a:extLst>
          </p:cNvPr>
          <p:cNvSpPr txBox="1"/>
          <p:nvPr userDrawn="1"/>
        </p:nvSpPr>
        <p:spPr>
          <a:xfrm>
            <a:off x="896230" y="60320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A463BD-DF1F-96BA-098D-42469A1D66F9}"/>
              </a:ext>
            </a:extLst>
          </p:cNvPr>
          <p:cNvSpPr txBox="1"/>
          <p:nvPr userDrawn="1"/>
        </p:nvSpPr>
        <p:spPr>
          <a:xfrm>
            <a:off x="2664435" y="60320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463FE6-B1A5-85A6-FFD9-9313C88B39B8}"/>
              </a:ext>
            </a:extLst>
          </p:cNvPr>
          <p:cNvSpPr txBox="1"/>
          <p:nvPr userDrawn="1"/>
        </p:nvSpPr>
        <p:spPr>
          <a:xfrm>
            <a:off x="5227252" y="6032043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5DFAE-7AA7-0882-07F1-C1C9768809BF}"/>
              </a:ext>
            </a:extLst>
          </p:cNvPr>
          <p:cNvSpPr txBox="1"/>
          <p:nvPr userDrawn="1"/>
        </p:nvSpPr>
        <p:spPr>
          <a:xfrm>
            <a:off x="6541663" y="60320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7F46CA-9776-58A9-E6D0-C1D66364A918}"/>
              </a:ext>
            </a:extLst>
          </p:cNvPr>
          <p:cNvSpPr txBox="1"/>
          <p:nvPr userDrawn="1"/>
        </p:nvSpPr>
        <p:spPr>
          <a:xfrm>
            <a:off x="7814396" y="60320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3513DB22-7A05-1307-678E-E12228AC41D5}"/>
              </a:ext>
            </a:extLst>
          </p:cNvPr>
          <p:cNvSpPr txBox="1"/>
          <p:nvPr userDrawn="1"/>
        </p:nvSpPr>
        <p:spPr>
          <a:xfrm>
            <a:off x="558248" y="5168881"/>
            <a:ext cx="1121324" cy="422886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/>
          <a:p>
            <a:pPr marL="7701" algn="ctr">
              <a:spcBef>
                <a:spcPts val="33"/>
              </a:spcBef>
            </a:pPr>
            <a:r>
              <a:rPr lang="ru-RU" sz="900" b="1" spc="3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r>
              <a:rPr lang="en-US" sz="900" b="1" spc="3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spc="3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ОСНОВАНИЯ</a:t>
            </a:r>
          </a:p>
          <a:p>
            <a:pPr marL="7701" algn="ctr">
              <a:spcBef>
                <a:spcPts val="33"/>
              </a:spcBef>
            </a:pPr>
            <a:r>
              <a:rPr lang="ru-RU" sz="900" spc="3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 зарубежном рынке</a:t>
            </a:r>
            <a:endParaRPr lang="ru-RU" sz="900" b="1" spc="3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26838C93-A45A-2B5B-BA84-9AF8BC3DCB13}"/>
              </a:ext>
            </a:extLst>
          </p:cNvPr>
          <p:cNvSpPr txBox="1"/>
          <p:nvPr userDrawn="1"/>
        </p:nvSpPr>
        <p:spPr>
          <a:xfrm>
            <a:off x="4925550" y="5445880"/>
            <a:ext cx="1089135" cy="145887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>
            <a:defPPr>
              <a:defRPr lang="ru-RU"/>
            </a:defPPr>
            <a:lvl1pPr marL="7701" algn="ctr">
              <a:spcBef>
                <a:spcPts val="33"/>
              </a:spcBef>
              <a:defRPr sz="900" spc="30">
                <a:solidFill>
                  <a:srgbClr val="5C5D60"/>
                </a:solidFill>
                <a:latin typeface="Montserrat" panose="00000500000000000000" pitchFamily="2" charset="-52"/>
                <a:cs typeface="Calibri" panose="020F0502020204030204" pitchFamily="34" charset="0"/>
              </a:defRPr>
            </a:lvl1pPr>
          </a:lstStyle>
          <a:p>
            <a:r>
              <a:rPr lang="ru-RU" b="1" spc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ГК ТЕХНОСЕРВ </a:t>
            </a: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742B897A-CAD6-7AEE-0AFC-053B8237709E}"/>
              </a:ext>
            </a:extLst>
          </p:cNvPr>
          <p:cNvSpPr txBox="1"/>
          <p:nvPr userDrawn="1"/>
        </p:nvSpPr>
        <p:spPr>
          <a:xfrm>
            <a:off x="2383154" y="5168881"/>
            <a:ext cx="1023605" cy="422886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/>
          <a:p>
            <a:pPr marL="7701" algn="ctr">
              <a:spcBef>
                <a:spcPts val="33"/>
              </a:spcBef>
            </a:pPr>
            <a:r>
              <a:rPr lang="ru-RU" sz="900" spc="3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проекты по </a:t>
            </a:r>
            <a:r>
              <a:rPr lang="ru-RU" sz="900" spc="3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цифровизации</a:t>
            </a:r>
            <a:endParaRPr lang="ru-RU" sz="900" spc="3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01" algn="ctr">
              <a:spcBef>
                <a:spcPts val="33"/>
              </a:spcBef>
            </a:pPr>
            <a:r>
              <a:rPr lang="ru-RU" sz="900" b="1" spc="3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OZON, ASSIST</a:t>
            </a:r>
          </a:p>
        </p:txBody>
      </p:sp>
      <p:sp>
        <p:nvSpPr>
          <p:cNvPr id="41" name="object 30">
            <a:extLst>
              <a:ext uri="{FF2B5EF4-FFF2-40B4-BE49-F238E27FC236}">
                <a16:creationId xmlns:a16="http://schemas.microsoft.com/office/drawing/2014/main" id="{5D4FBC6E-06FE-4F82-D641-4B8647735DF8}"/>
              </a:ext>
            </a:extLst>
          </p:cNvPr>
          <p:cNvSpPr txBox="1"/>
          <p:nvPr userDrawn="1"/>
        </p:nvSpPr>
        <p:spPr>
          <a:xfrm>
            <a:off x="6134587" y="4753383"/>
            <a:ext cx="1178132" cy="83838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ru-RU"/>
            </a:defPPr>
            <a:lvl1pPr marL="7701" algn="ctr">
              <a:spcBef>
                <a:spcPts val="33"/>
              </a:spcBef>
              <a:defRPr sz="900" spc="30">
                <a:solidFill>
                  <a:srgbClr val="5C5D60"/>
                </a:solidFill>
                <a:latin typeface="Montserrat" panose="00000500000000000000" pitchFamily="2" charset="-52"/>
                <a:cs typeface="Calibri" panose="020F0502020204030204" pitchFamily="34" charset="0"/>
              </a:defRPr>
            </a:lvl1pPr>
          </a:lstStyle>
          <a:p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федерального уровня: </a:t>
            </a:r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Территория, Безопасный город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434884-35D9-FDE0-31B2-A16B5AF63768}"/>
              </a:ext>
            </a:extLst>
          </p:cNvPr>
          <p:cNvSpPr txBox="1"/>
          <p:nvPr userDrawn="1"/>
        </p:nvSpPr>
        <p:spPr>
          <a:xfrm>
            <a:off x="3938525" y="6032043"/>
            <a:ext cx="481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3" name="object 30">
            <a:extLst>
              <a:ext uri="{FF2B5EF4-FFF2-40B4-BE49-F238E27FC236}">
                <a16:creationId xmlns:a16="http://schemas.microsoft.com/office/drawing/2014/main" id="{B204D8AE-DBBE-2B08-BCE2-56FC30058CCD}"/>
              </a:ext>
            </a:extLst>
          </p:cNvPr>
          <p:cNvSpPr txBox="1"/>
          <p:nvPr userDrawn="1"/>
        </p:nvSpPr>
        <p:spPr>
          <a:xfrm>
            <a:off x="3526661" y="4891882"/>
            <a:ext cx="1304869" cy="699885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>
            <a:defPPr>
              <a:defRPr lang="ru-RU"/>
            </a:defPPr>
            <a:lvl1pPr marL="7701" algn="ctr">
              <a:spcBef>
                <a:spcPts val="33"/>
              </a:spcBef>
              <a:defRPr sz="900" spc="30">
                <a:solidFill>
                  <a:srgbClr val="5C5D60"/>
                </a:solidFill>
                <a:latin typeface="Montserrat" panose="00000500000000000000" pitchFamily="2" charset="-52"/>
                <a:cs typeface="Calibri" panose="020F0502020204030204" pitchFamily="34" charset="0"/>
              </a:defRPr>
            </a:lvl1pPr>
          </a:lstStyle>
          <a:p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экспертизы </a:t>
            </a:r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софтверной системной интеграции</a:t>
            </a: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6967FF7D-3935-404B-D68C-56718BB02C42}"/>
              </a:ext>
            </a:extLst>
          </p:cNvPr>
          <p:cNvSpPr txBox="1"/>
          <p:nvPr userDrawn="1"/>
        </p:nvSpPr>
        <p:spPr>
          <a:xfrm>
            <a:off x="7531626" y="5445880"/>
            <a:ext cx="934553" cy="145887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>
            <a:defPPr>
              <a:defRPr lang="ru-RU"/>
            </a:defPPr>
            <a:lvl1pPr marL="7701" algn="ctr">
              <a:spcBef>
                <a:spcPts val="33"/>
              </a:spcBef>
              <a:defRPr sz="900" spc="30">
                <a:solidFill>
                  <a:srgbClr val="5C5D60"/>
                </a:solidFill>
                <a:latin typeface="Montserrat" panose="00000500000000000000" pitchFamily="2" charset="-52"/>
                <a:cs typeface="Calibri" panose="020F0502020204030204" pitchFamily="34" charset="0"/>
              </a:defRPr>
            </a:lvl1pPr>
          </a:lstStyle>
          <a:p>
            <a:r>
              <a:rPr lang="ru-RU" b="1" spc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ГК ВТБ</a:t>
            </a: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04020E1A-928D-B181-38D7-0E5611F4017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20683338"/>
              </p:ext>
            </p:extLst>
          </p:nvPr>
        </p:nvGraphicFramePr>
        <p:xfrm>
          <a:off x="4759415" y="1870064"/>
          <a:ext cx="6325368" cy="278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B5221504-94C3-EF82-3BE5-63241EE0ACA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86138947"/>
              </p:ext>
            </p:extLst>
          </p:nvPr>
        </p:nvGraphicFramePr>
        <p:xfrm>
          <a:off x="483784" y="1878121"/>
          <a:ext cx="4051758" cy="267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A52557D3-F236-B9B0-9458-D8AE1D175903}"/>
              </a:ext>
            </a:extLst>
          </p:cNvPr>
          <p:cNvSpPr txBox="1"/>
          <p:nvPr userDrawn="1"/>
        </p:nvSpPr>
        <p:spPr>
          <a:xfrm>
            <a:off x="7978033" y="2288607"/>
            <a:ext cx="68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EC2247-1F4B-9EDE-45AB-C2512CE172B9}"/>
              </a:ext>
            </a:extLst>
          </p:cNvPr>
          <p:cNvSpPr txBox="1"/>
          <p:nvPr userDrawn="1"/>
        </p:nvSpPr>
        <p:spPr>
          <a:xfrm>
            <a:off x="7612236" y="3970702"/>
            <a:ext cx="82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3A3939-E5F0-B68A-A7B5-F60FB7E62F9A}"/>
              </a:ext>
            </a:extLst>
          </p:cNvPr>
          <p:cNvSpPr txBox="1"/>
          <p:nvPr userDrawn="1"/>
        </p:nvSpPr>
        <p:spPr>
          <a:xfrm>
            <a:off x="7126192" y="2387869"/>
            <a:ext cx="688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B952C9-A96C-1ECC-2489-4B5D721DB5B8}"/>
              </a:ext>
            </a:extLst>
          </p:cNvPr>
          <p:cNvSpPr txBox="1"/>
          <p:nvPr userDrawn="1"/>
        </p:nvSpPr>
        <p:spPr>
          <a:xfrm>
            <a:off x="2149543" y="2387869"/>
            <a:ext cx="671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17%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53A4CD-87A8-BD5F-5913-E64DA194F978}"/>
              </a:ext>
            </a:extLst>
          </p:cNvPr>
          <p:cNvSpPr txBox="1"/>
          <p:nvPr userDrawn="1"/>
        </p:nvSpPr>
        <p:spPr>
          <a:xfrm>
            <a:off x="2845293" y="2288607"/>
            <a:ext cx="576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lang="ru-RU" sz="1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Oval 186">
            <a:extLst>
              <a:ext uri="{FF2B5EF4-FFF2-40B4-BE49-F238E27FC236}">
                <a16:creationId xmlns:a16="http://schemas.microsoft.com/office/drawing/2014/main" id="{818B4C1D-E5BD-AE2C-0D9A-A386EB05FC80}"/>
              </a:ext>
            </a:extLst>
          </p:cNvPr>
          <p:cNvSpPr/>
          <p:nvPr userDrawn="1"/>
        </p:nvSpPr>
        <p:spPr>
          <a:xfrm>
            <a:off x="1055978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ACD1D9-CF0C-6962-B773-4EF0B8185829}"/>
              </a:ext>
            </a:extLst>
          </p:cNvPr>
          <p:cNvSpPr txBox="1"/>
          <p:nvPr userDrawn="1"/>
        </p:nvSpPr>
        <p:spPr>
          <a:xfrm>
            <a:off x="9087867" y="60320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4D6985-2F5D-24AD-C3DE-9CABFF5A21B4}"/>
              </a:ext>
            </a:extLst>
          </p:cNvPr>
          <p:cNvSpPr txBox="1"/>
          <p:nvPr userDrawn="1"/>
        </p:nvSpPr>
        <p:spPr>
          <a:xfrm>
            <a:off x="10358998" y="6032043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  <p:sp>
        <p:nvSpPr>
          <p:cNvPr id="55" name="object 30">
            <a:extLst>
              <a:ext uri="{FF2B5EF4-FFF2-40B4-BE49-F238E27FC236}">
                <a16:creationId xmlns:a16="http://schemas.microsoft.com/office/drawing/2014/main" id="{70F8EC21-AC8D-C1EE-D2DF-D1F19E34A643}"/>
              </a:ext>
            </a:extLst>
          </p:cNvPr>
          <p:cNvSpPr txBox="1"/>
          <p:nvPr userDrawn="1"/>
        </p:nvSpPr>
        <p:spPr>
          <a:xfrm>
            <a:off x="8841966" y="5030382"/>
            <a:ext cx="934553" cy="561385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>
            <a:defPPr>
              <a:defRPr lang="ru-RU"/>
            </a:defPPr>
            <a:lvl1pPr marL="7701" algn="ctr">
              <a:spcBef>
                <a:spcPts val="33"/>
              </a:spcBef>
              <a:defRPr sz="900" spc="30">
                <a:solidFill>
                  <a:srgbClr val="5C5D60"/>
                </a:solidFill>
                <a:latin typeface="Montserrat" panose="00000500000000000000" pitchFamily="2" charset="-52"/>
                <a:cs typeface="Calibri" panose="020F0502020204030204" pitchFamily="34" charset="0"/>
              </a:defRPr>
            </a:lvl1pPr>
          </a:lstStyle>
          <a:p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</a:t>
            </a:r>
            <a:b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рынок платформы </a:t>
            </a:r>
            <a:r>
              <a:rPr lang="ru-RU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SkillFlex</a:t>
            </a:r>
            <a:endParaRPr lang="ru-RU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object 30">
            <a:extLst>
              <a:ext uri="{FF2B5EF4-FFF2-40B4-BE49-F238E27FC236}">
                <a16:creationId xmlns:a16="http://schemas.microsoft.com/office/drawing/2014/main" id="{E3945F27-5CCD-A0DA-94D6-0FBF2070AA42}"/>
              </a:ext>
            </a:extLst>
          </p:cNvPr>
          <p:cNvSpPr txBox="1"/>
          <p:nvPr userDrawn="1"/>
        </p:nvSpPr>
        <p:spPr>
          <a:xfrm>
            <a:off x="9737949" y="5030382"/>
            <a:ext cx="1707292" cy="561385"/>
          </a:xfrm>
          <a:prstGeom prst="rect">
            <a:avLst/>
          </a:prstGeom>
        </p:spPr>
        <p:txBody>
          <a:bodyPr vert="horz" wrap="square" lIns="0" tIns="7316" rIns="0" bIns="0" rtlCol="0" anchor="b">
            <a:spAutoFit/>
          </a:bodyPr>
          <a:lstStyle>
            <a:defPPr>
              <a:defRPr lang="ru-RU"/>
            </a:defPPr>
            <a:lvl1pPr marL="7701" algn="ctr">
              <a:spcBef>
                <a:spcPts val="33"/>
              </a:spcBef>
              <a:defRPr sz="900" spc="30">
                <a:solidFill>
                  <a:srgbClr val="5C5D60"/>
                </a:solidFill>
                <a:latin typeface="Montserrat" panose="00000500000000000000" pitchFamily="2" charset="-52"/>
                <a:cs typeface="Calibri" panose="020F0502020204030204" pitchFamily="34" charset="0"/>
              </a:defRPr>
            </a:lvl1pPr>
          </a:lstStyle>
          <a:p>
            <a:r>
              <a:rPr lang="ru-RU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Независимый</a:t>
            </a:r>
            <a:br>
              <a:rPr lang="ru-RU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рыночный игрок.</a:t>
            </a:r>
          </a:p>
          <a:p>
            <a:r>
              <a:rPr lang="ru-RU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Партнерство с группой «Интеррос»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E51A6F8-CFC4-D6FC-489A-3EC7D6FDAAD8}"/>
              </a:ext>
            </a:extLst>
          </p:cNvPr>
          <p:cNvGrpSpPr/>
          <p:nvPr userDrawn="1"/>
        </p:nvGrpSpPr>
        <p:grpSpPr>
          <a:xfrm>
            <a:off x="1094141" y="5765930"/>
            <a:ext cx="10094559" cy="230832"/>
            <a:chOff x="1094142" y="5765930"/>
            <a:chExt cx="9201195" cy="230832"/>
          </a:xfrm>
        </p:grpSpPr>
        <p:cxnSp>
          <p:nvCxnSpPr>
            <p:cNvPr id="58" name="Прямая со стрелкой 4">
              <a:extLst>
                <a:ext uri="{FF2B5EF4-FFF2-40B4-BE49-F238E27FC236}">
                  <a16:creationId xmlns:a16="http://schemas.microsoft.com/office/drawing/2014/main" id="{6E8D9399-6D25-1F23-6981-3AEFB95934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42" y="5896086"/>
              <a:ext cx="9201195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">
              <a:extLst>
                <a:ext uri="{FF2B5EF4-FFF2-40B4-BE49-F238E27FC236}">
                  <a16:creationId xmlns:a16="http://schemas.microsoft.com/office/drawing/2014/main" id="{373F4953-61FD-8532-3289-66839051BCE7}"/>
                </a:ext>
              </a:extLst>
            </p:cNvPr>
            <p:cNvCxnSpPr/>
            <p:nvPr/>
          </p:nvCxnSpPr>
          <p:spPr>
            <a:xfrm flipV="1">
              <a:off x="1335248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8">
              <a:extLst>
                <a:ext uri="{FF2B5EF4-FFF2-40B4-BE49-F238E27FC236}">
                  <a16:creationId xmlns:a16="http://schemas.microsoft.com/office/drawing/2014/main" id="{E2CB4AEB-4308-2FD6-28EE-30E5E9B0A603}"/>
                </a:ext>
              </a:extLst>
            </p:cNvPr>
            <p:cNvCxnSpPr/>
            <p:nvPr/>
          </p:nvCxnSpPr>
          <p:spPr>
            <a:xfrm flipV="1">
              <a:off x="1569021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10">
              <a:extLst>
                <a:ext uri="{FF2B5EF4-FFF2-40B4-BE49-F238E27FC236}">
                  <a16:creationId xmlns:a16="http://schemas.microsoft.com/office/drawing/2014/main" id="{D0B08228-EE53-9A7D-3F7E-9DC69AB32F1C}"/>
                </a:ext>
              </a:extLst>
            </p:cNvPr>
            <p:cNvCxnSpPr/>
            <p:nvPr/>
          </p:nvCxnSpPr>
          <p:spPr>
            <a:xfrm flipV="1">
              <a:off x="1802794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2">
              <a:extLst>
                <a:ext uri="{FF2B5EF4-FFF2-40B4-BE49-F238E27FC236}">
                  <a16:creationId xmlns:a16="http://schemas.microsoft.com/office/drawing/2014/main" id="{249BA24A-C5B5-47D1-6FD6-4321CCE38306}"/>
                </a:ext>
              </a:extLst>
            </p:cNvPr>
            <p:cNvCxnSpPr/>
            <p:nvPr/>
          </p:nvCxnSpPr>
          <p:spPr>
            <a:xfrm flipV="1">
              <a:off x="2036567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4">
              <a:extLst>
                <a:ext uri="{FF2B5EF4-FFF2-40B4-BE49-F238E27FC236}">
                  <a16:creationId xmlns:a16="http://schemas.microsoft.com/office/drawing/2014/main" id="{53ED1250-4828-7E84-F29A-44632EAE7B00}"/>
                </a:ext>
              </a:extLst>
            </p:cNvPr>
            <p:cNvCxnSpPr/>
            <p:nvPr/>
          </p:nvCxnSpPr>
          <p:spPr>
            <a:xfrm flipV="1">
              <a:off x="2270340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7">
              <a:extLst>
                <a:ext uri="{FF2B5EF4-FFF2-40B4-BE49-F238E27FC236}">
                  <a16:creationId xmlns:a16="http://schemas.microsoft.com/office/drawing/2014/main" id="{610A1B5D-0E17-4368-E8DC-4DE39BD49E73}"/>
                </a:ext>
              </a:extLst>
            </p:cNvPr>
            <p:cNvCxnSpPr/>
            <p:nvPr/>
          </p:nvCxnSpPr>
          <p:spPr>
            <a:xfrm flipV="1">
              <a:off x="2504113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0">
              <a:extLst>
                <a:ext uri="{FF2B5EF4-FFF2-40B4-BE49-F238E27FC236}">
                  <a16:creationId xmlns:a16="http://schemas.microsoft.com/office/drawing/2014/main" id="{664DA82A-48C5-7052-A178-4093C1D426DA}"/>
                </a:ext>
              </a:extLst>
            </p:cNvPr>
            <p:cNvCxnSpPr/>
            <p:nvPr/>
          </p:nvCxnSpPr>
          <p:spPr>
            <a:xfrm flipV="1">
              <a:off x="2971659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2">
              <a:extLst>
                <a:ext uri="{FF2B5EF4-FFF2-40B4-BE49-F238E27FC236}">
                  <a16:creationId xmlns:a16="http://schemas.microsoft.com/office/drawing/2014/main" id="{3E244250-AD39-199F-D416-2E34D1357B64}"/>
                </a:ext>
              </a:extLst>
            </p:cNvPr>
            <p:cNvCxnSpPr/>
            <p:nvPr/>
          </p:nvCxnSpPr>
          <p:spPr>
            <a:xfrm flipV="1">
              <a:off x="3205432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4">
              <a:extLst>
                <a:ext uri="{FF2B5EF4-FFF2-40B4-BE49-F238E27FC236}">
                  <a16:creationId xmlns:a16="http://schemas.microsoft.com/office/drawing/2014/main" id="{9A49BC25-C7C1-BCF6-3FA7-B99271274394}"/>
                </a:ext>
              </a:extLst>
            </p:cNvPr>
            <p:cNvCxnSpPr/>
            <p:nvPr/>
          </p:nvCxnSpPr>
          <p:spPr>
            <a:xfrm flipV="1">
              <a:off x="3439205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6">
              <a:extLst>
                <a:ext uri="{FF2B5EF4-FFF2-40B4-BE49-F238E27FC236}">
                  <a16:creationId xmlns:a16="http://schemas.microsoft.com/office/drawing/2014/main" id="{336A1957-0BBF-F6F9-FBD1-B27BB6FA6458}"/>
                </a:ext>
              </a:extLst>
            </p:cNvPr>
            <p:cNvCxnSpPr/>
            <p:nvPr/>
          </p:nvCxnSpPr>
          <p:spPr>
            <a:xfrm flipV="1">
              <a:off x="3672978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0">
              <a:extLst>
                <a:ext uri="{FF2B5EF4-FFF2-40B4-BE49-F238E27FC236}">
                  <a16:creationId xmlns:a16="http://schemas.microsoft.com/office/drawing/2014/main" id="{C37CCC48-5025-023F-809B-B1AD9992343D}"/>
                </a:ext>
              </a:extLst>
            </p:cNvPr>
            <p:cNvCxnSpPr/>
            <p:nvPr/>
          </p:nvCxnSpPr>
          <p:spPr>
            <a:xfrm flipV="1">
              <a:off x="4140524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2">
              <a:extLst>
                <a:ext uri="{FF2B5EF4-FFF2-40B4-BE49-F238E27FC236}">
                  <a16:creationId xmlns:a16="http://schemas.microsoft.com/office/drawing/2014/main" id="{DED75406-8E5C-96D7-F1A9-196AAC11A01F}"/>
                </a:ext>
              </a:extLst>
            </p:cNvPr>
            <p:cNvCxnSpPr/>
            <p:nvPr/>
          </p:nvCxnSpPr>
          <p:spPr>
            <a:xfrm flipV="1">
              <a:off x="4374297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4">
              <a:extLst>
                <a:ext uri="{FF2B5EF4-FFF2-40B4-BE49-F238E27FC236}">
                  <a16:creationId xmlns:a16="http://schemas.microsoft.com/office/drawing/2014/main" id="{2093E311-485B-6000-06F0-A9691B5DC84F}"/>
                </a:ext>
              </a:extLst>
            </p:cNvPr>
            <p:cNvCxnSpPr/>
            <p:nvPr/>
          </p:nvCxnSpPr>
          <p:spPr>
            <a:xfrm flipV="1">
              <a:off x="4608070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6">
              <a:extLst>
                <a:ext uri="{FF2B5EF4-FFF2-40B4-BE49-F238E27FC236}">
                  <a16:creationId xmlns:a16="http://schemas.microsoft.com/office/drawing/2014/main" id="{4EEB6574-4C95-D29B-7F55-EF158E2E8FE6}"/>
                </a:ext>
              </a:extLst>
            </p:cNvPr>
            <p:cNvCxnSpPr/>
            <p:nvPr/>
          </p:nvCxnSpPr>
          <p:spPr>
            <a:xfrm flipV="1">
              <a:off x="4841843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42">
              <a:extLst>
                <a:ext uri="{FF2B5EF4-FFF2-40B4-BE49-F238E27FC236}">
                  <a16:creationId xmlns:a16="http://schemas.microsoft.com/office/drawing/2014/main" id="{E4BE2988-35FB-4EA7-681D-A7E73E145DAE}"/>
                </a:ext>
              </a:extLst>
            </p:cNvPr>
            <p:cNvCxnSpPr/>
            <p:nvPr/>
          </p:nvCxnSpPr>
          <p:spPr>
            <a:xfrm flipV="1">
              <a:off x="5543162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43">
              <a:extLst>
                <a:ext uri="{FF2B5EF4-FFF2-40B4-BE49-F238E27FC236}">
                  <a16:creationId xmlns:a16="http://schemas.microsoft.com/office/drawing/2014/main" id="{BCB42429-5E1C-D146-4D28-976F61E261BE}"/>
                </a:ext>
              </a:extLst>
            </p:cNvPr>
            <p:cNvCxnSpPr/>
            <p:nvPr/>
          </p:nvCxnSpPr>
          <p:spPr>
            <a:xfrm flipV="1">
              <a:off x="5309389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44">
              <a:extLst>
                <a:ext uri="{FF2B5EF4-FFF2-40B4-BE49-F238E27FC236}">
                  <a16:creationId xmlns:a16="http://schemas.microsoft.com/office/drawing/2014/main" id="{A2BB10BC-A713-C298-E2E6-EE83480DB69C}"/>
                </a:ext>
              </a:extLst>
            </p:cNvPr>
            <p:cNvCxnSpPr/>
            <p:nvPr/>
          </p:nvCxnSpPr>
          <p:spPr>
            <a:xfrm flipV="1">
              <a:off x="5776935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46">
              <a:extLst>
                <a:ext uri="{FF2B5EF4-FFF2-40B4-BE49-F238E27FC236}">
                  <a16:creationId xmlns:a16="http://schemas.microsoft.com/office/drawing/2014/main" id="{A6FA2B25-F9AA-6E27-7302-7AD64D883EDC}"/>
                </a:ext>
              </a:extLst>
            </p:cNvPr>
            <p:cNvCxnSpPr/>
            <p:nvPr/>
          </p:nvCxnSpPr>
          <p:spPr>
            <a:xfrm flipV="1">
              <a:off x="6010708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50">
              <a:extLst>
                <a:ext uri="{FF2B5EF4-FFF2-40B4-BE49-F238E27FC236}">
                  <a16:creationId xmlns:a16="http://schemas.microsoft.com/office/drawing/2014/main" id="{FEFBC04B-8A53-8734-2D6E-81AFF7E5D66C}"/>
                </a:ext>
              </a:extLst>
            </p:cNvPr>
            <p:cNvCxnSpPr/>
            <p:nvPr/>
          </p:nvCxnSpPr>
          <p:spPr>
            <a:xfrm flipV="1">
              <a:off x="6478254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53">
              <a:extLst>
                <a:ext uri="{FF2B5EF4-FFF2-40B4-BE49-F238E27FC236}">
                  <a16:creationId xmlns:a16="http://schemas.microsoft.com/office/drawing/2014/main" id="{A2966A28-DA28-4AC9-A6E7-83BD6473BC9F}"/>
                </a:ext>
              </a:extLst>
            </p:cNvPr>
            <p:cNvCxnSpPr/>
            <p:nvPr/>
          </p:nvCxnSpPr>
          <p:spPr>
            <a:xfrm flipV="1">
              <a:off x="6712027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53">
              <a:extLst>
                <a:ext uri="{FF2B5EF4-FFF2-40B4-BE49-F238E27FC236}">
                  <a16:creationId xmlns:a16="http://schemas.microsoft.com/office/drawing/2014/main" id="{C1C3AF15-D500-F64A-C6E7-F924501FAC76}"/>
                </a:ext>
              </a:extLst>
            </p:cNvPr>
            <p:cNvCxnSpPr/>
            <p:nvPr/>
          </p:nvCxnSpPr>
          <p:spPr>
            <a:xfrm flipV="1">
              <a:off x="6945800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53">
              <a:extLst>
                <a:ext uri="{FF2B5EF4-FFF2-40B4-BE49-F238E27FC236}">
                  <a16:creationId xmlns:a16="http://schemas.microsoft.com/office/drawing/2014/main" id="{EAF3AB77-DA97-4E0F-6A7D-3DD55F33567E}"/>
                </a:ext>
              </a:extLst>
            </p:cNvPr>
            <p:cNvCxnSpPr/>
            <p:nvPr/>
          </p:nvCxnSpPr>
          <p:spPr>
            <a:xfrm flipV="1">
              <a:off x="7179573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50">
              <a:extLst>
                <a:ext uri="{FF2B5EF4-FFF2-40B4-BE49-F238E27FC236}">
                  <a16:creationId xmlns:a16="http://schemas.microsoft.com/office/drawing/2014/main" id="{DC4DE452-ABD1-A6D1-A846-414C4888985F}"/>
                </a:ext>
              </a:extLst>
            </p:cNvPr>
            <p:cNvCxnSpPr/>
            <p:nvPr/>
          </p:nvCxnSpPr>
          <p:spPr>
            <a:xfrm flipV="1">
              <a:off x="7774119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53">
              <a:extLst>
                <a:ext uri="{FF2B5EF4-FFF2-40B4-BE49-F238E27FC236}">
                  <a16:creationId xmlns:a16="http://schemas.microsoft.com/office/drawing/2014/main" id="{2DCED4E4-F88A-7D8B-3857-F048EEB11290}"/>
                </a:ext>
              </a:extLst>
            </p:cNvPr>
            <p:cNvCxnSpPr/>
            <p:nvPr/>
          </p:nvCxnSpPr>
          <p:spPr>
            <a:xfrm flipV="1">
              <a:off x="8189529" y="5904347"/>
              <a:ext cx="0" cy="4620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A5C04A40-89F7-D64F-477D-440C94ABB32F}"/>
                </a:ext>
              </a:extLst>
            </p:cNvPr>
            <p:cNvGrpSpPr/>
            <p:nvPr/>
          </p:nvGrpSpPr>
          <p:grpSpPr>
            <a:xfrm>
              <a:off x="1101475" y="5765930"/>
              <a:ext cx="8649616" cy="230832"/>
              <a:chOff x="1101475" y="6072420"/>
              <a:chExt cx="8649616" cy="92415"/>
            </a:xfrm>
          </p:grpSpPr>
          <p:cxnSp>
            <p:nvCxnSpPr>
              <p:cNvPr id="100" name="Straight Connector 4">
                <a:extLst>
                  <a:ext uri="{FF2B5EF4-FFF2-40B4-BE49-F238E27FC236}">
                    <a16:creationId xmlns:a16="http://schemas.microsoft.com/office/drawing/2014/main" id="{7EBD351A-39CC-5B85-D39A-D6E01B857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1475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40">
                <a:extLst>
                  <a:ext uri="{FF2B5EF4-FFF2-40B4-BE49-F238E27FC236}">
                    <a16:creationId xmlns:a16="http://schemas.microsoft.com/office/drawing/2014/main" id="{82106B44-1F28-2494-F142-68F58E92E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5616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6">
                <a:extLst>
                  <a:ext uri="{FF2B5EF4-FFF2-40B4-BE49-F238E27FC236}">
                    <a16:creationId xmlns:a16="http://schemas.microsoft.com/office/drawing/2014/main" id="{71DF4803-D7C6-6D5B-DE9F-1FC632FDE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886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30">
                <a:extLst>
                  <a:ext uri="{FF2B5EF4-FFF2-40B4-BE49-F238E27FC236}">
                    <a16:creationId xmlns:a16="http://schemas.microsoft.com/office/drawing/2014/main" id="{F6E548C2-DB6F-B7A2-484A-FFD8BAEC21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6751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6">
                <a:extLst>
                  <a:ext uri="{FF2B5EF4-FFF2-40B4-BE49-F238E27FC236}">
                    <a16:creationId xmlns:a16="http://schemas.microsoft.com/office/drawing/2014/main" id="{CA79D648-FFAF-C422-6F90-32086A6BB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481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76">
                <a:extLst>
                  <a:ext uri="{FF2B5EF4-FFF2-40B4-BE49-F238E27FC236}">
                    <a16:creationId xmlns:a16="http://schemas.microsoft.com/office/drawing/2014/main" id="{F781BC8C-89AF-9835-AFCC-422117119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3346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76">
                <a:extLst>
                  <a:ext uri="{FF2B5EF4-FFF2-40B4-BE49-F238E27FC236}">
                    <a16:creationId xmlns:a16="http://schemas.microsoft.com/office/drawing/2014/main" id="{576E4B93-AEBC-EFC4-C2BA-9B1680576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82211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76">
                <a:extLst>
                  <a:ext uri="{FF2B5EF4-FFF2-40B4-BE49-F238E27FC236}">
                    <a16:creationId xmlns:a16="http://schemas.microsoft.com/office/drawing/2014/main" id="{DF8D8F36-7688-D38B-7300-2668AE7BFD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1091" y="6072420"/>
                <a:ext cx="0" cy="9241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Oval 186">
            <a:extLst>
              <a:ext uri="{FF2B5EF4-FFF2-40B4-BE49-F238E27FC236}">
                <a16:creationId xmlns:a16="http://schemas.microsoft.com/office/drawing/2014/main" id="{4216073B-5BB9-4D55-D1A0-6B256B6F0CCF}"/>
              </a:ext>
            </a:extLst>
          </p:cNvPr>
          <p:cNvSpPr/>
          <p:nvPr userDrawn="1"/>
        </p:nvSpPr>
        <p:spPr>
          <a:xfrm>
            <a:off x="2849682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Oval 186">
            <a:extLst>
              <a:ext uri="{FF2B5EF4-FFF2-40B4-BE49-F238E27FC236}">
                <a16:creationId xmlns:a16="http://schemas.microsoft.com/office/drawing/2014/main" id="{5357768D-FD6F-2406-7E14-224D01325E7C}"/>
              </a:ext>
            </a:extLst>
          </p:cNvPr>
          <p:cNvSpPr/>
          <p:nvPr userDrawn="1"/>
        </p:nvSpPr>
        <p:spPr>
          <a:xfrm>
            <a:off x="4134684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Oval 186">
            <a:extLst>
              <a:ext uri="{FF2B5EF4-FFF2-40B4-BE49-F238E27FC236}">
                <a16:creationId xmlns:a16="http://schemas.microsoft.com/office/drawing/2014/main" id="{FF98D084-5EE7-3B42-5E64-B45A03DEF846}"/>
              </a:ext>
            </a:extLst>
          </p:cNvPr>
          <p:cNvSpPr/>
          <p:nvPr userDrawn="1"/>
        </p:nvSpPr>
        <p:spPr>
          <a:xfrm>
            <a:off x="5413312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Oval 186">
            <a:extLst>
              <a:ext uri="{FF2B5EF4-FFF2-40B4-BE49-F238E27FC236}">
                <a16:creationId xmlns:a16="http://schemas.microsoft.com/office/drawing/2014/main" id="{E01ECC55-9E4D-6455-25BF-77E4C7011E9E}"/>
              </a:ext>
            </a:extLst>
          </p:cNvPr>
          <p:cNvSpPr/>
          <p:nvPr userDrawn="1"/>
        </p:nvSpPr>
        <p:spPr>
          <a:xfrm>
            <a:off x="6698314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Oval 186">
            <a:extLst>
              <a:ext uri="{FF2B5EF4-FFF2-40B4-BE49-F238E27FC236}">
                <a16:creationId xmlns:a16="http://schemas.microsoft.com/office/drawing/2014/main" id="{5C942685-CB51-5074-BCD0-10574023D812}"/>
              </a:ext>
            </a:extLst>
          </p:cNvPr>
          <p:cNvSpPr/>
          <p:nvPr userDrawn="1"/>
        </p:nvSpPr>
        <p:spPr>
          <a:xfrm>
            <a:off x="7981742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Oval 186">
            <a:extLst>
              <a:ext uri="{FF2B5EF4-FFF2-40B4-BE49-F238E27FC236}">
                <a16:creationId xmlns:a16="http://schemas.microsoft.com/office/drawing/2014/main" id="{C20932E1-DAA7-D83F-4EEF-CC954DE00F52}"/>
              </a:ext>
            </a:extLst>
          </p:cNvPr>
          <p:cNvSpPr/>
          <p:nvPr userDrawn="1"/>
        </p:nvSpPr>
        <p:spPr>
          <a:xfrm>
            <a:off x="9259328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Oval 186">
            <a:extLst>
              <a:ext uri="{FF2B5EF4-FFF2-40B4-BE49-F238E27FC236}">
                <a16:creationId xmlns:a16="http://schemas.microsoft.com/office/drawing/2014/main" id="{61B4FD70-CFF8-4760-5415-5A8A740A8AF6}"/>
              </a:ext>
            </a:extLst>
          </p:cNvPr>
          <p:cNvSpPr/>
          <p:nvPr userDrawn="1"/>
        </p:nvSpPr>
        <p:spPr>
          <a:xfrm>
            <a:off x="10544330" y="5674479"/>
            <a:ext cx="92415" cy="9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9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80DCB20-B7C2-0DD6-2457-801B88B12ABF}"/>
              </a:ext>
            </a:extLst>
          </p:cNvPr>
          <p:cNvSpPr txBox="1"/>
          <p:nvPr userDrawn="1"/>
        </p:nvSpPr>
        <p:spPr bwMode="auto">
          <a:xfrm>
            <a:off x="695325" y="1547454"/>
            <a:ext cx="2462275" cy="1866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213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ОБОРОТА 2021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13B01CC-84C4-4ABE-2618-DB964CDDB265}"/>
              </a:ext>
            </a:extLst>
          </p:cNvPr>
          <p:cNvSpPr txBox="1"/>
          <p:nvPr userDrawn="1"/>
        </p:nvSpPr>
        <p:spPr bwMode="auto">
          <a:xfrm>
            <a:off x="5748602" y="1547454"/>
            <a:ext cx="3815715" cy="1866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213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КЛИЕНТСКОГО ПОРТФЕЛЯ 2021 </a:t>
            </a: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B0185A7C-DFB5-95E7-80AC-D8BD9C6EB0D0}"/>
              </a:ext>
            </a:extLst>
          </p:cNvPr>
          <p:cNvSpPr txBox="1">
            <a:spLocks/>
          </p:cNvSpPr>
          <p:nvPr userDrawn="1"/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Рексофт в цифрах</a:t>
            </a:r>
          </a:p>
        </p:txBody>
      </p:sp>
      <p:sp>
        <p:nvSpPr>
          <p:cNvPr id="74" name="Номер слайда 5">
            <a:extLst>
              <a:ext uri="{FF2B5EF4-FFF2-40B4-BE49-F238E27FC236}">
                <a16:creationId xmlns:a16="http://schemas.microsoft.com/office/drawing/2014/main" id="{F3D803DC-5471-4293-AE3E-5BD9C467DD4C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24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DD8A1-009E-4324-B511-20ADE5647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1AD89F0-D143-B08B-655C-70017C473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4095642"/>
            <a:ext cx="5578154" cy="5961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1F224A-3EEB-9FAB-297A-E098D8795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2563658"/>
            <a:ext cx="7499552" cy="13271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3916-40FD-1EEB-3592-5438E52F1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681038"/>
            <a:ext cx="2106448" cy="42348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F8D5A4-40FF-4A37-89F4-D0E9D6A17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349960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3B270AD-5FA4-4C6D-A4F7-E8040FC39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687417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850F381-DBEA-49F0-B3E1-FBB741A6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6024874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87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чему Рексоф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97A9A2D5-1B78-450B-1EAB-927FE94B1CC8}"/>
              </a:ext>
            </a:extLst>
          </p:cNvPr>
          <p:cNvSpPr txBox="1"/>
          <p:nvPr userDrawn="1"/>
        </p:nvSpPr>
        <p:spPr>
          <a:xfrm>
            <a:off x="688097" y="4182099"/>
            <a:ext cx="25955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ИНЖЕНЕРНАЯ ДНК</a:t>
            </a:r>
          </a:p>
          <a:p>
            <a:pPr algn="ctr"/>
            <a:endParaRPr lang="ru-RU" sz="1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1991 года создаем инновационные продукты </a:t>
            </a:r>
          </a:p>
          <a:p>
            <a:pPr algn="ctr"/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решения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F2E01A6-5A0C-F18A-74AA-4A7D4F358401}"/>
              </a:ext>
            </a:extLst>
          </p:cNvPr>
          <p:cNvSpPr txBox="1"/>
          <p:nvPr userDrawn="1"/>
        </p:nvSpPr>
        <p:spPr>
          <a:xfrm>
            <a:off x="3456943" y="4182099"/>
            <a:ext cx="24938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НАША КОМАНДА</a:t>
            </a:r>
          </a:p>
          <a:p>
            <a:pPr algn="ctr"/>
            <a:endParaRPr lang="ru-RU" sz="1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консультанты и эксперты </a:t>
            </a:r>
          </a:p>
          <a:p>
            <a:pPr algn="ctr"/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международным опытом</a:t>
            </a:r>
          </a:p>
          <a:p>
            <a:pPr algn="ctr"/>
            <a:endParaRPr lang="ru-RU" sz="1200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9B466A9-C396-382B-5501-476F51197155}"/>
              </a:ext>
            </a:extLst>
          </p:cNvPr>
          <p:cNvSpPr txBox="1"/>
          <p:nvPr userDrawn="1"/>
        </p:nvSpPr>
        <p:spPr>
          <a:xfrm>
            <a:off x="6297375" y="4182099"/>
            <a:ext cx="22671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ЛЕТ</a:t>
            </a:r>
          </a:p>
          <a:p>
            <a:pPr algn="ctr"/>
            <a:endParaRPr lang="en-US" sz="1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трансформируем бизнес при помощи цифровых технологий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7C9E56D-D5E1-A4EA-626C-C67AD9B7594E}"/>
              </a:ext>
            </a:extLst>
          </p:cNvPr>
          <p:cNvSpPr txBox="1"/>
          <p:nvPr userDrawn="1"/>
        </p:nvSpPr>
        <p:spPr>
          <a:xfrm>
            <a:off x="8765722" y="4188882"/>
            <a:ext cx="27404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РЕКСОФТ</a:t>
            </a:r>
          </a:p>
          <a:p>
            <a:pPr algn="ctr"/>
            <a:endParaRPr lang="en-US" sz="1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управления проектами разработки цифровых продуктов</a:t>
            </a:r>
            <a:br>
              <a:rPr lang="en-US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решений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A9192F2-4213-3EE1-8A1A-73961F3B2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9946" y="2198551"/>
            <a:ext cx="844928" cy="8577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9F0F695-7AB4-8EDF-D6E6-C841E612B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0924" y="2179348"/>
            <a:ext cx="1011353" cy="89613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5ECCF59-CC04-DC20-8DB1-EF8EBDBC3F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5959" y="2204952"/>
            <a:ext cx="844928" cy="84492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9007B3-592D-868A-6582-FF1C33B61C3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8061" y="2198551"/>
            <a:ext cx="1024155" cy="857730"/>
          </a:xfrm>
          <a:prstGeom prst="rect">
            <a:avLst/>
          </a:prstGeom>
        </p:spPr>
      </p:pic>
      <p:cxnSp>
        <p:nvCxnSpPr>
          <p:cNvPr id="79" name="Straight Connector 67">
            <a:extLst>
              <a:ext uri="{FF2B5EF4-FFF2-40B4-BE49-F238E27FC236}">
                <a16:creationId xmlns:a16="http://schemas.microsoft.com/office/drawing/2014/main" id="{9386717A-64DE-29DE-BCEA-46444CE71A60}"/>
              </a:ext>
            </a:extLst>
          </p:cNvPr>
          <p:cNvCxnSpPr>
            <a:cxnSpLocks/>
          </p:cNvCxnSpPr>
          <p:nvPr userDrawn="1"/>
        </p:nvCxnSpPr>
        <p:spPr>
          <a:xfrm>
            <a:off x="2334674" y="3634492"/>
            <a:ext cx="7447030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7B4797F-2D2E-AECD-5E5D-5DC552C1567A}"/>
              </a:ext>
            </a:extLst>
          </p:cNvPr>
          <p:cNvGrpSpPr/>
          <p:nvPr userDrawn="1"/>
        </p:nvGrpSpPr>
        <p:grpSpPr>
          <a:xfrm>
            <a:off x="1648979" y="3301983"/>
            <a:ext cx="8818420" cy="665018"/>
            <a:chOff x="1662544" y="3301983"/>
            <a:chExt cx="8818420" cy="665018"/>
          </a:xfrm>
        </p:grpSpPr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B0C864FE-4ABF-176F-53B5-3CE5B5AEC2E6}"/>
                </a:ext>
              </a:extLst>
            </p:cNvPr>
            <p:cNvGrpSpPr/>
            <p:nvPr/>
          </p:nvGrpSpPr>
          <p:grpSpPr>
            <a:xfrm>
              <a:off x="4380344" y="3301983"/>
              <a:ext cx="665020" cy="665018"/>
              <a:chOff x="1662544" y="3301983"/>
              <a:chExt cx="665020" cy="665018"/>
            </a:xfrm>
          </p:grpSpPr>
          <p:sp>
            <p:nvSpPr>
              <p:cNvPr id="123" name="Oval 56">
                <a:extLst>
                  <a:ext uri="{FF2B5EF4-FFF2-40B4-BE49-F238E27FC236}">
                    <a16:creationId xmlns:a16="http://schemas.microsoft.com/office/drawing/2014/main" id="{F4F6FC60-201B-FB01-6DC1-034F13664D3D}"/>
                  </a:ext>
                </a:extLst>
              </p:cNvPr>
              <p:cNvSpPr/>
              <p:nvPr/>
            </p:nvSpPr>
            <p:spPr bwMode="auto">
              <a:xfrm>
                <a:off x="1662544" y="3301983"/>
                <a:ext cx="665020" cy="6650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2000">
                    <a:srgbClr val="172B4E"/>
                  </a:gs>
                  <a:gs pos="100000">
                    <a:srgbClr val="385E8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CC1EA2F-B604-6607-44B4-C466A9B9B64F}"/>
                  </a:ext>
                </a:extLst>
              </p:cNvPr>
              <p:cNvSpPr txBox="1"/>
              <p:nvPr/>
            </p:nvSpPr>
            <p:spPr>
              <a:xfrm>
                <a:off x="1795001" y="3334037"/>
                <a:ext cx="400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ru-RU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F70EA386-BA05-A9C5-ED95-F54DC278CFB6}"/>
                </a:ext>
              </a:extLst>
            </p:cNvPr>
            <p:cNvGrpSpPr/>
            <p:nvPr/>
          </p:nvGrpSpPr>
          <p:grpSpPr>
            <a:xfrm>
              <a:off x="7098144" y="3301983"/>
              <a:ext cx="665020" cy="665018"/>
              <a:chOff x="1662544" y="3301983"/>
              <a:chExt cx="665020" cy="665018"/>
            </a:xfrm>
          </p:grpSpPr>
          <p:sp>
            <p:nvSpPr>
              <p:cNvPr id="121" name="Oval 56">
                <a:extLst>
                  <a:ext uri="{FF2B5EF4-FFF2-40B4-BE49-F238E27FC236}">
                    <a16:creationId xmlns:a16="http://schemas.microsoft.com/office/drawing/2014/main" id="{7563DB68-1C5B-E01C-F5C1-E18AF64144BE}"/>
                  </a:ext>
                </a:extLst>
              </p:cNvPr>
              <p:cNvSpPr/>
              <p:nvPr/>
            </p:nvSpPr>
            <p:spPr bwMode="auto">
              <a:xfrm>
                <a:off x="1662544" y="3301983"/>
                <a:ext cx="665020" cy="6650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2000">
                    <a:srgbClr val="172B4E"/>
                  </a:gs>
                  <a:gs pos="100000">
                    <a:srgbClr val="385E8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5C28763-4AD9-FFDA-F521-72BF7530C4F4}"/>
                  </a:ext>
                </a:extLst>
              </p:cNvPr>
              <p:cNvSpPr txBox="1"/>
              <p:nvPr/>
            </p:nvSpPr>
            <p:spPr>
              <a:xfrm>
                <a:off x="1795001" y="3334037"/>
                <a:ext cx="400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ru-RU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B80C9080-7B29-F80C-75F5-6868437CA892}"/>
                </a:ext>
              </a:extLst>
            </p:cNvPr>
            <p:cNvGrpSpPr/>
            <p:nvPr/>
          </p:nvGrpSpPr>
          <p:grpSpPr>
            <a:xfrm>
              <a:off x="1662544" y="3301983"/>
              <a:ext cx="8818420" cy="665018"/>
              <a:chOff x="1662544" y="3301983"/>
              <a:chExt cx="8818420" cy="665018"/>
            </a:xfrm>
          </p:grpSpPr>
          <p:grpSp>
            <p:nvGrpSpPr>
              <p:cNvPr id="84" name="Группа 83">
                <a:extLst>
                  <a:ext uri="{FF2B5EF4-FFF2-40B4-BE49-F238E27FC236}">
                    <a16:creationId xmlns:a16="http://schemas.microsoft.com/office/drawing/2014/main" id="{A4E2436F-3814-3853-C012-EABCF2C150D6}"/>
                  </a:ext>
                </a:extLst>
              </p:cNvPr>
              <p:cNvGrpSpPr/>
              <p:nvPr/>
            </p:nvGrpSpPr>
            <p:grpSpPr>
              <a:xfrm>
                <a:off x="1662544" y="3301983"/>
                <a:ext cx="665020" cy="665018"/>
                <a:chOff x="1662544" y="3301983"/>
                <a:chExt cx="665020" cy="665018"/>
              </a:xfrm>
            </p:grpSpPr>
            <p:sp>
              <p:nvSpPr>
                <p:cNvPr id="119" name="Oval 56">
                  <a:extLst>
                    <a:ext uri="{FF2B5EF4-FFF2-40B4-BE49-F238E27FC236}">
                      <a16:creationId xmlns:a16="http://schemas.microsoft.com/office/drawing/2014/main" id="{40B0273A-F82A-3691-A4FF-427E3074520E}"/>
                    </a:ext>
                  </a:extLst>
                </p:cNvPr>
                <p:cNvSpPr/>
                <p:nvPr/>
              </p:nvSpPr>
              <p:spPr bwMode="auto">
                <a:xfrm>
                  <a:off x="1662544" y="3301983"/>
                  <a:ext cx="665020" cy="6650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2000">
                      <a:srgbClr val="172B4E"/>
                    </a:gs>
                    <a:gs pos="100000">
                      <a:srgbClr val="385E8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3C2CAE3-5C8A-E4CD-56B0-8D8E982255C9}"/>
                    </a:ext>
                  </a:extLst>
                </p:cNvPr>
                <p:cNvSpPr txBox="1"/>
                <p:nvPr/>
              </p:nvSpPr>
              <p:spPr>
                <a:xfrm>
                  <a:off x="1795001" y="3334037"/>
                  <a:ext cx="4001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ru-RU" sz="2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5" name="Группа 84">
                <a:extLst>
                  <a:ext uri="{FF2B5EF4-FFF2-40B4-BE49-F238E27FC236}">
                    <a16:creationId xmlns:a16="http://schemas.microsoft.com/office/drawing/2014/main" id="{4C73AEC1-C22E-054B-81A7-9E28B733E1B5}"/>
                  </a:ext>
                </a:extLst>
              </p:cNvPr>
              <p:cNvGrpSpPr/>
              <p:nvPr/>
            </p:nvGrpSpPr>
            <p:grpSpPr>
              <a:xfrm>
                <a:off x="9815944" y="3301983"/>
                <a:ext cx="665020" cy="665018"/>
                <a:chOff x="1662544" y="3301983"/>
                <a:chExt cx="665020" cy="665018"/>
              </a:xfrm>
            </p:grpSpPr>
            <p:sp>
              <p:nvSpPr>
                <p:cNvPr id="117" name="Oval 56">
                  <a:extLst>
                    <a:ext uri="{FF2B5EF4-FFF2-40B4-BE49-F238E27FC236}">
                      <a16:creationId xmlns:a16="http://schemas.microsoft.com/office/drawing/2014/main" id="{0FF8247E-9180-6445-A6C8-CD1E81F866CE}"/>
                    </a:ext>
                  </a:extLst>
                </p:cNvPr>
                <p:cNvSpPr/>
                <p:nvPr/>
              </p:nvSpPr>
              <p:spPr bwMode="auto">
                <a:xfrm>
                  <a:off x="1662544" y="3301983"/>
                  <a:ext cx="665020" cy="6650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12000">
                      <a:srgbClr val="172B4E"/>
                    </a:gs>
                    <a:gs pos="100000">
                      <a:srgbClr val="385E8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95B19C27-5B69-7BF7-2C9E-53E514F576B0}"/>
                    </a:ext>
                  </a:extLst>
                </p:cNvPr>
                <p:cNvSpPr txBox="1"/>
                <p:nvPr/>
              </p:nvSpPr>
              <p:spPr>
                <a:xfrm>
                  <a:off x="1795001" y="3334037"/>
                  <a:ext cx="40010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ru-RU" sz="28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C9815451-F548-5020-636F-FEB220AE367E}"/>
              </a:ext>
            </a:extLst>
          </p:cNvPr>
          <p:cNvSpPr txBox="1">
            <a:spLocks/>
          </p:cNvSpPr>
          <p:nvPr userDrawn="1"/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Рексофт?</a:t>
            </a:r>
          </a:p>
        </p:txBody>
      </p:sp>
      <p:sp>
        <p:nvSpPr>
          <p:cNvPr id="28" name="Номер слайда 5">
            <a:extLst>
              <a:ext uri="{FF2B5EF4-FFF2-40B4-BE49-F238E27FC236}">
                <a16:creationId xmlns:a16="http://schemas.microsoft.com/office/drawing/2014/main" id="{2ACADC7D-C40E-4977-B65D-9C36FC30EF99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11299A-8AB8-49B6-822E-5FC72BEFD991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47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еш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59">
            <a:extLst>
              <a:ext uri="{FF2B5EF4-FFF2-40B4-BE49-F238E27FC236}">
                <a16:creationId xmlns:a16="http://schemas.microsoft.com/office/drawing/2014/main" id="{3661FCC9-DF6B-79D4-D341-D674AC98E4D2}"/>
              </a:ext>
            </a:extLst>
          </p:cNvPr>
          <p:cNvSpPr txBox="1"/>
          <p:nvPr userDrawn="1"/>
        </p:nvSpPr>
        <p:spPr>
          <a:xfrm>
            <a:off x="695706" y="2836340"/>
            <a:ext cx="2459938" cy="80009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br>
              <a:rPr lang="en-US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endParaRPr lang="ru-RU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14400"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</a:t>
            </a:r>
            <a:r>
              <a:rPr lang="en-US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цифровыми активами</a:t>
            </a:r>
          </a:p>
        </p:txBody>
      </p:sp>
      <p:sp>
        <p:nvSpPr>
          <p:cNvPr id="34" name="Объект 59">
            <a:extLst>
              <a:ext uri="{FF2B5EF4-FFF2-40B4-BE49-F238E27FC236}">
                <a16:creationId xmlns:a16="http://schemas.microsoft.com/office/drawing/2014/main" id="{F5367F35-E56B-E127-994F-5165F0437B00}"/>
              </a:ext>
            </a:extLst>
          </p:cNvPr>
          <p:cNvSpPr txBox="1"/>
          <p:nvPr userDrawn="1"/>
        </p:nvSpPr>
        <p:spPr>
          <a:xfrm>
            <a:off x="6342830" y="2831414"/>
            <a:ext cx="2339974" cy="80009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600" b="1">
                <a:solidFill>
                  <a:srgbClr val="000000"/>
                </a:solidFill>
                <a:latin typeface="Montserrat" panose="00000500000000000000" pitchFamily="2" charset="-52"/>
                <a:ea typeface="Montserrat Bold"/>
                <a:cs typeface="Montserrat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br>
              <a:rPr lang="en-US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</a:t>
            </a:r>
          </a:p>
          <a:p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цифрового продукта</a:t>
            </a:r>
          </a:p>
        </p:txBody>
      </p:sp>
      <p:sp>
        <p:nvSpPr>
          <p:cNvPr id="35" name="Объект 59">
            <a:extLst>
              <a:ext uri="{FF2B5EF4-FFF2-40B4-BE49-F238E27FC236}">
                <a16:creationId xmlns:a16="http://schemas.microsoft.com/office/drawing/2014/main" id="{44555905-6DB6-0C2C-67F8-B9DF6466DE5E}"/>
              </a:ext>
            </a:extLst>
          </p:cNvPr>
          <p:cNvSpPr txBox="1"/>
          <p:nvPr userDrawn="1"/>
        </p:nvSpPr>
        <p:spPr>
          <a:xfrm>
            <a:off x="9166391" y="2836339"/>
            <a:ext cx="2339974" cy="96604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600" b="1">
                <a:solidFill>
                  <a:srgbClr val="000000"/>
                </a:solidFill>
                <a:latin typeface="Montserrat" panose="00000500000000000000" pitchFamily="2" charset="-52"/>
                <a:ea typeface="Montserrat Bold"/>
                <a:cs typeface="Montserrat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br>
              <a:rPr lang="en-US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</a:t>
            </a:r>
          </a:p>
          <a:p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 </a:t>
            </a:r>
            <a:b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разработки ПО</a:t>
            </a:r>
          </a:p>
        </p:txBody>
      </p:sp>
      <p:sp>
        <p:nvSpPr>
          <p:cNvPr id="36" name="Объект 59">
            <a:extLst>
              <a:ext uri="{FF2B5EF4-FFF2-40B4-BE49-F238E27FC236}">
                <a16:creationId xmlns:a16="http://schemas.microsoft.com/office/drawing/2014/main" id="{2E072301-FB49-E9DA-BFF2-874B39769AF0}"/>
              </a:ext>
            </a:extLst>
          </p:cNvPr>
          <p:cNvSpPr txBox="1"/>
          <p:nvPr userDrawn="1"/>
        </p:nvSpPr>
        <p:spPr>
          <a:xfrm>
            <a:off x="3519268" y="2831413"/>
            <a:ext cx="2339974" cy="800098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Tx/>
              <a:buNone/>
              <a:defRPr sz="1600" b="1">
                <a:solidFill>
                  <a:srgbClr val="000000"/>
                </a:solidFill>
                <a:latin typeface="Montserrat" panose="00000500000000000000" pitchFamily="2" charset="-52"/>
                <a:ea typeface="Montserrat Bold"/>
                <a:cs typeface="Montserrat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 sz="21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br>
              <a:rPr lang="en-US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Factory</a:t>
            </a:r>
            <a:endParaRPr lang="en-US" sz="2000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Фабрика цифровых продуктов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283D41-1D3A-AB2F-A768-B2914123D407}"/>
              </a:ext>
            </a:extLst>
          </p:cNvPr>
          <p:cNvSpPr/>
          <p:nvPr userDrawn="1"/>
        </p:nvSpPr>
        <p:spPr>
          <a:xfrm flipV="1">
            <a:off x="695706" y="2569253"/>
            <a:ext cx="2339809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5">
            <a:extLst>
              <a:ext uri="{FF2B5EF4-FFF2-40B4-BE49-F238E27FC236}">
                <a16:creationId xmlns:a16="http://schemas.microsoft.com/office/drawing/2014/main" id="{9458848F-4137-B38F-456B-A9E550523787}"/>
              </a:ext>
            </a:extLst>
          </p:cNvPr>
          <p:cNvSpPr/>
          <p:nvPr userDrawn="1"/>
        </p:nvSpPr>
        <p:spPr>
          <a:xfrm>
            <a:off x="695706" y="4740484"/>
            <a:ext cx="2144712" cy="7588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по архитектуре предприятия плюс лицензии на платформу </a:t>
            </a:r>
            <a:r>
              <a:rPr lang="ru-RU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iServer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9" name="Прямоугольник 5">
            <a:extLst>
              <a:ext uri="{FF2B5EF4-FFF2-40B4-BE49-F238E27FC236}">
                <a16:creationId xmlns:a16="http://schemas.microsoft.com/office/drawing/2014/main" id="{1A919407-8488-6E9B-97BC-A9CB0C1000F5}"/>
              </a:ext>
            </a:extLst>
          </p:cNvPr>
          <p:cNvSpPr/>
          <p:nvPr userDrawn="1"/>
        </p:nvSpPr>
        <p:spPr>
          <a:xfrm>
            <a:off x="695706" y="4378535"/>
            <a:ext cx="2303677" cy="2572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1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решения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80BF8B5-CFC0-1C69-0702-AF67178142B2}"/>
              </a:ext>
            </a:extLst>
          </p:cNvPr>
          <p:cNvSpPr/>
          <p:nvPr userDrawn="1"/>
        </p:nvSpPr>
        <p:spPr>
          <a:xfrm flipV="1">
            <a:off x="3519268" y="2569253"/>
            <a:ext cx="233980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1809EF4-6D77-CACB-27E5-937997E374AF}"/>
              </a:ext>
            </a:extLst>
          </p:cNvPr>
          <p:cNvSpPr/>
          <p:nvPr userDrawn="1"/>
        </p:nvSpPr>
        <p:spPr>
          <a:xfrm flipV="1">
            <a:off x="6342830" y="2569253"/>
            <a:ext cx="233980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782F32B4-CB10-1BFA-EF6B-61AB7DD3307A}"/>
              </a:ext>
            </a:extLst>
          </p:cNvPr>
          <p:cNvSpPr/>
          <p:nvPr userDrawn="1"/>
        </p:nvSpPr>
        <p:spPr>
          <a:xfrm flipV="1">
            <a:off x="9166391" y="2569253"/>
            <a:ext cx="2339809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067A7C5-BA66-E9B0-92D0-BCD58BFAAA93}"/>
              </a:ext>
            </a:extLst>
          </p:cNvPr>
          <p:cNvGrpSpPr/>
          <p:nvPr userDrawn="1"/>
        </p:nvGrpSpPr>
        <p:grpSpPr>
          <a:xfrm>
            <a:off x="3519268" y="4378535"/>
            <a:ext cx="2303677" cy="1120776"/>
            <a:chOff x="4456113" y="4298671"/>
            <a:chExt cx="2303677" cy="1120776"/>
          </a:xfrm>
        </p:grpSpPr>
        <p:sp>
          <p:nvSpPr>
            <p:cNvPr id="74" name="Прямоугольник 5">
              <a:extLst>
                <a:ext uri="{FF2B5EF4-FFF2-40B4-BE49-F238E27FC236}">
                  <a16:creationId xmlns:a16="http://schemas.microsoft.com/office/drawing/2014/main" id="{AB2EEA41-4763-3A7F-3E27-8F9F4A66C92A}"/>
                </a:ext>
              </a:extLst>
            </p:cNvPr>
            <p:cNvSpPr/>
            <p:nvPr/>
          </p:nvSpPr>
          <p:spPr>
            <a:xfrm>
              <a:off x="4456113" y="4660620"/>
              <a:ext cx="2144712" cy="75882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Дизайн ИТ организации, внедрение процессов</a:t>
              </a:r>
              <a:b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платформы </a:t>
              </a:r>
              <a:r>
                <a:rPr lang="ru-RU" sz="10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Skillflex</a:t>
              </a: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75" name="Прямоугольник 5">
              <a:extLst>
                <a:ext uri="{FF2B5EF4-FFF2-40B4-BE49-F238E27FC236}">
                  <a16:creationId xmlns:a16="http://schemas.microsoft.com/office/drawing/2014/main" id="{41F0BF72-8802-4EB1-C40F-EFC04E15DF09}"/>
                </a:ext>
              </a:extLst>
            </p:cNvPr>
            <p:cNvSpPr/>
            <p:nvPr/>
          </p:nvSpPr>
          <p:spPr>
            <a:xfrm>
              <a:off x="4456113" y="4298671"/>
              <a:ext cx="2303677" cy="25729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400" b="1" dirty="0">
                  <a:solidFill>
                    <a:schemeClr val="accent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Состав решения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52DFA3F-BC88-439C-3F36-070CBAB20ACB}"/>
              </a:ext>
            </a:extLst>
          </p:cNvPr>
          <p:cNvGrpSpPr/>
          <p:nvPr userDrawn="1"/>
        </p:nvGrpSpPr>
        <p:grpSpPr>
          <a:xfrm>
            <a:off x="6342830" y="4378535"/>
            <a:ext cx="2462103" cy="1120776"/>
            <a:chOff x="4456112" y="4298671"/>
            <a:chExt cx="2462103" cy="1120776"/>
          </a:xfrm>
        </p:grpSpPr>
        <p:sp>
          <p:nvSpPr>
            <p:cNvPr id="77" name="Прямоугольник 5">
              <a:extLst>
                <a:ext uri="{FF2B5EF4-FFF2-40B4-BE49-F238E27FC236}">
                  <a16:creationId xmlns:a16="http://schemas.microsoft.com/office/drawing/2014/main" id="{A065083D-0646-53AF-3BA8-E05A7FA13CEF}"/>
                </a:ext>
              </a:extLst>
            </p:cNvPr>
            <p:cNvSpPr/>
            <p:nvPr/>
          </p:nvSpPr>
          <p:spPr>
            <a:xfrm>
              <a:off x="4456112" y="4660620"/>
              <a:ext cx="2462103" cy="75882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 </a:t>
              </a:r>
              <a:r>
                <a:rPr lang="ru-RU" sz="10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cusdev</a:t>
              </a: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</a:t>
              </a:r>
              <a:r>
                <a:rPr lang="en-US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прото</a:t>
              </a:r>
              <a:r>
                <a:rPr lang="en-US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типирования, создания MVP</a:t>
              </a:r>
              <a:br>
                <a:rPr lang="en-US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</a:t>
              </a:r>
              <a:r>
                <a:rPr lang="ru-RU" sz="10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production</a:t>
              </a: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 </a:t>
              </a:r>
              <a:r>
                <a:rPr lang="ru-RU" sz="10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KPIs</a:t>
              </a: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78" name="Прямоугольник 5">
              <a:extLst>
                <a:ext uri="{FF2B5EF4-FFF2-40B4-BE49-F238E27FC236}">
                  <a16:creationId xmlns:a16="http://schemas.microsoft.com/office/drawing/2014/main" id="{85861636-7595-2B54-7D8A-460161830A58}"/>
                </a:ext>
              </a:extLst>
            </p:cNvPr>
            <p:cNvSpPr/>
            <p:nvPr/>
          </p:nvSpPr>
          <p:spPr>
            <a:xfrm>
              <a:off x="4456113" y="4298671"/>
              <a:ext cx="2303677" cy="25729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400" b="1" dirty="0">
                  <a:solidFill>
                    <a:schemeClr val="accent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Состав решения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EFE9CF28-6198-3EF1-4A3B-A48391A79E6C}"/>
              </a:ext>
            </a:extLst>
          </p:cNvPr>
          <p:cNvGrpSpPr/>
          <p:nvPr userDrawn="1"/>
        </p:nvGrpSpPr>
        <p:grpSpPr>
          <a:xfrm>
            <a:off x="9166391" y="4378535"/>
            <a:ext cx="2303677" cy="1120776"/>
            <a:chOff x="4456113" y="4298671"/>
            <a:chExt cx="2303677" cy="1120776"/>
          </a:xfrm>
        </p:grpSpPr>
        <p:sp>
          <p:nvSpPr>
            <p:cNvPr id="80" name="Прямоугольник 5">
              <a:extLst>
                <a:ext uri="{FF2B5EF4-FFF2-40B4-BE49-F238E27FC236}">
                  <a16:creationId xmlns:a16="http://schemas.microsoft.com/office/drawing/2014/main" id="{AF1BB1A8-17F2-1C8E-E0E5-250A3A0536C1}"/>
                </a:ext>
              </a:extLst>
            </p:cNvPr>
            <p:cNvSpPr/>
            <p:nvPr/>
          </p:nvSpPr>
          <p:spPr>
            <a:xfrm>
              <a:off x="4456113" y="4660620"/>
              <a:ext cx="2144712" cy="75882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 заказной</a:t>
              </a:r>
              <a:b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разработки и управления проектами.</a:t>
              </a:r>
            </a:p>
          </p:txBody>
        </p:sp>
        <p:sp>
          <p:nvSpPr>
            <p:cNvPr id="81" name="Прямоугольник 5">
              <a:extLst>
                <a:ext uri="{FF2B5EF4-FFF2-40B4-BE49-F238E27FC236}">
                  <a16:creationId xmlns:a16="http://schemas.microsoft.com/office/drawing/2014/main" id="{DDA8D158-6227-899C-99A7-64C9700E5981}"/>
                </a:ext>
              </a:extLst>
            </p:cNvPr>
            <p:cNvSpPr/>
            <p:nvPr/>
          </p:nvSpPr>
          <p:spPr>
            <a:xfrm>
              <a:off x="4456113" y="4298671"/>
              <a:ext cx="2303677" cy="257292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ru-RU" sz="1400" b="1" dirty="0">
                  <a:solidFill>
                    <a:schemeClr val="accent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Состав решения</a:t>
              </a:r>
            </a:p>
          </p:txBody>
        </p:sp>
      </p:grp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A219F95-40D9-EE73-2AC4-CC53E08DAE64}"/>
              </a:ext>
            </a:extLst>
          </p:cNvPr>
          <p:cNvSpPr/>
          <p:nvPr userDrawn="1"/>
        </p:nvSpPr>
        <p:spPr>
          <a:xfrm flipV="1">
            <a:off x="695706" y="4026766"/>
            <a:ext cx="2339809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6E7CE0B-A85A-C21F-1264-AF4463919A2A}"/>
              </a:ext>
            </a:extLst>
          </p:cNvPr>
          <p:cNvSpPr/>
          <p:nvPr userDrawn="1"/>
        </p:nvSpPr>
        <p:spPr>
          <a:xfrm flipV="1">
            <a:off x="3519268" y="4026766"/>
            <a:ext cx="233980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6A81BDF-CA27-93BC-A314-CA877B253E9B}"/>
              </a:ext>
            </a:extLst>
          </p:cNvPr>
          <p:cNvSpPr/>
          <p:nvPr userDrawn="1"/>
        </p:nvSpPr>
        <p:spPr>
          <a:xfrm flipV="1">
            <a:off x="6342830" y="4026766"/>
            <a:ext cx="233980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E68C105-6574-A6F5-F488-AF965B2C6D3F}"/>
              </a:ext>
            </a:extLst>
          </p:cNvPr>
          <p:cNvSpPr/>
          <p:nvPr userDrawn="1"/>
        </p:nvSpPr>
        <p:spPr>
          <a:xfrm flipV="1">
            <a:off x="9166391" y="4026766"/>
            <a:ext cx="2339809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Заголовок 1">
            <a:extLst>
              <a:ext uri="{FF2B5EF4-FFF2-40B4-BE49-F238E27FC236}">
                <a16:creationId xmlns:a16="http://schemas.microsoft.com/office/drawing/2014/main" id="{1A1C7B9B-2A3B-2587-ABFD-B46854B8A967}"/>
              </a:ext>
            </a:extLst>
          </p:cNvPr>
          <p:cNvSpPr txBox="1">
            <a:spLocks/>
          </p:cNvSpPr>
          <p:nvPr userDrawn="1"/>
        </p:nvSpPr>
        <p:spPr>
          <a:xfrm>
            <a:off x="684214" y="1888101"/>
            <a:ext cx="9471024" cy="4792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REKSOFT DIGITAL ENTERPRISE STACK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30AF10E7-3B26-F02E-9A41-E78653A567FA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11299A-8AB8-49B6-822E-5FC72BEFD991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0AFDA80-D863-0B86-D0EB-7721DCE7CB9F}"/>
              </a:ext>
            </a:extLst>
          </p:cNvPr>
          <p:cNvSpPr txBox="1">
            <a:spLocks/>
          </p:cNvSpPr>
          <p:nvPr userDrawn="1"/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Набор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428051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Награ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3BA2E0F-CB54-F769-E534-486AFF565AF1}"/>
              </a:ext>
            </a:extLst>
          </p:cNvPr>
          <p:cNvSpPr txBox="1"/>
          <p:nvPr userDrawn="1"/>
        </p:nvSpPr>
        <p:spPr>
          <a:xfrm>
            <a:off x="10077805" y="4947710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5DB40F-CFC4-EB56-05C7-32B4A44BC674}"/>
              </a:ext>
            </a:extLst>
          </p:cNvPr>
          <p:cNvSpPr txBox="1"/>
          <p:nvPr userDrawn="1"/>
        </p:nvSpPr>
        <p:spPr>
          <a:xfrm>
            <a:off x="10077805" y="5667729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1B96FC-BE26-F0A5-22B3-894BECED70D0}"/>
              </a:ext>
            </a:extLst>
          </p:cNvPr>
          <p:cNvSpPr txBox="1"/>
          <p:nvPr userDrawn="1"/>
        </p:nvSpPr>
        <p:spPr>
          <a:xfrm>
            <a:off x="10077805" y="3507672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EDB723-8017-A683-0B3D-B5894EE903F2}"/>
              </a:ext>
            </a:extLst>
          </p:cNvPr>
          <p:cNvSpPr txBox="1"/>
          <p:nvPr userDrawn="1"/>
        </p:nvSpPr>
        <p:spPr>
          <a:xfrm>
            <a:off x="7742491" y="3480780"/>
            <a:ext cx="2209833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экспедитор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AgoraFreight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ООО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Каргобар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2A2602-8A96-7075-8F94-A66256E17490}"/>
              </a:ext>
            </a:extLst>
          </p:cNvPr>
          <p:cNvSpPr txBox="1"/>
          <p:nvPr userDrawn="1"/>
        </p:nvSpPr>
        <p:spPr>
          <a:xfrm>
            <a:off x="10077805" y="4227691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CB4469-2B5A-EF08-D450-E281949244E3}"/>
              </a:ext>
            </a:extLst>
          </p:cNvPr>
          <p:cNvSpPr txBox="1"/>
          <p:nvPr userDrawn="1"/>
        </p:nvSpPr>
        <p:spPr>
          <a:xfrm>
            <a:off x="6985134" y="5667729"/>
            <a:ext cx="2967191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Концепции «Мобильная семья» </a:t>
            </a: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платформы электронной </a:t>
            </a: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коммерции Okeydostavka.ru (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184763-6313-2CE9-0465-927A8A4EDEB8}"/>
              </a:ext>
            </a:extLst>
          </p:cNvPr>
          <p:cNvSpPr txBox="1"/>
          <p:nvPr userDrawn="1"/>
        </p:nvSpPr>
        <p:spPr>
          <a:xfrm>
            <a:off x="6985134" y="5028386"/>
            <a:ext cx="2967191" cy="4957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 для сети </a:t>
            </a: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АЗС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Газпромнефть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CIO)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D358D1-F7A5-28BA-90A8-4C4322173F21}"/>
              </a:ext>
            </a:extLst>
          </p:cNvPr>
          <p:cNvSpPr txBox="1"/>
          <p:nvPr userDrawn="1"/>
        </p:nvSpPr>
        <p:spPr>
          <a:xfrm>
            <a:off x="7673957" y="4254583"/>
            <a:ext cx="2278368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«ПЛАТИНОВАЯ НАГРАДА»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 ГК «О’КЕЙ» (Best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E32A77-D490-5CD8-ED29-90589B5B2CD8}"/>
              </a:ext>
            </a:extLst>
          </p:cNvPr>
          <p:cNvSpPr txBox="1"/>
          <p:nvPr userDrawn="1"/>
        </p:nvSpPr>
        <p:spPr>
          <a:xfrm>
            <a:off x="2099724" y="5757406"/>
            <a:ext cx="2967190" cy="4957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«ТЕХНОЛОГИЧЕСКИЙ СТАРТАП»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экспедитор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AgoraFreight</a:t>
            </a:r>
            <a:b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ООО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Каргобар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(Премия Приоритет)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791E04-E7D0-272F-B573-C13FF9831F77}"/>
              </a:ext>
            </a:extLst>
          </p:cNvPr>
          <p:cNvSpPr txBox="1"/>
          <p:nvPr userDrawn="1"/>
        </p:nvSpPr>
        <p:spPr>
          <a:xfrm>
            <a:off x="7437021" y="2067634"/>
            <a:ext cx="2559485" cy="4957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ЛАУРЕАТ ПРЕМИИ «ЗОЛОТОЙ ЛЕВ»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корпоративной архитектурой банка «Открытие» (Премия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NBJ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A4391E-2277-5615-7D2D-1AB13AA6A3A8}"/>
              </a:ext>
            </a:extLst>
          </p:cNvPr>
          <p:cNvSpPr txBox="1"/>
          <p:nvPr userDrawn="1"/>
        </p:nvSpPr>
        <p:spPr>
          <a:xfrm>
            <a:off x="7234177" y="2706977"/>
            <a:ext cx="2718148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«МОБИЛЬНОЕ ПРИЛОЖЕНИЕ ГОДА»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G-Manager для управляющих заправками сети АЗС «Газпромнефть» </a:t>
            </a: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Leaders-2020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F99611-B12D-EE14-B8F0-35338FCB7807}"/>
              </a:ext>
            </a:extLst>
          </p:cNvPr>
          <p:cNvSpPr txBox="1"/>
          <p:nvPr userDrawn="1"/>
        </p:nvSpPr>
        <p:spPr>
          <a:xfrm>
            <a:off x="2099724" y="3469189"/>
            <a:ext cx="2967190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архитектурой</a:t>
            </a:r>
            <a:b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 в «Открытие Брокер»</a:t>
            </a:r>
            <a:b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846807-51AF-DD7E-B99F-7B47C262CE4A}"/>
              </a:ext>
            </a:extLst>
          </p:cNvPr>
          <p:cNvSpPr txBox="1"/>
          <p:nvPr userDrawn="1"/>
        </p:nvSpPr>
        <p:spPr>
          <a:xfrm>
            <a:off x="2143907" y="2065573"/>
            <a:ext cx="2209833" cy="5965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«Лучшее 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DevOps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решение»</a:t>
            </a:r>
            <a:b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для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S7 Airlines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246AAC-B6C9-1678-52F6-B8719CDB85FF}"/>
              </a:ext>
            </a:extLst>
          </p:cNvPr>
          <p:cNvSpPr txBox="1"/>
          <p:nvPr userDrawn="1"/>
        </p:nvSpPr>
        <p:spPr>
          <a:xfrm>
            <a:off x="2097979" y="4231928"/>
            <a:ext cx="2209833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Leaders Award</a:t>
            </a:r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SMART решение года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 мобильное приложение «О’КЕЙ»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84695D-FDB0-0B3F-6693-25F735470243}"/>
              </a:ext>
            </a:extLst>
          </p:cNvPr>
          <p:cNvSpPr txBox="1"/>
          <p:nvPr userDrawn="1"/>
        </p:nvSpPr>
        <p:spPr>
          <a:xfrm>
            <a:off x="10077805" y="2067634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BABAB9-35EE-7855-6D60-DC1747EC8BDE}"/>
              </a:ext>
            </a:extLst>
          </p:cNvPr>
          <p:cNvSpPr txBox="1"/>
          <p:nvPr userDrawn="1"/>
        </p:nvSpPr>
        <p:spPr>
          <a:xfrm>
            <a:off x="2099725" y="2794649"/>
            <a:ext cx="3058473" cy="541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«ИНФОРМАЦИОННЫЕ ТЕХНОЛОГИИ»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Проект и «Биржа данных»</a:t>
            </a:r>
            <a:b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для НП «ГЛОНАСС»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(Премия Приоритет)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09F92A-886D-A882-6F55-69C37C7D9687}"/>
              </a:ext>
            </a:extLst>
          </p:cNvPr>
          <p:cNvSpPr txBox="1"/>
          <p:nvPr userDrawn="1"/>
        </p:nvSpPr>
        <p:spPr>
          <a:xfrm>
            <a:off x="680649" y="5665668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F0CB84-2873-97F9-7E90-FAF14938B602}"/>
              </a:ext>
            </a:extLst>
          </p:cNvPr>
          <p:cNvSpPr txBox="1"/>
          <p:nvPr userDrawn="1"/>
        </p:nvSpPr>
        <p:spPr>
          <a:xfrm>
            <a:off x="680649" y="4225630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3932A5-2235-858F-8346-BE05C608D0E1}"/>
              </a:ext>
            </a:extLst>
          </p:cNvPr>
          <p:cNvSpPr txBox="1"/>
          <p:nvPr userDrawn="1"/>
        </p:nvSpPr>
        <p:spPr>
          <a:xfrm>
            <a:off x="680649" y="3505611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D4A4BC-1C63-3310-A46C-02B02A7916F2}"/>
              </a:ext>
            </a:extLst>
          </p:cNvPr>
          <p:cNvSpPr txBox="1"/>
          <p:nvPr userDrawn="1"/>
        </p:nvSpPr>
        <p:spPr>
          <a:xfrm>
            <a:off x="680649" y="4945649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55E221B-2353-5A8F-9D3B-384C97BC63E3}"/>
              </a:ext>
            </a:extLst>
          </p:cNvPr>
          <p:cNvSpPr txBox="1"/>
          <p:nvPr userDrawn="1"/>
        </p:nvSpPr>
        <p:spPr>
          <a:xfrm>
            <a:off x="680649" y="2065573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6EE9B9-18C5-6D56-CBB6-62AC44281B8A}"/>
              </a:ext>
            </a:extLst>
          </p:cNvPr>
          <p:cNvSpPr txBox="1"/>
          <p:nvPr userDrawn="1"/>
        </p:nvSpPr>
        <p:spPr>
          <a:xfrm>
            <a:off x="680649" y="2785592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1315A9-9F28-A8DA-225A-2654EA6C7D71}"/>
              </a:ext>
            </a:extLst>
          </p:cNvPr>
          <p:cNvSpPr txBox="1"/>
          <p:nvPr userDrawn="1"/>
        </p:nvSpPr>
        <p:spPr>
          <a:xfrm>
            <a:off x="10077805" y="2787653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2FA194-280E-BFDB-9DDE-3C94D581F592}"/>
              </a:ext>
            </a:extLst>
          </p:cNvPr>
          <p:cNvSpPr txBox="1"/>
          <p:nvPr userDrawn="1"/>
        </p:nvSpPr>
        <p:spPr>
          <a:xfrm>
            <a:off x="2109710" y="4994667"/>
            <a:ext cx="2543878" cy="6301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«ЛУЧШЕЕ РЕШЕНИЕ»</a:t>
            </a: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автоматизации логистического центра «Почты России» в Самаре</a:t>
            </a: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ComNews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Awards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4083278-DFEC-9058-93CE-CC1262A0B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9208" y="2116571"/>
            <a:ext cx="2927814" cy="336708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EF81A61-5DF9-9B8A-12F6-2E031CF868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61364">
            <a:off x="4873481" y="1229404"/>
            <a:ext cx="878743" cy="87874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A8FB085-FF68-ACF3-C704-C1C77E0AA6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980349">
            <a:off x="6491760" y="2725336"/>
            <a:ext cx="478850" cy="47885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7100DDC0-5095-C446-D45C-CF74ED24FB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905149">
            <a:off x="5785644" y="3672959"/>
            <a:ext cx="711117" cy="711117"/>
          </a:xfrm>
          <a:prstGeom prst="rect">
            <a:avLst/>
          </a:prstGeom>
        </p:spPr>
      </p:pic>
      <p:sp>
        <p:nvSpPr>
          <p:cNvPr id="33" name="Номер слайда 5">
            <a:extLst>
              <a:ext uri="{FF2B5EF4-FFF2-40B4-BE49-F238E27FC236}">
                <a16:creationId xmlns:a16="http://schemas.microsoft.com/office/drawing/2014/main" id="{0D52C2D9-ABA7-287E-08B3-CC059E078EB6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11299A-8AB8-49B6-822E-5FC72BEFD991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947577EB-F61F-8F5A-9326-BCA4ECF2AAF7}"/>
              </a:ext>
            </a:extLst>
          </p:cNvPr>
          <p:cNvSpPr txBox="1">
            <a:spLocks/>
          </p:cNvSpPr>
          <p:nvPr userDrawn="1"/>
        </p:nvSpPr>
        <p:spPr>
          <a:xfrm>
            <a:off x="692740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достижения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D04F95-C627-1B1C-FA28-04DF75687869}"/>
              </a:ext>
            </a:extLst>
          </p:cNvPr>
          <p:cNvSpPr txBox="1"/>
          <p:nvPr userDrawn="1"/>
        </p:nvSpPr>
        <p:spPr>
          <a:xfrm>
            <a:off x="7437022" y="1353393"/>
            <a:ext cx="2559485" cy="4957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r"/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«ЛУЧШИЙ ПРОЕКТ»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экосистемы на основе отраслевых цифровых платформ — «</a:t>
            </a:r>
            <a:r>
              <a:rPr lang="ru-RU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Автодата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ComNews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Awards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F23716-12C0-5B80-9A90-A0AF23883720}"/>
              </a:ext>
            </a:extLst>
          </p:cNvPr>
          <p:cNvSpPr txBox="1"/>
          <p:nvPr userDrawn="1"/>
        </p:nvSpPr>
        <p:spPr>
          <a:xfrm>
            <a:off x="10077805" y="1353393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7F36DF-78BA-2403-81D4-C85DC743CB66}"/>
              </a:ext>
            </a:extLst>
          </p:cNvPr>
          <p:cNvSpPr txBox="1"/>
          <p:nvPr userDrawn="1"/>
        </p:nvSpPr>
        <p:spPr>
          <a:xfrm>
            <a:off x="2143907" y="1353393"/>
            <a:ext cx="2209833" cy="5965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r>
              <a:rPr lang="ru-RU" sz="9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«ЛОГИСТИКА ГОДА» </a:t>
            </a:r>
            <a:endParaRPr lang="en-US" sz="9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«Лучшее цифровое решение</a:t>
            </a:r>
            <a:b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логистике» для Почта России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DF1781-F76E-B610-7020-B607C7A61D47}"/>
              </a:ext>
            </a:extLst>
          </p:cNvPr>
          <p:cNvSpPr txBox="1"/>
          <p:nvPr userDrawn="1"/>
        </p:nvSpPr>
        <p:spPr>
          <a:xfrm>
            <a:off x="680649" y="1353393"/>
            <a:ext cx="13321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en-US" sz="2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2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87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B4C85A-E54B-DE10-E332-0B5BCED2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036" y="1558437"/>
            <a:ext cx="847725" cy="666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5E3F108-6EFB-6969-0B98-B0C4DFE9EF27}"/>
              </a:ext>
            </a:extLst>
          </p:cNvPr>
          <p:cNvSpPr txBox="1"/>
          <p:nvPr userDrawn="1"/>
        </p:nvSpPr>
        <p:spPr>
          <a:xfrm>
            <a:off x="540851" y="2718860"/>
            <a:ext cx="1250096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«ЛОГИСТИКА ГОДА» </a:t>
            </a:r>
            <a:endParaRPr lang="en-US" sz="10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«Лучшее цифровое решение</a:t>
            </a:r>
            <a:br>
              <a:rPr lang="ru-RU" sz="1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1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логистике»</a:t>
            </a:r>
            <a:br>
              <a:rPr lang="ru-RU" sz="1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10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для Почта России</a:t>
            </a:r>
            <a:endParaRPr lang="ru-RU" sz="1000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A4C3414-C3D8-F9CF-5CAA-E3AC9DDB1F05}"/>
              </a:ext>
            </a:extLst>
          </p:cNvPr>
          <p:cNvSpPr txBox="1"/>
          <p:nvPr userDrawn="1"/>
        </p:nvSpPr>
        <p:spPr>
          <a:xfrm>
            <a:off x="540851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64ED8B-E0E7-0B7E-00AB-5A9933BAF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6198" y="1558437"/>
            <a:ext cx="847725" cy="66607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ED750D8-2537-26E4-CA5C-BEB8EE192F86}"/>
              </a:ext>
            </a:extLst>
          </p:cNvPr>
          <p:cNvSpPr txBox="1"/>
          <p:nvPr userDrawn="1"/>
        </p:nvSpPr>
        <p:spPr>
          <a:xfrm>
            <a:off x="2185013" y="2718860"/>
            <a:ext cx="1250096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«Лучшее 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DevOps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решение»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S7 Airlines (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B31629-4F24-EC1E-FC6E-F748F590BD05}"/>
              </a:ext>
            </a:extLst>
          </p:cNvPr>
          <p:cNvSpPr txBox="1"/>
          <p:nvPr userDrawn="1"/>
        </p:nvSpPr>
        <p:spPr>
          <a:xfrm>
            <a:off x="2185013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C4BAEAB-B039-15E7-3E21-A6B7680F5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0360" y="1558437"/>
            <a:ext cx="847725" cy="66607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E6841B6-0C5D-D3B2-6145-8AC0ACA88B30}"/>
              </a:ext>
            </a:extLst>
          </p:cNvPr>
          <p:cNvSpPr txBox="1"/>
          <p:nvPr userDrawn="1"/>
        </p:nvSpPr>
        <p:spPr>
          <a:xfrm>
            <a:off x="3685694" y="2718860"/>
            <a:ext cx="1537058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«ИНФОРМАЦИОННЫЕ ТЕХНОЛОГИИ»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«Биржа данных»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НП «ГЛОНАСС» (Премия Приоритет)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B22A61-C453-C871-850B-5A68384107A0}"/>
              </a:ext>
            </a:extLst>
          </p:cNvPr>
          <p:cNvSpPr txBox="1"/>
          <p:nvPr userDrawn="1"/>
        </p:nvSpPr>
        <p:spPr>
          <a:xfrm>
            <a:off x="3829175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3D17136-69FE-E1FA-51A1-7054B753C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4522" y="1558437"/>
            <a:ext cx="847725" cy="66607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0C83C81-518F-34E6-1C36-2F0B807C1195}"/>
              </a:ext>
            </a:extLst>
          </p:cNvPr>
          <p:cNvSpPr txBox="1"/>
          <p:nvPr userDrawn="1"/>
        </p:nvSpPr>
        <p:spPr>
          <a:xfrm>
            <a:off x="5473337" y="2718860"/>
            <a:ext cx="1250096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архитектурой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 в «Открытие Брокер»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9ECAA7-D599-D444-0878-6E266E0B0CC7}"/>
              </a:ext>
            </a:extLst>
          </p:cNvPr>
          <p:cNvSpPr txBox="1"/>
          <p:nvPr userDrawn="1"/>
        </p:nvSpPr>
        <p:spPr>
          <a:xfrm>
            <a:off x="5473337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263B0356-264D-35EF-A16F-669671B59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684" y="1558437"/>
            <a:ext cx="847725" cy="66607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7D2DBE2-38A8-BD93-ED46-5089AB687C19}"/>
              </a:ext>
            </a:extLst>
          </p:cNvPr>
          <p:cNvSpPr txBox="1"/>
          <p:nvPr userDrawn="1"/>
        </p:nvSpPr>
        <p:spPr>
          <a:xfrm>
            <a:off x="7117499" y="2718860"/>
            <a:ext cx="1250096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«DIGITAL LEADERS AWARD»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решение года за мобильное приложение «О’КЕЙ»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C2C74A-6101-66BC-DF5B-9AF6EDB2225B}"/>
              </a:ext>
            </a:extLst>
          </p:cNvPr>
          <p:cNvSpPr txBox="1"/>
          <p:nvPr userDrawn="1"/>
        </p:nvSpPr>
        <p:spPr>
          <a:xfrm>
            <a:off x="7117499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EC0CDC1-87C6-2C12-857D-30D1CEDBF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2846" y="1558437"/>
            <a:ext cx="847725" cy="66607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5E34FB8-65C6-45A9-223F-C4CD564BDF58}"/>
              </a:ext>
            </a:extLst>
          </p:cNvPr>
          <p:cNvSpPr txBox="1"/>
          <p:nvPr userDrawn="1"/>
        </p:nvSpPr>
        <p:spPr>
          <a:xfrm>
            <a:off x="8618180" y="2718860"/>
            <a:ext cx="1537058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«ЛУЧШЕЕ РЕШЕНИЕ»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по автоматизации логистического центра «Почты России»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Самаре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ComNews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Awards) </a:t>
            </a:r>
            <a:endParaRPr lang="ru-RU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70D97F2-0A54-102C-7C4B-D01632331C0A}"/>
              </a:ext>
            </a:extLst>
          </p:cNvPr>
          <p:cNvSpPr txBox="1"/>
          <p:nvPr userDrawn="1"/>
        </p:nvSpPr>
        <p:spPr>
          <a:xfrm>
            <a:off x="8761661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0D286-F3D3-B2FF-F1F0-D2C59B32A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7008" y="1558437"/>
            <a:ext cx="847725" cy="66607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1D1C72C3-E1AC-56AB-CDBC-B47CCC2E4D84}"/>
              </a:ext>
            </a:extLst>
          </p:cNvPr>
          <p:cNvSpPr txBox="1"/>
          <p:nvPr userDrawn="1"/>
        </p:nvSpPr>
        <p:spPr>
          <a:xfrm>
            <a:off x="10324011" y="2718860"/>
            <a:ext cx="1413720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«ТЕХНОЛОГИЧЕСКИЙ СТАРТАП»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экспедитор 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AgoraFreight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ООО «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Каргобар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(Премия Приоритет)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7E3534-5D0D-37D4-F00B-FC0E0A2F6177}"/>
              </a:ext>
            </a:extLst>
          </p:cNvPr>
          <p:cNvSpPr txBox="1"/>
          <p:nvPr userDrawn="1"/>
        </p:nvSpPr>
        <p:spPr>
          <a:xfrm>
            <a:off x="10405823" y="2332001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61FF901-14E3-0D04-2294-0FEB75A0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036" y="4160960"/>
            <a:ext cx="847725" cy="66607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1BD41E3-272A-7F75-060A-737605EA3A61}"/>
              </a:ext>
            </a:extLst>
          </p:cNvPr>
          <p:cNvSpPr txBox="1"/>
          <p:nvPr userDrawn="1"/>
        </p:nvSpPr>
        <p:spPr>
          <a:xfrm>
            <a:off x="487853" y="5321383"/>
            <a:ext cx="1356092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«ЛУЧШИЙ ПРОЕКТ»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экосистемы на основе отраслевых цифровых платформ — «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Автодата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ComNews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Awards</a:t>
            </a:r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2914E18-1F47-E10F-5D15-AFD7BC657B51}"/>
              </a:ext>
            </a:extLst>
          </p:cNvPr>
          <p:cNvSpPr txBox="1"/>
          <p:nvPr userDrawn="1"/>
        </p:nvSpPr>
        <p:spPr>
          <a:xfrm>
            <a:off x="540851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0CE5E4C-4E82-AAD2-DCBC-17FA40E37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6198" y="4160960"/>
            <a:ext cx="847725" cy="66607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52E27AD-7BBF-CFD6-510E-CA37173AE843}"/>
              </a:ext>
            </a:extLst>
          </p:cNvPr>
          <p:cNvSpPr txBox="1"/>
          <p:nvPr userDrawn="1"/>
        </p:nvSpPr>
        <p:spPr>
          <a:xfrm>
            <a:off x="2094530" y="5321383"/>
            <a:ext cx="1431062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ЛАУРЕАТ ПРЕМИИ «ЗОЛОТОЙ ЛЕВ»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управления корпоративной архитектурой банка «Открытие»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(Премия NBJ)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5BA3803-3B5E-10AE-37C8-6B408A8479D2}"/>
              </a:ext>
            </a:extLst>
          </p:cNvPr>
          <p:cNvSpPr txBox="1"/>
          <p:nvPr userDrawn="1"/>
        </p:nvSpPr>
        <p:spPr>
          <a:xfrm>
            <a:off x="2185013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6A7B1D51-6483-A99C-7483-C555F05FD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0360" y="4160960"/>
            <a:ext cx="847725" cy="66607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8FCF35FA-DF8C-C0EF-1C91-AA417C2BB38E}"/>
              </a:ext>
            </a:extLst>
          </p:cNvPr>
          <p:cNvSpPr txBox="1"/>
          <p:nvPr userDrawn="1"/>
        </p:nvSpPr>
        <p:spPr>
          <a:xfrm>
            <a:off x="3659195" y="5321383"/>
            <a:ext cx="1590056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«МОБИЛЬНОЕ ПРИЛОЖЕНИЕ ГОДА»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G-Manager для управляющих заправками сети</a:t>
            </a:r>
            <a:b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АЗС «Газпромнефть»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(Digital Leaders-2020)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9CDEE0-8A97-BEE2-1E17-CE97DEC7EC30}"/>
              </a:ext>
            </a:extLst>
          </p:cNvPr>
          <p:cNvSpPr txBox="1"/>
          <p:nvPr userDrawn="1"/>
        </p:nvSpPr>
        <p:spPr>
          <a:xfrm>
            <a:off x="3829175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8A121A53-931E-CCF7-CFE8-F25391AA0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4522" y="4160960"/>
            <a:ext cx="847725" cy="66607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675FC13-596C-6050-44FB-F18197D484B7}"/>
              </a:ext>
            </a:extLst>
          </p:cNvPr>
          <p:cNvSpPr txBox="1"/>
          <p:nvPr userDrawn="1"/>
        </p:nvSpPr>
        <p:spPr>
          <a:xfrm>
            <a:off x="5382854" y="5321383"/>
            <a:ext cx="1431062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экспедитор 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AgoraFreight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ООО «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Каргобар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8F2B48-5F1B-9F11-4B9C-417C8ACB9421}"/>
              </a:ext>
            </a:extLst>
          </p:cNvPr>
          <p:cNvSpPr txBox="1"/>
          <p:nvPr userDrawn="1"/>
        </p:nvSpPr>
        <p:spPr>
          <a:xfrm>
            <a:off x="5473337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EDDD93E9-111C-200F-B894-8968B57DC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684" y="4160960"/>
            <a:ext cx="847725" cy="66607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C5907F8-D974-FC63-F028-79380A746C45}"/>
              </a:ext>
            </a:extLst>
          </p:cNvPr>
          <p:cNvSpPr txBox="1"/>
          <p:nvPr userDrawn="1"/>
        </p:nvSpPr>
        <p:spPr>
          <a:xfrm>
            <a:off x="7000517" y="5321383"/>
            <a:ext cx="1484060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«ПЛАТИНОВАЯ НАГРАДА»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 ГК «О’КЕЙ» (Best 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awards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522C93E-65BE-00CC-7448-6BCC6ED8A5FC}"/>
              </a:ext>
            </a:extLst>
          </p:cNvPr>
          <p:cNvSpPr txBox="1"/>
          <p:nvPr userDrawn="1"/>
        </p:nvSpPr>
        <p:spPr>
          <a:xfrm>
            <a:off x="7117499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376EB8A-A9E7-2301-6C35-F0AE39939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2846" y="4160960"/>
            <a:ext cx="847725" cy="66607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3106163-587F-5B5F-7AF9-725CF3E41A7E}"/>
              </a:ext>
            </a:extLst>
          </p:cNvPr>
          <p:cNvSpPr txBox="1"/>
          <p:nvPr userDrawn="1"/>
        </p:nvSpPr>
        <p:spPr>
          <a:xfrm>
            <a:off x="8618180" y="5321383"/>
            <a:ext cx="1537058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 для сети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АЗС «Газпромнефть» (Global CIO)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EA51BB-B15B-EA3A-E426-1D8EB56C1728}"/>
              </a:ext>
            </a:extLst>
          </p:cNvPr>
          <p:cNvSpPr txBox="1"/>
          <p:nvPr userDrawn="1"/>
        </p:nvSpPr>
        <p:spPr>
          <a:xfrm>
            <a:off x="8761661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A159C9C0-2C91-1F37-46F3-06E9627864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7008" y="4160960"/>
            <a:ext cx="847725" cy="66607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1E0285A1-B81A-1589-8489-C9AEAFA7330F}"/>
              </a:ext>
            </a:extLst>
          </p:cNvPr>
          <p:cNvSpPr txBox="1"/>
          <p:nvPr userDrawn="1"/>
        </p:nvSpPr>
        <p:spPr>
          <a:xfrm>
            <a:off x="10405823" y="5321383"/>
            <a:ext cx="1250096" cy="93389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 ГОДА»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Концепции «Мобильная семья»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платформы электронной </a:t>
            </a:r>
          </a:p>
          <a:p>
            <a:pPr algn="ctr"/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коммерции Okeydostavka.ru (</a:t>
            </a:r>
            <a:r>
              <a:rPr lang="ru-RU" sz="1000" b="0" dirty="0" err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GlobalCIO</a:t>
            </a:r>
            <a:r>
              <a:rPr lang="ru-RU" sz="1000" b="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F517BF4-E35A-EB8F-27D9-2251A68F25A4}"/>
              </a:ext>
            </a:extLst>
          </p:cNvPr>
          <p:cNvSpPr txBox="1"/>
          <p:nvPr userDrawn="1"/>
        </p:nvSpPr>
        <p:spPr>
          <a:xfrm>
            <a:off x="10405823" y="4934524"/>
            <a:ext cx="1250096" cy="2826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defPPr>
              <a:defRPr lang="ru-RU"/>
            </a:defPPr>
            <a:lvl1pPr>
              <a:defRPr sz="1100">
                <a:latin typeface="Montserrat" panose="00000500000000000000" pitchFamily="2" charset="-52"/>
              </a:defRPr>
            </a:lvl1pPr>
          </a:lstStyle>
          <a:p>
            <a:pPr algn="ctr"/>
            <a:r>
              <a:rPr lang="ru-RU" sz="18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EA9A4DF0-4544-F08F-89B4-E24CFF4C11AA}"/>
              </a:ext>
            </a:extLst>
          </p:cNvPr>
          <p:cNvSpPr txBox="1">
            <a:spLocks/>
          </p:cNvSpPr>
          <p:nvPr userDrawn="1"/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достижения </a:t>
            </a:r>
          </a:p>
        </p:txBody>
      </p:sp>
    </p:spTree>
    <p:extLst>
      <p:ext uri="{BB962C8B-B14F-4D97-AF65-F5344CB8AC3E}">
        <p14:creationId xmlns:p14="http://schemas.microsoft.com/office/powerpoint/2010/main" val="3845294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D5B780-048D-81A3-3F83-2575915AF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077933" y="2111755"/>
            <a:ext cx="1687505" cy="94922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EFE5C-FB4A-6D83-DE34-9F52DC1B9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280123" y="2176819"/>
            <a:ext cx="1870944" cy="89407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D262182-09B4-83EE-220A-DF5BB85F9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671338" y="5096845"/>
            <a:ext cx="1092371" cy="109237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8D38F20-23E6-8CE1-5AE6-2CE0911853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410419" y="3694451"/>
            <a:ext cx="882046" cy="8739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DDBFAE-25A0-B96F-0046-DB1B827EBB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4511595" y="3717004"/>
            <a:ext cx="857946" cy="8688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61DE582-16C6-DEA0-1915-7DA6456BDA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4272664" y="2014006"/>
            <a:ext cx="1219703" cy="121970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8CBE1C9-DF64-1BA5-7544-C5F53F0D83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6072172" y="5060325"/>
            <a:ext cx="1227391" cy="92148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7C5B799-710A-DCB7-20F9-7E240D133DB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2664278" y="3934126"/>
            <a:ext cx="1007383" cy="39707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A1A3630-0706-D297-C621-89B1DC77D96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729508" y="3798764"/>
            <a:ext cx="1482417" cy="62969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D08BC550-8B42-2E11-0DF3-BBED8DEC57D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6110380" y="2452695"/>
            <a:ext cx="1013807" cy="363545"/>
          </a:xfrm>
          <a:prstGeom prst="rect">
            <a:avLst/>
          </a:prstGeom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1BD57B2D-10C3-8AC2-3A3B-161EFD49F7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31132" y="41630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57E419D-7030-52E5-065C-4B26BE10E51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238154" y="53674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DCEEB94-08FD-AAEF-DEB2-358BB8868D2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10139174" y="2610250"/>
            <a:ext cx="1077622" cy="18714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24646F87-7D7D-B1F7-B0E3-FD4928DFAE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10027475" y="5159570"/>
            <a:ext cx="1459968" cy="10949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73ABD89-A235-D044-5F5F-DBDFB70670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4246993" y="5485866"/>
            <a:ext cx="1341894" cy="47466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A368FF0-54C1-DFE9-D44A-3FF2D34BEAF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6035063" y="3943651"/>
            <a:ext cx="1312029" cy="42448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A3A2E8A-2315-CDB8-B6A1-10D08CD6BEB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 bwMode="auto">
          <a:xfrm>
            <a:off x="10177240" y="3698590"/>
            <a:ext cx="1233902" cy="86568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16B06F2-CABA-DDB4-A9D5-29E236FAA27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874623" y="2330286"/>
            <a:ext cx="1070486" cy="55344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D4AF730-D97D-A21E-7EEA-2D331E3ED37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8340967" y="5431786"/>
            <a:ext cx="1065996" cy="57107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6910220-C230-B9F9-865E-6DEB11D34645}"/>
              </a:ext>
            </a:extLst>
          </p:cNvPr>
          <p:cNvSpPr txBox="1"/>
          <p:nvPr userDrawn="1"/>
        </p:nvSpPr>
        <p:spPr bwMode="auto">
          <a:xfrm>
            <a:off x="7831562" y="1520155"/>
            <a:ext cx="2180245" cy="2789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>
            <a:defPPr>
              <a:defRPr lang="ru-RU"/>
            </a:defPPr>
            <a:lvl1pPr algn="ctr">
              <a:defRPr sz="1213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algn="l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ЗАРУБЕЖНЫЙ РЫНОК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E37498-3514-10CE-AE83-555D64E3644E}"/>
              </a:ext>
            </a:extLst>
          </p:cNvPr>
          <p:cNvSpPr txBox="1"/>
          <p:nvPr userDrawn="1"/>
        </p:nvSpPr>
        <p:spPr bwMode="auto">
          <a:xfrm>
            <a:off x="695325" y="1528585"/>
            <a:ext cx="2462275" cy="1866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1213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РОССИЙСКИЙ РЫНОК</a:t>
            </a:r>
            <a:endParaRPr sz="1092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4" name="Прямая соединительная линия 34">
            <a:extLst>
              <a:ext uri="{FF2B5EF4-FFF2-40B4-BE49-F238E27FC236}">
                <a16:creationId xmlns:a16="http://schemas.microsoft.com/office/drawing/2014/main" id="{9EEF7281-E452-52E0-BAF0-FC6133ACFB77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7831562" y="2014006"/>
            <a:ext cx="0" cy="41613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">
            <a:extLst>
              <a:ext uri="{FF2B5EF4-FFF2-40B4-BE49-F238E27FC236}">
                <a16:creationId xmlns:a16="http://schemas.microsoft.com/office/drawing/2014/main" id="{8F285D7E-2E43-422D-5A7F-1CE7B1456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2" b="34414"/>
          <a:stretch/>
        </p:blipFill>
        <p:spPr bwMode="auto">
          <a:xfrm>
            <a:off x="711336" y="5463836"/>
            <a:ext cx="1457983" cy="3763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DDBF3EEC-CDC3-1A82-7120-ECA53C0397DE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011299A-8AB8-49B6-822E-5FC72BEFD991}" type="slidenum">
              <a:rPr lang="ru-RU" sz="110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EF3FBD5E-7BE8-942C-3349-AE1E3734D1ED}"/>
              </a:ext>
            </a:extLst>
          </p:cNvPr>
          <p:cNvSpPr txBox="1">
            <a:spLocks/>
          </p:cNvSpPr>
          <p:nvPr userDrawn="1"/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1" kern="1200" dirty="0">
                <a:solidFill>
                  <a:schemeClr val="accent3"/>
                </a:solidFill>
                <a:latin typeface="Montserrat" panose="00000500000000000000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 доверяют</a:t>
            </a:r>
          </a:p>
        </p:txBody>
      </p:sp>
    </p:spTree>
    <p:extLst>
      <p:ext uri="{BB962C8B-B14F-4D97-AF65-F5344CB8AC3E}">
        <p14:creationId xmlns:p14="http://schemas.microsoft.com/office/powerpoint/2010/main" val="428621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24097D-867A-4592-8EDB-212F2BAF26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400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1AD89F0-D143-B08B-655C-70017C473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4095642"/>
            <a:ext cx="10801352" cy="5961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1F224A-3EEB-9FAB-297A-E098D8795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2563658"/>
            <a:ext cx="10801352" cy="13271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3916-40FD-1EEB-3592-5438E52F1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681038"/>
            <a:ext cx="2106448" cy="42348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F8D5A4-40FF-4A37-89F4-D0E9D6A17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349960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3B270AD-5FA4-4C6D-A4F7-E8040FC39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687417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850F381-DBEA-49F0-B3E1-FBB741A6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6024874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02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1AD89F0-D143-B08B-655C-70017C473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4095642"/>
            <a:ext cx="10801352" cy="5961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1F224A-3EEB-9FAB-297A-E098D8795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2563658"/>
            <a:ext cx="10801352" cy="132716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F8D5A4-40FF-4A37-89F4-D0E9D6A17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349960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33B270AD-5FA4-4C6D-A4F7-E8040FC39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687417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7850F381-DBEA-49F0-B3E1-FBB741A61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6024874"/>
            <a:ext cx="4224338" cy="27214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Email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0CF8E8-6064-451A-ADDC-304C75EE6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4" y="692005"/>
            <a:ext cx="2150427" cy="4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95325" y="1266825"/>
            <a:ext cx="9459912" cy="2644036"/>
          </a:xfrm>
          <a:prstGeom prst="rect">
            <a:avLst/>
          </a:prstGeom>
        </p:spPr>
        <p:txBody>
          <a:bodyPr anchor="b"/>
          <a:lstStyle>
            <a:lvl1pPr algn="l">
              <a:defRPr sz="16600" b="0">
                <a:ln w="28575">
                  <a:solidFill>
                    <a:schemeClr val="accent3"/>
                  </a:solidFill>
                </a:ln>
                <a:noFill/>
                <a:latin typeface="Montserrat ExtraBold" panose="00000900000000000000" pitchFamily="2" charset="-52"/>
              </a:defRPr>
            </a:lvl1pPr>
          </a:lstStyle>
          <a:p>
            <a:r>
              <a:rPr lang="ru-RU" dirty="0"/>
              <a:t>1.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95324" y="4045430"/>
            <a:ext cx="9459913" cy="212994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br>
              <a:rPr lang="ru-RU" dirty="0"/>
            </a:br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C3EA1-42EE-4CFE-B576-F64C24ED8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9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orient="horz" pos="246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аттерн 2.jpg" descr="Паттерн 2.jpg"/>
          <p:cNvPicPr>
            <a:picLocks noChangeAspect="1"/>
          </p:cNvPicPr>
          <p:nvPr userDrawn="1"/>
        </p:nvPicPr>
        <p:blipFill rotWithShape="1">
          <a:blip r:embed="rId2"/>
          <a:srcRect l="30785"/>
          <a:stretch>
            <a:fillRect/>
          </a:stretch>
        </p:blipFill>
        <p:spPr>
          <a:xfrm flipH="1">
            <a:off x="4055232" y="0"/>
            <a:ext cx="8136768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C1F224A-3EEB-9FAB-297A-E098D8795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2497126"/>
            <a:ext cx="9459914" cy="13271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3600" b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Спасибо!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3916-40FD-1EEB-3592-5438E52F1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213" y="681038"/>
            <a:ext cx="2267895" cy="423480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FFE8493-BE4B-0248-793D-62B0801E8B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5086349"/>
            <a:ext cx="4052888" cy="10890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50000"/>
              </a:lnSpc>
              <a:buNone/>
              <a:defRPr sz="12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Имя Фамилия</a:t>
            </a:r>
          </a:p>
          <a:p>
            <a:r>
              <a:rPr lang="ru-RU" dirty="0"/>
              <a:t>Должность</a:t>
            </a:r>
          </a:p>
          <a:p>
            <a:r>
              <a:rPr lang="ru-RU" dirty="0" err="1"/>
              <a:t>Рексофт</a:t>
            </a:r>
            <a:endParaRPr lang="en-US" dirty="0"/>
          </a:p>
          <a:p>
            <a:br>
              <a:rPr lang="ru-RU" dirty="0"/>
            </a:br>
            <a:br>
              <a:rPr lang="ru-RU" dirty="0"/>
            </a:br>
            <a:r>
              <a:rPr lang="ru-RU" dirty="0"/>
              <a:t>+7 905 000-00-00</a:t>
            </a:r>
          </a:p>
          <a:p>
            <a:r>
              <a:rPr lang="en-US" dirty="0" err="1"/>
              <a:t>reksoft</a:t>
            </a:r>
            <a:r>
              <a:rPr lang="ru-RU" dirty="0"/>
              <a:t>@reksoft.ru</a:t>
            </a:r>
          </a:p>
        </p:txBody>
      </p:sp>
    </p:spTree>
    <p:extLst>
      <p:ext uri="{BB962C8B-B14F-4D97-AF65-F5344CB8AC3E}">
        <p14:creationId xmlns:p14="http://schemas.microsoft.com/office/powerpoint/2010/main" val="36687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84D81E2-8A84-B064-C6BA-C43F5A1F2E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4415" y="1741484"/>
            <a:ext cx="10821785" cy="4433891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E2909-6D5B-4CD1-853B-8A5121D4F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E7D074-AF04-4410-9035-9EF42F91BCCF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84415" y="1905000"/>
            <a:ext cx="541158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57220D8-ACF2-9777-9C93-63EBABD0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684000"/>
            <a:ext cx="8956384" cy="5810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F044415-9390-E5CE-F76F-97231823A1A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95327" y="1570464"/>
            <a:ext cx="5400674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4D30B25-9412-C20F-3384-30DEF407496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1570464"/>
            <a:ext cx="5411585" cy="210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200" b="1">
                <a:solidFill>
                  <a:schemeClr val="bg1"/>
                </a:solidFill>
                <a:latin typeface="Montserrat" panose="00000500000000000000" pitchFamily="2" charset="-52"/>
              </a:defRPr>
            </a:lvl2pPr>
            <a:lvl3pPr marL="914400" indent="0">
              <a:buFontTx/>
              <a:buNone/>
              <a:defRPr sz="1100" b="1">
                <a:solidFill>
                  <a:schemeClr val="bg1"/>
                </a:solidFill>
                <a:latin typeface="Montserrat" panose="00000500000000000000" pitchFamily="2" charset="-52"/>
              </a:defRPr>
            </a:lvl3pPr>
            <a:lvl4pPr marL="13716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4pPr>
            <a:lvl5pPr marL="1828800" indent="0">
              <a:buFontTx/>
              <a:buNone/>
              <a:defRPr sz="1050" b="1">
                <a:solidFill>
                  <a:schemeClr val="bg1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6A8529F-130F-537A-E410-83E37051DB5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96000" y="1905000"/>
            <a:ext cx="5411585" cy="427037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Montserrat" panose="00000500000000000000" pitchFamily="2" charset="-52"/>
              <a:buChar char="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2"/>
              </a:buClr>
              <a:buSzPct val="125000"/>
              <a:buFont typeface="Montserrat" panose="00000500000000000000" pitchFamily="2" charset="-52"/>
              <a:buChar char="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6FEA8D-A42E-447A-A50C-23811A182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5580" y="739654"/>
            <a:ext cx="1324240" cy="247273"/>
          </a:xfrm>
          <a:prstGeom prst="rect">
            <a:avLst/>
          </a:prstGeom>
        </p:spPr>
      </p:pic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82F199B-3884-4CFE-AF01-DFA11F235CED}"/>
              </a:ext>
            </a:extLst>
          </p:cNvPr>
          <p:cNvSpPr txBox="1"/>
          <p:nvPr userDrawn="1"/>
        </p:nvSpPr>
        <p:spPr>
          <a:xfrm>
            <a:off x="11506200" y="6175375"/>
            <a:ext cx="685800" cy="6826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011299A-8AB8-49B6-822E-5FC72BEFD991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096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9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9" r:id="rId2"/>
    <p:sldLayoutId id="2147483753" r:id="rId3"/>
    <p:sldLayoutId id="2147483750" r:id="rId4"/>
    <p:sldLayoutId id="2147483752" r:id="rId5"/>
    <p:sldLayoutId id="2147483727" r:id="rId6"/>
    <p:sldLayoutId id="2147483731" r:id="rId7"/>
    <p:sldLayoutId id="2147483654" r:id="rId8"/>
    <p:sldLayoutId id="2147483711" r:id="rId9"/>
    <p:sldLayoutId id="2147483710" r:id="rId10"/>
    <p:sldLayoutId id="2147483721" r:id="rId11"/>
    <p:sldLayoutId id="2147483707" r:id="rId12"/>
    <p:sldLayoutId id="2147483708" r:id="rId13"/>
    <p:sldLayoutId id="2147483709" r:id="rId14"/>
    <p:sldLayoutId id="2147483735" r:id="rId15"/>
    <p:sldLayoutId id="2147483722" r:id="rId16"/>
    <p:sldLayoutId id="2147483746" r:id="rId17"/>
    <p:sldLayoutId id="2147483736" r:id="rId18"/>
    <p:sldLayoutId id="2147483718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39" r:id="rId25"/>
    <p:sldLayoutId id="2147483696" r:id="rId26"/>
    <p:sldLayoutId id="2147483748" r:id="rId27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dirty="0">
          <a:solidFill>
            <a:schemeClr val="accent3"/>
          </a:solidFill>
          <a:latin typeface="Montserrat" panose="00000500000000000000" pitchFamily="2" charset="-52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25000"/>
        <a:buFont typeface="montserrat" panose="00000500000000000000" pitchFamily="2" charset="-52"/>
        <a:buChar char="▶"/>
        <a:defRPr sz="16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25000"/>
        <a:buFont typeface="montserrat" panose="00000500000000000000" pitchFamily="2" charset="-52"/>
        <a:buChar char="▶"/>
        <a:defRPr sz="14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25000"/>
        <a:buFont typeface="montserrat" panose="00000500000000000000" pitchFamily="2" charset="-52"/>
        <a:buChar char="▶"/>
        <a:defRPr sz="12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25000"/>
        <a:buFont typeface="montserrat" panose="00000500000000000000" pitchFamily="2" charset="-52"/>
        <a:buChar char="▶"/>
        <a:defRPr sz="11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25000"/>
        <a:buFont typeface="montserrat" panose="00000500000000000000" pitchFamily="2" charset="-52"/>
        <a:buChar char="▶"/>
        <a:defRPr sz="11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1" userDrawn="1">
          <p15:clr>
            <a:srgbClr val="F26B43"/>
          </p15:clr>
        </p15:guide>
        <p15:guide id="5" orient="horz" pos="429" userDrawn="1">
          <p15:clr>
            <a:srgbClr val="F26B43"/>
          </p15:clr>
        </p15:guide>
        <p15:guide id="6" orient="horz" pos="3890" userDrawn="1">
          <p15:clr>
            <a:srgbClr val="F26B43"/>
          </p15:clr>
        </p15:guide>
        <p15:guide id="7" orient="horz" pos="798" userDrawn="1">
          <p15:clr>
            <a:srgbClr val="F26B43"/>
          </p15:clr>
        </p15:guide>
        <p15:guide id="8" pos="5541" userDrawn="1">
          <p15:clr>
            <a:srgbClr val="F26B43"/>
          </p15:clr>
        </p15:guide>
        <p15:guide id="9" pos="2139" userDrawn="1">
          <p15:clr>
            <a:srgbClr val="F26B43"/>
          </p15:clr>
        </p15:guide>
        <p15:guide id="10" pos="4686" userDrawn="1">
          <p15:clr>
            <a:srgbClr val="F26B43"/>
          </p15:clr>
        </p15:guide>
        <p15:guide id="11" pos="6397" userDrawn="1">
          <p15:clr>
            <a:srgbClr val="F26B43"/>
          </p15:clr>
        </p15:guide>
        <p15:guide id="12" pos="1285" userDrawn="1">
          <p15:clr>
            <a:srgbClr val="F26B43"/>
          </p15:clr>
        </p15:guide>
        <p15:guide id="13" pos="29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BB1440-E994-2A05-1E32-1C67DDAC148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3976" y="681038"/>
            <a:ext cx="1482224" cy="2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3" r:id="rId3"/>
    <p:sldLayoutId id="2147483740" r:id="rId4"/>
    <p:sldLayoutId id="2147483744" r:id="rId5"/>
    <p:sldLayoutId id="2147483745" r:id="rId6"/>
    <p:sldLayoutId id="2147483734" r:id="rId7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dirty="0">
          <a:solidFill>
            <a:schemeClr val="accent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16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b="0" kern="1200">
          <a:ln>
            <a:noFill/>
          </a:ln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1" userDrawn="1">
          <p15:clr>
            <a:srgbClr val="F26B43"/>
          </p15:clr>
        </p15:guide>
        <p15:guide id="5" orient="horz" pos="429" userDrawn="1">
          <p15:clr>
            <a:srgbClr val="F26B43"/>
          </p15:clr>
        </p15:guide>
        <p15:guide id="6" orient="horz" pos="3890" userDrawn="1">
          <p15:clr>
            <a:srgbClr val="F26B43"/>
          </p15:clr>
        </p15:guide>
        <p15:guide id="7" orient="horz" pos="798" userDrawn="1">
          <p15:clr>
            <a:srgbClr val="F26B43"/>
          </p15:clr>
        </p15:guide>
        <p15:guide id="8" pos="5541" userDrawn="1">
          <p15:clr>
            <a:srgbClr val="F26B43"/>
          </p15:clr>
        </p15:guide>
        <p15:guide id="9" pos="2139" userDrawn="1">
          <p15:clr>
            <a:srgbClr val="F26B43"/>
          </p15:clr>
        </p15:guide>
        <p15:guide id="10" pos="4686" userDrawn="1">
          <p15:clr>
            <a:srgbClr val="F26B43"/>
          </p15:clr>
        </p15:guide>
        <p15:guide id="11" pos="6397" userDrawn="1">
          <p15:clr>
            <a:srgbClr val="F26B43"/>
          </p15:clr>
        </p15:guide>
        <p15:guide id="12" pos="1285" userDrawn="1">
          <p15:clr>
            <a:srgbClr val="F26B43"/>
          </p15:clr>
        </p15:guide>
        <p15:guide id="13" pos="29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07F015-BD66-D582-BF29-AF7CB1E7D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2563658"/>
            <a:ext cx="7499552" cy="1612102"/>
          </a:xfrm>
        </p:spPr>
        <p:txBody>
          <a:bodyPr/>
          <a:lstStyle/>
          <a:p>
            <a:r>
              <a:rPr lang="ru-RU" dirty="0"/>
              <a:t>Технологии и инструменты,</a:t>
            </a:r>
            <a:br>
              <a:rPr lang="en-US" dirty="0"/>
            </a:br>
            <a:r>
              <a:rPr lang="ru-RU" dirty="0"/>
              <a:t>способные обеспечить максимальную продуктивность и развитие сотрудников</a:t>
            </a:r>
            <a:endParaRPr lang="en-US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6464E55-C463-433A-9E96-4C4A20FA37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BCFF070-D03A-482E-BF67-ADD6309ACB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C9E72A5D-25FB-43E0-A3C2-690A88A05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5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99472FB-3A99-4D54-B806-F371588C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Спикеры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639DECD5-65B0-4D3E-B9C8-762E455B4261}"/>
              </a:ext>
            </a:extLst>
          </p:cNvPr>
          <p:cNvSpPr/>
          <p:nvPr/>
        </p:nvSpPr>
        <p:spPr bwMode="auto">
          <a:xfrm>
            <a:off x="810879" y="4449890"/>
            <a:ext cx="3402305" cy="143004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Леонид </a:t>
            </a:r>
            <a:r>
              <a:rPr lang="ru-RU" sz="2000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Казарцев</a:t>
            </a:r>
            <a:endParaRPr lang="ru-RU" sz="2000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регионального подразделения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компаний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Рексофт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0F8533-6241-4DF2-B741-9DABFC93A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10879" y="1706262"/>
            <a:ext cx="2343026" cy="2343026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8" name="Объект 4">
            <a:extLst>
              <a:ext uri="{FF2B5EF4-FFF2-40B4-BE49-F238E27FC236}">
                <a16:creationId xmlns:a16="http://schemas.microsoft.com/office/drawing/2014/main" id="{08F92207-FFE8-4AA5-977D-2CECB8568C05}"/>
              </a:ext>
            </a:extLst>
          </p:cNvPr>
          <p:cNvSpPr/>
          <p:nvPr/>
        </p:nvSpPr>
        <p:spPr bwMode="auto">
          <a:xfrm>
            <a:off x="4706816" y="4449890"/>
            <a:ext cx="3101364" cy="143004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Савелий Бондаренко</a:t>
            </a:r>
          </a:p>
          <a:p>
            <a:pPr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Frontend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компаний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Рексофт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4">
            <a:extLst>
              <a:ext uri="{FF2B5EF4-FFF2-40B4-BE49-F238E27FC236}">
                <a16:creationId xmlns:a16="http://schemas.microsoft.com/office/drawing/2014/main" id="{237CCF56-2B56-405E-AE0C-A17933B0C65B}"/>
              </a:ext>
            </a:extLst>
          </p:cNvPr>
          <p:cNvSpPr/>
          <p:nvPr/>
        </p:nvSpPr>
        <p:spPr bwMode="auto">
          <a:xfrm>
            <a:off x="8602753" y="4449890"/>
            <a:ext cx="3101364" cy="143004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sz="20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Зураб Белый</a:t>
            </a:r>
          </a:p>
          <a:p>
            <a:pPr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компаний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Рексофт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pc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6586691-82A3-4AF0-96E4-3DE76B08E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2" t="225" r="5767" b="14433"/>
          <a:stretch/>
        </p:blipFill>
        <p:spPr>
          <a:xfrm>
            <a:off x="4706816" y="1706262"/>
            <a:ext cx="2343026" cy="2343026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D3CA0D-EFA3-4196-A9C7-D4B1E2AB6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8602753" y="1706262"/>
            <a:ext cx="2361943" cy="2361943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52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E84CA68-8A2B-4C34-ADA2-9F07CD148EA3}"/>
              </a:ext>
            </a:extLst>
          </p:cNvPr>
          <p:cNvGrpSpPr/>
          <p:nvPr/>
        </p:nvGrpSpPr>
        <p:grpSpPr>
          <a:xfrm>
            <a:off x="-6411" y="0"/>
            <a:ext cx="12198411" cy="6858000"/>
            <a:chOff x="-6411" y="-1420008"/>
            <a:chExt cx="12198411" cy="68580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A579969-6DB4-47B2-BC14-7F576D31FF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-6411" y="-1420008"/>
              <a:ext cx="12192000" cy="6858000"/>
            </a:xfrm>
            <a:prstGeom prst="rect">
              <a:avLst/>
            </a:prstGeom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DFE9F44-D098-4AC6-8826-9148B616E45C}"/>
                </a:ext>
              </a:extLst>
            </p:cNvPr>
            <p:cNvSpPr/>
            <p:nvPr/>
          </p:nvSpPr>
          <p:spPr>
            <a:xfrm>
              <a:off x="0" y="-1420008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0000">
                  <a:schemeClr val="accent6">
                    <a:lumMod val="50000"/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B6123CF-CE74-4CD2-B9A4-84E4C2D4210A}"/>
              </a:ext>
            </a:extLst>
          </p:cNvPr>
          <p:cNvGrpSpPr/>
          <p:nvPr/>
        </p:nvGrpSpPr>
        <p:grpSpPr>
          <a:xfrm>
            <a:off x="1493225" y="1540428"/>
            <a:ext cx="9205550" cy="5317572"/>
            <a:chOff x="1493225" y="1540428"/>
            <a:chExt cx="9205550" cy="53175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FCF4267-706E-400F-B809-8DBD964AB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225" y="1540428"/>
              <a:ext cx="9205550" cy="5317572"/>
            </a:xfrm>
            <a:prstGeom prst="rect">
              <a:avLst/>
            </a:prstGeom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36D4032C-EDF7-429F-A0C2-282EFE9EF18E}"/>
                </a:ext>
              </a:extLst>
            </p:cNvPr>
            <p:cNvSpPr/>
            <p:nvPr/>
          </p:nvSpPr>
          <p:spPr>
            <a:xfrm>
              <a:off x="2592729" y="1805651"/>
              <a:ext cx="7002684" cy="4456253"/>
            </a:xfrm>
            <a:prstGeom prst="roundRect">
              <a:avLst>
                <a:gd name="adj" fmla="val 1072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71503591-7416-1D14-0947-FFB8BB7C0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39" y="672568"/>
            <a:ext cx="1488441" cy="287552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D1CEF26F-BFA8-44B3-882A-E6B587E20A95}"/>
              </a:ext>
            </a:extLst>
          </p:cNvPr>
          <p:cNvSpPr/>
          <p:nvPr/>
        </p:nvSpPr>
        <p:spPr bwMode="auto">
          <a:xfrm>
            <a:off x="3704899" y="3429000"/>
            <a:ext cx="4782201" cy="238936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1214997">
              <a:lnSpc>
                <a:spcPct val="90000"/>
              </a:lnSpc>
              <a:spcBef>
                <a:spcPts val="1329"/>
              </a:spcBef>
              <a:buClr>
                <a:srgbClr val="1461BD"/>
              </a:buClr>
              <a:buSzPct val="125000"/>
              <a:defRPr/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Единое</a:t>
            </a:r>
            <a:b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информационное</a:t>
            </a:r>
            <a:b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пространство</a:t>
            </a:r>
            <a:endParaRPr sz="2800" spc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B629C0D-2741-4072-AD6E-73FE3BFB9900}"/>
              </a:ext>
            </a:extLst>
          </p:cNvPr>
          <p:cNvGrpSpPr/>
          <p:nvPr/>
        </p:nvGrpSpPr>
        <p:grpSpPr>
          <a:xfrm>
            <a:off x="4865225" y="2207744"/>
            <a:ext cx="2461550" cy="607334"/>
            <a:chOff x="4865225" y="2167013"/>
            <a:chExt cx="2461550" cy="607334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5A3B8723-D710-457D-AAE9-43B9D144A7D0}"/>
                </a:ext>
              </a:extLst>
            </p:cNvPr>
            <p:cNvSpPr/>
            <p:nvPr/>
          </p:nvSpPr>
          <p:spPr>
            <a:xfrm>
              <a:off x="4865225" y="2167013"/>
              <a:ext cx="2461550" cy="60733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6CF21A-2AED-40BD-9D20-3EC140C70428}"/>
                </a:ext>
              </a:extLst>
            </p:cNvPr>
            <p:cNvSpPr txBox="1"/>
            <p:nvPr/>
          </p:nvSpPr>
          <p:spPr>
            <a:xfrm>
              <a:off x="5001138" y="2170873"/>
              <a:ext cx="21769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Матрица</a:t>
              </a:r>
              <a:br>
                <a:rPr lang="en-US" sz="16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6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компетенций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3D5CE9D-9C0A-43C9-976E-0F9DB5EB7176}"/>
              </a:ext>
            </a:extLst>
          </p:cNvPr>
          <p:cNvGrpSpPr/>
          <p:nvPr/>
        </p:nvGrpSpPr>
        <p:grpSpPr>
          <a:xfrm>
            <a:off x="2892631" y="4785940"/>
            <a:ext cx="1640987" cy="607334"/>
            <a:chOff x="2892631" y="3245857"/>
            <a:chExt cx="1640987" cy="60733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9B907A46-CEFB-4E40-B346-80270942F830}"/>
                </a:ext>
              </a:extLst>
            </p:cNvPr>
            <p:cNvSpPr/>
            <p:nvPr/>
          </p:nvSpPr>
          <p:spPr>
            <a:xfrm>
              <a:off x="2892631" y="3245857"/>
              <a:ext cx="1640987" cy="60733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F33F67-62E8-4308-99E7-967307DD2420}"/>
                </a:ext>
              </a:extLst>
            </p:cNvPr>
            <p:cNvSpPr txBox="1"/>
            <p:nvPr/>
          </p:nvSpPr>
          <p:spPr>
            <a:xfrm>
              <a:off x="3281938" y="3364858"/>
              <a:ext cx="862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ИПР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5528973-5C24-4F28-B854-A8C21B7BCC93}"/>
              </a:ext>
            </a:extLst>
          </p:cNvPr>
          <p:cNvGrpSpPr/>
          <p:nvPr/>
        </p:nvGrpSpPr>
        <p:grpSpPr>
          <a:xfrm>
            <a:off x="7475509" y="4785940"/>
            <a:ext cx="1869008" cy="607334"/>
            <a:chOff x="7475509" y="3245857"/>
            <a:chExt cx="1869008" cy="60733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F9C6A9FC-ED85-40F1-AC0F-D33BC7D3FA0E}"/>
                </a:ext>
              </a:extLst>
            </p:cNvPr>
            <p:cNvSpPr/>
            <p:nvPr/>
          </p:nvSpPr>
          <p:spPr>
            <a:xfrm>
              <a:off x="7589520" y="3245857"/>
              <a:ext cx="1640987" cy="60733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8744E7-CAA6-4A90-AE0A-6BFB60B4DF2E}"/>
                </a:ext>
              </a:extLst>
            </p:cNvPr>
            <p:cNvSpPr txBox="1"/>
            <p:nvPr/>
          </p:nvSpPr>
          <p:spPr>
            <a:xfrm>
              <a:off x="7475509" y="3374761"/>
              <a:ext cx="1869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тренинг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2B72B-8DE9-4270-98FB-FCC394C650FC}"/>
              </a:ext>
            </a:extLst>
          </p:cNvPr>
          <p:cNvGrpSpPr/>
          <p:nvPr/>
        </p:nvGrpSpPr>
        <p:grpSpPr>
          <a:xfrm>
            <a:off x="7082352" y="3037587"/>
            <a:ext cx="2148155" cy="607334"/>
            <a:chOff x="7082352" y="5143615"/>
            <a:chExt cx="2148155" cy="607334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F6AF64CD-9E18-4EF6-9AB8-816F848637F3}"/>
                </a:ext>
              </a:extLst>
            </p:cNvPr>
            <p:cNvSpPr/>
            <p:nvPr/>
          </p:nvSpPr>
          <p:spPr>
            <a:xfrm>
              <a:off x="7082352" y="5143615"/>
              <a:ext cx="2148155" cy="60733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26B9E9-DBA8-4915-AB7C-96356A1393A3}"/>
                </a:ext>
              </a:extLst>
            </p:cNvPr>
            <p:cNvSpPr txBox="1"/>
            <p:nvPr/>
          </p:nvSpPr>
          <p:spPr>
            <a:xfrm>
              <a:off x="7220038" y="5282425"/>
              <a:ext cx="1869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cap="all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обучение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5093F6D-6202-4E49-8E4D-6C2DBAC69C99}"/>
              </a:ext>
            </a:extLst>
          </p:cNvPr>
          <p:cNvGrpSpPr/>
          <p:nvPr/>
        </p:nvGrpSpPr>
        <p:grpSpPr>
          <a:xfrm>
            <a:off x="2886220" y="3037587"/>
            <a:ext cx="2154566" cy="607334"/>
            <a:chOff x="2886220" y="5143615"/>
            <a:chExt cx="2154566" cy="607334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DCA85C65-788E-4BBB-B1DA-D59363A7E82D}"/>
                </a:ext>
              </a:extLst>
            </p:cNvPr>
            <p:cNvSpPr/>
            <p:nvPr/>
          </p:nvSpPr>
          <p:spPr>
            <a:xfrm>
              <a:off x="2892631" y="5143615"/>
              <a:ext cx="2148155" cy="60733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8D844C-F6F4-4B85-9B78-A46D8F92FD9B}"/>
                </a:ext>
              </a:extLst>
            </p:cNvPr>
            <p:cNvSpPr txBox="1"/>
            <p:nvPr/>
          </p:nvSpPr>
          <p:spPr>
            <a:xfrm>
              <a:off x="2886220" y="5271985"/>
              <a:ext cx="214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cap="all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ассессмент</a:t>
              </a:r>
              <a:endParaRPr lang="ru-RU" sz="16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82A29BB-7CE0-4B57-8DD4-7B9593A2121D}"/>
              </a:ext>
            </a:extLst>
          </p:cNvPr>
          <p:cNvGrpSpPr/>
          <p:nvPr/>
        </p:nvGrpSpPr>
        <p:grpSpPr>
          <a:xfrm>
            <a:off x="4865225" y="5261670"/>
            <a:ext cx="2461550" cy="607334"/>
            <a:chOff x="4865225" y="2167013"/>
            <a:chExt cx="2461550" cy="607334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4565029F-C53B-4BF7-A7BC-8A8779D46800}"/>
                </a:ext>
              </a:extLst>
            </p:cNvPr>
            <p:cNvSpPr/>
            <p:nvPr/>
          </p:nvSpPr>
          <p:spPr>
            <a:xfrm>
              <a:off x="4865225" y="2167013"/>
              <a:ext cx="2461550" cy="60733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9EA7F7-1A44-4117-9E1D-BC8B5CF6502C}"/>
                </a:ext>
              </a:extLst>
            </p:cNvPr>
            <p:cNvSpPr txBox="1"/>
            <p:nvPr/>
          </p:nvSpPr>
          <p:spPr>
            <a:xfrm>
              <a:off x="5001138" y="2301403"/>
              <a:ext cx="2176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cap="all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Коммьюнити</a:t>
              </a:r>
              <a:endParaRPr lang="ru-RU" sz="16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4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</a:t>
            </a: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09437" y="1130346"/>
            <a:ext cx="8573125" cy="50436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Раздел Матрица компетенций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09800" y="1198865"/>
            <a:ext cx="7975600" cy="51052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Раздел Индивидуальный План развития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95500" y="1385818"/>
            <a:ext cx="7772400" cy="47881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FE9F44-D098-4AC6-8826-9148B616E4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41000">
                <a:schemeClr val="tx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71503591-7416-1D14-0947-FFB8BB7C0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39" y="672568"/>
            <a:ext cx="1488441" cy="2875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F463BD-EA6F-4FE0-81FB-91523E4F8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2353" y="1616070"/>
            <a:ext cx="4465320" cy="30626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169ED7-1D5B-429A-98ED-3E8466508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7716" y="1737360"/>
            <a:ext cx="3550920" cy="3550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12BA3E-1631-40AA-8B58-30173638B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258" y="4984755"/>
            <a:ext cx="5029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Шаблон">
  <a:themeElements>
    <a:clrScheme name="Рексофт">
      <a:dk1>
        <a:sysClr val="windowText" lastClr="000000"/>
      </a:dk1>
      <a:lt1>
        <a:sysClr val="window" lastClr="FFFFFF"/>
      </a:lt1>
      <a:dk2>
        <a:srgbClr val="44546A"/>
      </a:dk2>
      <a:lt2>
        <a:srgbClr val="D5D5D5"/>
      </a:lt2>
      <a:accent1>
        <a:srgbClr val="59B8A1"/>
      </a:accent1>
      <a:accent2>
        <a:srgbClr val="1461BD"/>
      </a:accent2>
      <a:accent3>
        <a:srgbClr val="1B2F53"/>
      </a:accent3>
      <a:accent4>
        <a:srgbClr val="98CCF8"/>
      </a:accent4>
      <a:accent5>
        <a:srgbClr val="306456"/>
      </a:accent5>
      <a:accent6>
        <a:srgbClr val="D02F28"/>
      </a:accent6>
      <a:hlink>
        <a:srgbClr val="59B8A1"/>
      </a:hlink>
      <a:folHlink>
        <a:srgbClr val="1B2F53"/>
      </a:folHlink>
    </a:clrScheme>
    <a:fontScheme name="Reksoft_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О компании">
  <a:themeElements>
    <a:clrScheme name="Rek">
      <a:dk1>
        <a:sysClr val="windowText" lastClr="000000"/>
      </a:dk1>
      <a:lt1>
        <a:sysClr val="window" lastClr="FFFFFF"/>
      </a:lt1>
      <a:dk2>
        <a:srgbClr val="44546A"/>
      </a:dk2>
      <a:lt2>
        <a:srgbClr val="D5D5D5"/>
      </a:lt2>
      <a:accent1>
        <a:srgbClr val="D02F28"/>
      </a:accent1>
      <a:accent2>
        <a:srgbClr val="1461BD"/>
      </a:accent2>
      <a:accent3>
        <a:srgbClr val="1B2F53"/>
      </a:accent3>
      <a:accent4>
        <a:srgbClr val="98CCF8"/>
      </a:accent4>
      <a:accent5>
        <a:srgbClr val="306456"/>
      </a:accent5>
      <a:accent6>
        <a:srgbClr val="59B8A1"/>
      </a:accent6>
      <a:hlink>
        <a:srgbClr val="1461BD"/>
      </a:hlink>
      <a:folHlink>
        <a:srgbClr val="1B2F53"/>
      </a:folHlink>
    </a:clrScheme>
    <a:fontScheme name="Reksoft_W-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82F44DB866A44A6F2A7ED32F8E368" ma:contentTypeVersion="23" ma:contentTypeDescription="Create a new document." ma:contentTypeScope="" ma:versionID="16620206e7d9a45140ac26f378a68941">
  <xsd:schema xmlns:xsd="http://www.w3.org/2001/XMLSchema" xmlns:xs="http://www.w3.org/2001/XMLSchema" xmlns:p="http://schemas.microsoft.com/office/2006/metadata/properties" xmlns:ns1="http://schemas.microsoft.com/sharepoint/v3" xmlns:ns2="8b80a44c-0884-4712-9974-06a9729e11f5" targetNamespace="http://schemas.microsoft.com/office/2006/metadata/properties" ma:root="true" ma:fieldsID="0e79803adbc4bfe9eb9b165c690c20d6" ns1:_="" ns2:_="">
    <xsd:import namespace="http://schemas.microsoft.com/sharepoint/v3"/>
    <xsd:import namespace="8b80a44c-0884-4712-9974-06a9729e11f5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Responsible_x0020_Person"/>
                <xsd:element ref="ns2:Usage_x0020_Rights" minOccurs="0"/>
                <xsd:element ref="ns1:V3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" nillable="true" ma:displayName="Language" ma:default="English" ma:format="Dropdown" ma:internalName="Language" ma:readOnly="false">
      <xsd:simpleType>
        <xsd:restriction base="dms:Choice">
          <xsd:enumeration value="English"/>
          <xsd:enumeration value="Russian"/>
        </xsd:restriction>
      </xsd:simpleType>
    </xsd:element>
    <xsd:element name="V3Comments" ma:index="5" nillable="true" ma:displayName="Append-Only Comments" ma:internalName="V3Comme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0a44c-0884-4712-9974-06a9729e11f5" elementFormDefault="qualified">
    <xsd:import namespace="http://schemas.microsoft.com/office/2006/documentManagement/types"/>
    <xsd:import namespace="http://schemas.microsoft.com/office/infopath/2007/PartnerControls"/>
    <xsd:element name="Responsible_x0020_Person" ma:index="3" ma:displayName="Responsible Person" ma:list="UserInfo" ma:SharePointGroup="466" ma:internalName="Responsible_x0020_Perso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age_x0020_Rights" ma:index="4" nillable="true" ma:displayName="Usage Rights" ma:default="Public" ma:format="RadioButtons" ma:internalName="Usage_x0020_Rights" ma:readOnly="false">
      <xsd:simpleType>
        <xsd:restriction base="dms:Choice">
          <xsd:enumeration value="Public"/>
          <xsd:enumeration value="In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Russian</Language>
    <Usage_x0020_Rights xmlns="8b80a44c-0884-4712-9974-06a9729e11f5">Public</Usage_x0020_Rights>
    <V3Comments xmlns="http://schemas.microsoft.com/sharepoint/v3" xsi:nil="true"/>
    <Responsible_x0020_Person xmlns="8b80a44c-0884-4712-9974-06a9729e11f5">
      <UserInfo>
        <DisplayName>Kondratenko Alina</DisplayName>
        <AccountId>654</AccountId>
        <AccountType/>
      </UserInfo>
    </Responsible_x0020_Person>
  </documentManagement>
</p:properties>
</file>

<file path=customXml/itemProps1.xml><?xml version="1.0" encoding="utf-8"?>
<ds:datastoreItem xmlns:ds="http://schemas.openxmlformats.org/officeDocument/2006/customXml" ds:itemID="{38827CCC-BA76-4CBC-87C3-880B695AD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A0A0EC-316E-444A-8BC4-FC7674E15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80a44c-0884-4712-9974-06a9729e1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3F8802-86DB-4755-8952-2B0DB0788F6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8b80a44c-0884-4712-9974-06a9729e11f5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40439</TotalTime>
  <Words>73</Words>
  <Application>Microsoft Macintosh PowerPoint</Application>
  <PresentationFormat>Широкоэкранный</PresentationFormat>
  <Paragraphs>21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Montserrat</vt:lpstr>
      <vt:lpstr>Montserrat</vt:lpstr>
      <vt:lpstr>Montserrat ExtraBold</vt:lpstr>
      <vt:lpstr>Tahoma</vt:lpstr>
      <vt:lpstr>Wingdings</vt:lpstr>
      <vt:lpstr>1_Шаблон</vt:lpstr>
      <vt:lpstr>2_О компании</vt:lpstr>
      <vt:lpstr>Технологии и инструменты, способные обеспечить максимальную продуктивность и развитие сотрудников</vt:lpstr>
      <vt:lpstr>Спикеры</vt:lpstr>
      <vt:lpstr>Презентация PowerPoint</vt:lpstr>
      <vt:lpstr>Результаты</vt:lpstr>
      <vt:lpstr>Раздел Матрица компетенций</vt:lpstr>
      <vt:lpstr>Раздел Индивидуальный План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Goltsman</dc:creator>
  <cp:lastModifiedBy>evgenia_s5@icloud.com</cp:lastModifiedBy>
  <cp:revision>1245</cp:revision>
  <dcterms:created xsi:type="dcterms:W3CDTF">2022-02-05T00:05:41Z</dcterms:created>
  <dcterms:modified xsi:type="dcterms:W3CDTF">2024-04-17T08:21:57Z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1033-11.1.0.10920</vt:lpwstr>
  </property>
  <property fmtid="{D5CDD505-2E9C-101B-9397-08002B2CF9AE}" pid="3" name="ContentTypeId">
    <vt:lpwstr>0x010100D2882F44DB866A44A6F2A7ED32F8E368</vt:lpwstr>
  </property>
</Properties>
</file>