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22"/>
  </p:notesMasterIdLst>
  <p:sldIdLst>
    <p:sldId id="256" r:id="rId2"/>
    <p:sldId id="260" r:id="rId3"/>
    <p:sldId id="363" r:id="rId4"/>
    <p:sldId id="261" r:id="rId5"/>
    <p:sldId id="416" r:id="rId6"/>
    <p:sldId id="262" r:id="rId7"/>
    <p:sldId id="417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364" r:id="rId16"/>
    <p:sldId id="272" r:id="rId17"/>
    <p:sldId id="273" r:id="rId18"/>
    <p:sldId id="274" r:id="rId19"/>
    <p:sldId id="275" r:id="rId20"/>
    <p:sldId id="365" r:id="rId21"/>
    <p:sldId id="277" r:id="rId22"/>
    <p:sldId id="278" r:id="rId23"/>
    <p:sldId id="279" r:id="rId24"/>
    <p:sldId id="280" r:id="rId25"/>
    <p:sldId id="281" r:id="rId26"/>
    <p:sldId id="283" r:id="rId27"/>
    <p:sldId id="284" r:id="rId28"/>
    <p:sldId id="367" r:id="rId29"/>
    <p:sldId id="285" r:id="rId30"/>
    <p:sldId id="286" r:id="rId31"/>
    <p:sldId id="288" r:id="rId32"/>
    <p:sldId id="362" r:id="rId33"/>
    <p:sldId id="290" r:id="rId34"/>
    <p:sldId id="370" r:id="rId35"/>
    <p:sldId id="291" r:id="rId36"/>
    <p:sldId id="368" r:id="rId37"/>
    <p:sldId id="369" r:id="rId38"/>
    <p:sldId id="371" r:id="rId39"/>
    <p:sldId id="293" r:id="rId40"/>
    <p:sldId id="295" r:id="rId41"/>
    <p:sldId id="296" r:id="rId42"/>
    <p:sldId id="297" r:id="rId43"/>
    <p:sldId id="298" r:id="rId44"/>
    <p:sldId id="372" r:id="rId45"/>
    <p:sldId id="299" r:id="rId46"/>
    <p:sldId id="375" r:id="rId47"/>
    <p:sldId id="300" r:id="rId48"/>
    <p:sldId id="321" r:id="rId49"/>
    <p:sldId id="322" r:id="rId50"/>
    <p:sldId id="323" r:id="rId51"/>
    <p:sldId id="301" r:id="rId52"/>
    <p:sldId id="409" r:id="rId53"/>
    <p:sldId id="376" r:id="rId54"/>
    <p:sldId id="302" r:id="rId55"/>
    <p:sldId id="303" r:id="rId56"/>
    <p:sldId id="304" r:id="rId57"/>
    <p:sldId id="305" r:id="rId58"/>
    <p:sldId id="309" r:id="rId59"/>
    <p:sldId id="310" r:id="rId60"/>
    <p:sldId id="377" r:id="rId61"/>
    <p:sldId id="311" r:id="rId62"/>
    <p:sldId id="312" r:id="rId63"/>
    <p:sldId id="313" r:id="rId64"/>
    <p:sldId id="314" r:id="rId65"/>
    <p:sldId id="315" r:id="rId66"/>
    <p:sldId id="411" r:id="rId67"/>
    <p:sldId id="316" r:id="rId68"/>
    <p:sldId id="317" r:id="rId69"/>
    <p:sldId id="318" r:id="rId70"/>
    <p:sldId id="378" r:id="rId71"/>
    <p:sldId id="380" r:id="rId72"/>
    <p:sldId id="381" r:id="rId73"/>
    <p:sldId id="383" r:id="rId74"/>
    <p:sldId id="386" r:id="rId75"/>
    <p:sldId id="384" r:id="rId76"/>
    <p:sldId id="387" r:id="rId77"/>
    <p:sldId id="388" r:id="rId78"/>
    <p:sldId id="319" r:id="rId79"/>
    <p:sldId id="389" r:id="rId80"/>
    <p:sldId id="320" r:id="rId81"/>
    <p:sldId id="324" r:id="rId82"/>
    <p:sldId id="325" r:id="rId83"/>
    <p:sldId id="326" r:id="rId84"/>
    <p:sldId id="327" r:id="rId85"/>
    <p:sldId id="328" r:id="rId86"/>
    <p:sldId id="329" r:id="rId87"/>
    <p:sldId id="330" r:id="rId88"/>
    <p:sldId id="331" r:id="rId89"/>
    <p:sldId id="332" r:id="rId90"/>
    <p:sldId id="333" r:id="rId91"/>
    <p:sldId id="390" r:id="rId92"/>
    <p:sldId id="391" r:id="rId93"/>
    <p:sldId id="334" r:id="rId94"/>
    <p:sldId id="336" r:id="rId95"/>
    <p:sldId id="337" r:id="rId96"/>
    <p:sldId id="338" r:id="rId97"/>
    <p:sldId id="405" r:id="rId98"/>
    <p:sldId id="339" r:id="rId99"/>
    <p:sldId id="404" r:id="rId100"/>
    <p:sldId id="412" r:id="rId101"/>
    <p:sldId id="413" r:id="rId102"/>
    <p:sldId id="395" r:id="rId103"/>
    <p:sldId id="392" r:id="rId104"/>
    <p:sldId id="406" r:id="rId105"/>
    <p:sldId id="396" r:id="rId106"/>
    <p:sldId id="397" r:id="rId107"/>
    <p:sldId id="398" r:id="rId108"/>
    <p:sldId id="399" r:id="rId109"/>
    <p:sldId id="400" r:id="rId110"/>
    <p:sldId id="401" r:id="rId111"/>
    <p:sldId id="349" r:id="rId112"/>
    <p:sldId id="402" r:id="rId113"/>
    <p:sldId id="353" r:id="rId114"/>
    <p:sldId id="407" r:id="rId115"/>
    <p:sldId id="408" r:id="rId116"/>
    <p:sldId id="354" r:id="rId117"/>
    <p:sldId id="359" r:id="rId118"/>
    <p:sldId id="360" r:id="rId119"/>
    <p:sldId id="361" r:id="rId120"/>
    <p:sldId id="415" r:id="rId121"/>
  </p:sldIdLst>
  <p:sldSz cx="24387175" cy="13716000"/>
  <p:notesSz cx="13716000" cy="24387175"/>
  <p:embeddedFontLst>
    <p:embeddedFont>
      <p:font typeface="Calibri" panose="020F0502020204030204" pitchFamily="34" charset="0"/>
      <p:regular r:id="rId123"/>
      <p:bold r:id="rId124"/>
      <p:italic r:id="rId125"/>
      <p:boldItalic r:id="rId126"/>
    </p:embeddedFont>
    <p:embeddedFont>
      <p:font typeface="MTS Text" panose="020B0306020102020303" pitchFamily="34" charset="0"/>
      <p:regular r:id="rId127"/>
      <p:bold r:id="rId128"/>
    </p:embeddedFont>
    <p:embeddedFont>
      <p:font typeface="MTS Text Medium" panose="020B0306020102020303" pitchFamily="34" charset="0"/>
      <p:regular r:id="rId129"/>
    </p:embeddedFont>
    <p:embeddedFont>
      <p:font typeface="MTS Text Regular" panose="020B0306020102020303" pitchFamily="34" charset="0"/>
      <p:regular r:id="rId130"/>
      <p:bold r:id="rId131"/>
    </p:embeddedFont>
    <p:embeddedFont>
      <p:font typeface="MTS Wide Medium" panose="020B0306020102020303" pitchFamily="34" charset="0"/>
      <p:regular r:id="rId132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10"/>
  </p:normalViewPr>
  <p:slideViewPr>
    <p:cSldViewPr snapToGrid="0" snapToObjects="1">
      <p:cViewPr>
        <p:scale>
          <a:sx n="72" d="100"/>
          <a:sy n="72" d="100"/>
        </p:scale>
        <p:origin x="144" y="-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1.fntdata"/><Relationship Id="rId128" Type="http://schemas.openxmlformats.org/officeDocument/2006/relationships/font" Target="fonts/font6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2.fntdata"/><Relationship Id="rId129" Type="http://schemas.openxmlformats.org/officeDocument/2006/relationships/font" Target="fonts/font7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8.fntdata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9.fntdata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font" Target="fonts/font10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38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7083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346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9763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7064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8343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238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9728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3177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3961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10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3577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5427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7445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9880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87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77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6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684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640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273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71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216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453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771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54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972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787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82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646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99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902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261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328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7700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9638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9269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6197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2306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052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14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5522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1270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6779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37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8888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7336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3088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14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5.png"/><Relationship Id="rId21" Type="http://schemas.openxmlformats.org/officeDocument/2006/relationships/image" Target="../media/image61.png"/><Relationship Id="rId34" Type="http://schemas.openxmlformats.org/officeDocument/2006/relationships/image" Target="../media/image74.png"/><Relationship Id="rId7" Type="http://schemas.openxmlformats.org/officeDocument/2006/relationships/image" Target="../media/image9.sv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32" Type="http://schemas.openxmlformats.org/officeDocument/2006/relationships/image" Target="../media/image72.png"/><Relationship Id="rId5" Type="http://schemas.openxmlformats.org/officeDocument/2006/relationships/image" Target="../media/image7.sv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36" Type="http://schemas.openxmlformats.org/officeDocument/2006/relationships/image" Target="../media/image76.sv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31" Type="http://schemas.openxmlformats.org/officeDocument/2006/relationships/image" Target="../media/image7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35" Type="http://schemas.openxmlformats.org/officeDocument/2006/relationships/image" Target="../media/image75.png"/><Relationship Id="rId8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5.png"/><Relationship Id="rId7" Type="http://schemas.openxmlformats.org/officeDocument/2006/relationships/image" Target="../media/image203.sv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png"/><Relationship Id="rId11" Type="http://schemas.openxmlformats.org/officeDocument/2006/relationships/image" Target="../media/image338.png"/><Relationship Id="rId5" Type="http://schemas.openxmlformats.org/officeDocument/2006/relationships/image" Target="../media/image201.svg"/><Relationship Id="rId10" Type="http://schemas.openxmlformats.org/officeDocument/2006/relationships/image" Target="../media/image256.png"/><Relationship Id="rId4" Type="http://schemas.openxmlformats.org/officeDocument/2006/relationships/image" Target="../media/image200.png"/><Relationship Id="rId9" Type="http://schemas.openxmlformats.org/officeDocument/2006/relationships/image" Target="../media/image205.sv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5.png"/><Relationship Id="rId7" Type="http://schemas.openxmlformats.org/officeDocument/2006/relationships/image" Target="../media/image203.sv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png"/><Relationship Id="rId11" Type="http://schemas.openxmlformats.org/officeDocument/2006/relationships/image" Target="../media/image338.png"/><Relationship Id="rId5" Type="http://schemas.openxmlformats.org/officeDocument/2006/relationships/image" Target="../media/image201.svg"/><Relationship Id="rId10" Type="http://schemas.openxmlformats.org/officeDocument/2006/relationships/image" Target="../media/image339.png"/><Relationship Id="rId4" Type="http://schemas.openxmlformats.org/officeDocument/2006/relationships/image" Target="../media/image200.png"/><Relationship Id="rId9" Type="http://schemas.openxmlformats.org/officeDocument/2006/relationships/image" Target="../media/image205.sv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6.svg"/><Relationship Id="rId18" Type="http://schemas.openxmlformats.org/officeDocument/2006/relationships/hyperlink" Target="https://warball.ru/cloud/cat.html?utm_medium=organic&amp;utm_source=yandexsmartcamera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45.png"/><Relationship Id="rId17" Type="http://schemas.openxmlformats.org/officeDocument/2006/relationships/image" Target="../media/image150.svg"/><Relationship Id="rId2" Type="http://schemas.openxmlformats.org/officeDocument/2006/relationships/notesSlide" Target="../notesSlides/notesSlide102.xml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44.png"/><Relationship Id="rId5" Type="http://schemas.openxmlformats.org/officeDocument/2006/relationships/image" Target="../media/image7.svg"/><Relationship Id="rId15" Type="http://schemas.openxmlformats.org/officeDocument/2006/relationships/image" Target="../media/image148.svg"/><Relationship Id="rId10" Type="http://schemas.openxmlformats.org/officeDocument/2006/relationships/image" Target="../media/image16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47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.png"/><Relationship Id="rId7" Type="http://schemas.openxmlformats.org/officeDocument/2006/relationships/image" Target="../media/image184.sv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png"/><Relationship Id="rId5" Type="http://schemas.openxmlformats.org/officeDocument/2006/relationships/image" Target="../media/image182.svg"/><Relationship Id="rId10" Type="http://schemas.openxmlformats.org/officeDocument/2006/relationships/image" Target="../media/image187.png"/><Relationship Id="rId4" Type="http://schemas.openxmlformats.org/officeDocument/2006/relationships/image" Target="../media/image181.png"/><Relationship Id="rId9" Type="http://schemas.openxmlformats.org/officeDocument/2006/relationships/image" Target="../media/image186.sv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5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5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5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hyperlink" Target="https://www.youtube.com/watch?v=CziOAdU6sB0&amp;utm_medium=organic&amp;utm_source=yandexsmartcamera" TargetMode="Externa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40.png"/><Relationship Id="rId5" Type="http://schemas.openxmlformats.org/officeDocument/2006/relationships/image" Target="../media/image7.svg"/><Relationship Id="rId10" Type="http://schemas.openxmlformats.org/officeDocument/2006/relationships/image" Target="../media/image15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41.png"/><Relationship Id="rId5" Type="http://schemas.openxmlformats.org/officeDocument/2006/relationships/image" Target="../media/image7.svg"/><Relationship Id="rId10" Type="http://schemas.openxmlformats.org/officeDocument/2006/relationships/image" Target="../media/image15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342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41.png"/><Relationship Id="rId5" Type="http://schemas.openxmlformats.org/officeDocument/2006/relationships/image" Target="../media/image7.svg"/><Relationship Id="rId10" Type="http://schemas.openxmlformats.org/officeDocument/2006/relationships/image" Target="../media/image15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3.png"/><Relationship Id="rId21" Type="http://schemas.openxmlformats.org/officeDocument/2006/relationships/image" Target="../media/image88.png"/><Relationship Id="rId42" Type="http://schemas.openxmlformats.org/officeDocument/2006/relationships/image" Target="../media/image109.png"/><Relationship Id="rId47" Type="http://schemas.openxmlformats.org/officeDocument/2006/relationships/image" Target="../media/image114.png"/><Relationship Id="rId63" Type="http://schemas.openxmlformats.org/officeDocument/2006/relationships/image" Target="../media/image130.png"/><Relationship Id="rId68" Type="http://schemas.openxmlformats.org/officeDocument/2006/relationships/image" Target="../media/image135.png"/><Relationship Id="rId7" Type="http://schemas.openxmlformats.org/officeDocument/2006/relationships/image" Target="../media/image9.svg"/><Relationship Id="rId71" Type="http://schemas.openxmlformats.org/officeDocument/2006/relationships/image" Target="../media/image138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3.png"/><Relationship Id="rId29" Type="http://schemas.openxmlformats.org/officeDocument/2006/relationships/image" Target="../media/image96.pn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32" Type="http://schemas.openxmlformats.org/officeDocument/2006/relationships/image" Target="../media/image99.png"/><Relationship Id="rId37" Type="http://schemas.openxmlformats.org/officeDocument/2006/relationships/image" Target="../media/image104.png"/><Relationship Id="rId40" Type="http://schemas.openxmlformats.org/officeDocument/2006/relationships/image" Target="../media/image107.png"/><Relationship Id="rId45" Type="http://schemas.openxmlformats.org/officeDocument/2006/relationships/image" Target="../media/image112.png"/><Relationship Id="rId53" Type="http://schemas.openxmlformats.org/officeDocument/2006/relationships/image" Target="../media/image120.png"/><Relationship Id="rId58" Type="http://schemas.openxmlformats.org/officeDocument/2006/relationships/image" Target="../media/image125.png"/><Relationship Id="rId66" Type="http://schemas.openxmlformats.org/officeDocument/2006/relationships/image" Target="../media/image133.png"/><Relationship Id="rId5" Type="http://schemas.openxmlformats.org/officeDocument/2006/relationships/image" Target="../media/image7.svg"/><Relationship Id="rId61" Type="http://schemas.openxmlformats.org/officeDocument/2006/relationships/image" Target="../media/image128.png"/><Relationship Id="rId19" Type="http://schemas.openxmlformats.org/officeDocument/2006/relationships/image" Target="../media/image8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image" Target="../media/image97.png"/><Relationship Id="rId35" Type="http://schemas.openxmlformats.org/officeDocument/2006/relationships/image" Target="../media/image102.png"/><Relationship Id="rId43" Type="http://schemas.openxmlformats.org/officeDocument/2006/relationships/image" Target="../media/image110.png"/><Relationship Id="rId48" Type="http://schemas.openxmlformats.org/officeDocument/2006/relationships/image" Target="../media/image115.png"/><Relationship Id="rId56" Type="http://schemas.openxmlformats.org/officeDocument/2006/relationships/image" Target="../media/image123.png"/><Relationship Id="rId64" Type="http://schemas.openxmlformats.org/officeDocument/2006/relationships/image" Target="../media/image131.png"/><Relationship Id="rId69" Type="http://schemas.openxmlformats.org/officeDocument/2006/relationships/image" Target="../media/image136.svg"/><Relationship Id="rId8" Type="http://schemas.openxmlformats.org/officeDocument/2006/relationships/image" Target="../media/image10.png"/><Relationship Id="rId51" Type="http://schemas.openxmlformats.org/officeDocument/2006/relationships/image" Target="../media/image118.png"/><Relationship Id="rId3" Type="http://schemas.openxmlformats.org/officeDocument/2006/relationships/image" Target="../media/image5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33" Type="http://schemas.openxmlformats.org/officeDocument/2006/relationships/image" Target="../media/image100.png"/><Relationship Id="rId38" Type="http://schemas.openxmlformats.org/officeDocument/2006/relationships/image" Target="../media/image105.png"/><Relationship Id="rId46" Type="http://schemas.openxmlformats.org/officeDocument/2006/relationships/image" Target="../media/image113.png"/><Relationship Id="rId59" Type="http://schemas.openxmlformats.org/officeDocument/2006/relationships/image" Target="../media/image126.png"/><Relationship Id="rId67" Type="http://schemas.openxmlformats.org/officeDocument/2006/relationships/image" Target="../media/image134.png"/><Relationship Id="rId20" Type="http://schemas.openxmlformats.org/officeDocument/2006/relationships/image" Target="../media/image87.png"/><Relationship Id="rId41" Type="http://schemas.openxmlformats.org/officeDocument/2006/relationships/image" Target="../media/image108.png"/><Relationship Id="rId54" Type="http://schemas.openxmlformats.org/officeDocument/2006/relationships/image" Target="../media/image121.png"/><Relationship Id="rId62" Type="http://schemas.openxmlformats.org/officeDocument/2006/relationships/image" Target="../media/image129.png"/><Relationship Id="rId70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36" Type="http://schemas.openxmlformats.org/officeDocument/2006/relationships/image" Target="../media/image103.png"/><Relationship Id="rId49" Type="http://schemas.openxmlformats.org/officeDocument/2006/relationships/image" Target="../media/image116.png"/><Relationship Id="rId57" Type="http://schemas.openxmlformats.org/officeDocument/2006/relationships/image" Target="../media/image124.png"/><Relationship Id="rId10" Type="http://schemas.openxmlformats.org/officeDocument/2006/relationships/image" Target="../media/image77.png"/><Relationship Id="rId31" Type="http://schemas.openxmlformats.org/officeDocument/2006/relationships/image" Target="../media/image98.png"/><Relationship Id="rId44" Type="http://schemas.openxmlformats.org/officeDocument/2006/relationships/image" Target="../media/image111.png"/><Relationship Id="rId52" Type="http://schemas.openxmlformats.org/officeDocument/2006/relationships/image" Target="../media/image119.png"/><Relationship Id="rId60" Type="http://schemas.openxmlformats.org/officeDocument/2006/relationships/image" Target="../media/image127.png"/><Relationship Id="rId65" Type="http://schemas.openxmlformats.org/officeDocument/2006/relationships/image" Target="../media/image13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9" Type="http://schemas.openxmlformats.org/officeDocument/2006/relationships/image" Target="../media/image106.png"/><Relationship Id="rId34" Type="http://schemas.openxmlformats.org/officeDocument/2006/relationships/image" Target="../media/image101.png"/><Relationship Id="rId50" Type="http://schemas.openxmlformats.org/officeDocument/2006/relationships/image" Target="../media/image117.png"/><Relationship Id="rId55" Type="http://schemas.openxmlformats.org/officeDocument/2006/relationships/image" Target="../media/image122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hyperlink" Target="https://blogs.mtdv.me/8Yd6r2mOVT" TargetMode="External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43.png"/><Relationship Id="rId5" Type="http://schemas.openxmlformats.org/officeDocument/2006/relationships/image" Target="../media/image7.svg"/><Relationship Id="rId10" Type="http://schemas.openxmlformats.org/officeDocument/2006/relationships/image" Target="../media/image15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45.png"/><Relationship Id="rId5" Type="http://schemas.openxmlformats.org/officeDocument/2006/relationships/image" Target="../media/image20.svg"/><Relationship Id="rId10" Type="http://schemas.openxmlformats.org/officeDocument/2006/relationships/image" Target="../media/image344.png"/><Relationship Id="rId4" Type="http://schemas.openxmlformats.org/officeDocument/2006/relationships/image" Target="../media/image19.png"/><Relationship Id="rId9" Type="http://schemas.openxmlformats.org/officeDocument/2006/relationships/image" Target="../media/image11.sv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45.png"/><Relationship Id="rId5" Type="http://schemas.openxmlformats.org/officeDocument/2006/relationships/image" Target="../media/image20.svg"/><Relationship Id="rId10" Type="http://schemas.openxmlformats.org/officeDocument/2006/relationships/image" Target="../media/image344.png"/><Relationship Id="rId4" Type="http://schemas.openxmlformats.org/officeDocument/2006/relationships/image" Target="../media/image19.png"/><Relationship Id="rId9" Type="http://schemas.openxmlformats.org/officeDocument/2006/relationships/image" Target="../media/image11.sv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hyperlink" Target="https://www.infoq.com/news/2024/07/adidas-kubernetes-cost-reduction/?utm_medium=organic&amp;utm_source=yandexsmartcamera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346.png"/><Relationship Id="rId4" Type="http://schemas.openxmlformats.org/officeDocument/2006/relationships/image" Target="../media/image19.png"/><Relationship Id="rId9" Type="http://schemas.openxmlformats.org/officeDocument/2006/relationships/image" Target="../media/image11.sv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.png"/><Relationship Id="rId7" Type="http://schemas.openxmlformats.org/officeDocument/2006/relationships/image" Target="../media/image184.sv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png"/><Relationship Id="rId5" Type="http://schemas.openxmlformats.org/officeDocument/2006/relationships/image" Target="../media/image182.svg"/><Relationship Id="rId10" Type="http://schemas.openxmlformats.org/officeDocument/2006/relationships/image" Target="../media/image187.png"/><Relationship Id="rId4" Type="http://schemas.openxmlformats.org/officeDocument/2006/relationships/image" Target="../media/image181.png"/><Relationship Id="rId9" Type="http://schemas.openxmlformats.org/officeDocument/2006/relationships/image" Target="../media/image186.sv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.png"/><Relationship Id="rId7" Type="http://schemas.openxmlformats.org/officeDocument/2006/relationships/image" Target="../media/image184.sv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png"/><Relationship Id="rId5" Type="http://schemas.openxmlformats.org/officeDocument/2006/relationships/image" Target="../media/image182.svg"/><Relationship Id="rId10" Type="http://schemas.openxmlformats.org/officeDocument/2006/relationships/image" Target="../media/image344.png"/><Relationship Id="rId4" Type="http://schemas.openxmlformats.org/officeDocument/2006/relationships/image" Target="../media/image181.png"/><Relationship Id="rId9" Type="http://schemas.openxmlformats.org/officeDocument/2006/relationships/image" Target="../media/image186.sv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48.svg"/><Relationship Id="rId5" Type="http://schemas.openxmlformats.org/officeDocument/2006/relationships/image" Target="../media/image20.svg"/><Relationship Id="rId10" Type="http://schemas.openxmlformats.org/officeDocument/2006/relationships/image" Target="../media/image347.png"/><Relationship Id="rId4" Type="http://schemas.openxmlformats.org/officeDocument/2006/relationships/image" Target="../media/image19.png"/><Relationship Id="rId9" Type="http://schemas.openxmlformats.org/officeDocument/2006/relationships/image" Target="../media/image11.sv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13" Type="http://schemas.openxmlformats.org/officeDocument/2006/relationships/image" Target="../media/image357.png"/><Relationship Id="rId18" Type="http://schemas.openxmlformats.org/officeDocument/2006/relationships/image" Target="../media/image362.svg"/><Relationship Id="rId3" Type="http://schemas.openxmlformats.org/officeDocument/2006/relationships/image" Target="../media/image5.png"/><Relationship Id="rId7" Type="http://schemas.openxmlformats.org/officeDocument/2006/relationships/image" Target="../media/image352.svg"/><Relationship Id="rId12" Type="http://schemas.openxmlformats.org/officeDocument/2006/relationships/image" Target="../media/image356.svg"/><Relationship Id="rId17" Type="http://schemas.openxmlformats.org/officeDocument/2006/relationships/image" Target="../media/image361.png"/><Relationship Id="rId2" Type="http://schemas.openxmlformats.org/officeDocument/2006/relationships/notesSlide" Target="../notesSlides/notesSlide117.xml"/><Relationship Id="rId16" Type="http://schemas.openxmlformats.org/officeDocument/2006/relationships/image" Target="../media/image360.svg"/><Relationship Id="rId20" Type="http://schemas.openxmlformats.org/officeDocument/2006/relationships/image" Target="../media/image36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1.png"/><Relationship Id="rId11" Type="http://schemas.openxmlformats.org/officeDocument/2006/relationships/image" Target="../media/image355.png"/><Relationship Id="rId5" Type="http://schemas.openxmlformats.org/officeDocument/2006/relationships/image" Target="../media/image350.svg"/><Relationship Id="rId15" Type="http://schemas.openxmlformats.org/officeDocument/2006/relationships/image" Target="../media/image359.png"/><Relationship Id="rId10" Type="http://schemas.openxmlformats.org/officeDocument/2006/relationships/image" Target="../media/image339.png"/><Relationship Id="rId19" Type="http://schemas.openxmlformats.org/officeDocument/2006/relationships/image" Target="../media/image363.png"/><Relationship Id="rId4" Type="http://schemas.openxmlformats.org/officeDocument/2006/relationships/image" Target="../media/image349.png"/><Relationship Id="rId9" Type="http://schemas.openxmlformats.org/officeDocument/2006/relationships/image" Target="../media/image354.svg"/><Relationship Id="rId14" Type="http://schemas.openxmlformats.org/officeDocument/2006/relationships/image" Target="../media/image358.sv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13" Type="http://schemas.openxmlformats.org/officeDocument/2006/relationships/image" Target="../media/image368.png"/><Relationship Id="rId18" Type="http://schemas.openxmlformats.org/officeDocument/2006/relationships/image" Target="../media/image373.png"/><Relationship Id="rId26" Type="http://schemas.openxmlformats.org/officeDocument/2006/relationships/image" Target="../media/image381.png"/><Relationship Id="rId3" Type="http://schemas.openxmlformats.org/officeDocument/2006/relationships/image" Target="../media/image5.png"/><Relationship Id="rId21" Type="http://schemas.openxmlformats.org/officeDocument/2006/relationships/image" Target="../media/image376.svg"/><Relationship Id="rId7" Type="http://schemas.openxmlformats.org/officeDocument/2006/relationships/image" Target="../media/image352.svg"/><Relationship Id="rId12" Type="http://schemas.openxmlformats.org/officeDocument/2006/relationships/image" Target="../media/image367.png"/><Relationship Id="rId17" Type="http://schemas.openxmlformats.org/officeDocument/2006/relationships/image" Target="../media/image372.svg"/><Relationship Id="rId25" Type="http://schemas.openxmlformats.org/officeDocument/2006/relationships/image" Target="../media/image380.svg"/><Relationship Id="rId2" Type="http://schemas.openxmlformats.org/officeDocument/2006/relationships/notesSlide" Target="../notesSlides/notesSlide118.xml"/><Relationship Id="rId16" Type="http://schemas.openxmlformats.org/officeDocument/2006/relationships/image" Target="../media/image371.png"/><Relationship Id="rId20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1.png"/><Relationship Id="rId11" Type="http://schemas.openxmlformats.org/officeDocument/2006/relationships/image" Target="../media/image366.png"/><Relationship Id="rId24" Type="http://schemas.openxmlformats.org/officeDocument/2006/relationships/image" Target="../media/image379.png"/><Relationship Id="rId5" Type="http://schemas.openxmlformats.org/officeDocument/2006/relationships/image" Target="../media/image350.svg"/><Relationship Id="rId15" Type="http://schemas.openxmlformats.org/officeDocument/2006/relationships/image" Target="../media/image370.png"/><Relationship Id="rId23" Type="http://schemas.openxmlformats.org/officeDocument/2006/relationships/image" Target="../media/image378.svg"/><Relationship Id="rId10" Type="http://schemas.openxmlformats.org/officeDocument/2006/relationships/image" Target="../media/image365.png"/><Relationship Id="rId19" Type="http://schemas.openxmlformats.org/officeDocument/2006/relationships/image" Target="../media/image374.svg"/><Relationship Id="rId4" Type="http://schemas.openxmlformats.org/officeDocument/2006/relationships/image" Target="../media/image349.png"/><Relationship Id="rId9" Type="http://schemas.openxmlformats.org/officeDocument/2006/relationships/image" Target="../media/image354.svg"/><Relationship Id="rId14" Type="http://schemas.openxmlformats.org/officeDocument/2006/relationships/image" Target="../media/image369.png"/><Relationship Id="rId22" Type="http://schemas.openxmlformats.org/officeDocument/2006/relationships/image" Target="../media/image377.png"/><Relationship Id="rId27" Type="http://schemas.openxmlformats.org/officeDocument/2006/relationships/image" Target="../media/image382.sv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3" Type="http://schemas.openxmlformats.org/officeDocument/2006/relationships/image" Target="../media/image5.png"/><Relationship Id="rId7" Type="http://schemas.openxmlformats.org/officeDocument/2006/relationships/image" Target="../media/image352.sv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1.png"/><Relationship Id="rId5" Type="http://schemas.openxmlformats.org/officeDocument/2006/relationships/image" Target="../media/image350.svg"/><Relationship Id="rId10" Type="http://schemas.openxmlformats.org/officeDocument/2006/relationships/image" Target="../media/image383.png"/><Relationship Id="rId4" Type="http://schemas.openxmlformats.org/officeDocument/2006/relationships/image" Target="../media/image349.png"/><Relationship Id="rId9" Type="http://schemas.openxmlformats.org/officeDocument/2006/relationships/image" Target="../media/image35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3" Type="http://schemas.openxmlformats.org/officeDocument/2006/relationships/image" Target="../media/image5.png"/><Relationship Id="rId7" Type="http://schemas.openxmlformats.org/officeDocument/2006/relationships/image" Target="../media/image352.sv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1.png"/><Relationship Id="rId11" Type="http://schemas.openxmlformats.org/officeDocument/2006/relationships/image" Target="../media/image385.png"/><Relationship Id="rId5" Type="http://schemas.openxmlformats.org/officeDocument/2006/relationships/image" Target="../media/image350.svg"/><Relationship Id="rId10" Type="http://schemas.openxmlformats.org/officeDocument/2006/relationships/image" Target="../media/image384.png"/><Relationship Id="rId4" Type="http://schemas.openxmlformats.org/officeDocument/2006/relationships/image" Target="../media/image349.png"/><Relationship Id="rId9" Type="http://schemas.openxmlformats.org/officeDocument/2006/relationships/image" Target="../media/image35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2.sv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40.svg"/><Relationship Id="rId5" Type="http://schemas.openxmlformats.org/officeDocument/2006/relationships/image" Target="../media/image7.svg"/><Relationship Id="rId10" Type="http://schemas.openxmlformats.org/officeDocument/2006/relationships/image" Target="../media/image13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svg"/><Relationship Id="rId5" Type="http://schemas.openxmlformats.org/officeDocument/2006/relationships/image" Target="../media/image145.png"/><Relationship Id="rId10" Type="http://schemas.openxmlformats.org/officeDocument/2006/relationships/image" Target="../media/image150.sv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sv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image" Target="../media/image152.svg"/><Relationship Id="rId5" Type="http://schemas.openxmlformats.org/officeDocument/2006/relationships/image" Target="../media/image146.svg"/><Relationship Id="rId10" Type="http://schemas.openxmlformats.org/officeDocument/2006/relationships/image" Target="../media/image151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6.svg"/><Relationship Id="rId12" Type="http://schemas.openxmlformats.org/officeDocument/2006/relationships/image" Target="../media/image15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5" Type="http://schemas.openxmlformats.org/officeDocument/2006/relationships/image" Target="../media/image5.png"/><Relationship Id="rId10" Type="http://schemas.openxmlformats.org/officeDocument/2006/relationships/image" Target="../media/image149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4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image" Target="../media/image156.png"/><Relationship Id="rId5" Type="http://schemas.openxmlformats.org/officeDocument/2006/relationships/image" Target="../media/image146.svg"/><Relationship Id="rId10" Type="http://schemas.openxmlformats.org/officeDocument/2006/relationships/image" Target="../media/image157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6.svg"/><Relationship Id="rId12" Type="http://schemas.openxmlformats.org/officeDocument/2006/relationships/image" Target="../media/image15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5" Type="http://schemas.openxmlformats.org/officeDocument/2006/relationships/image" Target="../media/image5.png"/><Relationship Id="rId10" Type="http://schemas.openxmlformats.org/officeDocument/2006/relationships/image" Target="../media/image149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4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sv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image" Target="../media/image158.png"/><Relationship Id="rId5" Type="http://schemas.openxmlformats.org/officeDocument/2006/relationships/image" Target="../media/image146.svg"/><Relationship Id="rId10" Type="http://schemas.openxmlformats.org/officeDocument/2006/relationships/hyperlink" Target="https://www.youtube.com/watch?v=lncyWcAYSxo" TargetMode="External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svg"/><Relationship Id="rId10" Type="http://schemas.openxmlformats.org/officeDocument/2006/relationships/hyperlink" Target="https://cheatsheetseries.owasp.org/cheatsheets/Secure_Product_Design_Cheat_Sheet.html" TargetMode="External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svg"/><Relationship Id="rId10" Type="http://schemas.openxmlformats.org/officeDocument/2006/relationships/image" Target="../media/image160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3" Type="http://schemas.openxmlformats.org/officeDocument/2006/relationships/image" Target="../media/image161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svg"/><Relationship Id="rId5" Type="http://schemas.openxmlformats.org/officeDocument/2006/relationships/image" Target="../media/image145.png"/><Relationship Id="rId10" Type="http://schemas.openxmlformats.org/officeDocument/2006/relationships/image" Target="../media/image150.sv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3" Type="http://schemas.openxmlformats.org/officeDocument/2006/relationships/image" Target="../media/image161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svg"/><Relationship Id="rId5" Type="http://schemas.openxmlformats.org/officeDocument/2006/relationships/image" Target="../media/image145.png"/><Relationship Id="rId10" Type="http://schemas.openxmlformats.org/officeDocument/2006/relationships/image" Target="../media/image150.sv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3" Type="http://schemas.openxmlformats.org/officeDocument/2006/relationships/image" Target="../media/image162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svg"/><Relationship Id="rId5" Type="http://schemas.openxmlformats.org/officeDocument/2006/relationships/image" Target="../media/image145.png"/><Relationship Id="rId10" Type="http://schemas.openxmlformats.org/officeDocument/2006/relationships/image" Target="../media/image150.sv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3" Type="http://schemas.openxmlformats.org/officeDocument/2006/relationships/image" Target="../media/image163.png"/><Relationship Id="rId7" Type="http://schemas.openxmlformats.org/officeDocument/2006/relationships/image" Target="../media/image147.png"/><Relationship Id="rId12" Type="http://schemas.openxmlformats.org/officeDocument/2006/relationships/image" Target="../media/image165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svg"/><Relationship Id="rId11" Type="http://schemas.openxmlformats.org/officeDocument/2006/relationships/image" Target="../media/image164.png"/><Relationship Id="rId5" Type="http://schemas.openxmlformats.org/officeDocument/2006/relationships/image" Target="../media/image145.png"/><Relationship Id="rId10" Type="http://schemas.openxmlformats.org/officeDocument/2006/relationships/image" Target="../media/image150.svg"/><Relationship Id="rId4" Type="http://schemas.openxmlformats.org/officeDocument/2006/relationships/image" Target="../media/image5.png"/><Relationship Id="rId9" Type="http://schemas.openxmlformats.org/officeDocument/2006/relationships/image" Target="../media/image1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3" Type="http://schemas.openxmlformats.org/officeDocument/2006/relationships/image" Target="../media/image163.png"/><Relationship Id="rId7" Type="http://schemas.openxmlformats.org/officeDocument/2006/relationships/image" Target="../media/image147.png"/><Relationship Id="rId12" Type="http://schemas.openxmlformats.org/officeDocument/2006/relationships/image" Target="../media/image165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svg"/><Relationship Id="rId11" Type="http://schemas.openxmlformats.org/officeDocument/2006/relationships/image" Target="../media/image164.png"/><Relationship Id="rId5" Type="http://schemas.openxmlformats.org/officeDocument/2006/relationships/image" Target="../media/image145.png"/><Relationship Id="rId10" Type="http://schemas.openxmlformats.org/officeDocument/2006/relationships/image" Target="../media/image150.svg"/><Relationship Id="rId4" Type="http://schemas.openxmlformats.org/officeDocument/2006/relationships/image" Target="../media/image5.png"/><Relationship Id="rId9" Type="http://schemas.openxmlformats.org/officeDocument/2006/relationships/image" Target="../media/image1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svg"/><Relationship Id="rId10" Type="http://schemas.openxmlformats.org/officeDocument/2006/relationships/image" Target="../media/image166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openxmlformats.org/officeDocument/2006/relationships/image" Target="../media/image163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svg"/><Relationship Id="rId5" Type="http://schemas.openxmlformats.org/officeDocument/2006/relationships/image" Target="../media/image167.png"/><Relationship Id="rId10" Type="http://schemas.openxmlformats.org/officeDocument/2006/relationships/image" Target="../media/image172.svg"/><Relationship Id="rId4" Type="http://schemas.openxmlformats.org/officeDocument/2006/relationships/image" Target="../media/image5.png"/><Relationship Id="rId9" Type="http://schemas.openxmlformats.org/officeDocument/2006/relationships/image" Target="../media/image17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5.png"/><Relationship Id="rId7" Type="http://schemas.openxmlformats.org/officeDocument/2006/relationships/image" Target="../media/image170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png"/><Relationship Id="rId11" Type="http://schemas.openxmlformats.org/officeDocument/2006/relationships/hyperlink" Target="https://cert.gov.kz/info-for/ociib?utm_medium=organic&amp;utm_source=yandexsmartcamera" TargetMode="External"/><Relationship Id="rId5" Type="http://schemas.openxmlformats.org/officeDocument/2006/relationships/image" Target="../media/image168.svg"/><Relationship Id="rId10" Type="http://schemas.openxmlformats.org/officeDocument/2006/relationships/image" Target="../media/image173.png"/><Relationship Id="rId4" Type="http://schemas.openxmlformats.org/officeDocument/2006/relationships/image" Target="../media/image167.png"/><Relationship Id="rId9" Type="http://schemas.openxmlformats.org/officeDocument/2006/relationships/image" Target="../media/image17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6.png"/><Relationship Id="rId3" Type="http://schemas.openxmlformats.org/officeDocument/2006/relationships/image" Target="../media/image144.png"/><Relationship Id="rId7" Type="http://schemas.openxmlformats.org/officeDocument/2006/relationships/image" Target="../media/image170.svg"/><Relationship Id="rId12" Type="http://schemas.openxmlformats.org/officeDocument/2006/relationships/image" Target="../media/image1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png"/><Relationship Id="rId11" Type="http://schemas.openxmlformats.org/officeDocument/2006/relationships/image" Target="../media/image174.png"/><Relationship Id="rId5" Type="http://schemas.openxmlformats.org/officeDocument/2006/relationships/image" Target="../media/image168.svg"/><Relationship Id="rId10" Type="http://schemas.openxmlformats.org/officeDocument/2006/relationships/hyperlink" Target="https://devoops.ru/talks/ddd96f4edf234bbba7f49b94594c3fe2/?referer=%2Fschedule%2Ftable%2F" TargetMode="External"/><Relationship Id="rId4" Type="http://schemas.openxmlformats.org/officeDocument/2006/relationships/image" Target="../media/image167.png"/><Relationship Id="rId9" Type="http://schemas.openxmlformats.org/officeDocument/2006/relationships/image" Target="../media/image172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44.png"/><Relationship Id="rId7" Type="http://schemas.openxmlformats.org/officeDocument/2006/relationships/image" Target="../media/image170.svg"/><Relationship Id="rId12" Type="http://schemas.openxmlformats.org/officeDocument/2006/relationships/image" Target="../media/image1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png"/><Relationship Id="rId11" Type="http://schemas.openxmlformats.org/officeDocument/2006/relationships/image" Target="../media/image175.png"/><Relationship Id="rId5" Type="http://schemas.openxmlformats.org/officeDocument/2006/relationships/image" Target="../media/image168.svg"/><Relationship Id="rId10" Type="http://schemas.openxmlformats.org/officeDocument/2006/relationships/image" Target="../media/image174.png"/><Relationship Id="rId4" Type="http://schemas.openxmlformats.org/officeDocument/2006/relationships/image" Target="../media/image167.png"/><Relationship Id="rId9" Type="http://schemas.openxmlformats.org/officeDocument/2006/relationships/image" Target="../media/image172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8.png"/><Relationship Id="rId3" Type="http://schemas.openxmlformats.org/officeDocument/2006/relationships/image" Target="../media/image144.png"/><Relationship Id="rId7" Type="http://schemas.openxmlformats.org/officeDocument/2006/relationships/image" Target="../media/image170.svg"/><Relationship Id="rId12" Type="http://schemas.openxmlformats.org/officeDocument/2006/relationships/image" Target="../media/image1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png"/><Relationship Id="rId11" Type="http://schemas.openxmlformats.org/officeDocument/2006/relationships/image" Target="../media/image175.png"/><Relationship Id="rId5" Type="http://schemas.openxmlformats.org/officeDocument/2006/relationships/image" Target="../media/image168.svg"/><Relationship Id="rId10" Type="http://schemas.openxmlformats.org/officeDocument/2006/relationships/image" Target="../media/image174.png"/><Relationship Id="rId4" Type="http://schemas.openxmlformats.org/officeDocument/2006/relationships/image" Target="../media/image167.png"/><Relationship Id="rId9" Type="http://schemas.openxmlformats.org/officeDocument/2006/relationships/image" Target="../media/image17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44.png"/><Relationship Id="rId7" Type="http://schemas.openxmlformats.org/officeDocument/2006/relationships/image" Target="../media/image170.svg"/><Relationship Id="rId12" Type="http://schemas.openxmlformats.org/officeDocument/2006/relationships/image" Target="../media/image1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png"/><Relationship Id="rId11" Type="http://schemas.openxmlformats.org/officeDocument/2006/relationships/image" Target="../media/image175.png"/><Relationship Id="rId5" Type="http://schemas.openxmlformats.org/officeDocument/2006/relationships/image" Target="../media/image168.svg"/><Relationship Id="rId10" Type="http://schemas.openxmlformats.org/officeDocument/2006/relationships/image" Target="../media/image174.png"/><Relationship Id="rId4" Type="http://schemas.openxmlformats.org/officeDocument/2006/relationships/image" Target="../media/image167.png"/><Relationship Id="rId9" Type="http://schemas.openxmlformats.org/officeDocument/2006/relationships/image" Target="../media/image172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80.svg"/><Relationship Id="rId3" Type="http://schemas.openxmlformats.org/officeDocument/2006/relationships/image" Target="../media/image144.png"/><Relationship Id="rId7" Type="http://schemas.openxmlformats.org/officeDocument/2006/relationships/image" Target="../media/image170.svg"/><Relationship Id="rId12" Type="http://schemas.openxmlformats.org/officeDocument/2006/relationships/image" Target="../media/image17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png"/><Relationship Id="rId11" Type="http://schemas.openxmlformats.org/officeDocument/2006/relationships/image" Target="../media/image175.png"/><Relationship Id="rId5" Type="http://schemas.openxmlformats.org/officeDocument/2006/relationships/image" Target="../media/image168.svg"/><Relationship Id="rId10" Type="http://schemas.openxmlformats.org/officeDocument/2006/relationships/image" Target="../media/image174.png"/><Relationship Id="rId4" Type="http://schemas.openxmlformats.org/officeDocument/2006/relationships/image" Target="../media/image167.png"/><Relationship Id="rId9" Type="http://schemas.openxmlformats.org/officeDocument/2006/relationships/image" Target="../media/image172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80.svg"/><Relationship Id="rId3" Type="http://schemas.openxmlformats.org/officeDocument/2006/relationships/image" Target="../media/image144.png"/><Relationship Id="rId7" Type="http://schemas.openxmlformats.org/officeDocument/2006/relationships/image" Target="../media/image170.svg"/><Relationship Id="rId12" Type="http://schemas.openxmlformats.org/officeDocument/2006/relationships/image" Target="../media/image1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png"/><Relationship Id="rId11" Type="http://schemas.openxmlformats.org/officeDocument/2006/relationships/image" Target="../media/image175.png"/><Relationship Id="rId5" Type="http://schemas.openxmlformats.org/officeDocument/2006/relationships/image" Target="../media/image168.svg"/><Relationship Id="rId10" Type="http://schemas.openxmlformats.org/officeDocument/2006/relationships/image" Target="../media/image174.png"/><Relationship Id="rId4" Type="http://schemas.openxmlformats.org/officeDocument/2006/relationships/image" Target="../media/image167.png"/><Relationship Id="rId9" Type="http://schemas.openxmlformats.org/officeDocument/2006/relationships/image" Target="../media/image17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80.svg"/><Relationship Id="rId3" Type="http://schemas.openxmlformats.org/officeDocument/2006/relationships/image" Target="../media/image144.png"/><Relationship Id="rId7" Type="http://schemas.openxmlformats.org/officeDocument/2006/relationships/image" Target="../media/image170.svg"/><Relationship Id="rId12" Type="http://schemas.openxmlformats.org/officeDocument/2006/relationships/image" Target="../media/image1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png"/><Relationship Id="rId11" Type="http://schemas.openxmlformats.org/officeDocument/2006/relationships/image" Target="../media/image175.png"/><Relationship Id="rId5" Type="http://schemas.openxmlformats.org/officeDocument/2006/relationships/image" Target="../media/image168.svg"/><Relationship Id="rId10" Type="http://schemas.openxmlformats.org/officeDocument/2006/relationships/image" Target="../media/image174.png"/><Relationship Id="rId4" Type="http://schemas.openxmlformats.org/officeDocument/2006/relationships/image" Target="../media/image167.png"/><Relationship Id="rId9" Type="http://schemas.openxmlformats.org/officeDocument/2006/relationships/image" Target="../media/image172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.png"/><Relationship Id="rId7" Type="http://schemas.openxmlformats.org/officeDocument/2006/relationships/image" Target="../media/image184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png"/><Relationship Id="rId5" Type="http://schemas.openxmlformats.org/officeDocument/2006/relationships/image" Target="../media/image182.svg"/><Relationship Id="rId10" Type="http://schemas.openxmlformats.org/officeDocument/2006/relationships/image" Target="../media/image187.png"/><Relationship Id="rId4" Type="http://schemas.openxmlformats.org/officeDocument/2006/relationships/image" Target="../media/image181.png"/><Relationship Id="rId9" Type="http://schemas.openxmlformats.org/officeDocument/2006/relationships/image" Target="../media/image18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.png"/><Relationship Id="rId7" Type="http://schemas.openxmlformats.org/officeDocument/2006/relationships/image" Target="../media/image184.svg"/><Relationship Id="rId12" Type="http://schemas.openxmlformats.org/officeDocument/2006/relationships/image" Target="../media/image189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png"/><Relationship Id="rId11" Type="http://schemas.openxmlformats.org/officeDocument/2006/relationships/image" Target="../media/image188.png"/><Relationship Id="rId5" Type="http://schemas.openxmlformats.org/officeDocument/2006/relationships/image" Target="../media/image182.svg"/><Relationship Id="rId10" Type="http://schemas.openxmlformats.org/officeDocument/2006/relationships/image" Target="../media/image187.png"/><Relationship Id="rId4" Type="http://schemas.openxmlformats.org/officeDocument/2006/relationships/image" Target="../media/image181.png"/><Relationship Id="rId9" Type="http://schemas.openxmlformats.org/officeDocument/2006/relationships/image" Target="../media/image186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196.png"/><Relationship Id="rId3" Type="http://schemas.openxmlformats.org/officeDocument/2006/relationships/image" Target="../media/image5.png"/><Relationship Id="rId7" Type="http://schemas.openxmlformats.org/officeDocument/2006/relationships/image" Target="../media/image193.svg"/><Relationship Id="rId12" Type="http://schemas.openxmlformats.org/officeDocument/2006/relationships/image" Target="../media/image189.sv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9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11" Type="http://schemas.openxmlformats.org/officeDocument/2006/relationships/image" Target="../media/image188.png"/><Relationship Id="rId5" Type="http://schemas.openxmlformats.org/officeDocument/2006/relationships/image" Target="../media/image191.svg"/><Relationship Id="rId15" Type="http://schemas.openxmlformats.org/officeDocument/2006/relationships/image" Target="../media/image198.png"/><Relationship Id="rId10" Type="http://schemas.openxmlformats.org/officeDocument/2006/relationships/image" Target="../media/image187.png"/><Relationship Id="rId4" Type="http://schemas.openxmlformats.org/officeDocument/2006/relationships/image" Target="../media/image190.png"/><Relationship Id="rId9" Type="http://schemas.openxmlformats.org/officeDocument/2006/relationships/image" Target="../media/image195.svg"/><Relationship Id="rId14" Type="http://schemas.openxmlformats.org/officeDocument/2006/relationships/image" Target="../media/image197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196.png"/><Relationship Id="rId3" Type="http://schemas.openxmlformats.org/officeDocument/2006/relationships/image" Target="../media/image5.png"/><Relationship Id="rId7" Type="http://schemas.openxmlformats.org/officeDocument/2006/relationships/image" Target="../media/image193.svg"/><Relationship Id="rId12" Type="http://schemas.openxmlformats.org/officeDocument/2006/relationships/image" Target="../media/image189.sv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19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11" Type="http://schemas.openxmlformats.org/officeDocument/2006/relationships/image" Target="../media/image188.png"/><Relationship Id="rId5" Type="http://schemas.openxmlformats.org/officeDocument/2006/relationships/image" Target="../media/image191.svg"/><Relationship Id="rId15" Type="http://schemas.openxmlformats.org/officeDocument/2006/relationships/image" Target="../media/image198.png"/><Relationship Id="rId10" Type="http://schemas.openxmlformats.org/officeDocument/2006/relationships/image" Target="../media/image187.png"/><Relationship Id="rId4" Type="http://schemas.openxmlformats.org/officeDocument/2006/relationships/image" Target="../media/image190.png"/><Relationship Id="rId9" Type="http://schemas.openxmlformats.org/officeDocument/2006/relationships/image" Target="../media/image195.svg"/><Relationship Id="rId14" Type="http://schemas.openxmlformats.org/officeDocument/2006/relationships/image" Target="../media/image197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13" Type="http://schemas.openxmlformats.org/officeDocument/2006/relationships/image" Target="../media/image208.png"/><Relationship Id="rId18" Type="http://schemas.openxmlformats.org/officeDocument/2006/relationships/image" Target="../media/image196.png"/><Relationship Id="rId3" Type="http://schemas.openxmlformats.org/officeDocument/2006/relationships/image" Target="../media/image5.png"/><Relationship Id="rId21" Type="http://schemas.openxmlformats.org/officeDocument/2006/relationships/image" Target="../media/image212.svg"/><Relationship Id="rId7" Type="http://schemas.openxmlformats.org/officeDocument/2006/relationships/image" Target="../media/image203.svg"/><Relationship Id="rId12" Type="http://schemas.openxmlformats.org/officeDocument/2006/relationships/image" Target="../media/image207.png"/><Relationship Id="rId17" Type="http://schemas.openxmlformats.org/officeDocument/2006/relationships/image" Target="../media/image210.sv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209.png"/><Relationship Id="rId20" Type="http://schemas.openxmlformats.org/officeDocument/2006/relationships/image" Target="../media/image2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png"/><Relationship Id="rId11" Type="http://schemas.openxmlformats.org/officeDocument/2006/relationships/image" Target="../media/image206.png"/><Relationship Id="rId5" Type="http://schemas.openxmlformats.org/officeDocument/2006/relationships/image" Target="../media/image201.svg"/><Relationship Id="rId15" Type="http://schemas.openxmlformats.org/officeDocument/2006/relationships/image" Target="../media/image189.svg"/><Relationship Id="rId23" Type="http://schemas.openxmlformats.org/officeDocument/2006/relationships/image" Target="../media/image199.svg"/><Relationship Id="rId10" Type="http://schemas.openxmlformats.org/officeDocument/2006/relationships/image" Target="../media/image187.png"/><Relationship Id="rId19" Type="http://schemas.openxmlformats.org/officeDocument/2006/relationships/image" Target="../media/image197.svg"/><Relationship Id="rId4" Type="http://schemas.openxmlformats.org/officeDocument/2006/relationships/image" Target="../media/image200.png"/><Relationship Id="rId9" Type="http://schemas.openxmlformats.org/officeDocument/2006/relationships/image" Target="../media/image205.svg"/><Relationship Id="rId14" Type="http://schemas.openxmlformats.org/officeDocument/2006/relationships/image" Target="../media/image188.png"/><Relationship Id="rId22" Type="http://schemas.openxmlformats.org/officeDocument/2006/relationships/image" Target="../media/image19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5.png"/><Relationship Id="rId7" Type="http://schemas.openxmlformats.org/officeDocument/2006/relationships/image" Target="../media/image203.sv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png"/><Relationship Id="rId5" Type="http://schemas.openxmlformats.org/officeDocument/2006/relationships/image" Target="../media/image201.svg"/><Relationship Id="rId4" Type="http://schemas.openxmlformats.org/officeDocument/2006/relationships/image" Target="../media/image200.png"/><Relationship Id="rId9" Type="http://schemas.openxmlformats.org/officeDocument/2006/relationships/image" Target="../media/image205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5.png"/><Relationship Id="rId7" Type="http://schemas.openxmlformats.org/officeDocument/2006/relationships/image" Target="../media/image216.svg"/><Relationship Id="rId12" Type="http://schemas.openxmlformats.org/officeDocument/2006/relationships/image" Target="../media/image2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5.png"/><Relationship Id="rId11" Type="http://schemas.openxmlformats.org/officeDocument/2006/relationships/image" Target="../media/image220.png"/><Relationship Id="rId5" Type="http://schemas.openxmlformats.org/officeDocument/2006/relationships/image" Target="../media/image214.svg"/><Relationship Id="rId10" Type="http://schemas.openxmlformats.org/officeDocument/2006/relationships/image" Target="../media/image219.png"/><Relationship Id="rId4" Type="http://schemas.openxmlformats.org/officeDocument/2006/relationships/image" Target="../media/image213.png"/><Relationship Id="rId9" Type="http://schemas.openxmlformats.org/officeDocument/2006/relationships/image" Target="../media/image218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.png"/><Relationship Id="rId7" Type="http://schemas.openxmlformats.org/officeDocument/2006/relationships/image" Target="../media/image184.sv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png"/><Relationship Id="rId5" Type="http://schemas.openxmlformats.org/officeDocument/2006/relationships/image" Target="../media/image182.svg"/><Relationship Id="rId10" Type="http://schemas.openxmlformats.org/officeDocument/2006/relationships/image" Target="../media/image187.png"/><Relationship Id="rId4" Type="http://schemas.openxmlformats.org/officeDocument/2006/relationships/image" Target="../media/image181.png"/><Relationship Id="rId9" Type="http://schemas.openxmlformats.org/officeDocument/2006/relationships/image" Target="../media/image186.sv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9.png"/><Relationship Id="rId18" Type="http://schemas.openxmlformats.org/officeDocument/2006/relationships/image" Target="../media/image234.svg"/><Relationship Id="rId26" Type="http://schemas.openxmlformats.org/officeDocument/2006/relationships/image" Target="../media/image242.png"/><Relationship Id="rId21" Type="http://schemas.openxmlformats.org/officeDocument/2006/relationships/image" Target="../media/image237.svg"/><Relationship Id="rId34" Type="http://schemas.openxmlformats.org/officeDocument/2006/relationships/image" Target="../media/image250.svg"/><Relationship Id="rId7" Type="http://schemas.openxmlformats.org/officeDocument/2006/relationships/image" Target="../media/image223.svg"/><Relationship Id="rId12" Type="http://schemas.openxmlformats.org/officeDocument/2006/relationships/image" Target="../media/image228.png"/><Relationship Id="rId17" Type="http://schemas.openxmlformats.org/officeDocument/2006/relationships/image" Target="../media/image233.png"/><Relationship Id="rId25" Type="http://schemas.openxmlformats.org/officeDocument/2006/relationships/image" Target="../media/image241.svg"/><Relationship Id="rId33" Type="http://schemas.openxmlformats.org/officeDocument/2006/relationships/image" Target="../media/image249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232.svg"/><Relationship Id="rId20" Type="http://schemas.openxmlformats.org/officeDocument/2006/relationships/image" Target="../media/image236.png"/><Relationship Id="rId29" Type="http://schemas.openxmlformats.org/officeDocument/2006/relationships/image" Target="../media/image2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5.png"/><Relationship Id="rId11" Type="http://schemas.openxmlformats.org/officeDocument/2006/relationships/image" Target="../media/image227.png"/><Relationship Id="rId24" Type="http://schemas.openxmlformats.org/officeDocument/2006/relationships/image" Target="../media/image240.png"/><Relationship Id="rId32" Type="http://schemas.openxmlformats.org/officeDocument/2006/relationships/image" Target="../media/image248.svg"/><Relationship Id="rId37" Type="http://schemas.openxmlformats.org/officeDocument/2006/relationships/hyperlink" Target="https://www.cisecurity.org/benchmark/ubuntu_linux" TargetMode="External"/><Relationship Id="rId5" Type="http://schemas.openxmlformats.org/officeDocument/2006/relationships/image" Target="../media/image222.svg"/><Relationship Id="rId15" Type="http://schemas.openxmlformats.org/officeDocument/2006/relationships/image" Target="../media/image231.png"/><Relationship Id="rId23" Type="http://schemas.openxmlformats.org/officeDocument/2006/relationships/image" Target="../media/image239.svg"/><Relationship Id="rId28" Type="http://schemas.openxmlformats.org/officeDocument/2006/relationships/image" Target="../media/image244.svg"/><Relationship Id="rId36" Type="http://schemas.openxmlformats.org/officeDocument/2006/relationships/image" Target="../media/image252.svg"/><Relationship Id="rId10" Type="http://schemas.openxmlformats.org/officeDocument/2006/relationships/image" Target="../media/image226.png"/><Relationship Id="rId19" Type="http://schemas.openxmlformats.org/officeDocument/2006/relationships/image" Target="../media/image235.png"/><Relationship Id="rId31" Type="http://schemas.openxmlformats.org/officeDocument/2006/relationships/image" Target="../media/image247.png"/><Relationship Id="rId4" Type="http://schemas.openxmlformats.org/officeDocument/2006/relationships/image" Target="../media/image213.png"/><Relationship Id="rId9" Type="http://schemas.openxmlformats.org/officeDocument/2006/relationships/image" Target="../media/image225.svg"/><Relationship Id="rId14" Type="http://schemas.openxmlformats.org/officeDocument/2006/relationships/image" Target="../media/image230.svg"/><Relationship Id="rId22" Type="http://schemas.openxmlformats.org/officeDocument/2006/relationships/image" Target="../media/image238.png"/><Relationship Id="rId27" Type="http://schemas.openxmlformats.org/officeDocument/2006/relationships/image" Target="../media/image243.png"/><Relationship Id="rId30" Type="http://schemas.openxmlformats.org/officeDocument/2006/relationships/image" Target="../media/image246.svg"/><Relationship Id="rId35" Type="http://schemas.openxmlformats.org/officeDocument/2006/relationships/image" Target="../media/image251.png"/><Relationship Id="rId8" Type="http://schemas.openxmlformats.org/officeDocument/2006/relationships/image" Target="../media/image224.png"/><Relationship Id="rId3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svg"/><Relationship Id="rId10" Type="http://schemas.openxmlformats.org/officeDocument/2006/relationships/image" Target="../media/image253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svg"/><Relationship Id="rId10" Type="http://schemas.openxmlformats.org/officeDocument/2006/relationships/image" Target="../media/image254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svg"/><Relationship Id="rId10" Type="http://schemas.openxmlformats.org/officeDocument/2006/relationships/image" Target="../media/image255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5.png"/><Relationship Id="rId7" Type="http://schemas.openxmlformats.org/officeDocument/2006/relationships/image" Target="../media/image203.svg"/><Relationship Id="rId12" Type="http://schemas.openxmlformats.org/officeDocument/2006/relationships/image" Target="../media/image2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png"/><Relationship Id="rId11" Type="http://schemas.openxmlformats.org/officeDocument/2006/relationships/image" Target="../media/image256.png"/><Relationship Id="rId5" Type="http://schemas.openxmlformats.org/officeDocument/2006/relationships/image" Target="../media/image201.svg"/><Relationship Id="rId10" Type="http://schemas.openxmlformats.org/officeDocument/2006/relationships/hyperlink" Target="https://www.cisecurity.org/benchmark/ubuntu_linux" TargetMode="External"/><Relationship Id="rId4" Type="http://schemas.openxmlformats.org/officeDocument/2006/relationships/image" Target="../media/image200.png"/><Relationship Id="rId9" Type="http://schemas.openxmlformats.org/officeDocument/2006/relationships/image" Target="../media/image205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5.png"/><Relationship Id="rId7" Type="http://schemas.openxmlformats.org/officeDocument/2006/relationships/image" Target="../media/image203.sv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png"/><Relationship Id="rId11" Type="http://schemas.openxmlformats.org/officeDocument/2006/relationships/image" Target="../media/image257.png"/><Relationship Id="rId5" Type="http://schemas.openxmlformats.org/officeDocument/2006/relationships/image" Target="../media/image201.svg"/><Relationship Id="rId10" Type="http://schemas.openxmlformats.org/officeDocument/2006/relationships/hyperlink" Target="https://www.cisecurity.org/benchmark/ubuntu_linux" TargetMode="External"/><Relationship Id="rId4" Type="http://schemas.openxmlformats.org/officeDocument/2006/relationships/image" Target="../media/image200.png"/><Relationship Id="rId9" Type="http://schemas.openxmlformats.org/officeDocument/2006/relationships/image" Target="../media/image205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.png"/><Relationship Id="rId7" Type="http://schemas.openxmlformats.org/officeDocument/2006/relationships/image" Target="../media/image184.sv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png"/><Relationship Id="rId5" Type="http://schemas.openxmlformats.org/officeDocument/2006/relationships/image" Target="../media/image182.svg"/><Relationship Id="rId10" Type="http://schemas.openxmlformats.org/officeDocument/2006/relationships/image" Target="../media/image187.png"/><Relationship Id="rId4" Type="http://schemas.openxmlformats.org/officeDocument/2006/relationships/image" Target="../media/image181.png"/><Relationship Id="rId9" Type="http://schemas.openxmlformats.org/officeDocument/2006/relationships/image" Target="../media/image186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44.png"/><Relationship Id="rId7" Type="http://schemas.openxmlformats.org/officeDocument/2006/relationships/image" Target="../media/image193.sv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11" Type="http://schemas.openxmlformats.org/officeDocument/2006/relationships/image" Target="../media/image163.png"/><Relationship Id="rId5" Type="http://schemas.openxmlformats.org/officeDocument/2006/relationships/image" Target="../media/image191.svg"/><Relationship Id="rId10" Type="http://schemas.openxmlformats.org/officeDocument/2006/relationships/image" Target="../media/image258.png"/><Relationship Id="rId4" Type="http://schemas.openxmlformats.org/officeDocument/2006/relationships/image" Target="../media/image190.png"/><Relationship Id="rId9" Type="http://schemas.openxmlformats.org/officeDocument/2006/relationships/image" Target="../media/image195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44.png"/><Relationship Id="rId7" Type="http://schemas.openxmlformats.org/officeDocument/2006/relationships/image" Target="../media/image184.svg"/><Relationship Id="rId12" Type="http://schemas.openxmlformats.org/officeDocument/2006/relationships/image" Target="../media/image1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png"/><Relationship Id="rId11" Type="http://schemas.openxmlformats.org/officeDocument/2006/relationships/image" Target="../media/image258.png"/><Relationship Id="rId5" Type="http://schemas.openxmlformats.org/officeDocument/2006/relationships/image" Target="../media/image182.svg"/><Relationship Id="rId10" Type="http://schemas.openxmlformats.org/officeDocument/2006/relationships/hyperlink" Target="https://attack.mitre.org/matrices/enterprise/cloud/" TargetMode="External"/><Relationship Id="rId4" Type="http://schemas.openxmlformats.org/officeDocument/2006/relationships/image" Target="../media/image181.png"/><Relationship Id="rId9" Type="http://schemas.openxmlformats.org/officeDocument/2006/relationships/image" Target="../media/image186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svg"/><Relationship Id="rId3" Type="http://schemas.openxmlformats.org/officeDocument/2006/relationships/image" Target="../media/image259.png"/><Relationship Id="rId7" Type="http://schemas.openxmlformats.org/officeDocument/2006/relationships/image" Target="../media/image2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svg"/><Relationship Id="rId5" Type="http://schemas.openxmlformats.org/officeDocument/2006/relationships/image" Target="../media/image260.png"/><Relationship Id="rId10" Type="http://schemas.openxmlformats.org/officeDocument/2006/relationships/image" Target="../media/image186.svg"/><Relationship Id="rId4" Type="http://schemas.openxmlformats.org/officeDocument/2006/relationships/image" Target="../media/image5.png"/><Relationship Id="rId9" Type="http://schemas.openxmlformats.org/officeDocument/2006/relationships/image" Target="../media/image18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267.png"/><Relationship Id="rId3" Type="http://schemas.openxmlformats.org/officeDocument/2006/relationships/image" Target="../media/image5.png"/><Relationship Id="rId7" Type="http://schemas.openxmlformats.org/officeDocument/2006/relationships/image" Target="../media/image184.svg"/><Relationship Id="rId12" Type="http://schemas.openxmlformats.org/officeDocument/2006/relationships/image" Target="../media/image2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png"/><Relationship Id="rId11" Type="http://schemas.openxmlformats.org/officeDocument/2006/relationships/image" Target="../media/image265.png"/><Relationship Id="rId5" Type="http://schemas.openxmlformats.org/officeDocument/2006/relationships/image" Target="../media/image182.svg"/><Relationship Id="rId10" Type="http://schemas.openxmlformats.org/officeDocument/2006/relationships/image" Target="../media/image264.png"/><Relationship Id="rId4" Type="http://schemas.openxmlformats.org/officeDocument/2006/relationships/image" Target="../media/image181.png"/><Relationship Id="rId9" Type="http://schemas.openxmlformats.org/officeDocument/2006/relationships/image" Target="../media/image186.sv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openxmlformats.org/officeDocument/2006/relationships/image" Target="../media/image268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svg"/><Relationship Id="rId11" Type="http://schemas.openxmlformats.org/officeDocument/2006/relationships/image" Target="../media/image269.png"/><Relationship Id="rId5" Type="http://schemas.openxmlformats.org/officeDocument/2006/relationships/image" Target="../media/image167.png"/><Relationship Id="rId10" Type="http://schemas.openxmlformats.org/officeDocument/2006/relationships/image" Target="../media/image172.svg"/><Relationship Id="rId4" Type="http://schemas.openxmlformats.org/officeDocument/2006/relationships/image" Target="../media/image5.png"/><Relationship Id="rId9" Type="http://schemas.openxmlformats.org/officeDocument/2006/relationships/image" Target="../media/image17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openxmlformats.org/officeDocument/2006/relationships/image" Target="../media/image270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svg"/><Relationship Id="rId5" Type="http://schemas.openxmlformats.org/officeDocument/2006/relationships/image" Target="../media/image167.png"/><Relationship Id="rId10" Type="http://schemas.openxmlformats.org/officeDocument/2006/relationships/image" Target="../media/image172.svg"/><Relationship Id="rId4" Type="http://schemas.openxmlformats.org/officeDocument/2006/relationships/image" Target="../media/image5.png"/><Relationship Id="rId9" Type="http://schemas.openxmlformats.org/officeDocument/2006/relationships/image" Target="../media/image1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openxmlformats.org/officeDocument/2006/relationships/image" Target="../media/image271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svg"/><Relationship Id="rId11" Type="http://schemas.openxmlformats.org/officeDocument/2006/relationships/image" Target="../media/image272.png"/><Relationship Id="rId5" Type="http://schemas.openxmlformats.org/officeDocument/2006/relationships/image" Target="../media/image167.png"/><Relationship Id="rId10" Type="http://schemas.openxmlformats.org/officeDocument/2006/relationships/image" Target="../media/image172.svg"/><Relationship Id="rId4" Type="http://schemas.openxmlformats.org/officeDocument/2006/relationships/image" Target="../media/image5.png"/><Relationship Id="rId9" Type="http://schemas.openxmlformats.org/officeDocument/2006/relationships/image" Target="../media/image17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openxmlformats.org/officeDocument/2006/relationships/image" Target="../media/image271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svg"/><Relationship Id="rId5" Type="http://schemas.openxmlformats.org/officeDocument/2006/relationships/image" Target="../media/image167.png"/><Relationship Id="rId10" Type="http://schemas.openxmlformats.org/officeDocument/2006/relationships/image" Target="../media/image172.svg"/><Relationship Id="rId4" Type="http://schemas.openxmlformats.org/officeDocument/2006/relationships/image" Target="../media/image5.png"/><Relationship Id="rId9" Type="http://schemas.openxmlformats.org/officeDocument/2006/relationships/image" Target="../media/image17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openxmlformats.org/officeDocument/2006/relationships/image" Target="../media/image273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svg"/><Relationship Id="rId5" Type="http://schemas.openxmlformats.org/officeDocument/2006/relationships/image" Target="../media/image167.png"/><Relationship Id="rId10" Type="http://schemas.openxmlformats.org/officeDocument/2006/relationships/image" Target="../media/image172.svg"/><Relationship Id="rId4" Type="http://schemas.openxmlformats.org/officeDocument/2006/relationships/image" Target="../media/image144.png"/><Relationship Id="rId9" Type="http://schemas.openxmlformats.org/officeDocument/2006/relationships/image" Target="../media/image17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277.png"/><Relationship Id="rId18" Type="http://schemas.openxmlformats.org/officeDocument/2006/relationships/image" Target="../media/image281.png"/><Relationship Id="rId26" Type="http://schemas.openxmlformats.org/officeDocument/2006/relationships/image" Target="../media/image288.png"/><Relationship Id="rId3" Type="http://schemas.openxmlformats.org/officeDocument/2006/relationships/image" Target="../media/image5.png"/><Relationship Id="rId21" Type="http://schemas.openxmlformats.org/officeDocument/2006/relationships/image" Target="../media/image284.svg"/><Relationship Id="rId7" Type="http://schemas.openxmlformats.org/officeDocument/2006/relationships/image" Target="../media/image170.svg"/><Relationship Id="rId12" Type="http://schemas.openxmlformats.org/officeDocument/2006/relationships/image" Target="../media/image276.svg"/><Relationship Id="rId17" Type="http://schemas.openxmlformats.org/officeDocument/2006/relationships/image" Target="../media/image23.png"/><Relationship Id="rId25" Type="http://schemas.openxmlformats.org/officeDocument/2006/relationships/image" Target="../media/image287.svg"/><Relationship Id="rId2" Type="http://schemas.openxmlformats.org/officeDocument/2006/relationships/notesSlide" Target="../notesSlides/notesSlide63.xml"/><Relationship Id="rId16" Type="http://schemas.openxmlformats.org/officeDocument/2006/relationships/image" Target="../media/image280.svg"/><Relationship Id="rId20" Type="http://schemas.openxmlformats.org/officeDocument/2006/relationships/image" Target="../media/image2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png"/><Relationship Id="rId11" Type="http://schemas.openxmlformats.org/officeDocument/2006/relationships/image" Target="../media/image275.png"/><Relationship Id="rId24" Type="http://schemas.openxmlformats.org/officeDocument/2006/relationships/image" Target="../media/image286.png"/><Relationship Id="rId5" Type="http://schemas.openxmlformats.org/officeDocument/2006/relationships/image" Target="../media/image168.svg"/><Relationship Id="rId15" Type="http://schemas.openxmlformats.org/officeDocument/2006/relationships/image" Target="../media/image279.png"/><Relationship Id="rId23" Type="http://schemas.openxmlformats.org/officeDocument/2006/relationships/image" Target="../media/image285.svg"/><Relationship Id="rId10" Type="http://schemas.openxmlformats.org/officeDocument/2006/relationships/image" Target="../media/image274.png"/><Relationship Id="rId19" Type="http://schemas.openxmlformats.org/officeDocument/2006/relationships/image" Target="../media/image282.svg"/><Relationship Id="rId4" Type="http://schemas.openxmlformats.org/officeDocument/2006/relationships/image" Target="../media/image167.png"/><Relationship Id="rId9" Type="http://schemas.openxmlformats.org/officeDocument/2006/relationships/image" Target="../media/image172.svg"/><Relationship Id="rId14" Type="http://schemas.openxmlformats.org/officeDocument/2006/relationships/image" Target="../media/image278.svg"/><Relationship Id="rId22" Type="http://schemas.openxmlformats.org/officeDocument/2006/relationships/image" Target="../media/image28.png"/><Relationship Id="rId27" Type="http://schemas.openxmlformats.org/officeDocument/2006/relationships/image" Target="../media/image289.sv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5.png"/><Relationship Id="rId7" Type="http://schemas.openxmlformats.org/officeDocument/2006/relationships/image" Target="../media/image170.sv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png"/><Relationship Id="rId11" Type="http://schemas.openxmlformats.org/officeDocument/2006/relationships/image" Target="../media/image291.png"/><Relationship Id="rId5" Type="http://schemas.openxmlformats.org/officeDocument/2006/relationships/image" Target="../media/image168.svg"/><Relationship Id="rId10" Type="http://schemas.openxmlformats.org/officeDocument/2006/relationships/image" Target="../media/image290.png"/><Relationship Id="rId4" Type="http://schemas.openxmlformats.org/officeDocument/2006/relationships/image" Target="../media/image167.png"/><Relationship Id="rId9" Type="http://schemas.openxmlformats.org/officeDocument/2006/relationships/image" Target="../media/image172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image" Target="../media/image293.png"/><Relationship Id="rId5" Type="http://schemas.openxmlformats.org/officeDocument/2006/relationships/image" Target="../media/image146.svg"/><Relationship Id="rId10" Type="http://schemas.openxmlformats.org/officeDocument/2006/relationships/image" Target="../media/image292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hyperlink" Target="https://www.ravenswoodtechnology.com/password-spray-attack-defense-with-azure-ad/?utm_medium=organic&amp;utm_source=yandexsmartcamera" TargetMode="External"/><Relationship Id="rId5" Type="http://schemas.openxmlformats.org/officeDocument/2006/relationships/image" Target="../media/image146.svg"/><Relationship Id="rId10" Type="http://schemas.openxmlformats.org/officeDocument/2006/relationships/image" Target="../media/image294.jpe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image" Target="../media/image293.png"/><Relationship Id="rId5" Type="http://schemas.openxmlformats.org/officeDocument/2006/relationships/image" Target="../media/image146.svg"/><Relationship Id="rId10" Type="http://schemas.openxmlformats.org/officeDocument/2006/relationships/image" Target="../media/image292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svg"/><Relationship Id="rId10" Type="http://schemas.openxmlformats.org/officeDocument/2006/relationships/image" Target="../media/image295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svg"/><Relationship Id="rId10" Type="http://schemas.openxmlformats.org/officeDocument/2006/relationships/image" Target="../media/image296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7.sv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svg"/><Relationship Id="rId10" Type="http://schemas.openxmlformats.org/officeDocument/2006/relationships/image" Target="../media/image297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svg"/><Relationship Id="rId10" Type="http://schemas.openxmlformats.org/officeDocument/2006/relationships/image" Target="../media/image297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svg"/><Relationship Id="rId10" Type="http://schemas.openxmlformats.org/officeDocument/2006/relationships/image" Target="../media/image297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image" Target="../media/image298.png"/><Relationship Id="rId5" Type="http://schemas.openxmlformats.org/officeDocument/2006/relationships/image" Target="../media/image146.svg"/><Relationship Id="rId10" Type="http://schemas.openxmlformats.org/officeDocument/2006/relationships/image" Target="../media/image297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svg"/><Relationship Id="rId10" Type="http://schemas.openxmlformats.org/officeDocument/2006/relationships/image" Target="../media/image299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sv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12" Type="http://schemas.openxmlformats.org/officeDocument/2006/relationships/image" Target="../media/image30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image" Target="../media/image298.png"/><Relationship Id="rId5" Type="http://schemas.openxmlformats.org/officeDocument/2006/relationships/image" Target="../media/image146.svg"/><Relationship Id="rId10" Type="http://schemas.openxmlformats.org/officeDocument/2006/relationships/image" Target="../media/image297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hyperlink" Target="https://blogs.mtdv.me/8Yd6r2mOVT" TargetMode="External"/><Relationship Id="rId5" Type="http://schemas.openxmlformats.org/officeDocument/2006/relationships/image" Target="../media/image146.svg"/><Relationship Id="rId10" Type="http://schemas.openxmlformats.org/officeDocument/2006/relationships/image" Target="../media/image301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hyperlink" Target="https://blogs.mtdv.me/8Yd6r2mOVT" TargetMode="External"/><Relationship Id="rId5" Type="http://schemas.openxmlformats.org/officeDocument/2006/relationships/image" Target="../media/image146.svg"/><Relationship Id="rId10" Type="http://schemas.openxmlformats.org/officeDocument/2006/relationships/image" Target="../media/image302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hyperlink" Target="https://blogs.mtdv.me/8Yd6r2mOVT" TargetMode="External"/><Relationship Id="rId5" Type="http://schemas.openxmlformats.org/officeDocument/2006/relationships/image" Target="../media/image146.svg"/><Relationship Id="rId10" Type="http://schemas.openxmlformats.org/officeDocument/2006/relationships/image" Target="../media/image303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26" Type="http://schemas.openxmlformats.org/officeDocument/2006/relationships/image" Target="../media/image39.png"/><Relationship Id="rId3" Type="http://schemas.openxmlformats.org/officeDocument/2006/relationships/image" Target="../media/image5.png"/><Relationship Id="rId21" Type="http://schemas.openxmlformats.org/officeDocument/2006/relationships/image" Target="../media/image34.png"/><Relationship Id="rId7" Type="http://schemas.openxmlformats.org/officeDocument/2006/relationships/image" Target="../media/image22.sv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5" Type="http://schemas.openxmlformats.org/officeDocument/2006/relationships/image" Target="../media/image38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20.sv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11.svg"/><Relationship Id="rId14" Type="http://schemas.openxmlformats.org/officeDocument/2006/relationships/image" Target="../media/image27.svg"/><Relationship Id="rId22" Type="http://schemas.openxmlformats.org/officeDocument/2006/relationships/image" Target="../media/image35.svg"/><Relationship Id="rId27" Type="http://schemas.openxmlformats.org/officeDocument/2006/relationships/image" Target="../media/image40.sv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hyperlink" Target="https://blogs.mtdv.me/8Yd6r2mOVT" TargetMode="External"/><Relationship Id="rId5" Type="http://schemas.openxmlformats.org/officeDocument/2006/relationships/image" Target="../media/image146.svg"/><Relationship Id="rId10" Type="http://schemas.openxmlformats.org/officeDocument/2006/relationships/image" Target="../media/image304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svg"/><Relationship Id="rId10" Type="http://schemas.openxmlformats.org/officeDocument/2006/relationships/image" Target="../media/image305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sv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26" Type="http://schemas.openxmlformats.org/officeDocument/2006/relationships/image" Target="../media/image322.svg"/><Relationship Id="rId3" Type="http://schemas.openxmlformats.org/officeDocument/2006/relationships/image" Target="../media/image5.png"/><Relationship Id="rId21" Type="http://schemas.openxmlformats.org/officeDocument/2006/relationships/image" Target="../media/image317.svg"/><Relationship Id="rId7" Type="http://schemas.openxmlformats.org/officeDocument/2006/relationships/image" Target="../media/image148.svg"/><Relationship Id="rId12" Type="http://schemas.openxmlformats.org/officeDocument/2006/relationships/image" Target="../media/image308.png"/><Relationship Id="rId17" Type="http://schemas.openxmlformats.org/officeDocument/2006/relationships/image" Target="../media/image313.svg"/><Relationship Id="rId25" Type="http://schemas.openxmlformats.org/officeDocument/2006/relationships/image" Target="../media/image321.png"/><Relationship Id="rId2" Type="http://schemas.openxmlformats.org/officeDocument/2006/relationships/notesSlide" Target="../notesSlides/notesSlide83.xml"/><Relationship Id="rId16" Type="http://schemas.openxmlformats.org/officeDocument/2006/relationships/image" Target="../media/image312.png"/><Relationship Id="rId20" Type="http://schemas.openxmlformats.org/officeDocument/2006/relationships/image" Target="../media/image316.png"/><Relationship Id="rId29" Type="http://schemas.openxmlformats.org/officeDocument/2006/relationships/image" Target="../media/image3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image" Target="../media/image307.png"/><Relationship Id="rId24" Type="http://schemas.openxmlformats.org/officeDocument/2006/relationships/image" Target="../media/image320.svg"/><Relationship Id="rId32" Type="http://schemas.openxmlformats.org/officeDocument/2006/relationships/image" Target="../media/image328.svg"/><Relationship Id="rId5" Type="http://schemas.openxmlformats.org/officeDocument/2006/relationships/image" Target="../media/image146.svg"/><Relationship Id="rId15" Type="http://schemas.openxmlformats.org/officeDocument/2006/relationships/image" Target="../media/image311.svg"/><Relationship Id="rId23" Type="http://schemas.openxmlformats.org/officeDocument/2006/relationships/image" Target="../media/image319.png"/><Relationship Id="rId28" Type="http://schemas.openxmlformats.org/officeDocument/2006/relationships/image" Target="../media/image324.svg"/><Relationship Id="rId10" Type="http://schemas.openxmlformats.org/officeDocument/2006/relationships/image" Target="../media/image306.png"/><Relationship Id="rId19" Type="http://schemas.openxmlformats.org/officeDocument/2006/relationships/image" Target="../media/image315.svg"/><Relationship Id="rId31" Type="http://schemas.openxmlformats.org/officeDocument/2006/relationships/image" Target="../media/image327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Relationship Id="rId14" Type="http://schemas.openxmlformats.org/officeDocument/2006/relationships/image" Target="../media/image310.png"/><Relationship Id="rId22" Type="http://schemas.openxmlformats.org/officeDocument/2006/relationships/image" Target="../media/image318.png"/><Relationship Id="rId27" Type="http://schemas.openxmlformats.org/officeDocument/2006/relationships/image" Target="../media/image323.png"/><Relationship Id="rId30" Type="http://schemas.openxmlformats.org/officeDocument/2006/relationships/image" Target="../media/image326.sv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image" Target="../media/image156.png"/><Relationship Id="rId5" Type="http://schemas.openxmlformats.org/officeDocument/2006/relationships/image" Target="../media/image146.svg"/><Relationship Id="rId10" Type="http://schemas.openxmlformats.org/officeDocument/2006/relationships/image" Target="../media/image302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hyperlink" Target="https://blogs.mtdv.me/8Yd6r2mOVT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48.svg"/><Relationship Id="rId12" Type="http://schemas.openxmlformats.org/officeDocument/2006/relationships/image" Target="../media/image33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image" Target="../media/image156.png"/><Relationship Id="rId5" Type="http://schemas.openxmlformats.org/officeDocument/2006/relationships/image" Target="../media/image146.svg"/><Relationship Id="rId10" Type="http://schemas.openxmlformats.org/officeDocument/2006/relationships/image" Target="../media/image329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hyperlink" Target="https://blogs.mtdv.me/8Yd6r2mOVT" TargetMode="External"/><Relationship Id="rId5" Type="http://schemas.openxmlformats.org/officeDocument/2006/relationships/image" Target="../media/image7.svg"/><Relationship Id="rId10" Type="http://schemas.openxmlformats.org/officeDocument/2006/relationships/image" Target="../media/image32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56.png"/><Relationship Id="rId5" Type="http://schemas.openxmlformats.org/officeDocument/2006/relationships/image" Target="../media/image7.svg"/><Relationship Id="rId10" Type="http://schemas.openxmlformats.org/officeDocument/2006/relationships/image" Target="../media/image33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56.png"/><Relationship Id="rId5" Type="http://schemas.openxmlformats.org/officeDocument/2006/relationships/image" Target="../media/image7.svg"/><Relationship Id="rId10" Type="http://schemas.openxmlformats.org/officeDocument/2006/relationships/image" Target="../media/image33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42.png"/><Relationship Id="rId5" Type="http://schemas.openxmlformats.org/officeDocument/2006/relationships/image" Target="../media/image7.sv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45.png"/></Relationships>
</file>

<file path=ppt/slides/_rels/slide9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3.png"/><Relationship Id="rId21" Type="http://schemas.openxmlformats.org/officeDocument/2006/relationships/image" Target="../media/image88.png"/><Relationship Id="rId42" Type="http://schemas.openxmlformats.org/officeDocument/2006/relationships/image" Target="../media/image109.png"/><Relationship Id="rId47" Type="http://schemas.openxmlformats.org/officeDocument/2006/relationships/image" Target="../media/image114.png"/><Relationship Id="rId63" Type="http://schemas.openxmlformats.org/officeDocument/2006/relationships/image" Target="../media/image130.png"/><Relationship Id="rId68" Type="http://schemas.openxmlformats.org/officeDocument/2006/relationships/image" Target="../media/image135.png"/><Relationship Id="rId7" Type="http://schemas.openxmlformats.org/officeDocument/2006/relationships/image" Target="../media/image22.svg"/><Relationship Id="rId71" Type="http://schemas.openxmlformats.org/officeDocument/2006/relationships/image" Target="../media/image138.svg"/><Relationship Id="rId2" Type="http://schemas.openxmlformats.org/officeDocument/2006/relationships/notesSlide" Target="../notesSlides/notesSlide90.xml"/><Relationship Id="rId16" Type="http://schemas.openxmlformats.org/officeDocument/2006/relationships/image" Target="../media/image83.png"/><Relationship Id="rId29" Type="http://schemas.openxmlformats.org/officeDocument/2006/relationships/image" Target="../media/image96.pn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32" Type="http://schemas.openxmlformats.org/officeDocument/2006/relationships/image" Target="../media/image99.png"/><Relationship Id="rId37" Type="http://schemas.openxmlformats.org/officeDocument/2006/relationships/image" Target="../media/image104.png"/><Relationship Id="rId40" Type="http://schemas.openxmlformats.org/officeDocument/2006/relationships/image" Target="../media/image107.png"/><Relationship Id="rId45" Type="http://schemas.openxmlformats.org/officeDocument/2006/relationships/image" Target="../media/image112.png"/><Relationship Id="rId53" Type="http://schemas.openxmlformats.org/officeDocument/2006/relationships/image" Target="../media/image120.png"/><Relationship Id="rId58" Type="http://schemas.openxmlformats.org/officeDocument/2006/relationships/image" Target="../media/image125.png"/><Relationship Id="rId66" Type="http://schemas.openxmlformats.org/officeDocument/2006/relationships/image" Target="../media/image133.png"/><Relationship Id="rId5" Type="http://schemas.openxmlformats.org/officeDocument/2006/relationships/image" Target="../media/image20.svg"/><Relationship Id="rId61" Type="http://schemas.openxmlformats.org/officeDocument/2006/relationships/image" Target="../media/image128.png"/><Relationship Id="rId19" Type="http://schemas.openxmlformats.org/officeDocument/2006/relationships/image" Target="../media/image8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image" Target="../media/image97.png"/><Relationship Id="rId35" Type="http://schemas.openxmlformats.org/officeDocument/2006/relationships/image" Target="../media/image102.png"/><Relationship Id="rId43" Type="http://schemas.openxmlformats.org/officeDocument/2006/relationships/image" Target="../media/image110.png"/><Relationship Id="rId48" Type="http://schemas.openxmlformats.org/officeDocument/2006/relationships/image" Target="../media/image115.png"/><Relationship Id="rId56" Type="http://schemas.openxmlformats.org/officeDocument/2006/relationships/image" Target="../media/image123.png"/><Relationship Id="rId64" Type="http://schemas.openxmlformats.org/officeDocument/2006/relationships/image" Target="../media/image131.png"/><Relationship Id="rId69" Type="http://schemas.openxmlformats.org/officeDocument/2006/relationships/image" Target="../media/image136.svg"/><Relationship Id="rId8" Type="http://schemas.openxmlformats.org/officeDocument/2006/relationships/image" Target="../media/image10.png"/><Relationship Id="rId51" Type="http://schemas.openxmlformats.org/officeDocument/2006/relationships/image" Target="../media/image118.png"/><Relationship Id="rId72" Type="http://schemas.openxmlformats.org/officeDocument/2006/relationships/image" Target="../media/image156.png"/><Relationship Id="rId3" Type="http://schemas.openxmlformats.org/officeDocument/2006/relationships/image" Target="../media/image5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33" Type="http://schemas.openxmlformats.org/officeDocument/2006/relationships/image" Target="../media/image100.png"/><Relationship Id="rId38" Type="http://schemas.openxmlformats.org/officeDocument/2006/relationships/image" Target="../media/image105.png"/><Relationship Id="rId46" Type="http://schemas.openxmlformats.org/officeDocument/2006/relationships/image" Target="../media/image113.png"/><Relationship Id="rId59" Type="http://schemas.openxmlformats.org/officeDocument/2006/relationships/image" Target="../media/image126.png"/><Relationship Id="rId67" Type="http://schemas.openxmlformats.org/officeDocument/2006/relationships/image" Target="../media/image134.png"/><Relationship Id="rId20" Type="http://schemas.openxmlformats.org/officeDocument/2006/relationships/image" Target="../media/image87.png"/><Relationship Id="rId41" Type="http://schemas.openxmlformats.org/officeDocument/2006/relationships/image" Target="../media/image108.png"/><Relationship Id="rId54" Type="http://schemas.openxmlformats.org/officeDocument/2006/relationships/image" Target="../media/image121.png"/><Relationship Id="rId62" Type="http://schemas.openxmlformats.org/officeDocument/2006/relationships/image" Target="../media/image129.png"/><Relationship Id="rId70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36" Type="http://schemas.openxmlformats.org/officeDocument/2006/relationships/image" Target="../media/image103.png"/><Relationship Id="rId49" Type="http://schemas.openxmlformats.org/officeDocument/2006/relationships/image" Target="../media/image116.png"/><Relationship Id="rId57" Type="http://schemas.openxmlformats.org/officeDocument/2006/relationships/image" Target="../media/image124.png"/><Relationship Id="rId10" Type="http://schemas.openxmlformats.org/officeDocument/2006/relationships/image" Target="../media/image77.png"/><Relationship Id="rId31" Type="http://schemas.openxmlformats.org/officeDocument/2006/relationships/image" Target="../media/image98.png"/><Relationship Id="rId44" Type="http://schemas.openxmlformats.org/officeDocument/2006/relationships/image" Target="../media/image111.png"/><Relationship Id="rId52" Type="http://schemas.openxmlformats.org/officeDocument/2006/relationships/image" Target="../media/image119.png"/><Relationship Id="rId60" Type="http://schemas.openxmlformats.org/officeDocument/2006/relationships/image" Target="../media/image127.png"/><Relationship Id="rId65" Type="http://schemas.openxmlformats.org/officeDocument/2006/relationships/image" Target="../media/image132.png"/><Relationship Id="rId4" Type="http://schemas.openxmlformats.org/officeDocument/2006/relationships/image" Target="../media/image19.png"/><Relationship Id="rId9" Type="http://schemas.openxmlformats.org/officeDocument/2006/relationships/image" Target="../media/image11.sv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9" Type="http://schemas.openxmlformats.org/officeDocument/2006/relationships/image" Target="../media/image106.png"/><Relationship Id="rId34" Type="http://schemas.openxmlformats.org/officeDocument/2006/relationships/image" Target="../media/image101.png"/><Relationship Id="rId50" Type="http://schemas.openxmlformats.org/officeDocument/2006/relationships/image" Target="../media/image117.png"/><Relationship Id="rId55" Type="http://schemas.openxmlformats.org/officeDocument/2006/relationships/image" Target="../media/image122.png"/></Relationships>
</file>

<file path=ppt/slides/_rels/slide9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3.png"/><Relationship Id="rId21" Type="http://schemas.openxmlformats.org/officeDocument/2006/relationships/image" Target="../media/image88.png"/><Relationship Id="rId42" Type="http://schemas.openxmlformats.org/officeDocument/2006/relationships/image" Target="../media/image109.png"/><Relationship Id="rId47" Type="http://schemas.openxmlformats.org/officeDocument/2006/relationships/image" Target="../media/image114.png"/><Relationship Id="rId63" Type="http://schemas.openxmlformats.org/officeDocument/2006/relationships/image" Target="../media/image130.png"/><Relationship Id="rId68" Type="http://schemas.openxmlformats.org/officeDocument/2006/relationships/image" Target="../media/image135.png"/><Relationship Id="rId7" Type="http://schemas.openxmlformats.org/officeDocument/2006/relationships/image" Target="../media/image22.svg"/><Relationship Id="rId71" Type="http://schemas.openxmlformats.org/officeDocument/2006/relationships/image" Target="../media/image138.svg"/><Relationship Id="rId2" Type="http://schemas.openxmlformats.org/officeDocument/2006/relationships/notesSlide" Target="../notesSlides/notesSlide91.xml"/><Relationship Id="rId16" Type="http://schemas.openxmlformats.org/officeDocument/2006/relationships/image" Target="../media/image83.png"/><Relationship Id="rId29" Type="http://schemas.openxmlformats.org/officeDocument/2006/relationships/image" Target="../media/image96.pn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32" Type="http://schemas.openxmlformats.org/officeDocument/2006/relationships/image" Target="../media/image99.png"/><Relationship Id="rId37" Type="http://schemas.openxmlformats.org/officeDocument/2006/relationships/image" Target="../media/image104.png"/><Relationship Id="rId40" Type="http://schemas.openxmlformats.org/officeDocument/2006/relationships/image" Target="../media/image107.png"/><Relationship Id="rId45" Type="http://schemas.openxmlformats.org/officeDocument/2006/relationships/image" Target="../media/image112.png"/><Relationship Id="rId53" Type="http://schemas.openxmlformats.org/officeDocument/2006/relationships/image" Target="../media/image120.png"/><Relationship Id="rId58" Type="http://schemas.openxmlformats.org/officeDocument/2006/relationships/image" Target="../media/image125.png"/><Relationship Id="rId66" Type="http://schemas.openxmlformats.org/officeDocument/2006/relationships/image" Target="../media/image133.png"/><Relationship Id="rId5" Type="http://schemas.openxmlformats.org/officeDocument/2006/relationships/image" Target="../media/image20.svg"/><Relationship Id="rId61" Type="http://schemas.openxmlformats.org/officeDocument/2006/relationships/image" Target="../media/image128.png"/><Relationship Id="rId19" Type="http://schemas.openxmlformats.org/officeDocument/2006/relationships/image" Target="../media/image8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image" Target="../media/image97.png"/><Relationship Id="rId35" Type="http://schemas.openxmlformats.org/officeDocument/2006/relationships/image" Target="../media/image102.png"/><Relationship Id="rId43" Type="http://schemas.openxmlformats.org/officeDocument/2006/relationships/image" Target="../media/image110.png"/><Relationship Id="rId48" Type="http://schemas.openxmlformats.org/officeDocument/2006/relationships/image" Target="../media/image115.png"/><Relationship Id="rId56" Type="http://schemas.openxmlformats.org/officeDocument/2006/relationships/image" Target="../media/image123.png"/><Relationship Id="rId64" Type="http://schemas.openxmlformats.org/officeDocument/2006/relationships/image" Target="../media/image131.png"/><Relationship Id="rId69" Type="http://schemas.openxmlformats.org/officeDocument/2006/relationships/image" Target="../media/image136.svg"/><Relationship Id="rId8" Type="http://schemas.openxmlformats.org/officeDocument/2006/relationships/image" Target="../media/image10.png"/><Relationship Id="rId51" Type="http://schemas.openxmlformats.org/officeDocument/2006/relationships/image" Target="../media/image118.png"/><Relationship Id="rId72" Type="http://schemas.openxmlformats.org/officeDocument/2006/relationships/image" Target="../media/image156.png"/><Relationship Id="rId3" Type="http://schemas.openxmlformats.org/officeDocument/2006/relationships/image" Target="../media/image5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33" Type="http://schemas.openxmlformats.org/officeDocument/2006/relationships/image" Target="../media/image100.png"/><Relationship Id="rId38" Type="http://schemas.openxmlformats.org/officeDocument/2006/relationships/image" Target="../media/image105.png"/><Relationship Id="rId46" Type="http://schemas.openxmlformats.org/officeDocument/2006/relationships/image" Target="../media/image113.png"/><Relationship Id="rId59" Type="http://schemas.openxmlformats.org/officeDocument/2006/relationships/image" Target="../media/image126.png"/><Relationship Id="rId67" Type="http://schemas.openxmlformats.org/officeDocument/2006/relationships/image" Target="../media/image134.png"/><Relationship Id="rId20" Type="http://schemas.openxmlformats.org/officeDocument/2006/relationships/image" Target="../media/image87.png"/><Relationship Id="rId41" Type="http://schemas.openxmlformats.org/officeDocument/2006/relationships/image" Target="../media/image108.png"/><Relationship Id="rId54" Type="http://schemas.openxmlformats.org/officeDocument/2006/relationships/image" Target="../media/image121.png"/><Relationship Id="rId62" Type="http://schemas.openxmlformats.org/officeDocument/2006/relationships/image" Target="../media/image129.png"/><Relationship Id="rId70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36" Type="http://schemas.openxmlformats.org/officeDocument/2006/relationships/image" Target="../media/image103.png"/><Relationship Id="rId49" Type="http://schemas.openxmlformats.org/officeDocument/2006/relationships/image" Target="../media/image116.png"/><Relationship Id="rId57" Type="http://schemas.openxmlformats.org/officeDocument/2006/relationships/image" Target="../media/image124.png"/><Relationship Id="rId10" Type="http://schemas.openxmlformats.org/officeDocument/2006/relationships/image" Target="../media/image77.png"/><Relationship Id="rId31" Type="http://schemas.openxmlformats.org/officeDocument/2006/relationships/image" Target="../media/image98.png"/><Relationship Id="rId44" Type="http://schemas.openxmlformats.org/officeDocument/2006/relationships/image" Target="../media/image111.png"/><Relationship Id="rId52" Type="http://schemas.openxmlformats.org/officeDocument/2006/relationships/image" Target="../media/image119.png"/><Relationship Id="rId60" Type="http://schemas.openxmlformats.org/officeDocument/2006/relationships/image" Target="../media/image127.png"/><Relationship Id="rId65" Type="http://schemas.openxmlformats.org/officeDocument/2006/relationships/image" Target="../media/image132.png"/><Relationship Id="rId4" Type="http://schemas.openxmlformats.org/officeDocument/2006/relationships/image" Target="../media/image19.png"/><Relationship Id="rId9" Type="http://schemas.openxmlformats.org/officeDocument/2006/relationships/image" Target="../media/image11.sv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9" Type="http://schemas.openxmlformats.org/officeDocument/2006/relationships/image" Target="../media/image106.png"/><Relationship Id="rId34" Type="http://schemas.openxmlformats.org/officeDocument/2006/relationships/image" Target="../media/image101.png"/><Relationship Id="rId50" Type="http://schemas.openxmlformats.org/officeDocument/2006/relationships/image" Target="../media/image117.png"/><Relationship Id="rId55" Type="http://schemas.openxmlformats.org/officeDocument/2006/relationships/image" Target="../media/image122.png"/></Relationships>
</file>

<file path=ppt/slides/_rels/slide9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3.png"/><Relationship Id="rId21" Type="http://schemas.openxmlformats.org/officeDocument/2006/relationships/image" Target="../media/image88.png"/><Relationship Id="rId42" Type="http://schemas.openxmlformats.org/officeDocument/2006/relationships/image" Target="../media/image109.png"/><Relationship Id="rId47" Type="http://schemas.openxmlformats.org/officeDocument/2006/relationships/image" Target="../media/image114.png"/><Relationship Id="rId63" Type="http://schemas.openxmlformats.org/officeDocument/2006/relationships/image" Target="../media/image130.png"/><Relationship Id="rId68" Type="http://schemas.openxmlformats.org/officeDocument/2006/relationships/image" Target="../media/image135.png"/><Relationship Id="rId7" Type="http://schemas.openxmlformats.org/officeDocument/2006/relationships/image" Target="../media/image22.svg"/><Relationship Id="rId71" Type="http://schemas.openxmlformats.org/officeDocument/2006/relationships/image" Target="../media/image138.svg"/><Relationship Id="rId2" Type="http://schemas.openxmlformats.org/officeDocument/2006/relationships/notesSlide" Target="../notesSlides/notesSlide92.xml"/><Relationship Id="rId16" Type="http://schemas.openxmlformats.org/officeDocument/2006/relationships/image" Target="../media/image83.png"/><Relationship Id="rId29" Type="http://schemas.openxmlformats.org/officeDocument/2006/relationships/image" Target="../media/image96.pn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32" Type="http://schemas.openxmlformats.org/officeDocument/2006/relationships/image" Target="../media/image99.png"/><Relationship Id="rId37" Type="http://schemas.openxmlformats.org/officeDocument/2006/relationships/image" Target="../media/image104.png"/><Relationship Id="rId40" Type="http://schemas.openxmlformats.org/officeDocument/2006/relationships/image" Target="../media/image107.png"/><Relationship Id="rId45" Type="http://schemas.openxmlformats.org/officeDocument/2006/relationships/image" Target="../media/image112.png"/><Relationship Id="rId53" Type="http://schemas.openxmlformats.org/officeDocument/2006/relationships/image" Target="../media/image120.png"/><Relationship Id="rId58" Type="http://schemas.openxmlformats.org/officeDocument/2006/relationships/image" Target="../media/image125.png"/><Relationship Id="rId66" Type="http://schemas.openxmlformats.org/officeDocument/2006/relationships/image" Target="../media/image133.png"/><Relationship Id="rId5" Type="http://schemas.openxmlformats.org/officeDocument/2006/relationships/image" Target="../media/image20.svg"/><Relationship Id="rId61" Type="http://schemas.openxmlformats.org/officeDocument/2006/relationships/image" Target="../media/image128.png"/><Relationship Id="rId19" Type="http://schemas.openxmlformats.org/officeDocument/2006/relationships/image" Target="../media/image8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image" Target="../media/image97.png"/><Relationship Id="rId35" Type="http://schemas.openxmlformats.org/officeDocument/2006/relationships/image" Target="../media/image102.png"/><Relationship Id="rId43" Type="http://schemas.openxmlformats.org/officeDocument/2006/relationships/image" Target="../media/image110.png"/><Relationship Id="rId48" Type="http://schemas.openxmlformats.org/officeDocument/2006/relationships/image" Target="../media/image115.png"/><Relationship Id="rId56" Type="http://schemas.openxmlformats.org/officeDocument/2006/relationships/image" Target="../media/image123.png"/><Relationship Id="rId64" Type="http://schemas.openxmlformats.org/officeDocument/2006/relationships/image" Target="../media/image131.png"/><Relationship Id="rId69" Type="http://schemas.openxmlformats.org/officeDocument/2006/relationships/image" Target="../media/image136.svg"/><Relationship Id="rId8" Type="http://schemas.openxmlformats.org/officeDocument/2006/relationships/image" Target="../media/image10.png"/><Relationship Id="rId51" Type="http://schemas.openxmlformats.org/officeDocument/2006/relationships/image" Target="../media/image118.png"/><Relationship Id="rId72" Type="http://schemas.openxmlformats.org/officeDocument/2006/relationships/image" Target="../media/image156.png"/><Relationship Id="rId3" Type="http://schemas.openxmlformats.org/officeDocument/2006/relationships/image" Target="../media/image5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33" Type="http://schemas.openxmlformats.org/officeDocument/2006/relationships/image" Target="../media/image100.png"/><Relationship Id="rId38" Type="http://schemas.openxmlformats.org/officeDocument/2006/relationships/image" Target="../media/image105.png"/><Relationship Id="rId46" Type="http://schemas.openxmlformats.org/officeDocument/2006/relationships/image" Target="../media/image113.png"/><Relationship Id="rId59" Type="http://schemas.openxmlformats.org/officeDocument/2006/relationships/image" Target="../media/image126.png"/><Relationship Id="rId67" Type="http://schemas.openxmlformats.org/officeDocument/2006/relationships/image" Target="../media/image134.png"/><Relationship Id="rId20" Type="http://schemas.openxmlformats.org/officeDocument/2006/relationships/image" Target="../media/image87.png"/><Relationship Id="rId41" Type="http://schemas.openxmlformats.org/officeDocument/2006/relationships/image" Target="../media/image108.png"/><Relationship Id="rId54" Type="http://schemas.openxmlformats.org/officeDocument/2006/relationships/image" Target="../media/image121.png"/><Relationship Id="rId62" Type="http://schemas.openxmlformats.org/officeDocument/2006/relationships/image" Target="../media/image129.png"/><Relationship Id="rId70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36" Type="http://schemas.openxmlformats.org/officeDocument/2006/relationships/image" Target="../media/image103.png"/><Relationship Id="rId49" Type="http://schemas.openxmlformats.org/officeDocument/2006/relationships/image" Target="../media/image116.png"/><Relationship Id="rId57" Type="http://schemas.openxmlformats.org/officeDocument/2006/relationships/image" Target="../media/image124.png"/><Relationship Id="rId10" Type="http://schemas.openxmlformats.org/officeDocument/2006/relationships/image" Target="../media/image77.png"/><Relationship Id="rId31" Type="http://schemas.openxmlformats.org/officeDocument/2006/relationships/image" Target="../media/image98.png"/><Relationship Id="rId44" Type="http://schemas.openxmlformats.org/officeDocument/2006/relationships/image" Target="../media/image111.png"/><Relationship Id="rId52" Type="http://schemas.openxmlformats.org/officeDocument/2006/relationships/image" Target="../media/image119.png"/><Relationship Id="rId60" Type="http://schemas.openxmlformats.org/officeDocument/2006/relationships/image" Target="../media/image127.png"/><Relationship Id="rId65" Type="http://schemas.openxmlformats.org/officeDocument/2006/relationships/image" Target="../media/image132.png"/><Relationship Id="rId4" Type="http://schemas.openxmlformats.org/officeDocument/2006/relationships/image" Target="../media/image19.png"/><Relationship Id="rId9" Type="http://schemas.openxmlformats.org/officeDocument/2006/relationships/image" Target="../media/image11.sv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9" Type="http://schemas.openxmlformats.org/officeDocument/2006/relationships/image" Target="../media/image106.png"/><Relationship Id="rId34" Type="http://schemas.openxmlformats.org/officeDocument/2006/relationships/image" Target="../media/image101.png"/><Relationship Id="rId50" Type="http://schemas.openxmlformats.org/officeDocument/2006/relationships/image" Target="../media/image117.png"/><Relationship Id="rId55" Type="http://schemas.openxmlformats.org/officeDocument/2006/relationships/image" Target="../media/image122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4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56.png"/><Relationship Id="rId5" Type="http://schemas.openxmlformats.org/officeDocument/2006/relationships/image" Target="../media/image7.svg"/><Relationship Id="rId10" Type="http://schemas.openxmlformats.org/officeDocument/2006/relationships/image" Target="../media/image163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35.sv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33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33.svg"/><Relationship Id="rId5" Type="http://schemas.openxmlformats.org/officeDocument/2006/relationships/image" Target="../media/image7.svg"/><Relationship Id="rId10" Type="http://schemas.openxmlformats.org/officeDocument/2006/relationships/image" Target="../media/image33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56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4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63.png"/><Relationship Id="rId5" Type="http://schemas.openxmlformats.org/officeDocument/2006/relationships/image" Target="../media/image20.svg"/><Relationship Id="rId10" Type="http://schemas.openxmlformats.org/officeDocument/2006/relationships/image" Target="../media/image336.png"/><Relationship Id="rId4" Type="http://schemas.openxmlformats.org/officeDocument/2006/relationships/image" Target="../media/image19.png"/><Relationship Id="rId9" Type="http://schemas.openxmlformats.org/officeDocument/2006/relationships/image" Target="../media/image11.sv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33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37.png"/><Relationship Id="rId5" Type="http://schemas.openxmlformats.org/officeDocument/2006/relationships/image" Target="../media/image7.svg"/><Relationship Id="rId10" Type="http://schemas.openxmlformats.org/officeDocument/2006/relationships/image" Target="../media/image33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34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333.sv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32.png"/><Relationship Id="rId5" Type="http://schemas.openxmlformats.org/officeDocument/2006/relationships/image" Target="../media/image7.svg"/><Relationship Id="rId10" Type="http://schemas.openxmlformats.org/officeDocument/2006/relationships/image" Target="../media/image33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35.sv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33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587" y="1016000"/>
            <a:ext cx="15686461" cy="12700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73" y="12877800"/>
            <a:ext cx="88911" cy="2794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8667" y="254000"/>
            <a:ext cx="2794349" cy="2794000"/>
          </a:xfrm>
          <a:prstGeom prst="rect">
            <a:avLst/>
          </a:prstGeom>
        </p:spPr>
      </p:pic>
      <p:sp>
        <p:nvSpPr>
          <p:cNvPr id="5" name="Shape 0"/>
          <p:cNvSpPr/>
          <p:nvPr/>
        </p:nvSpPr>
        <p:spPr>
          <a:xfrm>
            <a:off x="1016127" y="1016000"/>
            <a:ext cx="20347943" cy="4368800"/>
          </a:xfrm>
          <a:prstGeom prst="rect">
            <a:avLst/>
          </a:prstGeom>
          <a:noFill/>
          <a:ln/>
        </p:spPr>
      </p:sp>
      <p:sp>
        <p:nvSpPr>
          <p:cNvPr id="6" name="Text 1"/>
          <p:cNvSpPr/>
          <p:nvPr/>
        </p:nvSpPr>
        <p:spPr>
          <a:xfrm>
            <a:off x="1016127" y="1016000"/>
            <a:ext cx="17540892" cy="302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00"/>
              </a:lnSpc>
              <a:buNone/>
            </a:pPr>
            <a:r>
              <a:rPr lang="en-US" sz="10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МУЛЬТИТЕНАНТНЫЙ  SOC: </a:t>
            </a:r>
            <a:endParaRPr lang="en-US" sz="10200" dirty="0"/>
          </a:p>
        </p:txBody>
      </p:sp>
      <p:sp>
        <p:nvSpPr>
          <p:cNvPr id="7" name="Text 2"/>
          <p:cNvSpPr/>
          <p:nvPr/>
        </p:nvSpPr>
        <p:spPr>
          <a:xfrm>
            <a:off x="1016127" y="4038600"/>
            <a:ext cx="20534233" cy="1532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80"/>
              </a:lnSpc>
              <a:buNone/>
            </a:pPr>
            <a:r>
              <a:rPr lang="en-US" sz="4400" dirty="0">
                <a:solidFill>
                  <a:srgbClr val="000000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Как заметить хакера в </a:t>
            </a:r>
            <a:r>
              <a:rPr lang="en-US" sz="4400" dirty="0" err="1">
                <a:solidFill>
                  <a:srgbClr val="000000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разношерстной</a:t>
            </a:r>
            <a:r>
              <a:rPr lang="en-US" sz="4400" dirty="0">
                <a:solidFill>
                  <a:srgbClr val="000000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br>
              <a:rPr lang="ru-RU" sz="4400" dirty="0">
                <a:solidFill>
                  <a:srgbClr val="000000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</a:br>
            <a:r>
              <a:rPr lang="en-US" sz="4400" dirty="0" err="1">
                <a:solidFill>
                  <a:srgbClr val="000000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</a:t>
            </a:r>
            <a:r>
              <a:rPr lang="en-US" sz="4400" dirty="0">
                <a:solidFill>
                  <a:srgbClr val="000000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постоянно расширяющейся среде</a:t>
            </a:r>
            <a:endParaRPr lang="en-US" sz="4400" dirty="0"/>
          </a:p>
        </p:txBody>
      </p:sp>
      <p:pic>
        <p:nvPicPr>
          <p:cNvPr id="8" name="Image 3" descr=" 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651" y="9956800"/>
            <a:ext cx="2997575" cy="2997200"/>
          </a:xfrm>
          <a:prstGeom prst="rect">
            <a:avLst/>
          </a:prstGeom>
        </p:spPr>
      </p:pic>
      <p:sp>
        <p:nvSpPr>
          <p:cNvPr id="9" name="Shape 3"/>
          <p:cNvSpPr/>
          <p:nvPr/>
        </p:nvSpPr>
        <p:spPr>
          <a:xfrm>
            <a:off x="4610676" y="9956800"/>
            <a:ext cx="5360070" cy="2997200"/>
          </a:xfrm>
          <a:prstGeom prst="rect">
            <a:avLst/>
          </a:prstGeom>
          <a:noFill/>
          <a:ln/>
        </p:spPr>
      </p:sp>
      <p:sp>
        <p:nvSpPr>
          <p:cNvPr id="10" name="Shape 4"/>
          <p:cNvSpPr/>
          <p:nvPr/>
        </p:nvSpPr>
        <p:spPr>
          <a:xfrm>
            <a:off x="4610676" y="9956800"/>
            <a:ext cx="5360070" cy="1574800"/>
          </a:xfrm>
          <a:prstGeom prst="rect">
            <a:avLst/>
          </a:prstGeom>
          <a:noFill/>
          <a:ln/>
        </p:spPr>
      </p:sp>
      <p:sp>
        <p:nvSpPr>
          <p:cNvPr id="11" name="Text 5"/>
          <p:cNvSpPr/>
          <p:nvPr/>
        </p:nvSpPr>
        <p:spPr>
          <a:xfrm>
            <a:off x="4610676" y="9956800"/>
            <a:ext cx="8971555" cy="1794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240"/>
              </a:lnSpc>
              <a:buNone/>
            </a:pPr>
            <a:r>
              <a:rPr lang="en-US" sz="5200" dirty="0" err="1">
                <a:solidFill>
                  <a:srgbClr val="2C3135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Андрей</a:t>
            </a:r>
            <a:r>
              <a:rPr lang="en-US" sz="5200" dirty="0">
                <a:solidFill>
                  <a:srgbClr val="2C3135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</a:t>
            </a:r>
            <a:br>
              <a:rPr lang="ru-RU" sz="5200" dirty="0">
                <a:solidFill>
                  <a:srgbClr val="2C3135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</a:br>
            <a:r>
              <a:rPr lang="en-US" sz="5200" dirty="0" err="1">
                <a:solidFill>
                  <a:srgbClr val="2C3135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Моисеев</a:t>
            </a:r>
            <a:endParaRPr lang="en-US" sz="5200" dirty="0"/>
          </a:p>
        </p:txBody>
      </p:sp>
      <p:sp>
        <p:nvSpPr>
          <p:cNvPr id="12" name="Text 6"/>
          <p:cNvSpPr/>
          <p:nvPr/>
        </p:nvSpPr>
        <p:spPr>
          <a:xfrm>
            <a:off x="4610676" y="12522200"/>
            <a:ext cx="5478618" cy="550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60"/>
              </a:lnSpc>
              <a:buNone/>
            </a:pPr>
            <a:r>
              <a:rPr lang="en-US" sz="2800" dirty="0" err="1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DevSecOps</a:t>
            </a:r>
            <a:r>
              <a:rPr lang="en-US" sz="2800" dirty="0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| </a:t>
            </a:r>
            <a:r>
              <a:rPr lang="en-US" sz="2800" dirty="0" err="1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infraSEC</a:t>
            </a:r>
            <a:r>
              <a:rPr lang="en-US" sz="2800" dirty="0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0">
            <a:extLst>
              <a:ext uri="{FF2B5EF4-FFF2-40B4-BE49-F238E27FC236}">
                <a16:creationId xmlns:a16="http://schemas.microsoft.com/office/drawing/2014/main" id="{D01A4322-02AE-CE5D-7DDE-7B4AC868675A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2000500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Облако это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3492937" y="2184400"/>
            <a:ext cx="19712864" cy="11036300"/>
          </a:xfrm>
          <a:prstGeom prst="rect">
            <a:avLst/>
          </a:prstGeom>
          <a:noFill/>
          <a:ln/>
        </p:spPr>
      </p:sp>
      <p:sp>
        <p:nvSpPr>
          <p:cNvPr id="8" name="Shape 2"/>
          <p:cNvSpPr/>
          <p:nvPr/>
        </p:nvSpPr>
        <p:spPr>
          <a:xfrm>
            <a:off x="3492937" y="2184400"/>
            <a:ext cx="19712864" cy="5391150"/>
          </a:xfrm>
          <a:prstGeom prst="rect">
            <a:avLst/>
          </a:prstGeom>
          <a:noFill/>
          <a:ln/>
        </p:spPr>
      </p:sp>
      <p:pic>
        <p:nvPicPr>
          <p:cNvPr id="9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2937" y="2184400"/>
            <a:ext cx="6511681" cy="5391150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3573380" y="2311400"/>
            <a:ext cx="1706247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2200" dirty="0"/>
          </a:p>
        </p:txBody>
      </p:sp>
      <p:sp>
        <p:nvSpPr>
          <p:cNvPr id="11" name="Shape 4"/>
          <p:cNvSpPr/>
          <p:nvPr/>
        </p:nvSpPr>
        <p:spPr>
          <a:xfrm>
            <a:off x="3619952" y="2692400"/>
            <a:ext cx="6257649" cy="4756150"/>
          </a:xfrm>
          <a:prstGeom prst="rect">
            <a:avLst/>
          </a:prstGeom>
          <a:noFill/>
          <a:ln/>
        </p:spPr>
      </p:sp>
      <p:pic>
        <p:nvPicPr>
          <p:cNvPr id="12" name="Image 5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9952" y="2692400"/>
            <a:ext cx="6257649" cy="4248150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3649589" y="2768600"/>
            <a:ext cx="537701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2200" dirty="0"/>
          </a:p>
        </p:txBody>
      </p:sp>
      <p:sp>
        <p:nvSpPr>
          <p:cNvPr id="14" name="Shape 6"/>
          <p:cNvSpPr/>
          <p:nvPr/>
        </p:nvSpPr>
        <p:spPr>
          <a:xfrm>
            <a:off x="3696162" y="3149600"/>
            <a:ext cx="6105230" cy="3714750"/>
          </a:xfrm>
          <a:prstGeom prst="rect">
            <a:avLst/>
          </a:prstGeom>
          <a:noFill/>
          <a:ln/>
        </p:spPr>
      </p:sp>
      <p:pic>
        <p:nvPicPr>
          <p:cNvPr id="15" name="Image 6" descr=" 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6162" y="3149600"/>
            <a:ext cx="6105230" cy="2006600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3725799" y="3225800"/>
            <a:ext cx="601208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2200" dirty="0"/>
          </a:p>
        </p:txBody>
      </p:sp>
      <p:sp>
        <p:nvSpPr>
          <p:cNvPr id="17" name="Shape 8"/>
          <p:cNvSpPr/>
          <p:nvPr/>
        </p:nvSpPr>
        <p:spPr>
          <a:xfrm>
            <a:off x="3772371" y="3606800"/>
            <a:ext cx="5952811" cy="1473200"/>
          </a:xfrm>
          <a:prstGeom prst="rect">
            <a:avLst/>
          </a:prstGeom>
          <a:noFill/>
          <a:ln/>
        </p:spPr>
      </p:sp>
      <p:pic>
        <p:nvPicPr>
          <p:cNvPr id="18" name="Image 7" descr=" 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2371" y="3606800"/>
            <a:ext cx="2938301" cy="1473200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3802009" y="3683000"/>
            <a:ext cx="1350602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2200" dirty="0"/>
          </a:p>
        </p:txBody>
      </p:sp>
      <p:sp>
        <p:nvSpPr>
          <p:cNvPr id="20" name="Shape 10"/>
          <p:cNvSpPr/>
          <p:nvPr/>
        </p:nvSpPr>
        <p:spPr>
          <a:xfrm>
            <a:off x="3848581" y="4064000"/>
            <a:ext cx="2785882" cy="939800"/>
          </a:xfrm>
          <a:prstGeom prst="roundRect">
            <a:avLst>
              <a:gd name="adj" fmla="val 13622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1" name="Text 11"/>
          <p:cNvSpPr/>
          <p:nvPr/>
        </p:nvSpPr>
        <p:spPr>
          <a:xfrm>
            <a:off x="3878218" y="4140200"/>
            <a:ext cx="1299796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2200" dirty="0"/>
          </a:p>
        </p:txBody>
      </p:sp>
      <p:sp>
        <p:nvSpPr>
          <p:cNvPr id="22" name="Shape 12"/>
          <p:cNvSpPr/>
          <p:nvPr/>
        </p:nvSpPr>
        <p:spPr>
          <a:xfrm>
            <a:off x="3924791" y="4495800"/>
            <a:ext cx="2633463" cy="431800"/>
          </a:xfrm>
          <a:prstGeom prst="roundRect">
            <a:avLst>
              <a:gd name="adj" fmla="val 36000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3" name="Text 13"/>
          <p:cNvSpPr/>
          <p:nvPr/>
        </p:nvSpPr>
        <p:spPr>
          <a:xfrm>
            <a:off x="4375697" y="4559300"/>
            <a:ext cx="1731650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2200" dirty="0"/>
          </a:p>
        </p:txBody>
      </p:sp>
      <p:pic>
        <p:nvPicPr>
          <p:cNvPr id="24" name="Image 8" descr=" 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86882" y="3606800"/>
            <a:ext cx="2938301" cy="1473200"/>
          </a:xfrm>
          <a:prstGeom prst="rect">
            <a:avLst/>
          </a:prstGeom>
        </p:spPr>
      </p:pic>
      <p:sp>
        <p:nvSpPr>
          <p:cNvPr id="25" name="Text 14"/>
          <p:cNvSpPr/>
          <p:nvPr/>
        </p:nvSpPr>
        <p:spPr>
          <a:xfrm>
            <a:off x="6816519" y="3683000"/>
            <a:ext cx="1350602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2200" dirty="0"/>
          </a:p>
        </p:txBody>
      </p:sp>
      <p:sp>
        <p:nvSpPr>
          <p:cNvPr id="26" name="Shape 15"/>
          <p:cNvSpPr/>
          <p:nvPr/>
        </p:nvSpPr>
        <p:spPr>
          <a:xfrm>
            <a:off x="6863092" y="4064000"/>
            <a:ext cx="2785882" cy="939800"/>
          </a:xfrm>
          <a:prstGeom prst="roundRect">
            <a:avLst>
              <a:gd name="adj" fmla="val 13622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7" name="Text 16"/>
          <p:cNvSpPr/>
          <p:nvPr/>
        </p:nvSpPr>
        <p:spPr>
          <a:xfrm>
            <a:off x="6892729" y="4140200"/>
            <a:ext cx="1299796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2200" dirty="0"/>
          </a:p>
        </p:txBody>
      </p:sp>
      <p:sp>
        <p:nvSpPr>
          <p:cNvPr id="28" name="Shape 17"/>
          <p:cNvSpPr/>
          <p:nvPr/>
        </p:nvSpPr>
        <p:spPr>
          <a:xfrm>
            <a:off x="6939301" y="4495800"/>
            <a:ext cx="2633463" cy="431800"/>
          </a:xfrm>
          <a:prstGeom prst="roundRect">
            <a:avLst>
              <a:gd name="adj" fmla="val 36000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9" name="Text 18"/>
          <p:cNvSpPr/>
          <p:nvPr/>
        </p:nvSpPr>
        <p:spPr>
          <a:xfrm>
            <a:off x="7390208" y="4559300"/>
            <a:ext cx="1731650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2200" dirty="0"/>
          </a:p>
        </p:txBody>
      </p:sp>
      <p:sp>
        <p:nvSpPr>
          <p:cNvPr id="30" name="Shape 19"/>
          <p:cNvSpPr/>
          <p:nvPr/>
        </p:nvSpPr>
        <p:spPr>
          <a:xfrm>
            <a:off x="3846465" y="5232400"/>
            <a:ext cx="5804625" cy="1631950"/>
          </a:xfrm>
          <a:prstGeom prst="rect">
            <a:avLst/>
          </a:prstGeom>
          <a:noFill/>
          <a:ln/>
        </p:spPr>
      </p:sp>
      <p:sp>
        <p:nvSpPr>
          <p:cNvPr id="31" name="Shape 20"/>
          <p:cNvSpPr/>
          <p:nvPr/>
        </p:nvSpPr>
        <p:spPr>
          <a:xfrm>
            <a:off x="3846465" y="5232400"/>
            <a:ext cx="5804625" cy="431800"/>
          </a:xfrm>
          <a:prstGeom prst="roundRect">
            <a:avLst>
              <a:gd name="adj" fmla="val 36000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32" name="Text 21"/>
          <p:cNvSpPr/>
          <p:nvPr/>
        </p:nvSpPr>
        <p:spPr>
          <a:xfrm>
            <a:off x="5609868" y="5295900"/>
            <a:ext cx="2277818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2200" dirty="0"/>
          </a:p>
        </p:txBody>
      </p:sp>
      <p:sp>
        <p:nvSpPr>
          <p:cNvPr id="33" name="Shape 22"/>
          <p:cNvSpPr/>
          <p:nvPr/>
        </p:nvSpPr>
        <p:spPr>
          <a:xfrm>
            <a:off x="3846465" y="5740400"/>
            <a:ext cx="5804625" cy="523875"/>
          </a:xfrm>
          <a:prstGeom prst="roundRect">
            <a:avLst>
              <a:gd name="adj" fmla="val 2967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34" name="Shape 23"/>
          <p:cNvSpPr/>
          <p:nvPr/>
        </p:nvSpPr>
        <p:spPr>
          <a:xfrm>
            <a:off x="3846465" y="6340475"/>
            <a:ext cx="5804625" cy="523875"/>
          </a:xfrm>
          <a:prstGeom prst="roundRect">
            <a:avLst>
              <a:gd name="adj" fmla="val 2967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35" name="Text 24"/>
          <p:cNvSpPr/>
          <p:nvPr/>
        </p:nvSpPr>
        <p:spPr>
          <a:xfrm>
            <a:off x="6098879" y="6450013"/>
            <a:ext cx="1299796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2200" dirty="0"/>
          </a:p>
        </p:txBody>
      </p:sp>
      <p:sp>
        <p:nvSpPr>
          <p:cNvPr id="36" name="Shape 25"/>
          <p:cNvSpPr/>
          <p:nvPr/>
        </p:nvSpPr>
        <p:spPr>
          <a:xfrm>
            <a:off x="3619952" y="7016750"/>
            <a:ext cx="6257649" cy="431800"/>
          </a:xfrm>
          <a:prstGeom prst="rect">
            <a:avLst/>
          </a:prstGeom>
          <a:noFill/>
          <a:ln/>
        </p:spPr>
      </p:sp>
      <p:sp>
        <p:nvSpPr>
          <p:cNvPr id="37" name="Shape 26"/>
          <p:cNvSpPr/>
          <p:nvPr/>
        </p:nvSpPr>
        <p:spPr>
          <a:xfrm>
            <a:off x="3846465" y="7016750"/>
            <a:ext cx="5804625" cy="431800"/>
          </a:xfrm>
          <a:prstGeom prst="roundRect">
            <a:avLst>
              <a:gd name="adj" fmla="val 36000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8" name="Text 27"/>
          <p:cNvSpPr/>
          <p:nvPr/>
        </p:nvSpPr>
        <p:spPr>
          <a:xfrm>
            <a:off x="6079827" y="7080250"/>
            <a:ext cx="1337901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2200" dirty="0"/>
          </a:p>
        </p:txBody>
      </p:sp>
      <p:pic>
        <p:nvPicPr>
          <p:cNvPr id="39" name="Image 9" descr=" 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93528" y="2184400"/>
            <a:ext cx="6511680" cy="5391150"/>
          </a:xfrm>
          <a:prstGeom prst="rect">
            <a:avLst/>
          </a:prstGeom>
        </p:spPr>
      </p:pic>
      <p:sp>
        <p:nvSpPr>
          <p:cNvPr id="40" name="Text 28"/>
          <p:cNvSpPr/>
          <p:nvPr/>
        </p:nvSpPr>
        <p:spPr>
          <a:xfrm>
            <a:off x="10173972" y="2311400"/>
            <a:ext cx="1706247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2200" dirty="0"/>
          </a:p>
        </p:txBody>
      </p:sp>
      <p:sp>
        <p:nvSpPr>
          <p:cNvPr id="41" name="Shape 29"/>
          <p:cNvSpPr/>
          <p:nvPr/>
        </p:nvSpPr>
        <p:spPr>
          <a:xfrm>
            <a:off x="10220544" y="2692400"/>
            <a:ext cx="6257648" cy="4756150"/>
          </a:xfrm>
          <a:prstGeom prst="rect">
            <a:avLst/>
          </a:prstGeom>
          <a:noFill/>
          <a:ln/>
        </p:spPr>
      </p:sp>
      <p:pic>
        <p:nvPicPr>
          <p:cNvPr id="42" name="Image 10" descr=" 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20544" y="2692400"/>
            <a:ext cx="6257648" cy="4248150"/>
          </a:xfrm>
          <a:prstGeom prst="rect">
            <a:avLst/>
          </a:prstGeom>
        </p:spPr>
      </p:pic>
      <p:sp>
        <p:nvSpPr>
          <p:cNvPr id="43" name="Text 30"/>
          <p:cNvSpPr/>
          <p:nvPr/>
        </p:nvSpPr>
        <p:spPr>
          <a:xfrm>
            <a:off x="10250181" y="2768600"/>
            <a:ext cx="537701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2200" dirty="0"/>
          </a:p>
        </p:txBody>
      </p:sp>
      <p:sp>
        <p:nvSpPr>
          <p:cNvPr id="44" name="Shape 31"/>
          <p:cNvSpPr/>
          <p:nvPr/>
        </p:nvSpPr>
        <p:spPr>
          <a:xfrm>
            <a:off x="10296754" y="3149600"/>
            <a:ext cx="6105229" cy="3714750"/>
          </a:xfrm>
          <a:prstGeom prst="rect">
            <a:avLst/>
          </a:prstGeom>
          <a:noFill/>
          <a:ln/>
        </p:spPr>
      </p:sp>
      <p:pic>
        <p:nvPicPr>
          <p:cNvPr id="45" name="Image 11" descr=" 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96754" y="3149600"/>
            <a:ext cx="6105229" cy="2006600"/>
          </a:xfrm>
          <a:prstGeom prst="rect">
            <a:avLst/>
          </a:prstGeom>
        </p:spPr>
      </p:pic>
      <p:sp>
        <p:nvSpPr>
          <p:cNvPr id="46" name="Text 32"/>
          <p:cNvSpPr/>
          <p:nvPr/>
        </p:nvSpPr>
        <p:spPr>
          <a:xfrm>
            <a:off x="10326391" y="3225800"/>
            <a:ext cx="601208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2200" dirty="0"/>
          </a:p>
        </p:txBody>
      </p:sp>
      <p:sp>
        <p:nvSpPr>
          <p:cNvPr id="47" name="Shape 33"/>
          <p:cNvSpPr/>
          <p:nvPr/>
        </p:nvSpPr>
        <p:spPr>
          <a:xfrm>
            <a:off x="10372963" y="3606800"/>
            <a:ext cx="5952810" cy="1473200"/>
          </a:xfrm>
          <a:prstGeom prst="rect">
            <a:avLst/>
          </a:prstGeom>
          <a:noFill/>
          <a:ln/>
        </p:spPr>
      </p:sp>
      <p:pic>
        <p:nvPicPr>
          <p:cNvPr id="48" name="Image 12" descr=" 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72963" y="3606800"/>
            <a:ext cx="2938300" cy="1473200"/>
          </a:xfrm>
          <a:prstGeom prst="rect">
            <a:avLst/>
          </a:prstGeom>
        </p:spPr>
      </p:pic>
      <p:sp>
        <p:nvSpPr>
          <p:cNvPr id="49" name="Text 34"/>
          <p:cNvSpPr/>
          <p:nvPr/>
        </p:nvSpPr>
        <p:spPr>
          <a:xfrm>
            <a:off x="10402600" y="3683000"/>
            <a:ext cx="1350602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2200" dirty="0"/>
          </a:p>
        </p:txBody>
      </p:sp>
      <p:sp>
        <p:nvSpPr>
          <p:cNvPr id="50" name="Shape 35"/>
          <p:cNvSpPr/>
          <p:nvPr/>
        </p:nvSpPr>
        <p:spPr>
          <a:xfrm>
            <a:off x="10449173" y="4064000"/>
            <a:ext cx="2785881" cy="939800"/>
          </a:xfrm>
          <a:prstGeom prst="roundRect">
            <a:avLst>
              <a:gd name="adj" fmla="val 13622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51" name="Text 36"/>
          <p:cNvSpPr/>
          <p:nvPr/>
        </p:nvSpPr>
        <p:spPr>
          <a:xfrm>
            <a:off x="10478810" y="4140200"/>
            <a:ext cx="1299796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2200" dirty="0"/>
          </a:p>
        </p:txBody>
      </p:sp>
      <p:sp>
        <p:nvSpPr>
          <p:cNvPr id="52" name="Shape 37"/>
          <p:cNvSpPr/>
          <p:nvPr/>
        </p:nvSpPr>
        <p:spPr>
          <a:xfrm>
            <a:off x="10525382" y="4495800"/>
            <a:ext cx="2633462" cy="431800"/>
          </a:xfrm>
          <a:prstGeom prst="roundRect">
            <a:avLst>
              <a:gd name="adj" fmla="val 36000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53" name="Text 38"/>
          <p:cNvSpPr/>
          <p:nvPr/>
        </p:nvSpPr>
        <p:spPr>
          <a:xfrm>
            <a:off x="10976289" y="4559300"/>
            <a:ext cx="1731650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2200" dirty="0"/>
          </a:p>
        </p:txBody>
      </p:sp>
      <p:pic>
        <p:nvPicPr>
          <p:cNvPr id="54" name="Image 13" descr=" 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387473" y="3606800"/>
            <a:ext cx="2938300" cy="1473200"/>
          </a:xfrm>
          <a:prstGeom prst="rect">
            <a:avLst/>
          </a:prstGeom>
        </p:spPr>
      </p:pic>
      <p:sp>
        <p:nvSpPr>
          <p:cNvPr id="55" name="Text 39"/>
          <p:cNvSpPr/>
          <p:nvPr/>
        </p:nvSpPr>
        <p:spPr>
          <a:xfrm>
            <a:off x="13417110" y="3683000"/>
            <a:ext cx="1350602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2200" dirty="0"/>
          </a:p>
        </p:txBody>
      </p:sp>
      <p:sp>
        <p:nvSpPr>
          <p:cNvPr id="56" name="Shape 40"/>
          <p:cNvSpPr/>
          <p:nvPr/>
        </p:nvSpPr>
        <p:spPr>
          <a:xfrm>
            <a:off x="13463683" y="4064000"/>
            <a:ext cx="2785881" cy="939800"/>
          </a:xfrm>
          <a:prstGeom prst="roundRect">
            <a:avLst>
              <a:gd name="adj" fmla="val 13622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57" name="Text 41"/>
          <p:cNvSpPr/>
          <p:nvPr/>
        </p:nvSpPr>
        <p:spPr>
          <a:xfrm>
            <a:off x="13493320" y="4140200"/>
            <a:ext cx="1299796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2200" dirty="0"/>
          </a:p>
        </p:txBody>
      </p:sp>
      <p:sp>
        <p:nvSpPr>
          <p:cNvPr id="58" name="Shape 42"/>
          <p:cNvSpPr/>
          <p:nvPr/>
        </p:nvSpPr>
        <p:spPr>
          <a:xfrm>
            <a:off x="13539892" y="4495800"/>
            <a:ext cx="2633462" cy="431800"/>
          </a:xfrm>
          <a:prstGeom prst="roundRect">
            <a:avLst>
              <a:gd name="adj" fmla="val 36000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59" name="Text 43"/>
          <p:cNvSpPr/>
          <p:nvPr/>
        </p:nvSpPr>
        <p:spPr>
          <a:xfrm>
            <a:off x="13990799" y="4559300"/>
            <a:ext cx="1731650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2200" dirty="0"/>
          </a:p>
        </p:txBody>
      </p:sp>
      <p:sp>
        <p:nvSpPr>
          <p:cNvPr id="60" name="Shape 44"/>
          <p:cNvSpPr/>
          <p:nvPr/>
        </p:nvSpPr>
        <p:spPr>
          <a:xfrm>
            <a:off x="10447056" y="5232400"/>
            <a:ext cx="5804625" cy="1631950"/>
          </a:xfrm>
          <a:prstGeom prst="rect">
            <a:avLst/>
          </a:prstGeom>
          <a:noFill/>
          <a:ln/>
        </p:spPr>
      </p:sp>
      <p:sp>
        <p:nvSpPr>
          <p:cNvPr id="61" name="Shape 45"/>
          <p:cNvSpPr/>
          <p:nvPr/>
        </p:nvSpPr>
        <p:spPr>
          <a:xfrm>
            <a:off x="10447056" y="5232400"/>
            <a:ext cx="5804625" cy="431800"/>
          </a:xfrm>
          <a:prstGeom prst="roundRect">
            <a:avLst>
              <a:gd name="adj" fmla="val 36000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62" name="Text 46"/>
          <p:cNvSpPr/>
          <p:nvPr/>
        </p:nvSpPr>
        <p:spPr>
          <a:xfrm>
            <a:off x="12210459" y="5295900"/>
            <a:ext cx="2277818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2200" dirty="0"/>
          </a:p>
        </p:txBody>
      </p:sp>
      <p:sp>
        <p:nvSpPr>
          <p:cNvPr id="63" name="Shape 47"/>
          <p:cNvSpPr/>
          <p:nvPr/>
        </p:nvSpPr>
        <p:spPr>
          <a:xfrm>
            <a:off x="10447056" y="5740400"/>
            <a:ext cx="5804625" cy="523875"/>
          </a:xfrm>
          <a:prstGeom prst="roundRect">
            <a:avLst>
              <a:gd name="adj" fmla="val 2967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64" name="Shape 48"/>
          <p:cNvSpPr/>
          <p:nvPr/>
        </p:nvSpPr>
        <p:spPr>
          <a:xfrm>
            <a:off x="10447056" y="6340475"/>
            <a:ext cx="5804625" cy="523875"/>
          </a:xfrm>
          <a:prstGeom prst="roundRect">
            <a:avLst>
              <a:gd name="adj" fmla="val 2967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65" name="Text 49"/>
          <p:cNvSpPr/>
          <p:nvPr/>
        </p:nvSpPr>
        <p:spPr>
          <a:xfrm>
            <a:off x="12699471" y="6450013"/>
            <a:ext cx="1299796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2200" dirty="0"/>
          </a:p>
        </p:txBody>
      </p:sp>
      <p:sp>
        <p:nvSpPr>
          <p:cNvPr id="66" name="Shape 50"/>
          <p:cNvSpPr/>
          <p:nvPr/>
        </p:nvSpPr>
        <p:spPr>
          <a:xfrm>
            <a:off x="10220544" y="7016750"/>
            <a:ext cx="6257648" cy="431800"/>
          </a:xfrm>
          <a:prstGeom prst="rect">
            <a:avLst/>
          </a:prstGeom>
          <a:noFill/>
          <a:ln/>
        </p:spPr>
      </p:sp>
      <p:sp>
        <p:nvSpPr>
          <p:cNvPr id="67" name="Shape 51"/>
          <p:cNvSpPr/>
          <p:nvPr/>
        </p:nvSpPr>
        <p:spPr>
          <a:xfrm>
            <a:off x="10447056" y="7016750"/>
            <a:ext cx="5804625" cy="431800"/>
          </a:xfrm>
          <a:prstGeom prst="roundRect">
            <a:avLst>
              <a:gd name="adj" fmla="val 36000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68" name="Text 52"/>
          <p:cNvSpPr/>
          <p:nvPr/>
        </p:nvSpPr>
        <p:spPr>
          <a:xfrm>
            <a:off x="12680418" y="7080250"/>
            <a:ext cx="1337901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2200" dirty="0"/>
          </a:p>
        </p:txBody>
      </p:sp>
      <p:pic>
        <p:nvPicPr>
          <p:cNvPr id="69" name="Image 14" descr=" 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694119" y="2184400"/>
            <a:ext cx="6511680" cy="5391150"/>
          </a:xfrm>
          <a:prstGeom prst="rect">
            <a:avLst/>
          </a:prstGeom>
        </p:spPr>
      </p:pic>
      <p:sp>
        <p:nvSpPr>
          <p:cNvPr id="70" name="Text 53"/>
          <p:cNvSpPr/>
          <p:nvPr/>
        </p:nvSpPr>
        <p:spPr>
          <a:xfrm>
            <a:off x="16774562" y="2311400"/>
            <a:ext cx="1706247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2200" dirty="0"/>
          </a:p>
        </p:txBody>
      </p:sp>
      <p:sp>
        <p:nvSpPr>
          <p:cNvPr id="71" name="Shape 54"/>
          <p:cNvSpPr/>
          <p:nvPr/>
        </p:nvSpPr>
        <p:spPr>
          <a:xfrm>
            <a:off x="16821135" y="2692400"/>
            <a:ext cx="6257648" cy="4756150"/>
          </a:xfrm>
          <a:prstGeom prst="rect">
            <a:avLst/>
          </a:prstGeom>
          <a:noFill/>
          <a:ln/>
        </p:spPr>
      </p:sp>
      <p:pic>
        <p:nvPicPr>
          <p:cNvPr id="72" name="Image 15" descr=" 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821135" y="2692400"/>
            <a:ext cx="6257648" cy="4248150"/>
          </a:xfrm>
          <a:prstGeom prst="rect">
            <a:avLst/>
          </a:prstGeom>
        </p:spPr>
      </p:pic>
      <p:sp>
        <p:nvSpPr>
          <p:cNvPr id="73" name="Text 55"/>
          <p:cNvSpPr/>
          <p:nvPr/>
        </p:nvSpPr>
        <p:spPr>
          <a:xfrm>
            <a:off x="16850772" y="2768600"/>
            <a:ext cx="537701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2200" dirty="0"/>
          </a:p>
        </p:txBody>
      </p:sp>
      <p:sp>
        <p:nvSpPr>
          <p:cNvPr id="74" name="Shape 56"/>
          <p:cNvSpPr/>
          <p:nvPr/>
        </p:nvSpPr>
        <p:spPr>
          <a:xfrm>
            <a:off x="16897344" y="3149600"/>
            <a:ext cx="6105229" cy="3714750"/>
          </a:xfrm>
          <a:prstGeom prst="rect">
            <a:avLst/>
          </a:prstGeom>
          <a:noFill/>
          <a:ln/>
        </p:spPr>
      </p:sp>
      <p:pic>
        <p:nvPicPr>
          <p:cNvPr id="75" name="Image 16" descr=" 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897344" y="3149600"/>
            <a:ext cx="6105229" cy="2006600"/>
          </a:xfrm>
          <a:prstGeom prst="rect">
            <a:avLst/>
          </a:prstGeom>
        </p:spPr>
      </p:pic>
      <p:sp>
        <p:nvSpPr>
          <p:cNvPr id="76" name="Text 57"/>
          <p:cNvSpPr/>
          <p:nvPr/>
        </p:nvSpPr>
        <p:spPr>
          <a:xfrm>
            <a:off x="16926981" y="3225800"/>
            <a:ext cx="601208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2200" dirty="0"/>
          </a:p>
        </p:txBody>
      </p:sp>
      <p:sp>
        <p:nvSpPr>
          <p:cNvPr id="77" name="Shape 58"/>
          <p:cNvSpPr/>
          <p:nvPr/>
        </p:nvSpPr>
        <p:spPr>
          <a:xfrm>
            <a:off x="16973554" y="3606800"/>
            <a:ext cx="5952810" cy="1473200"/>
          </a:xfrm>
          <a:prstGeom prst="rect">
            <a:avLst/>
          </a:prstGeom>
          <a:noFill/>
          <a:ln/>
        </p:spPr>
      </p:sp>
      <p:pic>
        <p:nvPicPr>
          <p:cNvPr id="78" name="Image 17" descr=" 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973554" y="3606800"/>
            <a:ext cx="2938300" cy="1473200"/>
          </a:xfrm>
          <a:prstGeom prst="rect">
            <a:avLst/>
          </a:prstGeom>
        </p:spPr>
      </p:pic>
      <p:sp>
        <p:nvSpPr>
          <p:cNvPr id="79" name="Text 59"/>
          <p:cNvSpPr/>
          <p:nvPr/>
        </p:nvSpPr>
        <p:spPr>
          <a:xfrm>
            <a:off x="17003191" y="3683000"/>
            <a:ext cx="1350602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2200" dirty="0"/>
          </a:p>
        </p:txBody>
      </p:sp>
      <p:sp>
        <p:nvSpPr>
          <p:cNvPr id="80" name="Shape 60"/>
          <p:cNvSpPr/>
          <p:nvPr/>
        </p:nvSpPr>
        <p:spPr>
          <a:xfrm>
            <a:off x="17049763" y="4064000"/>
            <a:ext cx="2785881" cy="939800"/>
          </a:xfrm>
          <a:prstGeom prst="roundRect">
            <a:avLst>
              <a:gd name="adj" fmla="val 13622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81" name="Text 61"/>
          <p:cNvSpPr/>
          <p:nvPr/>
        </p:nvSpPr>
        <p:spPr>
          <a:xfrm>
            <a:off x="17079400" y="4140200"/>
            <a:ext cx="1299796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2200" dirty="0"/>
          </a:p>
        </p:txBody>
      </p:sp>
      <p:sp>
        <p:nvSpPr>
          <p:cNvPr id="82" name="Shape 62"/>
          <p:cNvSpPr/>
          <p:nvPr/>
        </p:nvSpPr>
        <p:spPr>
          <a:xfrm>
            <a:off x="17125973" y="4495800"/>
            <a:ext cx="2633462" cy="431800"/>
          </a:xfrm>
          <a:prstGeom prst="roundRect">
            <a:avLst>
              <a:gd name="adj" fmla="val 36000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83" name="Text 63"/>
          <p:cNvSpPr/>
          <p:nvPr/>
        </p:nvSpPr>
        <p:spPr>
          <a:xfrm>
            <a:off x="17576879" y="4559300"/>
            <a:ext cx="1731650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2200" dirty="0"/>
          </a:p>
        </p:txBody>
      </p:sp>
      <p:pic>
        <p:nvPicPr>
          <p:cNvPr id="84" name="Image 18" descr=" 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988064" y="3606800"/>
            <a:ext cx="2938300" cy="1473200"/>
          </a:xfrm>
          <a:prstGeom prst="rect">
            <a:avLst/>
          </a:prstGeom>
        </p:spPr>
      </p:pic>
      <p:sp>
        <p:nvSpPr>
          <p:cNvPr id="85" name="Text 64"/>
          <p:cNvSpPr/>
          <p:nvPr/>
        </p:nvSpPr>
        <p:spPr>
          <a:xfrm>
            <a:off x="20017701" y="3683000"/>
            <a:ext cx="1350602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2200" dirty="0"/>
          </a:p>
        </p:txBody>
      </p:sp>
      <p:sp>
        <p:nvSpPr>
          <p:cNvPr id="86" name="Shape 65"/>
          <p:cNvSpPr/>
          <p:nvPr/>
        </p:nvSpPr>
        <p:spPr>
          <a:xfrm>
            <a:off x="20064273" y="4064000"/>
            <a:ext cx="2785881" cy="939800"/>
          </a:xfrm>
          <a:prstGeom prst="roundRect">
            <a:avLst>
              <a:gd name="adj" fmla="val 13622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87" name="Text 66"/>
          <p:cNvSpPr/>
          <p:nvPr/>
        </p:nvSpPr>
        <p:spPr>
          <a:xfrm>
            <a:off x="20093910" y="4140200"/>
            <a:ext cx="1299796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2200" dirty="0"/>
          </a:p>
        </p:txBody>
      </p:sp>
      <p:sp>
        <p:nvSpPr>
          <p:cNvPr id="88" name="Shape 67"/>
          <p:cNvSpPr/>
          <p:nvPr/>
        </p:nvSpPr>
        <p:spPr>
          <a:xfrm>
            <a:off x="20140483" y="4495800"/>
            <a:ext cx="2633462" cy="431800"/>
          </a:xfrm>
          <a:prstGeom prst="roundRect">
            <a:avLst>
              <a:gd name="adj" fmla="val 36000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89" name="Text 68"/>
          <p:cNvSpPr/>
          <p:nvPr/>
        </p:nvSpPr>
        <p:spPr>
          <a:xfrm>
            <a:off x="20591389" y="4559300"/>
            <a:ext cx="1731650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2200" dirty="0"/>
          </a:p>
        </p:txBody>
      </p:sp>
      <p:sp>
        <p:nvSpPr>
          <p:cNvPr id="90" name="Shape 69"/>
          <p:cNvSpPr/>
          <p:nvPr/>
        </p:nvSpPr>
        <p:spPr>
          <a:xfrm>
            <a:off x="17047646" y="5232400"/>
            <a:ext cx="5804625" cy="1631950"/>
          </a:xfrm>
          <a:prstGeom prst="rect">
            <a:avLst/>
          </a:prstGeom>
          <a:noFill/>
          <a:ln/>
        </p:spPr>
      </p:sp>
      <p:sp>
        <p:nvSpPr>
          <p:cNvPr id="91" name="Shape 70"/>
          <p:cNvSpPr/>
          <p:nvPr/>
        </p:nvSpPr>
        <p:spPr>
          <a:xfrm>
            <a:off x="17047646" y="5232400"/>
            <a:ext cx="5804625" cy="431800"/>
          </a:xfrm>
          <a:prstGeom prst="roundRect">
            <a:avLst>
              <a:gd name="adj" fmla="val 36000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92" name="Text 71"/>
          <p:cNvSpPr/>
          <p:nvPr/>
        </p:nvSpPr>
        <p:spPr>
          <a:xfrm>
            <a:off x="18811050" y="5295900"/>
            <a:ext cx="2277818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2200" dirty="0"/>
          </a:p>
        </p:txBody>
      </p:sp>
      <p:sp>
        <p:nvSpPr>
          <p:cNvPr id="93" name="Shape 72"/>
          <p:cNvSpPr/>
          <p:nvPr/>
        </p:nvSpPr>
        <p:spPr>
          <a:xfrm>
            <a:off x="17047646" y="5740400"/>
            <a:ext cx="5804625" cy="523875"/>
          </a:xfrm>
          <a:prstGeom prst="roundRect">
            <a:avLst>
              <a:gd name="adj" fmla="val 2967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94" name="Shape 73"/>
          <p:cNvSpPr/>
          <p:nvPr/>
        </p:nvSpPr>
        <p:spPr>
          <a:xfrm>
            <a:off x="17047646" y="6340475"/>
            <a:ext cx="5804625" cy="523875"/>
          </a:xfrm>
          <a:prstGeom prst="roundRect">
            <a:avLst>
              <a:gd name="adj" fmla="val 2967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95" name="Text 74"/>
          <p:cNvSpPr/>
          <p:nvPr/>
        </p:nvSpPr>
        <p:spPr>
          <a:xfrm>
            <a:off x="19300061" y="6450013"/>
            <a:ext cx="1299796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2200" dirty="0"/>
          </a:p>
        </p:txBody>
      </p:sp>
      <p:sp>
        <p:nvSpPr>
          <p:cNvPr id="96" name="Shape 75"/>
          <p:cNvSpPr/>
          <p:nvPr/>
        </p:nvSpPr>
        <p:spPr>
          <a:xfrm>
            <a:off x="16821135" y="7016750"/>
            <a:ext cx="6257648" cy="431800"/>
          </a:xfrm>
          <a:prstGeom prst="rect">
            <a:avLst/>
          </a:prstGeom>
          <a:noFill/>
          <a:ln/>
        </p:spPr>
      </p:sp>
      <p:sp>
        <p:nvSpPr>
          <p:cNvPr id="97" name="Shape 76"/>
          <p:cNvSpPr/>
          <p:nvPr/>
        </p:nvSpPr>
        <p:spPr>
          <a:xfrm>
            <a:off x="17047646" y="7016750"/>
            <a:ext cx="5804625" cy="431800"/>
          </a:xfrm>
          <a:prstGeom prst="roundRect">
            <a:avLst>
              <a:gd name="adj" fmla="val 36000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98" name="Text 77"/>
          <p:cNvSpPr/>
          <p:nvPr/>
        </p:nvSpPr>
        <p:spPr>
          <a:xfrm>
            <a:off x="19281009" y="7080250"/>
            <a:ext cx="1337901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2200" dirty="0"/>
          </a:p>
        </p:txBody>
      </p:sp>
      <p:sp>
        <p:nvSpPr>
          <p:cNvPr id="99" name="Shape 78"/>
          <p:cNvSpPr/>
          <p:nvPr/>
        </p:nvSpPr>
        <p:spPr>
          <a:xfrm>
            <a:off x="3492937" y="7829550"/>
            <a:ext cx="19712864" cy="5391150"/>
          </a:xfrm>
          <a:prstGeom prst="rect">
            <a:avLst/>
          </a:prstGeom>
          <a:noFill/>
          <a:ln/>
        </p:spPr>
      </p:sp>
      <p:pic>
        <p:nvPicPr>
          <p:cNvPr id="100" name="Image 19" descr=" 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92937" y="7829550"/>
            <a:ext cx="6511681" cy="5391150"/>
          </a:xfrm>
          <a:prstGeom prst="rect">
            <a:avLst/>
          </a:prstGeom>
        </p:spPr>
      </p:pic>
      <p:sp>
        <p:nvSpPr>
          <p:cNvPr id="101" name="Text 79"/>
          <p:cNvSpPr/>
          <p:nvPr/>
        </p:nvSpPr>
        <p:spPr>
          <a:xfrm>
            <a:off x="3573380" y="7956550"/>
            <a:ext cx="1706247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2200" dirty="0"/>
          </a:p>
        </p:txBody>
      </p:sp>
      <p:sp>
        <p:nvSpPr>
          <p:cNvPr id="102" name="Shape 80"/>
          <p:cNvSpPr/>
          <p:nvPr/>
        </p:nvSpPr>
        <p:spPr>
          <a:xfrm>
            <a:off x="3619952" y="8337550"/>
            <a:ext cx="6257649" cy="4756150"/>
          </a:xfrm>
          <a:prstGeom prst="rect">
            <a:avLst/>
          </a:prstGeom>
          <a:noFill/>
          <a:ln/>
        </p:spPr>
      </p:sp>
      <p:pic>
        <p:nvPicPr>
          <p:cNvPr id="103" name="Image 20" descr=" 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619952" y="8337550"/>
            <a:ext cx="6257649" cy="4248150"/>
          </a:xfrm>
          <a:prstGeom prst="rect">
            <a:avLst/>
          </a:prstGeom>
        </p:spPr>
      </p:pic>
      <p:sp>
        <p:nvSpPr>
          <p:cNvPr id="104" name="Text 81"/>
          <p:cNvSpPr/>
          <p:nvPr/>
        </p:nvSpPr>
        <p:spPr>
          <a:xfrm>
            <a:off x="3649589" y="8413750"/>
            <a:ext cx="537701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2200" dirty="0"/>
          </a:p>
        </p:txBody>
      </p:sp>
      <p:sp>
        <p:nvSpPr>
          <p:cNvPr id="105" name="Shape 82"/>
          <p:cNvSpPr/>
          <p:nvPr/>
        </p:nvSpPr>
        <p:spPr>
          <a:xfrm>
            <a:off x="3696162" y="8794750"/>
            <a:ext cx="6105230" cy="3714750"/>
          </a:xfrm>
          <a:prstGeom prst="rect">
            <a:avLst/>
          </a:prstGeom>
          <a:noFill/>
          <a:ln/>
        </p:spPr>
      </p:sp>
      <p:pic>
        <p:nvPicPr>
          <p:cNvPr id="106" name="Image 21" descr=" 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96162" y="8794750"/>
            <a:ext cx="6105230" cy="2006600"/>
          </a:xfrm>
          <a:prstGeom prst="rect">
            <a:avLst/>
          </a:prstGeom>
        </p:spPr>
      </p:pic>
      <p:sp>
        <p:nvSpPr>
          <p:cNvPr id="107" name="Text 83"/>
          <p:cNvSpPr/>
          <p:nvPr/>
        </p:nvSpPr>
        <p:spPr>
          <a:xfrm>
            <a:off x="3725799" y="8870950"/>
            <a:ext cx="601208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2200" dirty="0"/>
          </a:p>
        </p:txBody>
      </p:sp>
      <p:sp>
        <p:nvSpPr>
          <p:cNvPr id="108" name="Shape 84"/>
          <p:cNvSpPr/>
          <p:nvPr/>
        </p:nvSpPr>
        <p:spPr>
          <a:xfrm>
            <a:off x="3772371" y="9251950"/>
            <a:ext cx="5952811" cy="1473200"/>
          </a:xfrm>
          <a:prstGeom prst="rect">
            <a:avLst/>
          </a:prstGeom>
          <a:noFill/>
          <a:ln/>
        </p:spPr>
      </p:sp>
      <p:pic>
        <p:nvPicPr>
          <p:cNvPr id="109" name="Image 22" descr=" 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772371" y="9251950"/>
            <a:ext cx="2938301" cy="1473200"/>
          </a:xfrm>
          <a:prstGeom prst="rect">
            <a:avLst/>
          </a:prstGeom>
        </p:spPr>
      </p:pic>
      <p:sp>
        <p:nvSpPr>
          <p:cNvPr id="110" name="Text 85"/>
          <p:cNvSpPr/>
          <p:nvPr/>
        </p:nvSpPr>
        <p:spPr>
          <a:xfrm>
            <a:off x="3802009" y="9328150"/>
            <a:ext cx="1350602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2200" dirty="0"/>
          </a:p>
        </p:txBody>
      </p:sp>
      <p:sp>
        <p:nvSpPr>
          <p:cNvPr id="111" name="Shape 86"/>
          <p:cNvSpPr/>
          <p:nvPr/>
        </p:nvSpPr>
        <p:spPr>
          <a:xfrm>
            <a:off x="3848581" y="9709150"/>
            <a:ext cx="2785882" cy="939800"/>
          </a:xfrm>
          <a:prstGeom prst="roundRect">
            <a:avLst>
              <a:gd name="adj" fmla="val 13622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12" name="Text 87"/>
          <p:cNvSpPr/>
          <p:nvPr/>
        </p:nvSpPr>
        <p:spPr>
          <a:xfrm>
            <a:off x="3878218" y="9785350"/>
            <a:ext cx="1299796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2200" dirty="0"/>
          </a:p>
        </p:txBody>
      </p:sp>
      <p:sp>
        <p:nvSpPr>
          <p:cNvPr id="113" name="Shape 88"/>
          <p:cNvSpPr/>
          <p:nvPr/>
        </p:nvSpPr>
        <p:spPr>
          <a:xfrm>
            <a:off x="3924791" y="10140950"/>
            <a:ext cx="2633463" cy="431800"/>
          </a:xfrm>
          <a:prstGeom prst="roundRect">
            <a:avLst>
              <a:gd name="adj" fmla="val 36000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14" name="Text 89"/>
          <p:cNvSpPr/>
          <p:nvPr/>
        </p:nvSpPr>
        <p:spPr>
          <a:xfrm>
            <a:off x="4375697" y="10204450"/>
            <a:ext cx="1731650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2200" dirty="0"/>
          </a:p>
        </p:txBody>
      </p:sp>
      <p:pic>
        <p:nvPicPr>
          <p:cNvPr id="115" name="Image 23" descr=" 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786882" y="9251950"/>
            <a:ext cx="2938301" cy="1473200"/>
          </a:xfrm>
          <a:prstGeom prst="rect">
            <a:avLst/>
          </a:prstGeom>
        </p:spPr>
      </p:pic>
      <p:sp>
        <p:nvSpPr>
          <p:cNvPr id="116" name="Text 90"/>
          <p:cNvSpPr/>
          <p:nvPr/>
        </p:nvSpPr>
        <p:spPr>
          <a:xfrm>
            <a:off x="6816519" y="9328150"/>
            <a:ext cx="1350602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2200" dirty="0"/>
          </a:p>
        </p:txBody>
      </p:sp>
      <p:sp>
        <p:nvSpPr>
          <p:cNvPr id="117" name="Shape 91"/>
          <p:cNvSpPr/>
          <p:nvPr/>
        </p:nvSpPr>
        <p:spPr>
          <a:xfrm>
            <a:off x="6863092" y="9709150"/>
            <a:ext cx="2785882" cy="939800"/>
          </a:xfrm>
          <a:prstGeom prst="roundRect">
            <a:avLst>
              <a:gd name="adj" fmla="val 13622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18" name="Text 92"/>
          <p:cNvSpPr/>
          <p:nvPr/>
        </p:nvSpPr>
        <p:spPr>
          <a:xfrm>
            <a:off x="6892729" y="9785350"/>
            <a:ext cx="1299796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2200" dirty="0"/>
          </a:p>
        </p:txBody>
      </p:sp>
      <p:sp>
        <p:nvSpPr>
          <p:cNvPr id="119" name="Shape 93"/>
          <p:cNvSpPr/>
          <p:nvPr/>
        </p:nvSpPr>
        <p:spPr>
          <a:xfrm>
            <a:off x="6939301" y="10140950"/>
            <a:ext cx="2633463" cy="431800"/>
          </a:xfrm>
          <a:prstGeom prst="roundRect">
            <a:avLst>
              <a:gd name="adj" fmla="val 36000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20" name="Text 94"/>
          <p:cNvSpPr/>
          <p:nvPr/>
        </p:nvSpPr>
        <p:spPr>
          <a:xfrm>
            <a:off x="7390208" y="10204450"/>
            <a:ext cx="1731650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2200" dirty="0"/>
          </a:p>
        </p:txBody>
      </p:sp>
      <p:sp>
        <p:nvSpPr>
          <p:cNvPr id="121" name="Shape 95"/>
          <p:cNvSpPr/>
          <p:nvPr/>
        </p:nvSpPr>
        <p:spPr>
          <a:xfrm>
            <a:off x="3846465" y="10877550"/>
            <a:ext cx="5804625" cy="1631950"/>
          </a:xfrm>
          <a:prstGeom prst="rect">
            <a:avLst/>
          </a:prstGeom>
          <a:noFill/>
          <a:ln/>
        </p:spPr>
      </p:sp>
      <p:sp>
        <p:nvSpPr>
          <p:cNvPr id="122" name="Shape 96"/>
          <p:cNvSpPr/>
          <p:nvPr/>
        </p:nvSpPr>
        <p:spPr>
          <a:xfrm>
            <a:off x="3846465" y="10877550"/>
            <a:ext cx="5804625" cy="431800"/>
          </a:xfrm>
          <a:prstGeom prst="roundRect">
            <a:avLst>
              <a:gd name="adj" fmla="val 36000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123" name="Text 97"/>
          <p:cNvSpPr/>
          <p:nvPr/>
        </p:nvSpPr>
        <p:spPr>
          <a:xfrm>
            <a:off x="5609868" y="10941050"/>
            <a:ext cx="2277818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2200" dirty="0"/>
          </a:p>
        </p:txBody>
      </p:sp>
      <p:sp>
        <p:nvSpPr>
          <p:cNvPr id="124" name="Shape 98"/>
          <p:cNvSpPr/>
          <p:nvPr/>
        </p:nvSpPr>
        <p:spPr>
          <a:xfrm>
            <a:off x="3846465" y="11385550"/>
            <a:ext cx="5804625" cy="523875"/>
          </a:xfrm>
          <a:prstGeom prst="roundRect">
            <a:avLst>
              <a:gd name="adj" fmla="val 2967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25" name="Shape 99"/>
          <p:cNvSpPr/>
          <p:nvPr/>
        </p:nvSpPr>
        <p:spPr>
          <a:xfrm>
            <a:off x="3846465" y="11985625"/>
            <a:ext cx="5804625" cy="523875"/>
          </a:xfrm>
          <a:prstGeom prst="roundRect">
            <a:avLst>
              <a:gd name="adj" fmla="val 2967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126" name="Text 100"/>
          <p:cNvSpPr/>
          <p:nvPr/>
        </p:nvSpPr>
        <p:spPr>
          <a:xfrm>
            <a:off x="6098879" y="12095163"/>
            <a:ext cx="1299796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2200" dirty="0"/>
          </a:p>
        </p:txBody>
      </p:sp>
      <p:sp>
        <p:nvSpPr>
          <p:cNvPr id="127" name="Shape 101"/>
          <p:cNvSpPr/>
          <p:nvPr/>
        </p:nvSpPr>
        <p:spPr>
          <a:xfrm>
            <a:off x="3619952" y="12661900"/>
            <a:ext cx="6257649" cy="431800"/>
          </a:xfrm>
          <a:prstGeom prst="rect">
            <a:avLst/>
          </a:prstGeom>
          <a:noFill/>
          <a:ln/>
        </p:spPr>
      </p:sp>
      <p:sp>
        <p:nvSpPr>
          <p:cNvPr id="128" name="Shape 102"/>
          <p:cNvSpPr/>
          <p:nvPr/>
        </p:nvSpPr>
        <p:spPr>
          <a:xfrm>
            <a:off x="3846465" y="12661900"/>
            <a:ext cx="5804625" cy="431800"/>
          </a:xfrm>
          <a:prstGeom prst="roundRect">
            <a:avLst>
              <a:gd name="adj" fmla="val 36000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129" name="Text 103"/>
          <p:cNvSpPr/>
          <p:nvPr/>
        </p:nvSpPr>
        <p:spPr>
          <a:xfrm>
            <a:off x="6079827" y="12725400"/>
            <a:ext cx="1337901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2200" dirty="0"/>
          </a:p>
        </p:txBody>
      </p:sp>
      <p:pic>
        <p:nvPicPr>
          <p:cNvPr id="130" name="Image 24" descr=" 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093528" y="7829550"/>
            <a:ext cx="6511680" cy="5391150"/>
          </a:xfrm>
          <a:prstGeom prst="rect">
            <a:avLst/>
          </a:prstGeom>
        </p:spPr>
      </p:pic>
      <p:sp>
        <p:nvSpPr>
          <p:cNvPr id="131" name="Text 104"/>
          <p:cNvSpPr/>
          <p:nvPr/>
        </p:nvSpPr>
        <p:spPr>
          <a:xfrm>
            <a:off x="10173972" y="7956550"/>
            <a:ext cx="1706247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2200" dirty="0"/>
          </a:p>
        </p:txBody>
      </p:sp>
      <p:sp>
        <p:nvSpPr>
          <p:cNvPr id="132" name="Shape 105"/>
          <p:cNvSpPr/>
          <p:nvPr/>
        </p:nvSpPr>
        <p:spPr>
          <a:xfrm>
            <a:off x="10220544" y="8337550"/>
            <a:ext cx="6257648" cy="4756150"/>
          </a:xfrm>
          <a:prstGeom prst="rect">
            <a:avLst/>
          </a:prstGeom>
          <a:noFill/>
          <a:ln/>
        </p:spPr>
      </p:sp>
      <p:pic>
        <p:nvPicPr>
          <p:cNvPr id="133" name="Image 25" descr=" 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220544" y="8337550"/>
            <a:ext cx="6257648" cy="4248150"/>
          </a:xfrm>
          <a:prstGeom prst="rect">
            <a:avLst/>
          </a:prstGeom>
        </p:spPr>
      </p:pic>
      <p:sp>
        <p:nvSpPr>
          <p:cNvPr id="134" name="Text 106"/>
          <p:cNvSpPr/>
          <p:nvPr/>
        </p:nvSpPr>
        <p:spPr>
          <a:xfrm>
            <a:off x="10250181" y="8413750"/>
            <a:ext cx="537701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2200" dirty="0"/>
          </a:p>
        </p:txBody>
      </p:sp>
      <p:sp>
        <p:nvSpPr>
          <p:cNvPr id="135" name="Shape 107"/>
          <p:cNvSpPr/>
          <p:nvPr/>
        </p:nvSpPr>
        <p:spPr>
          <a:xfrm>
            <a:off x="10296754" y="8794750"/>
            <a:ext cx="6105229" cy="3714750"/>
          </a:xfrm>
          <a:prstGeom prst="rect">
            <a:avLst/>
          </a:prstGeom>
          <a:noFill/>
          <a:ln/>
        </p:spPr>
      </p:sp>
      <p:pic>
        <p:nvPicPr>
          <p:cNvPr id="136" name="Image 26" descr=" 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296754" y="8794750"/>
            <a:ext cx="6105229" cy="2006600"/>
          </a:xfrm>
          <a:prstGeom prst="rect">
            <a:avLst/>
          </a:prstGeom>
        </p:spPr>
      </p:pic>
      <p:sp>
        <p:nvSpPr>
          <p:cNvPr id="137" name="Text 108"/>
          <p:cNvSpPr/>
          <p:nvPr/>
        </p:nvSpPr>
        <p:spPr>
          <a:xfrm>
            <a:off x="10326391" y="8870950"/>
            <a:ext cx="601208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2200" dirty="0"/>
          </a:p>
        </p:txBody>
      </p:sp>
      <p:sp>
        <p:nvSpPr>
          <p:cNvPr id="138" name="Shape 109"/>
          <p:cNvSpPr/>
          <p:nvPr/>
        </p:nvSpPr>
        <p:spPr>
          <a:xfrm>
            <a:off x="10372963" y="9251950"/>
            <a:ext cx="5952810" cy="1473200"/>
          </a:xfrm>
          <a:prstGeom prst="rect">
            <a:avLst/>
          </a:prstGeom>
          <a:noFill/>
          <a:ln/>
        </p:spPr>
      </p:sp>
      <p:pic>
        <p:nvPicPr>
          <p:cNvPr id="139" name="Image 27" descr=" 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372963" y="9251950"/>
            <a:ext cx="2938300" cy="1473200"/>
          </a:xfrm>
          <a:prstGeom prst="rect">
            <a:avLst/>
          </a:prstGeom>
        </p:spPr>
      </p:pic>
      <p:sp>
        <p:nvSpPr>
          <p:cNvPr id="140" name="Text 110"/>
          <p:cNvSpPr/>
          <p:nvPr/>
        </p:nvSpPr>
        <p:spPr>
          <a:xfrm>
            <a:off x="10402600" y="9328150"/>
            <a:ext cx="1350602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2200" dirty="0"/>
          </a:p>
        </p:txBody>
      </p:sp>
      <p:sp>
        <p:nvSpPr>
          <p:cNvPr id="141" name="Shape 111"/>
          <p:cNvSpPr/>
          <p:nvPr/>
        </p:nvSpPr>
        <p:spPr>
          <a:xfrm>
            <a:off x="10449173" y="9709150"/>
            <a:ext cx="2785881" cy="939800"/>
          </a:xfrm>
          <a:prstGeom prst="roundRect">
            <a:avLst>
              <a:gd name="adj" fmla="val 13622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42" name="Text 112"/>
          <p:cNvSpPr/>
          <p:nvPr/>
        </p:nvSpPr>
        <p:spPr>
          <a:xfrm>
            <a:off x="10478810" y="9785350"/>
            <a:ext cx="1299796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2200" dirty="0"/>
          </a:p>
        </p:txBody>
      </p:sp>
      <p:sp>
        <p:nvSpPr>
          <p:cNvPr id="143" name="Shape 113"/>
          <p:cNvSpPr/>
          <p:nvPr/>
        </p:nvSpPr>
        <p:spPr>
          <a:xfrm>
            <a:off x="10525382" y="10140950"/>
            <a:ext cx="2633462" cy="431800"/>
          </a:xfrm>
          <a:prstGeom prst="roundRect">
            <a:avLst>
              <a:gd name="adj" fmla="val 36000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44" name="Text 114"/>
          <p:cNvSpPr/>
          <p:nvPr/>
        </p:nvSpPr>
        <p:spPr>
          <a:xfrm>
            <a:off x="10976289" y="10204450"/>
            <a:ext cx="1731650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2200" dirty="0"/>
          </a:p>
        </p:txBody>
      </p:sp>
      <p:pic>
        <p:nvPicPr>
          <p:cNvPr id="145" name="Image 28" descr=" 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387473" y="9251950"/>
            <a:ext cx="2938300" cy="1473200"/>
          </a:xfrm>
          <a:prstGeom prst="rect">
            <a:avLst/>
          </a:prstGeom>
        </p:spPr>
      </p:pic>
      <p:sp>
        <p:nvSpPr>
          <p:cNvPr id="146" name="Text 115"/>
          <p:cNvSpPr/>
          <p:nvPr/>
        </p:nvSpPr>
        <p:spPr>
          <a:xfrm>
            <a:off x="13417110" y="9328150"/>
            <a:ext cx="1350602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2200" dirty="0"/>
          </a:p>
        </p:txBody>
      </p:sp>
      <p:sp>
        <p:nvSpPr>
          <p:cNvPr id="147" name="Shape 116"/>
          <p:cNvSpPr/>
          <p:nvPr/>
        </p:nvSpPr>
        <p:spPr>
          <a:xfrm>
            <a:off x="13463683" y="9709150"/>
            <a:ext cx="2785881" cy="939800"/>
          </a:xfrm>
          <a:prstGeom prst="roundRect">
            <a:avLst>
              <a:gd name="adj" fmla="val 13622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48" name="Text 117"/>
          <p:cNvSpPr/>
          <p:nvPr/>
        </p:nvSpPr>
        <p:spPr>
          <a:xfrm>
            <a:off x="13493320" y="9785350"/>
            <a:ext cx="1299796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2200" dirty="0"/>
          </a:p>
        </p:txBody>
      </p:sp>
      <p:sp>
        <p:nvSpPr>
          <p:cNvPr id="149" name="Shape 118"/>
          <p:cNvSpPr/>
          <p:nvPr/>
        </p:nvSpPr>
        <p:spPr>
          <a:xfrm>
            <a:off x="13539892" y="10140950"/>
            <a:ext cx="2633462" cy="431800"/>
          </a:xfrm>
          <a:prstGeom prst="roundRect">
            <a:avLst>
              <a:gd name="adj" fmla="val 36000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50" name="Text 119"/>
          <p:cNvSpPr/>
          <p:nvPr/>
        </p:nvSpPr>
        <p:spPr>
          <a:xfrm>
            <a:off x="13990799" y="10204450"/>
            <a:ext cx="1731650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2200" dirty="0"/>
          </a:p>
        </p:txBody>
      </p:sp>
      <p:sp>
        <p:nvSpPr>
          <p:cNvPr id="151" name="Shape 120"/>
          <p:cNvSpPr/>
          <p:nvPr/>
        </p:nvSpPr>
        <p:spPr>
          <a:xfrm>
            <a:off x="10447056" y="10877550"/>
            <a:ext cx="5804625" cy="1631950"/>
          </a:xfrm>
          <a:prstGeom prst="rect">
            <a:avLst/>
          </a:prstGeom>
          <a:noFill/>
          <a:ln/>
        </p:spPr>
      </p:sp>
      <p:sp>
        <p:nvSpPr>
          <p:cNvPr id="152" name="Shape 121"/>
          <p:cNvSpPr/>
          <p:nvPr/>
        </p:nvSpPr>
        <p:spPr>
          <a:xfrm>
            <a:off x="10447056" y="10877550"/>
            <a:ext cx="5804625" cy="431800"/>
          </a:xfrm>
          <a:prstGeom prst="roundRect">
            <a:avLst>
              <a:gd name="adj" fmla="val 36000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153" name="Text 122"/>
          <p:cNvSpPr/>
          <p:nvPr/>
        </p:nvSpPr>
        <p:spPr>
          <a:xfrm>
            <a:off x="12210459" y="10941050"/>
            <a:ext cx="2277818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2200" dirty="0"/>
          </a:p>
        </p:txBody>
      </p:sp>
      <p:sp>
        <p:nvSpPr>
          <p:cNvPr id="154" name="Shape 123"/>
          <p:cNvSpPr/>
          <p:nvPr/>
        </p:nvSpPr>
        <p:spPr>
          <a:xfrm>
            <a:off x="10447056" y="11385550"/>
            <a:ext cx="5804625" cy="523875"/>
          </a:xfrm>
          <a:prstGeom prst="roundRect">
            <a:avLst>
              <a:gd name="adj" fmla="val 2967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55" name="Shape 124"/>
          <p:cNvSpPr/>
          <p:nvPr/>
        </p:nvSpPr>
        <p:spPr>
          <a:xfrm>
            <a:off x="10447056" y="11985625"/>
            <a:ext cx="5804625" cy="523875"/>
          </a:xfrm>
          <a:prstGeom prst="roundRect">
            <a:avLst>
              <a:gd name="adj" fmla="val 2967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156" name="Text 125"/>
          <p:cNvSpPr/>
          <p:nvPr/>
        </p:nvSpPr>
        <p:spPr>
          <a:xfrm>
            <a:off x="12699471" y="12095163"/>
            <a:ext cx="1299796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2200" dirty="0"/>
          </a:p>
        </p:txBody>
      </p:sp>
      <p:sp>
        <p:nvSpPr>
          <p:cNvPr id="157" name="Shape 126"/>
          <p:cNvSpPr/>
          <p:nvPr/>
        </p:nvSpPr>
        <p:spPr>
          <a:xfrm>
            <a:off x="10220544" y="12661900"/>
            <a:ext cx="6257648" cy="431800"/>
          </a:xfrm>
          <a:prstGeom prst="rect">
            <a:avLst/>
          </a:prstGeom>
          <a:noFill/>
          <a:ln/>
        </p:spPr>
      </p:sp>
      <p:sp>
        <p:nvSpPr>
          <p:cNvPr id="158" name="Shape 127"/>
          <p:cNvSpPr/>
          <p:nvPr/>
        </p:nvSpPr>
        <p:spPr>
          <a:xfrm>
            <a:off x="10447056" y="12661900"/>
            <a:ext cx="5804625" cy="431800"/>
          </a:xfrm>
          <a:prstGeom prst="roundRect">
            <a:avLst>
              <a:gd name="adj" fmla="val 36000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159" name="Text 128"/>
          <p:cNvSpPr/>
          <p:nvPr/>
        </p:nvSpPr>
        <p:spPr>
          <a:xfrm>
            <a:off x="12680418" y="12725400"/>
            <a:ext cx="1337901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2200" dirty="0"/>
          </a:p>
        </p:txBody>
      </p:sp>
      <p:pic>
        <p:nvPicPr>
          <p:cNvPr id="160" name="Image 29" descr=" 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6694119" y="7829550"/>
            <a:ext cx="6511680" cy="5391150"/>
          </a:xfrm>
          <a:prstGeom prst="rect">
            <a:avLst/>
          </a:prstGeom>
        </p:spPr>
      </p:pic>
      <p:sp>
        <p:nvSpPr>
          <p:cNvPr id="161" name="Text 129"/>
          <p:cNvSpPr/>
          <p:nvPr/>
        </p:nvSpPr>
        <p:spPr>
          <a:xfrm>
            <a:off x="16774562" y="7956550"/>
            <a:ext cx="1706247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2200" dirty="0"/>
          </a:p>
        </p:txBody>
      </p:sp>
      <p:sp>
        <p:nvSpPr>
          <p:cNvPr id="162" name="Shape 130"/>
          <p:cNvSpPr/>
          <p:nvPr/>
        </p:nvSpPr>
        <p:spPr>
          <a:xfrm>
            <a:off x="16821135" y="8337550"/>
            <a:ext cx="6257648" cy="4756150"/>
          </a:xfrm>
          <a:prstGeom prst="rect">
            <a:avLst/>
          </a:prstGeom>
          <a:noFill/>
          <a:ln/>
        </p:spPr>
      </p:sp>
      <p:pic>
        <p:nvPicPr>
          <p:cNvPr id="163" name="Image 30" descr=" 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6821135" y="8337550"/>
            <a:ext cx="6257648" cy="4248150"/>
          </a:xfrm>
          <a:prstGeom prst="rect">
            <a:avLst/>
          </a:prstGeom>
        </p:spPr>
      </p:pic>
      <p:sp>
        <p:nvSpPr>
          <p:cNvPr id="164" name="Text 131"/>
          <p:cNvSpPr/>
          <p:nvPr/>
        </p:nvSpPr>
        <p:spPr>
          <a:xfrm>
            <a:off x="16850772" y="8413750"/>
            <a:ext cx="537701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2200" dirty="0"/>
          </a:p>
        </p:txBody>
      </p:sp>
      <p:sp>
        <p:nvSpPr>
          <p:cNvPr id="165" name="Shape 132"/>
          <p:cNvSpPr/>
          <p:nvPr/>
        </p:nvSpPr>
        <p:spPr>
          <a:xfrm>
            <a:off x="16897344" y="8794750"/>
            <a:ext cx="6105229" cy="3714750"/>
          </a:xfrm>
          <a:prstGeom prst="rect">
            <a:avLst/>
          </a:prstGeom>
          <a:noFill/>
          <a:ln/>
        </p:spPr>
      </p:sp>
      <p:pic>
        <p:nvPicPr>
          <p:cNvPr id="166" name="Image 31" descr=" 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6897344" y="8794750"/>
            <a:ext cx="6105229" cy="2006600"/>
          </a:xfrm>
          <a:prstGeom prst="rect">
            <a:avLst/>
          </a:prstGeom>
        </p:spPr>
      </p:pic>
      <p:sp>
        <p:nvSpPr>
          <p:cNvPr id="167" name="Text 133"/>
          <p:cNvSpPr/>
          <p:nvPr/>
        </p:nvSpPr>
        <p:spPr>
          <a:xfrm>
            <a:off x="16926981" y="8870950"/>
            <a:ext cx="601208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2200" dirty="0"/>
          </a:p>
        </p:txBody>
      </p:sp>
      <p:sp>
        <p:nvSpPr>
          <p:cNvPr id="168" name="Shape 134"/>
          <p:cNvSpPr/>
          <p:nvPr/>
        </p:nvSpPr>
        <p:spPr>
          <a:xfrm>
            <a:off x="16973554" y="9251950"/>
            <a:ext cx="5952810" cy="1473200"/>
          </a:xfrm>
          <a:prstGeom prst="rect">
            <a:avLst/>
          </a:prstGeom>
          <a:noFill/>
          <a:ln/>
        </p:spPr>
      </p:sp>
      <p:pic>
        <p:nvPicPr>
          <p:cNvPr id="169" name="Image 32" descr=" 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973554" y="9251950"/>
            <a:ext cx="2938300" cy="1473200"/>
          </a:xfrm>
          <a:prstGeom prst="rect">
            <a:avLst/>
          </a:prstGeom>
        </p:spPr>
      </p:pic>
      <p:sp>
        <p:nvSpPr>
          <p:cNvPr id="170" name="Text 135"/>
          <p:cNvSpPr/>
          <p:nvPr/>
        </p:nvSpPr>
        <p:spPr>
          <a:xfrm>
            <a:off x="17003191" y="9328150"/>
            <a:ext cx="1350602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2200" dirty="0"/>
          </a:p>
        </p:txBody>
      </p:sp>
      <p:sp>
        <p:nvSpPr>
          <p:cNvPr id="171" name="Shape 136"/>
          <p:cNvSpPr/>
          <p:nvPr/>
        </p:nvSpPr>
        <p:spPr>
          <a:xfrm>
            <a:off x="17049763" y="9709150"/>
            <a:ext cx="2785881" cy="939800"/>
          </a:xfrm>
          <a:prstGeom prst="roundRect">
            <a:avLst>
              <a:gd name="adj" fmla="val 13622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72" name="Text 137"/>
          <p:cNvSpPr/>
          <p:nvPr/>
        </p:nvSpPr>
        <p:spPr>
          <a:xfrm>
            <a:off x="17079400" y="9785350"/>
            <a:ext cx="1299796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2200" dirty="0"/>
          </a:p>
        </p:txBody>
      </p:sp>
      <p:sp>
        <p:nvSpPr>
          <p:cNvPr id="173" name="Shape 138"/>
          <p:cNvSpPr/>
          <p:nvPr/>
        </p:nvSpPr>
        <p:spPr>
          <a:xfrm>
            <a:off x="17125973" y="10140950"/>
            <a:ext cx="2633462" cy="431800"/>
          </a:xfrm>
          <a:prstGeom prst="roundRect">
            <a:avLst>
              <a:gd name="adj" fmla="val 36000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74" name="Text 139"/>
          <p:cNvSpPr/>
          <p:nvPr/>
        </p:nvSpPr>
        <p:spPr>
          <a:xfrm>
            <a:off x="17576879" y="10204450"/>
            <a:ext cx="1731650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2200" dirty="0"/>
          </a:p>
        </p:txBody>
      </p:sp>
      <p:pic>
        <p:nvPicPr>
          <p:cNvPr id="175" name="Image 33" descr=" 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9988064" y="9251950"/>
            <a:ext cx="2938300" cy="1473200"/>
          </a:xfrm>
          <a:prstGeom prst="rect">
            <a:avLst/>
          </a:prstGeom>
        </p:spPr>
      </p:pic>
      <p:sp>
        <p:nvSpPr>
          <p:cNvPr id="176" name="Text 140"/>
          <p:cNvSpPr/>
          <p:nvPr/>
        </p:nvSpPr>
        <p:spPr>
          <a:xfrm>
            <a:off x="20017701" y="9328150"/>
            <a:ext cx="1350602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2200" dirty="0"/>
          </a:p>
        </p:txBody>
      </p:sp>
      <p:sp>
        <p:nvSpPr>
          <p:cNvPr id="177" name="Shape 141"/>
          <p:cNvSpPr/>
          <p:nvPr/>
        </p:nvSpPr>
        <p:spPr>
          <a:xfrm>
            <a:off x="20064273" y="9709150"/>
            <a:ext cx="2785881" cy="939800"/>
          </a:xfrm>
          <a:prstGeom prst="roundRect">
            <a:avLst>
              <a:gd name="adj" fmla="val 13622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78" name="Text 142"/>
          <p:cNvSpPr/>
          <p:nvPr/>
        </p:nvSpPr>
        <p:spPr>
          <a:xfrm>
            <a:off x="20093910" y="9785350"/>
            <a:ext cx="1299796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2200" dirty="0"/>
          </a:p>
        </p:txBody>
      </p:sp>
      <p:sp>
        <p:nvSpPr>
          <p:cNvPr id="179" name="Shape 143"/>
          <p:cNvSpPr/>
          <p:nvPr/>
        </p:nvSpPr>
        <p:spPr>
          <a:xfrm>
            <a:off x="20140483" y="10140950"/>
            <a:ext cx="2633462" cy="431800"/>
          </a:xfrm>
          <a:prstGeom prst="roundRect">
            <a:avLst>
              <a:gd name="adj" fmla="val 36000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80" name="Text 144"/>
          <p:cNvSpPr/>
          <p:nvPr/>
        </p:nvSpPr>
        <p:spPr>
          <a:xfrm>
            <a:off x="20591389" y="10204450"/>
            <a:ext cx="1731650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2200" dirty="0"/>
          </a:p>
        </p:txBody>
      </p:sp>
      <p:sp>
        <p:nvSpPr>
          <p:cNvPr id="181" name="Shape 145"/>
          <p:cNvSpPr/>
          <p:nvPr/>
        </p:nvSpPr>
        <p:spPr>
          <a:xfrm>
            <a:off x="17047646" y="10877550"/>
            <a:ext cx="5804625" cy="1631950"/>
          </a:xfrm>
          <a:prstGeom prst="rect">
            <a:avLst/>
          </a:prstGeom>
          <a:noFill/>
          <a:ln/>
        </p:spPr>
      </p:sp>
      <p:sp>
        <p:nvSpPr>
          <p:cNvPr id="182" name="Shape 146"/>
          <p:cNvSpPr/>
          <p:nvPr/>
        </p:nvSpPr>
        <p:spPr>
          <a:xfrm>
            <a:off x="17047646" y="10877550"/>
            <a:ext cx="5804625" cy="431800"/>
          </a:xfrm>
          <a:prstGeom prst="roundRect">
            <a:avLst>
              <a:gd name="adj" fmla="val 36000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183" name="Text 147"/>
          <p:cNvSpPr/>
          <p:nvPr/>
        </p:nvSpPr>
        <p:spPr>
          <a:xfrm>
            <a:off x="18811050" y="10941050"/>
            <a:ext cx="2277818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2200" dirty="0"/>
          </a:p>
        </p:txBody>
      </p:sp>
      <p:sp>
        <p:nvSpPr>
          <p:cNvPr id="184" name="Shape 148"/>
          <p:cNvSpPr/>
          <p:nvPr/>
        </p:nvSpPr>
        <p:spPr>
          <a:xfrm>
            <a:off x="17047646" y="11385550"/>
            <a:ext cx="5804625" cy="523875"/>
          </a:xfrm>
          <a:prstGeom prst="roundRect">
            <a:avLst>
              <a:gd name="adj" fmla="val 2967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85" name="Shape 149"/>
          <p:cNvSpPr/>
          <p:nvPr/>
        </p:nvSpPr>
        <p:spPr>
          <a:xfrm>
            <a:off x="17047646" y="11985625"/>
            <a:ext cx="5804625" cy="523875"/>
          </a:xfrm>
          <a:prstGeom prst="roundRect">
            <a:avLst>
              <a:gd name="adj" fmla="val 2967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186" name="Text 150"/>
          <p:cNvSpPr/>
          <p:nvPr/>
        </p:nvSpPr>
        <p:spPr>
          <a:xfrm>
            <a:off x="19300061" y="12095163"/>
            <a:ext cx="1299796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2200" dirty="0"/>
          </a:p>
        </p:txBody>
      </p:sp>
      <p:sp>
        <p:nvSpPr>
          <p:cNvPr id="187" name="Shape 151"/>
          <p:cNvSpPr/>
          <p:nvPr/>
        </p:nvSpPr>
        <p:spPr>
          <a:xfrm>
            <a:off x="16821135" y="12661900"/>
            <a:ext cx="6257648" cy="431800"/>
          </a:xfrm>
          <a:prstGeom prst="rect">
            <a:avLst/>
          </a:prstGeom>
          <a:noFill/>
          <a:ln/>
        </p:spPr>
      </p:sp>
      <p:sp>
        <p:nvSpPr>
          <p:cNvPr id="188" name="Shape 152"/>
          <p:cNvSpPr/>
          <p:nvPr/>
        </p:nvSpPr>
        <p:spPr>
          <a:xfrm>
            <a:off x="17047646" y="12661900"/>
            <a:ext cx="5804625" cy="431800"/>
          </a:xfrm>
          <a:prstGeom prst="roundRect">
            <a:avLst>
              <a:gd name="adj" fmla="val 36000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189" name="Text 153"/>
          <p:cNvSpPr/>
          <p:nvPr/>
        </p:nvSpPr>
        <p:spPr>
          <a:xfrm>
            <a:off x="19281009" y="12725400"/>
            <a:ext cx="1337901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2200" dirty="0"/>
          </a:p>
        </p:txBody>
      </p:sp>
      <p:sp>
        <p:nvSpPr>
          <p:cNvPr id="190" name="Text 154"/>
          <p:cNvSpPr/>
          <p:nvPr/>
        </p:nvSpPr>
        <p:spPr>
          <a:xfrm>
            <a:off x="1202417" y="2184400"/>
            <a:ext cx="121511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k8s 2</a:t>
            </a:r>
            <a:endParaRPr lang="en-US" sz="3200" dirty="0"/>
          </a:p>
        </p:txBody>
      </p:sp>
      <p:sp>
        <p:nvSpPr>
          <p:cNvPr id="191" name="Text 155"/>
          <p:cNvSpPr/>
          <p:nvPr/>
        </p:nvSpPr>
        <p:spPr>
          <a:xfrm>
            <a:off x="1202417" y="7962900"/>
            <a:ext cx="1113506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k8s 1</a:t>
            </a:r>
            <a:endParaRPr lang="en-US" sz="3200" dirty="0"/>
          </a:p>
        </p:txBody>
      </p:sp>
      <p:sp>
        <p:nvSpPr>
          <p:cNvPr id="192" name="Shape 156"/>
          <p:cNvSpPr/>
          <p:nvPr/>
        </p:nvSpPr>
        <p:spPr>
          <a:xfrm>
            <a:off x="3848581" y="5740400"/>
            <a:ext cx="19001575" cy="520700"/>
          </a:xfrm>
          <a:prstGeom prst="roundRect">
            <a:avLst>
              <a:gd name="adj" fmla="val 29854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93" name="Text 157"/>
          <p:cNvSpPr/>
          <p:nvPr/>
        </p:nvSpPr>
        <p:spPr>
          <a:xfrm>
            <a:off x="13061466" y="5848350"/>
            <a:ext cx="575805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k8s</a:t>
            </a:r>
            <a:endParaRPr lang="en-US" sz="2200" dirty="0"/>
          </a:p>
        </p:txBody>
      </p:sp>
      <p:sp>
        <p:nvSpPr>
          <p:cNvPr id="194" name="Shape 158"/>
          <p:cNvSpPr/>
          <p:nvPr/>
        </p:nvSpPr>
        <p:spPr>
          <a:xfrm>
            <a:off x="3848581" y="11379200"/>
            <a:ext cx="19001575" cy="520700"/>
          </a:xfrm>
          <a:prstGeom prst="roundRect">
            <a:avLst>
              <a:gd name="adj" fmla="val 29854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95" name="Text 159"/>
          <p:cNvSpPr/>
          <p:nvPr/>
        </p:nvSpPr>
        <p:spPr>
          <a:xfrm>
            <a:off x="13061466" y="11487150"/>
            <a:ext cx="575805" cy="39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sz="2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k8s</a:t>
            </a:r>
            <a:endParaRPr lang="en-US" sz="2200" dirty="0"/>
          </a:p>
        </p:txBody>
      </p:sp>
      <p:pic>
        <p:nvPicPr>
          <p:cNvPr id="196" name="Image 34" descr=" "/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016127" y="2032000"/>
            <a:ext cx="22329391" cy="5676900"/>
          </a:xfrm>
          <a:prstGeom prst="rect">
            <a:avLst/>
          </a:prstGeom>
        </p:spPr>
      </p:pic>
      <p:pic>
        <p:nvPicPr>
          <p:cNvPr id="197" name="Image 35" descr=" "/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016127" y="7708900"/>
            <a:ext cx="22329391" cy="5676900"/>
          </a:xfrm>
          <a:prstGeom prst="rect">
            <a:avLst/>
          </a:prstGeom>
        </p:spPr>
      </p:pic>
      <p:sp>
        <p:nvSpPr>
          <p:cNvPr id="199" name="TextBox 198">
            <a:extLst>
              <a:ext uri="{FF2B5EF4-FFF2-40B4-BE49-F238E27FC236}">
                <a16:creationId xmlns:a16="http://schemas.microsoft.com/office/drawing/2014/main" id="{2CCA4D2E-D026-2510-2196-A30A214399B6}"/>
              </a:ext>
            </a:extLst>
          </p:cNvPr>
          <p:cNvSpPr txBox="1"/>
          <p:nvPr/>
        </p:nvSpPr>
        <p:spPr>
          <a:xfrm>
            <a:off x="379260" y="13048734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картинок: общественное достояние </a:t>
            </a:r>
            <a:r>
              <a:rPr lang="en-US" sz="1800" dirty="0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0">
            <a:extLst>
              <a:ext uri="{FF2B5EF4-FFF2-40B4-BE49-F238E27FC236}">
                <a16:creationId xmlns:a16="http://schemas.microsoft.com/office/drawing/2014/main" id="{48E69744-27B0-09D6-D41F-57C8F8C5202C}"/>
              </a:ext>
            </a:extLst>
          </p:cNvPr>
          <p:cNvSpPr/>
          <p:nvPr/>
        </p:nvSpPr>
        <p:spPr>
          <a:xfrm>
            <a:off x="-746374" y="-490009"/>
            <a:ext cx="25133549" cy="14696017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5049264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Минимизация </a:t>
            </a: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угроз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</a:t>
            </a:r>
            <a:r>
              <a:rPr lang="ru-RU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k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8s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964" y="1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34310" y="371245"/>
            <a:ext cx="468780" cy="351647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608333" y="371245"/>
            <a:ext cx="562265" cy="351647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733628" y="1302081"/>
            <a:ext cx="395599" cy="365689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16127" y="2908300"/>
            <a:ext cx="11846347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Мониторинг недопустимых событий</a:t>
            </a:r>
            <a:endParaRPr lang="en-US" sz="4400" dirty="0"/>
          </a:p>
        </p:txBody>
      </p:sp>
      <p:pic>
        <p:nvPicPr>
          <p:cNvPr id="11" name="Image 5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88000"/>
            <a:ext cx="10545750" cy="8128000"/>
          </a:xfrm>
          <a:prstGeom prst="rect">
            <a:avLst/>
          </a:prstGeom>
        </p:spPr>
      </p:pic>
      <p:sp>
        <p:nvSpPr>
          <p:cNvPr id="12" name="Shape 1">
            <a:extLst>
              <a:ext uri="{FF2B5EF4-FFF2-40B4-BE49-F238E27FC236}">
                <a16:creationId xmlns:a16="http://schemas.microsoft.com/office/drawing/2014/main" id="{0729AF37-8184-F131-B0B8-850427D26C5D}"/>
              </a:ext>
            </a:extLst>
          </p:cNvPr>
          <p:cNvSpPr/>
          <p:nvPr/>
        </p:nvSpPr>
        <p:spPr>
          <a:xfrm>
            <a:off x="11686135" y="3276601"/>
            <a:ext cx="6579422" cy="9728200"/>
          </a:xfrm>
          <a:prstGeom prst="roundRect">
            <a:avLst>
              <a:gd name="adj" fmla="val 3058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50D65BD0-A379-0CC7-B034-E8CDB387583D}"/>
              </a:ext>
            </a:extLst>
          </p:cNvPr>
          <p:cNvSpPr/>
          <p:nvPr/>
        </p:nvSpPr>
        <p:spPr>
          <a:xfrm>
            <a:off x="11686135" y="3683001"/>
            <a:ext cx="6579422" cy="944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20"/>
              </a:lnSpc>
              <a:buNone/>
            </a:pPr>
            <a:r>
              <a:rPr lang="en-US" sz="5200" dirty="0">
                <a:solidFill>
                  <a:srgbClr val="FFFFFF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PaaS</a:t>
            </a:r>
            <a:endParaRPr lang="en-US" sz="5200" dirty="0"/>
          </a:p>
        </p:txBody>
      </p:sp>
      <p:sp>
        <p:nvSpPr>
          <p:cNvPr id="14" name="Shape 3">
            <a:extLst>
              <a:ext uri="{FF2B5EF4-FFF2-40B4-BE49-F238E27FC236}">
                <a16:creationId xmlns:a16="http://schemas.microsoft.com/office/drawing/2014/main" id="{5CFC55AA-5733-D643-CA07-25108E51FA1E}"/>
              </a:ext>
            </a:extLst>
          </p:cNvPr>
          <p:cNvSpPr/>
          <p:nvPr/>
        </p:nvSpPr>
        <p:spPr>
          <a:xfrm>
            <a:off x="12092586" y="5168901"/>
            <a:ext cx="5766521" cy="7429500"/>
          </a:xfrm>
          <a:prstGeom prst="rect">
            <a:avLst/>
          </a:prstGeom>
          <a:noFill/>
          <a:ln/>
        </p:spPr>
      </p:sp>
      <p:sp>
        <p:nvSpPr>
          <p:cNvPr id="15" name="Shape 4">
            <a:extLst>
              <a:ext uri="{FF2B5EF4-FFF2-40B4-BE49-F238E27FC236}">
                <a16:creationId xmlns:a16="http://schemas.microsoft.com/office/drawing/2014/main" id="{A4469A20-466C-70CE-4992-57DFEC82F6E8}"/>
              </a:ext>
            </a:extLst>
          </p:cNvPr>
          <p:cNvSpPr/>
          <p:nvPr/>
        </p:nvSpPr>
        <p:spPr>
          <a:xfrm>
            <a:off x="12092586" y="5168901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6" name="Text 5">
            <a:extLst>
              <a:ext uri="{FF2B5EF4-FFF2-40B4-BE49-F238E27FC236}">
                <a16:creationId xmlns:a16="http://schemas.microsoft.com/office/drawing/2014/main" id="{85688D4D-20BA-A163-41C2-88ECD85BC19D}"/>
              </a:ext>
            </a:extLst>
          </p:cNvPr>
          <p:cNvSpPr/>
          <p:nvPr/>
        </p:nvSpPr>
        <p:spPr>
          <a:xfrm>
            <a:off x="13695103" y="5588001"/>
            <a:ext cx="2561487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Приложения</a:t>
            </a:r>
            <a:endParaRPr lang="en-US" sz="3200" dirty="0"/>
          </a:p>
        </p:txBody>
      </p:sp>
      <p:sp>
        <p:nvSpPr>
          <p:cNvPr id="18" name="Text 7">
            <a:extLst>
              <a:ext uri="{FF2B5EF4-FFF2-40B4-BE49-F238E27FC236}">
                <a16:creationId xmlns:a16="http://schemas.microsoft.com/office/drawing/2014/main" id="{2102C3F1-E991-07F7-B40C-90D64907B63B}"/>
              </a:ext>
            </a:extLst>
          </p:cNvPr>
          <p:cNvSpPr/>
          <p:nvPr/>
        </p:nvSpPr>
        <p:spPr>
          <a:xfrm>
            <a:off x="12577363" y="7124701"/>
            <a:ext cx="4796966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Система управления БД</a:t>
            </a:r>
            <a:endParaRPr lang="en-US" sz="3200" dirty="0"/>
          </a:p>
        </p:txBody>
      </p:sp>
      <p:sp>
        <p:nvSpPr>
          <p:cNvPr id="19" name="Shape 8">
            <a:extLst>
              <a:ext uri="{FF2B5EF4-FFF2-40B4-BE49-F238E27FC236}">
                <a16:creationId xmlns:a16="http://schemas.microsoft.com/office/drawing/2014/main" id="{30C46E5F-00AC-D52D-9C6C-BF95D3C4716C}"/>
              </a:ext>
            </a:extLst>
          </p:cNvPr>
          <p:cNvSpPr/>
          <p:nvPr/>
        </p:nvSpPr>
        <p:spPr>
          <a:xfrm>
            <a:off x="12092586" y="8242301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20" name="Text 9">
            <a:extLst>
              <a:ext uri="{FF2B5EF4-FFF2-40B4-BE49-F238E27FC236}">
                <a16:creationId xmlns:a16="http://schemas.microsoft.com/office/drawing/2014/main" id="{DC44618B-0B99-D24A-7932-930185C77E34}"/>
              </a:ext>
            </a:extLst>
          </p:cNvPr>
          <p:cNvSpPr/>
          <p:nvPr/>
        </p:nvSpPr>
        <p:spPr>
          <a:xfrm>
            <a:off x="13428369" y="8661401"/>
            <a:ext cx="3094953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Виртуализация</a:t>
            </a:r>
            <a:endParaRPr lang="en-US" sz="3200" dirty="0"/>
          </a:p>
        </p:txBody>
      </p:sp>
      <p:sp>
        <p:nvSpPr>
          <p:cNvPr id="21" name="Shape 10">
            <a:extLst>
              <a:ext uri="{FF2B5EF4-FFF2-40B4-BE49-F238E27FC236}">
                <a16:creationId xmlns:a16="http://schemas.microsoft.com/office/drawing/2014/main" id="{202DC3AC-CED6-2B85-32FC-4D24008BBF72}"/>
              </a:ext>
            </a:extLst>
          </p:cNvPr>
          <p:cNvSpPr/>
          <p:nvPr/>
        </p:nvSpPr>
        <p:spPr>
          <a:xfrm>
            <a:off x="12092586" y="9779001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22" name="Text 11">
            <a:extLst>
              <a:ext uri="{FF2B5EF4-FFF2-40B4-BE49-F238E27FC236}">
                <a16:creationId xmlns:a16="http://schemas.microsoft.com/office/drawing/2014/main" id="{7DD941F5-6589-2687-4A96-ADDC412C2B6C}"/>
              </a:ext>
            </a:extLst>
          </p:cNvPr>
          <p:cNvSpPr/>
          <p:nvPr/>
        </p:nvSpPr>
        <p:spPr>
          <a:xfrm>
            <a:off x="14444496" y="10198101"/>
            <a:ext cx="10626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Сети</a:t>
            </a:r>
            <a:endParaRPr lang="en-US" sz="3200" dirty="0"/>
          </a:p>
        </p:txBody>
      </p:sp>
      <p:sp>
        <p:nvSpPr>
          <p:cNvPr id="23" name="Shape 12">
            <a:extLst>
              <a:ext uri="{FF2B5EF4-FFF2-40B4-BE49-F238E27FC236}">
                <a16:creationId xmlns:a16="http://schemas.microsoft.com/office/drawing/2014/main" id="{E4623FC2-3291-D416-D9CF-D50EBAEB818F}"/>
              </a:ext>
            </a:extLst>
          </p:cNvPr>
          <p:cNvSpPr/>
          <p:nvPr/>
        </p:nvSpPr>
        <p:spPr>
          <a:xfrm>
            <a:off x="12092586" y="11315701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24" name="Text 13">
            <a:extLst>
              <a:ext uri="{FF2B5EF4-FFF2-40B4-BE49-F238E27FC236}">
                <a16:creationId xmlns:a16="http://schemas.microsoft.com/office/drawing/2014/main" id="{C4FDA512-95F7-EFE2-80BB-986DE631E1C4}"/>
              </a:ext>
            </a:extLst>
          </p:cNvPr>
          <p:cNvSpPr/>
          <p:nvPr/>
        </p:nvSpPr>
        <p:spPr>
          <a:xfrm>
            <a:off x="14044396" y="11734801"/>
            <a:ext cx="18628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Серверы</a:t>
            </a:r>
            <a:endParaRPr lang="en-US" sz="3200" dirty="0"/>
          </a:p>
        </p:txBody>
      </p:sp>
      <p:sp>
        <p:nvSpPr>
          <p:cNvPr id="30" name="Стрелка вправо 29">
            <a:extLst>
              <a:ext uri="{FF2B5EF4-FFF2-40B4-BE49-F238E27FC236}">
                <a16:creationId xmlns:a16="http://schemas.microsoft.com/office/drawing/2014/main" id="{42DD0427-224A-8FE0-0EFD-EF344B9AA599}"/>
              </a:ext>
            </a:extLst>
          </p:cNvPr>
          <p:cNvSpPr/>
          <p:nvPr/>
        </p:nvSpPr>
        <p:spPr>
          <a:xfrm rot="12574779">
            <a:off x="18710942" y="7806969"/>
            <a:ext cx="1492378" cy="921781"/>
          </a:xfrm>
          <a:prstGeom prst="rightArrow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>
            <a:extLst>
              <a:ext uri="{FF2B5EF4-FFF2-40B4-BE49-F238E27FC236}">
                <a16:creationId xmlns:a16="http://schemas.microsoft.com/office/drawing/2014/main" id="{756BB3F4-B9C4-6AB5-0968-7133F17298D0}"/>
              </a:ext>
            </a:extLst>
          </p:cNvPr>
          <p:cNvSpPr/>
          <p:nvPr/>
        </p:nvSpPr>
        <p:spPr>
          <a:xfrm rot="9024861">
            <a:off x="18476304" y="11066326"/>
            <a:ext cx="1492378" cy="921781"/>
          </a:xfrm>
          <a:prstGeom prst="rightArrow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F712A299-6A93-650F-2A44-62FAE04CAF99}"/>
              </a:ext>
            </a:extLst>
          </p:cNvPr>
          <p:cNvSpPr/>
          <p:nvPr/>
        </p:nvSpPr>
        <p:spPr>
          <a:xfrm>
            <a:off x="12092586" y="6733482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25" name="Text 9">
            <a:extLst>
              <a:ext uri="{FF2B5EF4-FFF2-40B4-BE49-F238E27FC236}">
                <a16:creationId xmlns:a16="http://schemas.microsoft.com/office/drawing/2014/main" id="{061CBEA0-5F78-F4FE-144A-2CC951615A30}"/>
              </a:ext>
            </a:extLst>
          </p:cNvPr>
          <p:cNvSpPr/>
          <p:nvPr/>
        </p:nvSpPr>
        <p:spPr>
          <a:xfrm>
            <a:off x="12092586" y="7103534"/>
            <a:ext cx="5766521" cy="77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ru-RU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</a:rPr>
              <a:t>Система управления БД</a:t>
            </a:r>
            <a:endParaRPr lang="en-US" sz="3200" dirty="0"/>
          </a:p>
        </p:txBody>
      </p:sp>
      <p:sp>
        <p:nvSpPr>
          <p:cNvPr id="27" name="Стрелка вправо 26">
            <a:extLst>
              <a:ext uri="{FF2B5EF4-FFF2-40B4-BE49-F238E27FC236}">
                <a16:creationId xmlns:a16="http://schemas.microsoft.com/office/drawing/2014/main" id="{29E3E5A0-E275-EF63-6472-ED527368484E}"/>
              </a:ext>
            </a:extLst>
          </p:cNvPr>
          <p:cNvSpPr/>
          <p:nvPr/>
        </p:nvSpPr>
        <p:spPr>
          <a:xfrm rot="10800000">
            <a:off x="18300844" y="9988188"/>
            <a:ext cx="1492378" cy="921781"/>
          </a:xfrm>
          <a:prstGeom prst="rightArrow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>
            <a:extLst>
              <a:ext uri="{FF2B5EF4-FFF2-40B4-BE49-F238E27FC236}">
                <a16:creationId xmlns:a16="http://schemas.microsoft.com/office/drawing/2014/main" id="{BB5DFA1F-746E-7C4F-ED24-2735110A00AB}"/>
              </a:ext>
            </a:extLst>
          </p:cNvPr>
          <p:cNvSpPr/>
          <p:nvPr/>
        </p:nvSpPr>
        <p:spPr>
          <a:xfrm rot="11709137">
            <a:off x="18368917" y="8874276"/>
            <a:ext cx="1492378" cy="921781"/>
          </a:xfrm>
          <a:prstGeom prst="rightArrow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5867CA7-982D-4822-B7E7-2CBD0AD97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3581" y="8407402"/>
            <a:ext cx="2732023" cy="26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1">
            <a:extLst>
              <a:ext uri="{FF2B5EF4-FFF2-40B4-BE49-F238E27FC236}">
                <a16:creationId xmlns:a16="http://schemas.microsoft.com/office/drawing/2014/main" id="{36EB9B71-BD5A-1AAC-38A1-A7BF9543063D}"/>
              </a:ext>
            </a:extLst>
          </p:cNvPr>
          <p:cNvSpPr/>
          <p:nvPr/>
        </p:nvSpPr>
        <p:spPr>
          <a:xfrm>
            <a:off x="20535845" y="11462440"/>
            <a:ext cx="4818421" cy="15384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ru-RU" sz="4800" b="1" dirty="0" err="1"/>
              <a:t>A</a:t>
            </a:r>
            <a:r>
              <a:rPr lang="en-US" sz="4800" b="1" dirty="0" err="1"/>
              <a:t>dmission</a:t>
            </a:r>
            <a:r>
              <a:rPr lang="en-US" sz="4800" b="1" dirty="0"/>
              <a:t> Controller</a:t>
            </a:r>
          </a:p>
        </p:txBody>
      </p:sp>
    </p:spTree>
    <p:extLst>
      <p:ext uri="{BB962C8B-B14F-4D97-AF65-F5344CB8AC3E}">
        <p14:creationId xmlns:p14="http://schemas.microsoft.com/office/powerpoint/2010/main" val="35146503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16127" y="1016000"/>
            <a:ext cx="15049264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Минимизация </a:t>
            </a: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угроз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</a:t>
            </a:r>
            <a:r>
              <a:rPr lang="ru-RU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k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8s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964" y="1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34310" y="371245"/>
            <a:ext cx="468780" cy="351647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608333" y="371245"/>
            <a:ext cx="562265" cy="351647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733628" y="1302081"/>
            <a:ext cx="395599" cy="365689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16127" y="2908300"/>
            <a:ext cx="11846347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Мониторинг недопустимых событий</a:t>
            </a:r>
            <a:endParaRPr lang="en-US" sz="4400" dirty="0"/>
          </a:p>
        </p:txBody>
      </p:sp>
      <p:sp>
        <p:nvSpPr>
          <p:cNvPr id="12" name="Shape 1">
            <a:extLst>
              <a:ext uri="{FF2B5EF4-FFF2-40B4-BE49-F238E27FC236}">
                <a16:creationId xmlns:a16="http://schemas.microsoft.com/office/drawing/2014/main" id="{0729AF37-8184-F131-B0B8-850427D26C5D}"/>
              </a:ext>
            </a:extLst>
          </p:cNvPr>
          <p:cNvSpPr/>
          <p:nvPr/>
        </p:nvSpPr>
        <p:spPr>
          <a:xfrm>
            <a:off x="0" y="3831156"/>
            <a:ext cx="6579422" cy="9728200"/>
          </a:xfrm>
          <a:prstGeom prst="roundRect">
            <a:avLst>
              <a:gd name="adj" fmla="val 3058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50D65BD0-A379-0CC7-B034-E8CDB387583D}"/>
              </a:ext>
            </a:extLst>
          </p:cNvPr>
          <p:cNvSpPr/>
          <p:nvPr/>
        </p:nvSpPr>
        <p:spPr>
          <a:xfrm>
            <a:off x="0" y="4237556"/>
            <a:ext cx="6579422" cy="944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20"/>
              </a:lnSpc>
              <a:buNone/>
            </a:pPr>
            <a:r>
              <a:rPr lang="en-US" sz="5200" dirty="0">
                <a:solidFill>
                  <a:srgbClr val="FFFFFF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PaaS 1 </a:t>
            </a:r>
            <a:endParaRPr lang="en-US" sz="5200" dirty="0"/>
          </a:p>
        </p:txBody>
      </p:sp>
      <p:sp>
        <p:nvSpPr>
          <p:cNvPr id="14" name="Shape 3">
            <a:extLst>
              <a:ext uri="{FF2B5EF4-FFF2-40B4-BE49-F238E27FC236}">
                <a16:creationId xmlns:a16="http://schemas.microsoft.com/office/drawing/2014/main" id="{5CFC55AA-5733-D643-CA07-25108E51FA1E}"/>
              </a:ext>
            </a:extLst>
          </p:cNvPr>
          <p:cNvSpPr/>
          <p:nvPr/>
        </p:nvSpPr>
        <p:spPr>
          <a:xfrm>
            <a:off x="406451" y="5723456"/>
            <a:ext cx="5766521" cy="7429500"/>
          </a:xfrm>
          <a:prstGeom prst="rect">
            <a:avLst/>
          </a:prstGeom>
          <a:noFill/>
          <a:ln/>
        </p:spPr>
      </p:sp>
      <p:sp>
        <p:nvSpPr>
          <p:cNvPr id="15" name="Shape 4">
            <a:extLst>
              <a:ext uri="{FF2B5EF4-FFF2-40B4-BE49-F238E27FC236}">
                <a16:creationId xmlns:a16="http://schemas.microsoft.com/office/drawing/2014/main" id="{A4469A20-466C-70CE-4992-57DFEC82F6E8}"/>
              </a:ext>
            </a:extLst>
          </p:cNvPr>
          <p:cNvSpPr/>
          <p:nvPr/>
        </p:nvSpPr>
        <p:spPr>
          <a:xfrm>
            <a:off x="406451" y="5723456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6" name="Text 5">
            <a:extLst>
              <a:ext uri="{FF2B5EF4-FFF2-40B4-BE49-F238E27FC236}">
                <a16:creationId xmlns:a16="http://schemas.microsoft.com/office/drawing/2014/main" id="{85688D4D-20BA-A163-41C2-88ECD85BC19D}"/>
              </a:ext>
            </a:extLst>
          </p:cNvPr>
          <p:cNvSpPr/>
          <p:nvPr/>
        </p:nvSpPr>
        <p:spPr>
          <a:xfrm>
            <a:off x="2008968" y="6142556"/>
            <a:ext cx="2561487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Приложения</a:t>
            </a:r>
            <a:endParaRPr lang="en-US" sz="3200" dirty="0"/>
          </a:p>
        </p:txBody>
      </p:sp>
      <p:sp>
        <p:nvSpPr>
          <p:cNvPr id="18" name="Text 7">
            <a:extLst>
              <a:ext uri="{FF2B5EF4-FFF2-40B4-BE49-F238E27FC236}">
                <a16:creationId xmlns:a16="http://schemas.microsoft.com/office/drawing/2014/main" id="{2102C3F1-E991-07F7-B40C-90D64907B63B}"/>
              </a:ext>
            </a:extLst>
          </p:cNvPr>
          <p:cNvSpPr/>
          <p:nvPr/>
        </p:nvSpPr>
        <p:spPr>
          <a:xfrm>
            <a:off x="891228" y="7679256"/>
            <a:ext cx="4796966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Система управления БД</a:t>
            </a:r>
            <a:endParaRPr lang="en-US" sz="3200" dirty="0"/>
          </a:p>
        </p:txBody>
      </p:sp>
      <p:sp>
        <p:nvSpPr>
          <p:cNvPr id="19" name="Shape 8">
            <a:extLst>
              <a:ext uri="{FF2B5EF4-FFF2-40B4-BE49-F238E27FC236}">
                <a16:creationId xmlns:a16="http://schemas.microsoft.com/office/drawing/2014/main" id="{30C46E5F-00AC-D52D-9C6C-BF95D3C4716C}"/>
              </a:ext>
            </a:extLst>
          </p:cNvPr>
          <p:cNvSpPr/>
          <p:nvPr/>
        </p:nvSpPr>
        <p:spPr>
          <a:xfrm>
            <a:off x="406451" y="8796856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20" name="Text 9">
            <a:extLst>
              <a:ext uri="{FF2B5EF4-FFF2-40B4-BE49-F238E27FC236}">
                <a16:creationId xmlns:a16="http://schemas.microsoft.com/office/drawing/2014/main" id="{DC44618B-0B99-D24A-7932-930185C77E34}"/>
              </a:ext>
            </a:extLst>
          </p:cNvPr>
          <p:cNvSpPr/>
          <p:nvPr/>
        </p:nvSpPr>
        <p:spPr>
          <a:xfrm>
            <a:off x="1742234" y="9215956"/>
            <a:ext cx="3094953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Виртуализация</a:t>
            </a:r>
            <a:endParaRPr lang="en-US" sz="3200" dirty="0"/>
          </a:p>
        </p:txBody>
      </p:sp>
      <p:sp>
        <p:nvSpPr>
          <p:cNvPr id="21" name="Shape 10">
            <a:extLst>
              <a:ext uri="{FF2B5EF4-FFF2-40B4-BE49-F238E27FC236}">
                <a16:creationId xmlns:a16="http://schemas.microsoft.com/office/drawing/2014/main" id="{202DC3AC-CED6-2B85-32FC-4D24008BBF72}"/>
              </a:ext>
            </a:extLst>
          </p:cNvPr>
          <p:cNvSpPr/>
          <p:nvPr/>
        </p:nvSpPr>
        <p:spPr>
          <a:xfrm>
            <a:off x="406451" y="10333556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22" name="Text 11">
            <a:extLst>
              <a:ext uri="{FF2B5EF4-FFF2-40B4-BE49-F238E27FC236}">
                <a16:creationId xmlns:a16="http://schemas.microsoft.com/office/drawing/2014/main" id="{7DD941F5-6589-2687-4A96-ADDC412C2B6C}"/>
              </a:ext>
            </a:extLst>
          </p:cNvPr>
          <p:cNvSpPr/>
          <p:nvPr/>
        </p:nvSpPr>
        <p:spPr>
          <a:xfrm>
            <a:off x="2758361" y="10752656"/>
            <a:ext cx="10626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Сети</a:t>
            </a:r>
            <a:endParaRPr lang="en-US" sz="3200" dirty="0"/>
          </a:p>
        </p:txBody>
      </p:sp>
      <p:sp>
        <p:nvSpPr>
          <p:cNvPr id="23" name="Shape 12">
            <a:extLst>
              <a:ext uri="{FF2B5EF4-FFF2-40B4-BE49-F238E27FC236}">
                <a16:creationId xmlns:a16="http://schemas.microsoft.com/office/drawing/2014/main" id="{E4623FC2-3291-D416-D9CF-D50EBAEB818F}"/>
              </a:ext>
            </a:extLst>
          </p:cNvPr>
          <p:cNvSpPr/>
          <p:nvPr/>
        </p:nvSpPr>
        <p:spPr>
          <a:xfrm>
            <a:off x="406451" y="11870256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24" name="Text 13">
            <a:extLst>
              <a:ext uri="{FF2B5EF4-FFF2-40B4-BE49-F238E27FC236}">
                <a16:creationId xmlns:a16="http://schemas.microsoft.com/office/drawing/2014/main" id="{C4FDA512-95F7-EFE2-80BB-986DE631E1C4}"/>
              </a:ext>
            </a:extLst>
          </p:cNvPr>
          <p:cNvSpPr/>
          <p:nvPr/>
        </p:nvSpPr>
        <p:spPr>
          <a:xfrm>
            <a:off x="2358261" y="12289356"/>
            <a:ext cx="18628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Серверы</a:t>
            </a:r>
            <a:endParaRPr lang="en-US" sz="3200" dirty="0"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F712A299-6A93-650F-2A44-62FAE04CAF99}"/>
              </a:ext>
            </a:extLst>
          </p:cNvPr>
          <p:cNvSpPr/>
          <p:nvPr/>
        </p:nvSpPr>
        <p:spPr>
          <a:xfrm>
            <a:off x="406451" y="7288037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25" name="Text 9">
            <a:extLst>
              <a:ext uri="{FF2B5EF4-FFF2-40B4-BE49-F238E27FC236}">
                <a16:creationId xmlns:a16="http://schemas.microsoft.com/office/drawing/2014/main" id="{061CBEA0-5F78-F4FE-144A-2CC951615A30}"/>
              </a:ext>
            </a:extLst>
          </p:cNvPr>
          <p:cNvSpPr/>
          <p:nvPr/>
        </p:nvSpPr>
        <p:spPr>
          <a:xfrm>
            <a:off x="406451" y="7658089"/>
            <a:ext cx="5766521" cy="77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ru-RU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</a:rPr>
              <a:t>Система управления БД</a:t>
            </a:r>
            <a:endParaRPr lang="en-US" sz="3200" dirty="0"/>
          </a:p>
        </p:txBody>
      </p:sp>
      <p:sp>
        <p:nvSpPr>
          <p:cNvPr id="8" name="Shape 1">
            <a:extLst>
              <a:ext uri="{FF2B5EF4-FFF2-40B4-BE49-F238E27FC236}">
                <a16:creationId xmlns:a16="http://schemas.microsoft.com/office/drawing/2014/main" id="{5EE839DC-08A4-6C8F-9C0D-9F8338FCACF5}"/>
              </a:ext>
            </a:extLst>
          </p:cNvPr>
          <p:cNvSpPr/>
          <p:nvPr/>
        </p:nvSpPr>
        <p:spPr>
          <a:xfrm>
            <a:off x="15371309" y="3831156"/>
            <a:ext cx="6579422" cy="9728200"/>
          </a:xfrm>
          <a:prstGeom prst="roundRect">
            <a:avLst>
              <a:gd name="adj" fmla="val 3058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7859C21A-E071-2F9E-7308-EDF198D3F663}"/>
              </a:ext>
            </a:extLst>
          </p:cNvPr>
          <p:cNvSpPr/>
          <p:nvPr/>
        </p:nvSpPr>
        <p:spPr>
          <a:xfrm>
            <a:off x="15371309" y="4237556"/>
            <a:ext cx="6579422" cy="944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20"/>
              </a:lnSpc>
              <a:buNone/>
            </a:pPr>
            <a:r>
              <a:rPr lang="en-US" sz="5200" dirty="0">
                <a:solidFill>
                  <a:srgbClr val="FFFFFF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PaaS 2</a:t>
            </a:r>
            <a:endParaRPr lang="en-US" sz="5200" dirty="0"/>
          </a:p>
        </p:txBody>
      </p:sp>
      <p:sp>
        <p:nvSpPr>
          <p:cNvPr id="17" name="Shape 3">
            <a:extLst>
              <a:ext uri="{FF2B5EF4-FFF2-40B4-BE49-F238E27FC236}">
                <a16:creationId xmlns:a16="http://schemas.microsoft.com/office/drawing/2014/main" id="{E272ABEC-A97A-C156-BE22-9AFE8E52A219}"/>
              </a:ext>
            </a:extLst>
          </p:cNvPr>
          <p:cNvSpPr/>
          <p:nvPr/>
        </p:nvSpPr>
        <p:spPr>
          <a:xfrm>
            <a:off x="15777760" y="5723456"/>
            <a:ext cx="5766521" cy="7429500"/>
          </a:xfrm>
          <a:prstGeom prst="rect">
            <a:avLst/>
          </a:prstGeom>
          <a:noFill/>
          <a:ln/>
        </p:spPr>
      </p:sp>
      <p:sp>
        <p:nvSpPr>
          <p:cNvPr id="26" name="Shape 4">
            <a:extLst>
              <a:ext uri="{FF2B5EF4-FFF2-40B4-BE49-F238E27FC236}">
                <a16:creationId xmlns:a16="http://schemas.microsoft.com/office/drawing/2014/main" id="{1B976D27-C245-24EE-2A4C-F151786D4119}"/>
              </a:ext>
            </a:extLst>
          </p:cNvPr>
          <p:cNvSpPr/>
          <p:nvPr/>
        </p:nvSpPr>
        <p:spPr>
          <a:xfrm>
            <a:off x="15777760" y="5723456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32" name="Text 5">
            <a:extLst>
              <a:ext uri="{FF2B5EF4-FFF2-40B4-BE49-F238E27FC236}">
                <a16:creationId xmlns:a16="http://schemas.microsoft.com/office/drawing/2014/main" id="{C3D68817-808D-824B-648E-173AFD663812}"/>
              </a:ext>
            </a:extLst>
          </p:cNvPr>
          <p:cNvSpPr/>
          <p:nvPr/>
        </p:nvSpPr>
        <p:spPr>
          <a:xfrm>
            <a:off x="17380277" y="6142556"/>
            <a:ext cx="2561487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Приложения</a:t>
            </a:r>
            <a:endParaRPr lang="en-US" sz="3200" dirty="0"/>
          </a:p>
        </p:txBody>
      </p:sp>
      <p:sp>
        <p:nvSpPr>
          <p:cNvPr id="33" name="Text 7">
            <a:extLst>
              <a:ext uri="{FF2B5EF4-FFF2-40B4-BE49-F238E27FC236}">
                <a16:creationId xmlns:a16="http://schemas.microsoft.com/office/drawing/2014/main" id="{61884ACF-3E33-AAE8-985A-ECCF52E362D0}"/>
              </a:ext>
            </a:extLst>
          </p:cNvPr>
          <p:cNvSpPr/>
          <p:nvPr/>
        </p:nvSpPr>
        <p:spPr>
          <a:xfrm>
            <a:off x="16262537" y="7679256"/>
            <a:ext cx="4796966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Система управления БД</a:t>
            </a:r>
            <a:endParaRPr lang="en-US" sz="3200" dirty="0"/>
          </a:p>
        </p:txBody>
      </p:sp>
      <p:sp>
        <p:nvSpPr>
          <p:cNvPr id="35" name="Shape 8">
            <a:extLst>
              <a:ext uri="{FF2B5EF4-FFF2-40B4-BE49-F238E27FC236}">
                <a16:creationId xmlns:a16="http://schemas.microsoft.com/office/drawing/2014/main" id="{87CE24F6-791A-2B07-015B-F34819750478}"/>
              </a:ext>
            </a:extLst>
          </p:cNvPr>
          <p:cNvSpPr/>
          <p:nvPr/>
        </p:nvSpPr>
        <p:spPr>
          <a:xfrm>
            <a:off x="15777760" y="8796856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6" name="Text 9">
            <a:extLst>
              <a:ext uri="{FF2B5EF4-FFF2-40B4-BE49-F238E27FC236}">
                <a16:creationId xmlns:a16="http://schemas.microsoft.com/office/drawing/2014/main" id="{F0415CE1-2BE4-9C45-2614-65252410DB53}"/>
              </a:ext>
            </a:extLst>
          </p:cNvPr>
          <p:cNvSpPr/>
          <p:nvPr/>
        </p:nvSpPr>
        <p:spPr>
          <a:xfrm>
            <a:off x="17113543" y="9215956"/>
            <a:ext cx="3094953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Виртуализация</a:t>
            </a:r>
            <a:endParaRPr lang="en-US" sz="3200" dirty="0"/>
          </a:p>
        </p:txBody>
      </p:sp>
      <p:sp>
        <p:nvSpPr>
          <p:cNvPr id="37" name="Shape 10">
            <a:extLst>
              <a:ext uri="{FF2B5EF4-FFF2-40B4-BE49-F238E27FC236}">
                <a16:creationId xmlns:a16="http://schemas.microsoft.com/office/drawing/2014/main" id="{81DCCCAB-D95A-01AF-CB36-DAAC46B30C56}"/>
              </a:ext>
            </a:extLst>
          </p:cNvPr>
          <p:cNvSpPr/>
          <p:nvPr/>
        </p:nvSpPr>
        <p:spPr>
          <a:xfrm>
            <a:off x="15777760" y="10333556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8" name="Text 11">
            <a:extLst>
              <a:ext uri="{FF2B5EF4-FFF2-40B4-BE49-F238E27FC236}">
                <a16:creationId xmlns:a16="http://schemas.microsoft.com/office/drawing/2014/main" id="{8AA1BA34-5AD5-31D7-1E6C-38B00509ED9B}"/>
              </a:ext>
            </a:extLst>
          </p:cNvPr>
          <p:cNvSpPr/>
          <p:nvPr/>
        </p:nvSpPr>
        <p:spPr>
          <a:xfrm>
            <a:off x="18129670" y="10752656"/>
            <a:ext cx="10626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Сети</a:t>
            </a:r>
            <a:endParaRPr lang="en-US" sz="3200" dirty="0"/>
          </a:p>
        </p:txBody>
      </p:sp>
      <p:sp>
        <p:nvSpPr>
          <p:cNvPr id="39" name="Shape 12">
            <a:extLst>
              <a:ext uri="{FF2B5EF4-FFF2-40B4-BE49-F238E27FC236}">
                <a16:creationId xmlns:a16="http://schemas.microsoft.com/office/drawing/2014/main" id="{570DD854-D4E1-3892-DA92-AAA8B2F8E681}"/>
              </a:ext>
            </a:extLst>
          </p:cNvPr>
          <p:cNvSpPr/>
          <p:nvPr/>
        </p:nvSpPr>
        <p:spPr>
          <a:xfrm>
            <a:off x="15777760" y="11870256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40" name="Text 13">
            <a:extLst>
              <a:ext uri="{FF2B5EF4-FFF2-40B4-BE49-F238E27FC236}">
                <a16:creationId xmlns:a16="http://schemas.microsoft.com/office/drawing/2014/main" id="{3BF5C239-8B27-5CFB-7C6F-0C430D1EA54A}"/>
              </a:ext>
            </a:extLst>
          </p:cNvPr>
          <p:cNvSpPr/>
          <p:nvPr/>
        </p:nvSpPr>
        <p:spPr>
          <a:xfrm>
            <a:off x="17729570" y="12289356"/>
            <a:ext cx="18628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Серверы</a:t>
            </a:r>
            <a:endParaRPr lang="en-US" sz="3200" dirty="0"/>
          </a:p>
        </p:txBody>
      </p:sp>
      <p:sp>
        <p:nvSpPr>
          <p:cNvPr id="41" name="Shape 8">
            <a:extLst>
              <a:ext uri="{FF2B5EF4-FFF2-40B4-BE49-F238E27FC236}">
                <a16:creationId xmlns:a16="http://schemas.microsoft.com/office/drawing/2014/main" id="{AD758E32-0D17-17FC-9777-9A6034C4BFC0}"/>
              </a:ext>
            </a:extLst>
          </p:cNvPr>
          <p:cNvSpPr/>
          <p:nvPr/>
        </p:nvSpPr>
        <p:spPr>
          <a:xfrm>
            <a:off x="15777760" y="7288037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42" name="Text 9">
            <a:extLst>
              <a:ext uri="{FF2B5EF4-FFF2-40B4-BE49-F238E27FC236}">
                <a16:creationId xmlns:a16="http://schemas.microsoft.com/office/drawing/2014/main" id="{F7CFFDCF-43A7-C973-3FBB-EE1CB20840D4}"/>
              </a:ext>
            </a:extLst>
          </p:cNvPr>
          <p:cNvSpPr/>
          <p:nvPr/>
        </p:nvSpPr>
        <p:spPr>
          <a:xfrm>
            <a:off x="15777760" y="7658089"/>
            <a:ext cx="5766521" cy="77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ru-RU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</a:rPr>
              <a:t>Система управления БД</a:t>
            </a:r>
            <a:endParaRPr lang="en-US" sz="3200" dirty="0"/>
          </a:p>
        </p:txBody>
      </p:sp>
      <p:sp>
        <p:nvSpPr>
          <p:cNvPr id="45" name="Стрелка вправо 44">
            <a:extLst>
              <a:ext uri="{FF2B5EF4-FFF2-40B4-BE49-F238E27FC236}">
                <a16:creationId xmlns:a16="http://schemas.microsoft.com/office/drawing/2014/main" id="{BA46452A-70D6-A66F-E66A-5EC57BA7746E}"/>
              </a:ext>
            </a:extLst>
          </p:cNvPr>
          <p:cNvSpPr/>
          <p:nvPr/>
        </p:nvSpPr>
        <p:spPr>
          <a:xfrm rot="20072894">
            <a:off x="7592827" y="8361395"/>
            <a:ext cx="1492378" cy="921781"/>
          </a:xfrm>
          <a:prstGeom prst="rightArrow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право 45">
            <a:extLst>
              <a:ext uri="{FF2B5EF4-FFF2-40B4-BE49-F238E27FC236}">
                <a16:creationId xmlns:a16="http://schemas.microsoft.com/office/drawing/2014/main" id="{6C36399A-DAC6-435D-3136-CFBA49140EC1}"/>
              </a:ext>
            </a:extLst>
          </p:cNvPr>
          <p:cNvSpPr/>
          <p:nvPr/>
        </p:nvSpPr>
        <p:spPr>
          <a:xfrm rot="12335898">
            <a:off x="13116238" y="8367603"/>
            <a:ext cx="1492378" cy="921781"/>
          </a:xfrm>
          <a:prstGeom prst="rightArrow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Image 4" descr=" ">
            <a:extLst>
              <a:ext uri="{FF2B5EF4-FFF2-40B4-BE49-F238E27FC236}">
                <a16:creationId xmlns:a16="http://schemas.microsoft.com/office/drawing/2014/main" id="{E66C632E-0FD2-8A7D-BBB4-B79BE14C8D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81406" y="5426524"/>
            <a:ext cx="3381068" cy="2959774"/>
          </a:xfrm>
          <a:prstGeom prst="rect">
            <a:avLst/>
          </a:prstGeom>
        </p:spPr>
      </p:pic>
      <p:sp>
        <p:nvSpPr>
          <p:cNvPr id="49" name="Text 2">
            <a:extLst>
              <a:ext uri="{FF2B5EF4-FFF2-40B4-BE49-F238E27FC236}">
                <a16:creationId xmlns:a16="http://schemas.microsoft.com/office/drawing/2014/main" id="{B920DF05-BD49-3907-4F92-E0C640BB728C}"/>
              </a:ext>
            </a:extLst>
          </p:cNvPr>
          <p:cNvSpPr/>
          <p:nvPr/>
        </p:nvSpPr>
        <p:spPr>
          <a:xfrm>
            <a:off x="9481407" y="5602881"/>
            <a:ext cx="3381068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SOC</a:t>
            </a:r>
            <a:endParaRPr lang="en-US" sz="3200" dirty="0"/>
          </a:p>
        </p:txBody>
      </p:sp>
      <p:sp>
        <p:nvSpPr>
          <p:cNvPr id="50" name="Text 2">
            <a:extLst>
              <a:ext uri="{FF2B5EF4-FFF2-40B4-BE49-F238E27FC236}">
                <a16:creationId xmlns:a16="http://schemas.microsoft.com/office/drawing/2014/main" id="{7CE29C03-02BA-2340-03CA-328A9F512CEB}"/>
              </a:ext>
            </a:extLst>
          </p:cNvPr>
          <p:cNvSpPr/>
          <p:nvPr/>
        </p:nvSpPr>
        <p:spPr>
          <a:xfrm>
            <a:off x="9470426" y="6727071"/>
            <a:ext cx="3346609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ru-RU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</a:rPr>
              <a:t>Агрегация, обогащение, корреляция</a:t>
            </a:r>
            <a:endParaRPr lang="en-US" sz="3200" dirty="0"/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FD2B7B9F-1FD8-E18A-3F2C-467452C7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5519" y="8748286"/>
            <a:ext cx="1572066" cy="152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>
            <a:extLst>
              <a:ext uri="{FF2B5EF4-FFF2-40B4-BE49-F238E27FC236}">
                <a16:creationId xmlns:a16="http://schemas.microsoft.com/office/drawing/2014/main" id="{704343C5-3CFF-A0D3-7EF7-5C72C8076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146" y="8781265"/>
            <a:ext cx="1572066" cy="152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47187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0">
            <a:extLst>
              <a:ext uri="{FF2B5EF4-FFF2-40B4-BE49-F238E27FC236}">
                <a16:creationId xmlns:a16="http://schemas.microsoft.com/office/drawing/2014/main" id="{921D764E-D71E-8604-16F7-C40DE8789886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Работаем дальше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26924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8" name="Shape 2"/>
          <p:cNvSpPr/>
          <p:nvPr/>
        </p:nvSpPr>
        <p:spPr>
          <a:xfrm>
            <a:off x="1016127" y="26924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1" name="Shape 4"/>
          <p:cNvSpPr/>
          <p:nvPr/>
        </p:nvSpPr>
        <p:spPr>
          <a:xfrm>
            <a:off x="1016127" y="36322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2" name="Shape 5"/>
          <p:cNvSpPr/>
          <p:nvPr/>
        </p:nvSpPr>
        <p:spPr>
          <a:xfrm>
            <a:off x="1016127" y="36322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5" name="Shape 7"/>
          <p:cNvSpPr/>
          <p:nvPr/>
        </p:nvSpPr>
        <p:spPr>
          <a:xfrm>
            <a:off x="1016127" y="45720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6" name="Shape 8"/>
          <p:cNvSpPr/>
          <p:nvPr/>
        </p:nvSpPr>
        <p:spPr>
          <a:xfrm>
            <a:off x="1016127" y="45720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7383034B-B4DC-69BF-8864-DFA709C0C7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10" name="Image 1" descr=" ">
            <a:extLst>
              <a:ext uri="{FF2B5EF4-FFF2-40B4-BE49-F238E27FC236}">
                <a16:creationId xmlns:a16="http://schemas.microsoft.com/office/drawing/2014/main" id="{12624897-37EF-551B-A4AE-1E5D657F96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13" name="Image 2" descr=" ">
            <a:extLst>
              <a:ext uri="{FF2B5EF4-FFF2-40B4-BE49-F238E27FC236}">
                <a16:creationId xmlns:a16="http://schemas.microsoft.com/office/drawing/2014/main" id="{4C40A5E3-7E3F-10CE-24E6-52856DF348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14" name="Image 3" descr=" ">
            <a:extLst>
              <a:ext uri="{FF2B5EF4-FFF2-40B4-BE49-F238E27FC236}">
                <a16:creationId xmlns:a16="http://schemas.microsoft.com/office/drawing/2014/main" id="{CFEC2CBD-741E-8C10-1A05-3D3F1ACDE7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19" name="Image 4" descr=" ">
            <a:extLst>
              <a:ext uri="{FF2B5EF4-FFF2-40B4-BE49-F238E27FC236}">
                <a16:creationId xmlns:a16="http://schemas.microsoft.com/office/drawing/2014/main" id="{21DCD048-1ED5-BE8F-DAF1-CC618C69C0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20" name="Shape 0">
            <a:extLst>
              <a:ext uri="{FF2B5EF4-FFF2-40B4-BE49-F238E27FC236}">
                <a16:creationId xmlns:a16="http://schemas.microsoft.com/office/drawing/2014/main" id="{27A8D036-CF74-F7E8-09F6-E9C6B3FEDF6C}"/>
              </a:ext>
            </a:extLst>
          </p:cNvPr>
          <p:cNvSpPr/>
          <p:nvPr/>
        </p:nvSpPr>
        <p:spPr>
          <a:xfrm>
            <a:off x="1016127" y="10541000"/>
            <a:ext cx="9157845" cy="2159000"/>
          </a:xfrm>
          <a:prstGeom prst="roundRect">
            <a:avLst>
              <a:gd name="adj" fmla="val 9318"/>
            </a:avLst>
          </a:prstGeom>
          <a:solidFill>
            <a:srgbClr val="FFFFFF">
              <a:alpha val="80000"/>
            </a:srgbClr>
          </a:solidFill>
          <a:ln/>
        </p:spPr>
      </p:sp>
      <p:sp>
        <p:nvSpPr>
          <p:cNvPr id="21" name="Text 1">
            <a:extLst>
              <a:ext uri="{FF2B5EF4-FFF2-40B4-BE49-F238E27FC236}">
                <a16:creationId xmlns:a16="http://schemas.microsoft.com/office/drawing/2014/main" id="{0A1CAE75-D552-6B3E-0DC3-5879D80AF1BD}"/>
              </a:ext>
            </a:extLst>
          </p:cNvPr>
          <p:cNvSpPr/>
          <p:nvPr/>
        </p:nvSpPr>
        <p:spPr>
          <a:xfrm>
            <a:off x="1651205" y="10795000"/>
            <a:ext cx="7808105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Работаем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</a:t>
            </a: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дальше</a:t>
            </a:r>
            <a:endParaRPr lang="en-US" sz="7200" dirty="0"/>
          </a:p>
        </p:txBody>
      </p:sp>
      <p:sp>
        <p:nvSpPr>
          <p:cNvPr id="22" name="Text 2">
            <a:extLst>
              <a:ext uri="{FF2B5EF4-FFF2-40B4-BE49-F238E27FC236}">
                <a16:creationId xmlns:a16="http://schemas.microsoft.com/office/drawing/2014/main" id="{B265C126-DFF6-EBA0-3995-9F504F7AA717}"/>
              </a:ext>
            </a:extLst>
          </p:cNvPr>
          <p:cNvSpPr/>
          <p:nvPr/>
        </p:nvSpPr>
        <p:spPr>
          <a:xfrm>
            <a:off x="1651206" y="11836400"/>
            <a:ext cx="8073976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40"/>
              </a:lnSpc>
              <a:buNone/>
            </a:pPr>
            <a:endParaRPr lang="en-US" sz="4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237B46-B42A-062B-D6C8-65322F3A53F0}"/>
              </a:ext>
            </a:extLst>
          </p:cNvPr>
          <p:cNvSpPr txBox="1"/>
          <p:nvPr/>
        </p:nvSpPr>
        <p:spPr>
          <a:xfrm>
            <a:off x="379260" y="13068612"/>
            <a:ext cx="12195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  <a:ea typeface="MTS Text Regular" pitchFamily="34" charset="-122"/>
                <a:cs typeface="MTS Text Regular" pitchFamily="34" charset="-120"/>
              </a:rPr>
              <a:t>Источник картинок</a:t>
            </a:r>
            <a:r>
              <a:rPr lang="en-US" dirty="0">
                <a:solidFill>
                  <a:schemeClr val="bg1"/>
                </a:solidFill>
                <a:ea typeface="MTS Text Regular" pitchFamily="34" charset="-122"/>
                <a:cs typeface="MTS Text Regular" pitchFamily="34" charset="-120"/>
              </a:rPr>
              <a:t>:</a:t>
            </a:r>
            <a:r>
              <a:rPr lang="ru-RU" dirty="0">
                <a:solidFill>
                  <a:schemeClr val="bg1"/>
                </a:solidFill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" b="0" i="0" u="none" strike="noStrike" dirty="0">
                <a:solidFill>
                  <a:schemeClr val="bg1"/>
                </a:solidFill>
                <a:effectLst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CLOUD CAT</a:t>
            </a:r>
            <a:r>
              <a:rPr lang="ru-RU" b="0" i="0" u="none" strike="noStrike" dirty="0">
                <a:solidFill>
                  <a:schemeClr val="bg1"/>
                </a:solidFill>
                <a:effectLst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b="1" i="0" u="none" strike="noStrike" dirty="0">
                <a:solidFill>
                  <a:schemeClr val="bg1"/>
                </a:solidFill>
                <a:effectLst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warball.ru</a:t>
            </a:r>
            <a:r>
              <a:rPr lang="ru-RU" b="1" i="0" u="none" strike="noStrike" dirty="0">
                <a:solidFill>
                  <a:schemeClr val="bg1"/>
                </a:solidFill>
                <a:effectLst/>
              </a:rPr>
              <a:t> </a:t>
            </a:r>
            <a:endParaRPr lang="en" b="0" i="0" dirty="0">
              <a:solidFill>
                <a:schemeClr val="bg1"/>
              </a:solidFill>
              <a:effectLst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2428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0">
            <a:extLst>
              <a:ext uri="{FF2B5EF4-FFF2-40B4-BE49-F238E27FC236}">
                <a16:creationId xmlns:a16="http://schemas.microsoft.com/office/drawing/2014/main" id="{E87AFF21-8C00-EB72-67A7-8B79ABCE3BEB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6" y="1016000"/>
            <a:ext cx="10871073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Работаем</a:t>
            </a:r>
            <a: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 дальше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46"/>
            <a:ext cx="468780" cy="351644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46"/>
            <a:ext cx="562265" cy="351644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9"/>
            <a:ext cx="395599" cy="365689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2743200"/>
            <a:ext cx="7989299" cy="7137400"/>
          </a:xfrm>
          <a:prstGeom prst="rect">
            <a:avLst/>
          </a:prstGeom>
          <a:noFill/>
          <a:ln/>
        </p:spPr>
      </p:sp>
      <p:pic>
        <p:nvPicPr>
          <p:cNvPr id="8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2743200"/>
            <a:ext cx="7989299" cy="1689100"/>
          </a:xfrm>
          <a:prstGeom prst="rect">
            <a:avLst/>
          </a:prstGeom>
          <a:noFill/>
        </p:spPr>
      </p:pic>
      <p:sp>
        <p:nvSpPr>
          <p:cNvPr id="9" name="Text 2"/>
          <p:cNvSpPr/>
          <p:nvPr/>
        </p:nvSpPr>
        <p:spPr>
          <a:xfrm>
            <a:off x="1862899" y="3384550"/>
            <a:ext cx="6295754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Минимизация угроз на OS-layer</a:t>
            </a:r>
            <a:endParaRPr lang="en-US" sz="3200" dirty="0"/>
          </a:p>
        </p:txBody>
      </p:sp>
      <p:pic>
        <p:nvPicPr>
          <p:cNvPr id="10" name="Image 5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4559300"/>
            <a:ext cx="7989299" cy="1689100"/>
          </a:xfrm>
          <a:prstGeom prst="rect">
            <a:avLst/>
          </a:prstGeom>
          <a:noFill/>
        </p:spPr>
      </p:pic>
      <p:sp>
        <p:nvSpPr>
          <p:cNvPr id="11" name="Text 3"/>
          <p:cNvSpPr/>
          <p:nvPr/>
        </p:nvSpPr>
        <p:spPr>
          <a:xfrm>
            <a:off x="2777414" y="4997450"/>
            <a:ext cx="4466725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Аудит реализованных  мер безопасности</a:t>
            </a:r>
            <a:endParaRPr lang="en-US" sz="3200" dirty="0"/>
          </a:p>
        </p:txBody>
      </p:sp>
      <p:pic>
        <p:nvPicPr>
          <p:cNvPr id="12" name="Image 6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6375400"/>
            <a:ext cx="7989299" cy="1689100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3" name="Text 4"/>
          <p:cNvSpPr/>
          <p:nvPr/>
        </p:nvSpPr>
        <p:spPr>
          <a:xfrm>
            <a:off x="2745660" y="6813550"/>
            <a:ext cx="4530233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Кастомизация  защитных механизмов</a:t>
            </a:r>
            <a:endParaRPr lang="en-US" sz="3200" dirty="0"/>
          </a:p>
        </p:txBody>
      </p:sp>
      <p:pic>
        <p:nvPicPr>
          <p:cNvPr id="14" name="Image 7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8191500"/>
            <a:ext cx="7989299" cy="168910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2129633" y="8832850"/>
            <a:ext cx="5762287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Оптимизация сбора событий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1443359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0">
            <a:extLst>
              <a:ext uri="{FF2B5EF4-FFF2-40B4-BE49-F238E27FC236}">
                <a16:creationId xmlns:a16="http://schemas.microsoft.com/office/drawing/2014/main" id="{921D764E-D71E-8604-16F7-C40DE8789886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2" name="Text 0"/>
          <p:cNvSpPr/>
          <p:nvPr/>
        </p:nvSpPr>
        <p:spPr>
          <a:xfrm>
            <a:off x="1016127" y="1016000"/>
            <a:ext cx="13400175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Работаем дальше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26924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8" name="Shape 2"/>
          <p:cNvSpPr/>
          <p:nvPr/>
        </p:nvSpPr>
        <p:spPr>
          <a:xfrm>
            <a:off x="1016127" y="26924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1" name="Shape 4"/>
          <p:cNvSpPr/>
          <p:nvPr/>
        </p:nvSpPr>
        <p:spPr>
          <a:xfrm>
            <a:off x="1016127" y="36322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2" name="Shape 5"/>
          <p:cNvSpPr/>
          <p:nvPr/>
        </p:nvSpPr>
        <p:spPr>
          <a:xfrm>
            <a:off x="1016127" y="36322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5" name="Shape 7"/>
          <p:cNvSpPr/>
          <p:nvPr/>
        </p:nvSpPr>
        <p:spPr>
          <a:xfrm>
            <a:off x="1016127" y="45720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6" name="Shape 8"/>
          <p:cNvSpPr/>
          <p:nvPr/>
        </p:nvSpPr>
        <p:spPr>
          <a:xfrm>
            <a:off x="1016127" y="45720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17" name="Image 6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4572000"/>
            <a:ext cx="457257" cy="558800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1727416" y="4572000"/>
            <a:ext cx="12688886" cy="9695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Проводим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аудит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3938577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0">
            <a:extLst>
              <a:ext uri="{FF2B5EF4-FFF2-40B4-BE49-F238E27FC236}">
                <a16:creationId xmlns:a16="http://schemas.microsoft.com/office/drawing/2014/main" id="{18972E86-9CBB-C364-2A10-35DD7FA34ECA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Работаем дальше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26924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8" name="Shape 2"/>
          <p:cNvSpPr/>
          <p:nvPr/>
        </p:nvSpPr>
        <p:spPr>
          <a:xfrm>
            <a:off x="1016127" y="26924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1" name="Shape 4"/>
          <p:cNvSpPr/>
          <p:nvPr/>
        </p:nvSpPr>
        <p:spPr>
          <a:xfrm>
            <a:off x="1016127" y="36322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2" name="Shape 5"/>
          <p:cNvSpPr/>
          <p:nvPr/>
        </p:nvSpPr>
        <p:spPr>
          <a:xfrm>
            <a:off x="1016127" y="36322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5" name="Shape 7"/>
          <p:cNvSpPr/>
          <p:nvPr/>
        </p:nvSpPr>
        <p:spPr>
          <a:xfrm>
            <a:off x="1016127" y="45720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6" name="Shape 8"/>
          <p:cNvSpPr/>
          <p:nvPr/>
        </p:nvSpPr>
        <p:spPr>
          <a:xfrm>
            <a:off x="1016127" y="45720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17" name="Image 6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4572000"/>
            <a:ext cx="457257" cy="558800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1727415" y="4572000"/>
            <a:ext cx="10466171" cy="93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Проводим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аудит</a:t>
            </a:r>
            <a:endParaRPr lang="en-US" sz="4400" dirty="0"/>
          </a:p>
        </p:txBody>
      </p:sp>
      <p:sp>
        <p:nvSpPr>
          <p:cNvPr id="19" name="Shape 10"/>
          <p:cNvSpPr/>
          <p:nvPr/>
        </p:nvSpPr>
        <p:spPr>
          <a:xfrm>
            <a:off x="1016127" y="55118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20" name="Shape 11"/>
          <p:cNvSpPr/>
          <p:nvPr/>
        </p:nvSpPr>
        <p:spPr>
          <a:xfrm>
            <a:off x="1016127" y="55118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21" name="Image 7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5511800"/>
            <a:ext cx="457257" cy="558800"/>
          </a:xfrm>
          <a:prstGeom prst="rect">
            <a:avLst/>
          </a:prstGeom>
        </p:spPr>
      </p:pic>
      <p:sp>
        <p:nvSpPr>
          <p:cNvPr id="22" name="Text 12"/>
          <p:cNvSpPr/>
          <p:nvPr/>
        </p:nvSpPr>
        <p:spPr>
          <a:xfrm>
            <a:off x="1727416" y="5511800"/>
            <a:ext cx="6816519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Пилим таски в команды</a:t>
            </a:r>
            <a:endParaRPr lang="en-US" sz="4400" dirty="0"/>
          </a:p>
        </p:txBody>
      </p:sp>
      <p:sp>
        <p:nvSpPr>
          <p:cNvPr id="23" name="Shape 13"/>
          <p:cNvSpPr/>
          <p:nvPr/>
        </p:nvSpPr>
        <p:spPr>
          <a:xfrm>
            <a:off x="1016127" y="64516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24" name="Shape 14"/>
          <p:cNvSpPr/>
          <p:nvPr/>
        </p:nvSpPr>
        <p:spPr>
          <a:xfrm>
            <a:off x="1016127" y="64516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26" name="Text 15"/>
          <p:cNvSpPr/>
          <p:nvPr/>
        </p:nvSpPr>
        <p:spPr>
          <a:xfrm>
            <a:off x="1727416" y="6451600"/>
            <a:ext cx="381894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9676594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0">
            <a:extLst>
              <a:ext uri="{FF2B5EF4-FFF2-40B4-BE49-F238E27FC236}">
                <a16:creationId xmlns:a16="http://schemas.microsoft.com/office/drawing/2014/main" id="{18972E86-9CBB-C364-2A10-35DD7FA34ECA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Работаем дальше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26924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8" name="Shape 2"/>
          <p:cNvSpPr/>
          <p:nvPr/>
        </p:nvSpPr>
        <p:spPr>
          <a:xfrm>
            <a:off x="1016127" y="26924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1" name="Shape 4"/>
          <p:cNvSpPr/>
          <p:nvPr/>
        </p:nvSpPr>
        <p:spPr>
          <a:xfrm>
            <a:off x="1016127" y="36322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2" name="Shape 5"/>
          <p:cNvSpPr/>
          <p:nvPr/>
        </p:nvSpPr>
        <p:spPr>
          <a:xfrm>
            <a:off x="1016127" y="36322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5" name="Shape 7"/>
          <p:cNvSpPr/>
          <p:nvPr/>
        </p:nvSpPr>
        <p:spPr>
          <a:xfrm>
            <a:off x="1016127" y="45720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6" name="Shape 8"/>
          <p:cNvSpPr/>
          <p:nvPr/>
        </p:nvSpPr>
        <p:spPr>
          <a:xfrm>
            <a:off x="1016127" y="45720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17" name="Image 6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4572000"/>
            <a:ext cx="457257" cy="558800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1727415" y="4572000"/>
            <a:ext cx="10466171" cy="93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Проводим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аудит</a:t>
            </a:r>
            <a:endParaRPr lang="en-US" sz="4400" dirty="0"/>
          </a:p>
        </p:txBody>
      </p:sp>
      <p:sp>
        <p:nvSpPr>
          <p:cNvPr id="19" name="Shape 10"/>
          <p:cNvSpPr/>
          <p:nvPr/>
        </p:nvSpPr>
        <p:spPr>
          <a:xfrm>
            <a:off x="1016127" y="55118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20" name="Shape 11"/>
          <p:cNvSpPr/>
          <p:nvPr/>
        </p:nvSpPr>
        <p:spPr>
          <a:xfrm>
            <a:off x="1016127" y="55118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21" name="Image 7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5511800"/>
            <a:ext cx="457257" cy="558800"/>
          </a:xfrm>
          <a:prstGeom prst="rect">
            <a:avLst/>
          </a:prstGeom>
        </p:spPr>
      </p:pic>
      <p:sp>
        <p:nvSpPr>
          <p:cNvPr id="22" name="Text 12"/>
          <p:cNvSpPr/>
          <p:nvPr/>
        </p:nvSpPr>
        <p:spPr>
          <a:xfrm>
            <a:off x="1727416" y="5511800"/>
            <a:ext cx="6816519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Пилим таски в команды</a:t>
            </a:r>
            <a:endParaRPr lang="en-US" sz="4400" dirty="0"/>
          </a:p>
        </p:txBody>
      </p:sp>
      <p:sp>
        <p:nvSpPr>
          <p:cNvPr id="23" name="Shape 13"/>
          <p:cNvSpPr/>
          <p:nvPr/>
        </p:nvSpPr>
        <p:spPr>
          <a:xfrm>
            <a:off x="1016127" y="64516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24" name="Shape 14"/>
          <p:cNvSpPr/>
          <p:nvPr/>
        </p:nvSpPr>
        <p:spPr>
          <a:xfrm>
            <a:off x="1016127" y="64516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25" name="Image 8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6451600"/>
            <a:ext cx="457257" cy="558800"/>
          </a:xfrm>
          <a:prstGeom prst="rect">
            <a:avLst/>
          </a:prstGeom>
        </p:spPr>
      </p:pic>
      <p:sp>
        <p:nvSpPr>
          <p:cNvPr id="26" name="Text 15"/>
          <p:cNvSpPr/>
          <p:nvPr/>
        </p:nvSpPr>
        <p:spPr>
          <a:xfrm>
            <a:off x="1727416" y="6451600"/>
            <a:ext cx="381894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ЖДЁМ ФИКС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4138329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0">
            <a:extLst>
              <a:ext uri="{FF2B5EF4-FFF2-40B4-BE49-F238E27FC236}">
                <a16:creationId xmlns:a16="http://schemas.microsoft.com/office/drawing/2014/main" id="{18972E86-9CBB-C364-2A10-35DD7FA34ECA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Работаем дальше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26924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8" name="Shape 2"/>
          <p:cNvSpPr/>
          <p:nvPr/>
        </p:nvSpPr>
        <p:spPr>
          <a:xfrm>
            <a:off x="1016127" y="26924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1" name="Shape 4"/>
          <p:cNvSpPr/>
          <p:nvPr/>
        </p:nvSpPr>
        <p:spPr>
          <a:xfrm>
            <a:off x="1016127" y="36322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2" name="Shape 5"/>
          <p:cNvSpPr/>
          <p:nvPr/>
        </p:nvSpPr>
        <p:spPr>
          <a:xfrm>
            <a:off x="1016127" y="36322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5" name="Shape 7"/>
          <p:cNvSpPr/>
          <p:nvPr/>
        </p:nvSpPr>
        <p:spPr>
          <a:xfrm>
            <a:off x="1016127" y="45720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6" name="Shape 8"/>
          <p:cNvSpPr/>
          <p:nvPr/>
        </p:nvSpPr>
        <p:spPr>
          <a:xfrm>
            <a:off x="1016127" y="45720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17" name="Image 6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4572000"/>
            <a:ext cx="457257" cy="558800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1727415" y="4572000"/>
            <a:ext cx="10466171" cy="93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Проводим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аудит</a:t>
            </a:r>
            <a:endParaRPr lang="en-US" sz="4400" dirty="0"/>
          </a:p>
        </p:txBody>
      </p:sp>
      <p:sp>
        <p:nvSpPr>
          <p:cNvPr id="19" name="Shape 10"/>
          <p:cNvSpPr/>
          <p:nvPr/>
        </p:nvSpPr>
        <p:spPr>
          <a:xfrm>
            <a:off x="1016127" y="55118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20" name="Shape 11"/>
          <p:cNvSpPr/>
          <p:nvPr/>
        </p:nvSpPr>
        <p:spPr>
          <a:xfrm>
            <a:off x="1016127" y="55118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21" name="Image 7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5511800"/>
            <a:ext cx="457257" cy="558800"/>
          </a:xfrm>
          <a:prstGeom prst="rect">
            <a:avLst/>
          </a:prstGeom>
        </p:spPr>
      </p:pic>
      <p:sp>
        <p:nvSpPr>
          <p:cNvPr id="22" name="Text 12"/>
          <p:cNvSpPr/>
          <p:nvPr/>
        </p:nvSpPr>
        <p:spPr>
          <a:xfrm>
            <a:off x="1727416" y="5511800"/>
            <a:ext cx="6816519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Пилим таски в команды</a:t>
            </a:r>
            <a:endParaRPr lang="en-US" sz="4400" dirty="0"/>
          </a:p>
        </p:txBody>
      </p:sp>
      <p:sp>
        <p:nvSpPr>
          <p:cNvPr id="23" name="Shape 13"/>
          <p:cNvSpPr/>
          <p:nvPr/>
        </p:nvSpPr>
        <p:spPr>
          <a:xfrm>
            <a:off x="1016127" y="64516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24" name="Shape 14"/>
          <p:cNvSpPr/>
          <p:nvPr/>
        </p:nvSpPr>
        <p:spPr>
          <a:xfrm>
            <a:off x="1016127" y="64516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25" name="Image 8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6451600"/>
            <a:ext cx="457257" cy="558800"/>
          </a:xfrm>
          <a:prstGeom prst="rect">
            <a:avLst/>
          </a:prstGeom>
        </p:spPr>
      </p:pic>
      <p:sp>
        <p:nvSpPr>
          <p:cNvPr id="26" name="Text 15"/>
          <p:cNvSpPr/>
          <p:nvPr/>
        </p:nvSpPr>
        <p:spPr>
          <a:xfrm>
            <a:off x="1727416" y="6451600"/>
            <a:ext cx="381894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ЖДЁМ ФИКС</a:t>
            </a:r>
            <a:endParaRPr lang="en-US" sz="4400" dirty="0"/>
          </a:p>
        </p:txBody>
      </p:sp>
      <p:pic>
        <p:nvPicPr>
          <p:cNvPr id="10" name="Image 9" descr=" ">
            <a:extLst>
              <a:ext uri="{FF2B5EF4-FFF2-40B4-BE49-F238E27FC236}">
                <a16:creationId xmlns:a16="http://schemas.microsoft.com/office/drawing/2014/main" id="{2C1BE175-B952-E77A-CA44-82253BD1EF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7237" y="2694447"/>
            <a:ext cx="14225778" cy="106553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10B1379-6E33-4A70-8248-00CEE382D72F}"/>
              </a:ext>
            </a:extLst>
          </p:cNvPr>
          <p:cNvSpPr txBox="1"/>
          <p:nvPr/>
        </p:nvSpPr>
        <p:spPr>
          <a:xfrm>
            <a:off x="379260" y="13068612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</a:t>
            </a:r>
            <a:r>
              <a:rPr lang="en-US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:</a:t>
            </a:r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" b="0" i="0" u="none" strike="noStrike" dirty="0">
                <a:effectLst/>
                <a:latin typeface="YS Text"/>
                <a:hlinkClick r:id="rId12"/>
              </a:rPr>
              <a:t>SpongeBob Time Card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65540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0">
            <a:extLst>
              <a:ext uri="{FF2B5EF4-FFF2-40B4-BE49-F238E27FC236}">
                <a16:creationId xmlns:a16="http://schemas.microsoft.com/office/drawing/2014/main" id="{18972E86-9CBB-C364-2A10-35DD7FA34ECA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Работаем дальше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26924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8" name="Shape 2"/>
          <p:cNvSpPr/>
          <p:nvPr/>
        </p:nvSpPr>
        <p:spPr>
          <a:xfrm>
            <a:off x="1016127" y="26924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1" name="Shape 4"/>
          <p:cNvSpPr/>
          <p:nvPr/>
        </p:nvSpPr>
        <p:spPr>
          <a:xfrm>
            <a:off x="1016127" y="36322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2" name="Shape 5"/>
          <p:cNvSpPr/>
          <p:nvPr/>
        </p:nvSpPr>
        <p:spPr>
          <a:xfrm>
            <a:off x="1016127" y="36322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5" name="Shape 7"/>
          <p:cNvSpPr/>
          <p:nvPr/>
        </p:nvSpPr>
        <p:spPr>
          <a:xfrm>
            <a:off x="1016127" y="45720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6" name="Shape 8"/>
          <p:cNvSpPr/>
          <p:nvPr/>
        </p:nvSpPr>
        <p:spPr>
          <a:xfrm>
            <a:off x="1016127" y="45720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17" name="Image 6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4572000"/>
            <a:ext cx="457257" cy="558800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1727415" y="4572000"/>
            <a:ext cx="10466171" cy="93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Проводим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аудит</a:t>
            </a:r>
            <a:endParaRPr lang="en-US" sz="4400" dirty="0"/>
          </a:p>
        </p:txBody>
      </p:sp>
      <p:sp>
        <p:nvSpPr>
          <p:cNvPr id="19" name="Shape 10"/>
          <p:cNvSpPr/>
          <p:nvPr/>
        </p:nvSpPr>
        <p:spPr>
          <a:xfrm>
            <a:off x="1016127" y="55118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20" name="Shape 11"/>
          <p:cNvSpPr/>
          <p:nvPr/>
        </p:nvSpPr>
        <p:spPr>
          <a:xfrm>
            <a:off x="1016127" y="55118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21" name="Image 7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5511800"/>
            <a:ext cx="457257" cy="558800"/>
          </a:xfrm>
          <a:prstGeom prst="rect">
            <a:avLst/>
          </a:prstGeom>
        </p:spPr>
      </p:pic>
      <p:sp>
        <p:nvSpPr>
          <p:cNvPr id="22" name="Text 12"/>
          <p:cNvSpPr/>
          <p:nvPr/>
        </p:nvSpPr>
        <p:spPr>
          <a:xfrm>
            <a:off x="1727416" y="5511800"/>
            <a:ext cx="6816519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Пилим таски в команды</a:t>
            </a:r>
            <a:endParaRPr lang="en-US" sz="4400" dirty="0"/>
          </a:p>
        </p:txBody>
      </p:sp>
      <p:sp>
        <p:nvSpPr>
          <p:cNvPr id="23" name="Shape 13"/>
          <p:cNvSpPr/>
          <p:nvPr/>
        </p:nvSpPr>
        <p:spPr>
          <a:xfrm>
            <a:off x="1016127" y="64516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24" name="Shape 14"/>
          <p:cNvSpPr/>
          <p:nvPr/>
        </p:nvSpPr>
        <p:spPr>
          <a:xfrm>
            <a:off x="1016127" y="64516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13" name="Image 9" descr=" ">
            <a:extLst>
              <a:ext uri="{FF2B5EF4-FFF2-40B4-BE49-F238E27FC236}">
                <a16:creationId xmlns:a16="http://schemas.microsoft.com/office/drawing/2014/main" id="{9E5473E1-D180-0654-857A-CB8895E316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127" y="7391400"/>
            <a:ext cx="2239589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4873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0">
            <a:extLst>
              <a:ext uri="{FF2B5EF4-FFF2-40B4-BE49-F238E27FC236}">
                <a16:creationId xmlns:a16="http://schemas.microsoft.com/office/drawing/2014/main" id="{18972E86-9CBB-C364-2A10-35DD7FA34ECA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Работаем дальше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26924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8" name="Shape 2"/>
          <p:cNvSpPr/>
          <p:nvPr/>
        </p:nvSpPr>
        <p:spPr>
          <a:xfrm>
            <a:off x="1016127" y="26924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1" name="Shape 4"/>
          <p:cNvSpPr/>
          <p:nvPr/>
        </p:nvSpPr>
        <p:spPr>
          <a:xfrm>
            <a:off x="1016127" y="36322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2" name="Shape 5"/>
          <p:cNvSpPr/>
          <p:nvPr/>
        </p:nvSpPr>
        <p:spPr>
          <a:xfrm>
            <a:off x="1016127" y="36322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5" name="Shape 7"/>
          <p:cNvSpPr/>
          <p:nvPr/>
        </p:nvSpPr>
        <p:spPr>
          <a:xfrm>
            <a:off x="1016127" y="45720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6" name="Shape 8"/>
          <p:cNvSpPr/>
          <p:nvPr/>
        </p:nvSpPr>
        <p:spPr>
          <a:xfrm>
            <a:off x="1016127" y="45720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17" name="Image 6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4572000"/>
            <a:ext cx="457257" cy="558800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1727415" y="4572000"/>
            <a:ext cx="10466171" cy="93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Проводим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аудит</a:t>
            </a:r>
            <a:endParaRPr lang="en-US" sz="4400" dirty="0"/>
          </a:p>
        </p:txBody>
      </p:sp>
      <p:sp>
        <p:nvSpPr>
          <p:cNvPr id="19" name="Shape 10"/>
          <p:cNvSpPr/>
          <p:nvPr/>
        </p:nvSpPr>
        <p:spPr>
          <a:xfrm>
            <a:off x="1016127" y="55118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20" name="Shape 11"/>
          <p:cNvSpPr/>
          <p:nvPr/>
        </p:nvSpPr>
        <p:spPr>
          <a:xfrm>
            <a:off x="1016127" y="55118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21" name="Image 7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5511800"/>
            <a:ext cx="457257" cy="558800"/>
          </a:xfrm>
          <a:prstGeom prst="rect">
            <a:avLst/>
          </a:prstGeom>
        </p:spPr>
      </p:pic>
      <p:sp>
        <p:nvSpPr>
          <p:cNvPr id="22" name="Text 12"/>
          <p:cNvSpPr/>
          <p:nvPr/>
        </p:nvSpPr>
        <p:spPr>
          <a:xfrm>
            <a:off x="1727416" y="5511800"/>
            <a:ext cx="6816519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Пилим таски в команды</a:t>
            </a:r>
            <a:endParaRPr lang="en-US" sz="4400" dirty="0"/>
          </a:p>
        </p:txBody>
      </p:sp>
      <p:sp>
        <p:nvSpPr>
          <p:cNvPr id="23" name="Shape 13"/>
          <p:cNvSpPr/>
          <p:nvPr/>
        </p:nvSpPr>
        <p:spPr>
          <a:xfrm>
            <a:off x="1016127" y="64516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24" name="Shape 14"/>
          <p:cNvSpPr/>
          <p:nvPr/>
        </p:nvSpPr>
        <p:spPr>
          <a:xfrm>
            <a:off x="1016127" y="64516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13" name="Image 9" descr=" ">
            <a:extLst>
              <a:ext uri="{FF2B5EF4-FFF2-40B4-BE49-F238E27FC236}">
                <a16:creationId xmlns:a16="http://schemas.microsoft.com/office/drawing/2014/main" id="{9E5473E1-D180-0654-857A-CB8895E316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127" y="7391400"/>
            <a:ext cx="22395893" cy="5181600"/>
          </a:xfrm>
          <a:prstGeom prst="rect">
            <a:avLst/>
          </a:prstGeom>
        </p:spPr>
      </p:pic>
      <p:pic>
        <p:nvPicPr>
          <p:cNvPr id="27" name="Image 9" descr=" ">
            <a:extLst>
              <a:ext uri="{FF2B5EF4-FFF2-40B4-BE49-F238E27FC236}">
                <a16:creationId xmlns:a16="http://schemas.microsoft.com/office/drawing/2014/main" id="{E4373862-C7E7-014F-8CC0-501F75E92D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2739" y="7467600"/>
            <a:ext cx="2239589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81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0">
            <a:extLst>
              <a:ext uri="{FF2B5EF4-FFF2-40B4-BE49-F238E27FC236}">
                <a16:creationId xmlns:a16="http://schemas.microsoft.com/office/drawing/2014/main" id="{0C4BD28A-BFC0-5D7E-4610-13DDE0DC2F57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6147568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Облако это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9576997" y="558800"/>
            <a:ext cx="10438152" cy="12396501"/>
          </a:xfrm>
          <a:prstGeom prst="rect">
            <a:avLst/>
          </a:prstGeom>
          <a:noFill/>
          <a:ln/>
        </p:spPr>
      </p:sp>
      <p:sp>
        <p:nvSpPr>
          <p:cNvPr id="8" name="Shape 2"/>
          <p:cNvSpPr/>
          <p:nvPr/>
        </p:nvSpPr>
        <p:spPr>
          <a:xfrm>
            <a:off x="9576997" y="558800"/>
            <a:ext cx="10438152" cy="3040970"/>
          </a:xfrm>
          <a:prstGeom prst="rect">
            <a:avLst/>
          </a:prstGeom>
          <a:noFill/>
          <a:ln/>
        </p:spPr>
      </p:sp>
      <p:pic>
        <p:nvPicPr>
          <p:cNvPr id="9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6997" y="558800"/>
            <a:ext cx="3447998" cy="3040970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9619593" y="626070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11" name="Shape 4"/>
          <p:cNvSpPr/>
          <p:nvPr/>
        </p:nvSpPr>
        <p:spPr>
          <a:xfrm>
            <a:off x="9644253" y="831503"/>
            <a:ext cx="3313486" cy="2701025"/>
          </a:xfrm>
          <a:prstGeom prst="rect">
            <a:avLst/>
          </a:prstGeom>
          <a:noFill/>
          <a:ln/>
        </p:spPr>
      </p:sp>
      <p:pic>
        <p:nvPicPr>
          <p:cNvPr id="12" name="Image 5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44253" y="831503"/>
            <a:ext cx="3313486" cy="2163068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9659947" y="871835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14" name="Shape 6"/>
          <p:cNvSpPr/>
          <p:nvPr/>
        </p:nvSpPr>
        <p:spPr>
          <a:xfrm>
            <a:off x="9684607" y="1077317"/>
            <a:ext cx="3232778" cy="1876898"/>
          </a:xfrm>
          <a:prstGeom prst="rect">
            <a:avLst/>
          </a:prstGeom>
          <a:noFill/>
          <a:ln/>
        </p:spPr>
      </p:sp>
      <p:pic>
        <p:nvPicPr>
          <p:cNvPr id="15" name="Image 6" descr=" 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84607" y="1077317"/>
            <a:ext cx="3232778" cy="1069925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9700301" y="1117650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17" name="Shape 8"/>
          <p:cNvSpPr/>
          <p:nvPr/>
        </p:nvSpPr>
        <p:spPr>
          <a:xfrm>
            <a:off x="9724961" y="1323132"/>
            <a:ext cx="3152071" cy="783779"/>
          </a:xfrm>
          <a:prstGeom prst="rect">
            <a:avLst/>
          </a:prstGeom>
          <a:noFill/>
          <a:ln/>
        </p:spPr>
      </p:sp>
      <p:pic>
        <p:nvPicPr>
          <p:cNvPr id="18" name="Image 7" descr=" 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24961" y="1323132"/>
            <a:ext cx="1555859" cy="783779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9740654" y="1363464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0" name="Shape 10"/>
          <p:cNvSpPr/>
          <p:nvPr/>
        </p:nvSpPr>
        <p:spPr>
          <a:xfrm>
            <a:off x="9765314" y="1568946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1" name="Text 11"/>
          <p:cNvSpPr/>
          <p:nvPr/>
        </p:nvSpPr>
        <p:spPr>
          <a:xfrm>
            <a:off x="10332161" y="1600696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22" name="Shape 12"/>
          <p:cNvSpPr/>
          <p:nvPr/>
        </p:nvSpPr>
        <p:spPr>
          <a:xfrm>
            <a:off x="9765314" y="183792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23" name="Text 13"/>
          <p:cNvSpPr/>
          <p:nvPr/>
        </p:nvSpPr>
        <p:spPr>
          <a:xfrm>
            <a:off x="10313109" y="1869678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pic>
        <p:nvPicPr>
          <p:cNvPr id="24" name="Image 8" descr=" 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21172" y="1323132"/>
            <a:ext cx="1555859" cy="783779"/>
          </a:xfrm>
          <a:prstGeom prst="rect">
            <a:avLst/>
          </a:prstGeom>
        </p:spPr>
      </p:pic>
      <p:sp>
        <p:nvSpPr>
          <p:cNvPr id="25" name="Text 14"/>
          <p:cNvSpPr/>
          <p:nvPr/>
        </p:nvSpPr>
        <p:spPr>
          <a:xfrm>
            <a:off x="11336866" y="1363464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6" name="Shape 15"/>
          <p:cNvSpPr/>
          <p:nvPr/>
        </p:nvSpPr>
        <p:spPr>
          <a:xfrm>
            <a:off x="11361526" y="1568946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7" name="Text 16"/>
          <p:cNvSpPr/>
          <p:nvPr/>
        </p:nvSpPr>
        <p:spPr>
          <a:xfrm>
            <a:off x="11928373" y="1600696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28" name="Shape 17"/>
          <p:cNvSpPr/>
          <p:nvPr/>
        </p:nvSpPr>
        <p:spPr>
          <a:xfrm>
            <a:off x="11361526" y="183792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29" name="Text 18"/>
          <p:cNvSpPr/>
          <p:nvPr/>
        </p:nvSpPr>
        <p:spPr>
          <a:xfrm>
            <a:off x="11909321" y="1869678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sp>
        <p:nvSpPr>
          <p:cNvPr id="30" name="Shape 19"/>
          <p:cNvSpPr/>
          <p:nvPr/>
        </p:nvSpPr>
        <p:spPr>
          <a:xfrm>
            <a:off x="9764193" y="2187575"/>
            <a:ext cx="3073605" cy="766624"/>
          </a:xfrm>
          <a:prstGeom prst="rect">
            <a:avLst/>
          </a:prstGeom>
          <a:noFill/>
          <a:ln/>
        </p:spPr>
      </p:sp>
      <p:sp>
        <p:nvSpPr>
          <p:cNvPr id="31" name="Shape 20"/>
          <p:cNvSpPr/>
          <p:nvPr/>
        </p:nvSpPr>
        <p:spPr>
          <a:xfrm>
            <a:off x="9764193" y="2187575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32" name="Text 21"/>
          <p:cNvSpPr/>
          <p:nvPr/>
        </p:nvSpPr>
        <p:spPr>
          <a:xfrm>
            <a:off x="10698413" y="2219325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33" name="Shape 22"/>
          <p:cNvSpPr/>
          <p:nvPr/>
        </p:nvSpPr>
        <p:spPr>
          <a:xfrm>
            <a:off x="9764193" y="2456557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34" name="Shape 23"/>
          <p:cNvSpPr/>
          <p:nvPr/>
        </p:nvSpPr>
        <p:spPr>
          <a:xfrm>
            <a:off x="9764193" y="272553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35" name="Text 24"/>
          <p:cNvSpPr/>
          <p:nvPr/>
        </p:nvSpPr>
        <p:spPr>
          <a:xfrm>
            <a:off x="10958796" y="2757289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36" name="Shape 25"/>
          <p:cNvSpPr/>
          <p:nvPr/>
        </p:nvSpPr>
        <p:spPr>
          <a:xfrm>
            <a:off x="9644253" y="3034903"/>
            <a:ext cx="3313486" cy="228642"/>
          </a:xfrm>
          <a:prstGeom prst="rect">
            <a:avLst/>
          </a:prstGeom>
          <a:noFill/>
          <a:ln/>
        </p:spPr>
      </p:sp>
      <p:sp>
        <p:nvSpPr>
          <p:cNvPr id="37" name="Shape 26"/>
          <p:cNvSpPr/>
          <p:nvPr/>
        </p:nvSpPr>
        <p:spPr>
          <a:xfrm>
            <a:off x="9764194" y="3034903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8" name="Shape 27"/>
          <p:cNvSpPr/>
          <p:nvPr/>
        </p:nvSpPr>
        <p:spPr>
          <a:xfrm>
            <a:off x="9764194" y="3034903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9" name="Shape 28"/>
          <p:cNvSpPr/>
          <p:nvPr/>
        </p:nvSpPr>
        <p:spPr>
          <a:xfrm>
            <a:off x="9644253" y="3303885"/>
            <a:ext cx="3313486" cy="228642"/>
          </a:xfrm>
          <a:prstGeom prst="rect">
            <a:avLst/>
          </a:prstGeom>
          <a:noFill/>
          <a:ln/>
        </p:spPr>
      </p:sp>
      <p:sp>
        <p:nvSpPr>
          <p:cNvPr id="40" name="Shape 29"/>
          <p:cNvSpPr/>
          <p:nvPr/>
        </p:nvSpPr>
        <p:spPr>
          <a:xfrm>
            <a:off x="9764193" y="3303885"/>
            <a:ext cx="3073605" cy="228642"/>
          </a:xfrm>
          <a:prstGeom prst="rect">
            <a:avLst/>
          </a:prstGeom>
          <a:noFill/>
          <a:ln/>
        </p:spPr>
      </p:sp>
      <p:sp>
        <p:nvSpPr>
          <p:cNvPr id="41" name="Shape 30"/>
          <p:cNvSpPr/>
          <p:nvPr/>
        </p:nvSpPr>
        <p:spPr>
          <a:xfrm>
            <a:off x="9764193" y="3303885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42" name="Text 31"/>
          <p:cNvSpPr/>
          <p:nvPr/>
        </p:nvSpPr>
        <p:spPr>
          <a:xfrm>
            <a:off x="10167604" y="3335635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43" name="Shape 32"/>
          <p:cNvSpPr/>
          <p:nvPr/>
        </p:nvSpPr>
        <p:spPr>
          <a:xfrm>
            <a:off x="11321173" y="3303885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44" name="Text 33"/>
          <p:cNvSpPr/>
          <p:nvPr/>
        </p:nvSpPr>
        <p:spPr>
          <a:xfrm>
            <a:off x="11724584" y="3335635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45" name="Image 9" descr=" 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072075" y="558800"/>
            <a:ext cx="3447998" cy="3040970"/>
          </a:xfrm>
          <a:prstGeom prst="rect">
            <a:avLst/>
          </a:prstGeom>
        </p:spPr>
      </p:pic>
      <p:sp>
        <p:nvSpPr>
          <p:cNvPr id="46" name="Text 34"/>
          <p:cNvSpPr/>
          <p:nvPr/>
        </p:nvSpPr>
        <p:spPr>
          <a:xfrm>
            <a:off x="13114671" y="626070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47" name="Shape 35"/>
          <p:cNvSpPr/>
          <p:nvPr/>
        </p:nvSpPr>
        <p:spPr>
          <a:xfrm>
            <a:off x="13139331" y="831503"/>
            <a:ext cx="3313485" cy="2701025"/>
          </a:xfrm>
          <a:prstGeom prst="rect">
            <a:avLst/>
          </a:prstGeom>
          <a:noFill/>
          <a:ln/>
        </p:spPr>
      </p:sp>
      <p:pic>
        <p:nvPicPr>
          <p:cNvPr id="48" name="Image 10" descr=" 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139331" y="831503"/>
            <a:ext cx="3313485" cy="2163068"/>
          </a:xfrm>
          <a:prstGeom prst="rect">
            <a:avLst/>
          </a:prstGeom>
        </p:spPr>
      </p:pic>
      <p:sp>
        <p:nvSpPr>
          <p:cNvPr id="49" name="Text 36"/>
          <p:cNvSpPr/>
          <p:nvPr/>
        </p:nvSpPr>
        <p:spPr>
          <a:xfrm>
            <a:off x="13155024" y="871835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50" name="Shape 37"/>
          <p:cNvSpPr/>
          <p:nvPr/>
        </p:nvSpPr>
        <p:spPr>
          <a:xfrm>
            <a:off x="13179685" y="1077317"/>
            <a:ext cx="3232778" cy="1876898"/>
          </a:xfrm>
          <a:prstGeom prst="rect">
            <a:avLst/>
          </a:prstGeom>
          <a:noFill/>
          <a:ln/>
        </p:spPr>
      </p:sp>
      <p:pic>
        <p:nvPicPr>
          <p:cNvPr id="51" name="Image 11" descr=" 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179685" y="1077317"/>
            <a:ext cx="3232778" cy="1069925"/>
          </a:xfrm>
          <a:prstGeom prst="rect">
            <a:avLst/>
          </a:prstGeom>
        </p:spPr>
      </p:pic>
      <p:sp>
        <p:nvSpPr>
          <p:cNvPr id="52" name="Text 38"/>
          <p:cNvSpPr/>
          <p:nvPr/>
        </p:nvSpPr>
        <p:spPr>
          <a:xfrm>
            <a:off x="13195379" y="1117650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53" name="Shape 39"/>
          <p:cNvSpPr/>
          <p:nvPr/>
        </p:nvSpPr>
        <p:spPr>
          <a:xfrm>
            <a:off x="13220038" y="1323132"/>
            <a:ext cx="3152070" cy="783779"/>
          </a:xfrm>
          <a:prstGeom prst="rect">
            <a:avLst/>
          </a:prstGeom>
          <a:noFill/>
          <a:ln/>
        </p:spPr>
      </p:sp>
      <p:pic>
        <p:nvPicPr>
          <p:cNvPr id="54" name="Image 12" descr=" 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220038" y="1323132"/>
            <a:ext cx="1555859" cy="783779"/>
          </a:xfrm>
          <a:prstGeom prst="rect">
            <a:avLst/>
          </a:prstGeom>
        </p:spPr>
      </p:pic>
      <p:sp>
        <p:nvSpPr>
          <p:cNvPr id="55" name="Text 40"/>
          <p:cNvSpPr/>
          <p:nvPr/>
        </p:nvSpPr>
        <p:spPr>
          <a:xfrm>
            <a:off x="13235731" y="1363464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56" name="Shape 41"/>
          <p:cNvSpPr/>
          <p:nvPr/>
        </p:nvSpPr>
        <p:spPr>
          <a:xfrm>
            <a:off x="13260392" y="1568946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57" name="Text 42"/>
          <p:cNvSpPr/>
          <p:nvPr/>
        </p:nvSpPr>
        <p:spPr>
          <a:xfrm>
            <a:off x="13827239" y="1600696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58" name="Shape 43"/>
          <p:cNvSpPr/>
          <p:nvPr/>
        </p:nvSpPr>
        <p:spPr>
          <a:xfrm>
            <a:off x="13260392" y="183792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59" name="Text 44"/>
          <p:cNvSpPr/>
          <p:nvPr/>
        </p:nvSpPr>
        <p:spPr>
          <a:xfrm>
            <a:off x="13808186" y="1869678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pic>
        <p:nvPicPr>
          <p:cNvPr id="60" name="Image 13" descr=" 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816251" y="1323132"/>
            <a:ext cx="1555859" cy="783779"/>
          </a:xfrm>
          <a:prstGeom prst="rect">
            <a:avLst/>
          </a:prstGeom>
        </p:spPr>
      </p:pic>
      <p:sp>
        <p:nvSpPr>
          <p:cNvPr id="61" name="Text 45"/>
          <p:cNvSpPr/>
          <p:nvPr/>
        </p:nvSpPr>
        <p:spPr>
          <a:xfrm>
            <a:off x="14831944" y="1363464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62" name="Shape 46"/>
          <p:cNvSpPr/>
          <p:nvPr/>
        </p:nvSpPr>
        <p:spPr>
          <a:xfrm>
            <a:off x="14856605" y="1568946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63" name="Text 47"/>
          <p:cNvSpPr/>
          <p:nvPr/>
        </p:nvSpPr>
        <p:spPr>
          <a:xfrm>
            <a:off x="15423451" y="1600696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64" name="Shape 48"/>
          <p:cNvSpPr/>
          <p:nvPr/>
        </p:nvSpPr>
        <p:spPr>
          <a:xfrm>
            <a:off x="14856605" y="183792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65" name="Text 49"/>
          <p:cNvSpPr/>
          <p:nvPr/>
        </p:nvSpPr>
        <p:spPr>
          <a:xfrm>
            <a:off x="15404399" y="1869678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sp>
        <p:nvSpPr>
          <p:cNvPr id="66" name="Shape 50"/>
          <p:cNvSpPr/>
          <p:nvPr/>
        </p:nvSpPr>
        <p:spPr>
          <a:xfrm>
            <a:off x="13259271" y="2187575"/>
            <a:ext cx="3073605" cy="766624"/>
          </a:xfrm>
          <a:prstGeom prst="rect">
            <a:avLst/>
          </a:prstGeom>
          <a:noFill/>
          <a:ln/>
        </p:spPr>
      </p:sp>
      <p:sp>
        <p:nvSpPr>
          <p:cNvPr id="67" name="Shape 51"/>
          <p:cNvSpPr/>
          <p:nvPr/>
        </p:nvSpPr>
        <p:spPr>
          <a:xfrm>
            <a:off x="13259271" y="2187575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68" name="Text 52"/>
          <p:cNvSpPr/>
          <p:nvPr/>
        </p:nvSpPr>
        <p:spPr>
          <a:xfrm>
            <a:off x="14193491" y="2219325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69" name="Shape 53"/>
          <p:cNvSpPr/>
          <p:nvPr/>
        </p:nvSpPr>
        <p:spPr>
          <a:xfrm>
            <a:off x="13259272" y="2456557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70" name="Shape 54"/>
          <p:cNvSpPr/>
          <p:nvPr/>
        </p:nvSpPr>
        <p:spPr>
          <a:xfrm>
            <a:off x="13259271" y="272553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71" name="Text 55"/>
          <p:cNvSpPr/>
          <p:nvPr/>
        </p:nvSpPr>
        <p:spPr>
          <a:xfrm>
            <a:off x="14453873" y="2757289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72" name="Shape 56"/>
          <p:cNvSpPr/>
          <p:nvPr/>
        </p:nvSpPr>
        <p:spPr>
          <a:xfrm>
            <a:off x="13139331" y="3034903"/>
            <a:ext cx="3313485" cy="228642"/>
          </a:xfrm>
          <a:prstGeom prst="rect">
            <a:avLst/>
          </a:prstGeom>
          <a:noFill/>
          <a:ln/>
        </p:spPr>
      </p:sp>
      <p:sp>
        <p:nvSpPr>
          <p:cNvPr id="73" name="Shape 57"/>
          <p:cNvSpPr/>
          <p:nvPr/>
        </p:nvSpPr>
        <p:spPr>
          <a:xfrm>
            <a:off x="13259271" y="3034903"/>
            <a:ext cx="3073605" cy="228642"/>
          </a:xfrm>
          <a:prstGeom prst="rect">
            <a:avLst/>
          </a:prstGeom>
          <a:noFill/>
          <a:ln/>
        </p:spPr>
      </p:sp>
      <p:sp>
        <p:nvSpPr>
          <p:cNvPr id="74" name="Shape 58"/>
          <p:cNvSpPr/>
          <p:nvPr/>
        </p:nvSpPr>
        <p:spPr>
          <a:xfrm>
            <a:off x="13259271" y="3034903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75" name="Shape 59"/>
          <p:cNvSpPr/>
          <p:nvPr/>
        </p:nvSpPr>
        <p:spPr>
          <a:xfrm>
            <a:off x="13139331" y="3303885"/>
            <a:ext cx="3313485" cy="228642"/>
          </a:xfrm>
          <a:prstGeom prst="rect">
            <a:avLst/>
          </a:prstGeom>
          <a:noFill/>
          <a:ln/>
        </p:spPr>
      </p:sp>
      <p:sp>
        <p:nvSpPr>
          <p:cNvPr id="76" name="Shape 60"/>
          <p:cNvSpPr/>
          <p:nvPr/>
        </p:nvSpPr>
        <p:spPr>
          <a:xfrm>
            <a:off x="13259271" y="3303885"/>
            <a:ext cx="3073605" cy="228642"/>
          </a:xfrm>
          <a:prstGeom prst="rect">
            <a:avLst/>
          </a:prstGeom>
          <a:noFill/>
          <a:ln/>
        </p:spPr>
      </p:sp>
      <p:sp>
        <p:nvSpPr>
          <p:cNvPr id="77" name="Shape 61"/>
          <p:cNvSpPr/>
          <p:nvPr/>
        </p:nvSpPr>
        <p:spPr>
          <a:xfrm>
            <a:off x="13259271" y="3303885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78" name="Text 62"/>
          <p:cNvSpPr/>
          <p:nvPr/>
        </p:nvSpPr>
        <p:spPr>
          <a:xfrm>
            <a:off x="13662682" y="3335635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79" name="Shape 63"/>
          <p:cNvSpPr/>
          <p:nvPr/>
        </p:nvSpPr>
        <p:spPr>
          <a:xfrm>
            <a:off x="14816250" y="3303885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80" name="Text 64"/>
          <p:cNvSpPr/>
          <p:nvPr/>
        </p:nvSpPr>
        <p:spPr>
          <a:xfrm>
            <a:off x="15219661" y="3335635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81" name="Image 14" descr=" 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567152" y="558800"/>
            <a:ext cx="3447998" cy="3040970"/>
          </a:xfrm>
          <a:prstGeom prst="rect">
            <a:avLst/>
          </a:prstGeom>
        </p:spPr>
      </p:pic>
      <p:sp>
        <p:nvSpPr>
          <p:cNvPr id="82" name="Text 65"/>
          <p:cNvSpPr/>
          <p:nvPr/>
        </p:nvSpPr>
        <p:spPr>
          <a:xfrm>
            <a:off x="16609746" y="626070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83" name="Shape 66"/>
          <p:cNvSpPr/>
          <p:nvPr/>
        </p:nvSpPr>
        <p:spPr>
          <a:xfrm>
            <a:off x="16634408" y="831503"/>
            <a:ext cx="3313485" cy="2701025"/>
          </a:xfrm>
          <a:prstGeom prst="rect">
            <a:avLst/>
          </a:prstGeom>
          <a:noFill/>
          <a:ln/>
        </p:spPr>
      </p:sp>
      <p:pic>
        <p:nvPicPr>
          <p:cNvPr id="84" name="Image 15" descr=" 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634408" y="831503"/>
            <a:ext cx="3313485" cy="2163068"/>
          </a:xfrm>
          <a:prstGeom prst="rect">
            <a:avLst/>
          </a:prstGeom>
        </p:spPr>
      </p:pic>
      <p:sp>
        <p:nvSpPr>
          <p:cNvPr id="85" name="Text 67"/>
          <p:cNvSpPr/>
          <p:nvPr/>
        </p:nvSpPr>
        <p:spPr>
          <a:xfrm>
            <a:off x="16650102" y="871835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86" name="Shape 68"/>
          <p:cNvSpPr/>
          <p:nvPr/>
        </p:nvSpPr>
        <p:spPr>
          <a:xfrm>
            <a:off x="16674762" y="1077317"/>
            <a:ext cx="3232778" cy="1876898"/>
          </a:xfrm>
          <a:prstGeom prst="rect">
            <a:avLst/>
          </a:prstGeom>
          <a:noFill/>
          <a:ln/>
        </p:spPr>
      </p:sp>
      <p:pic>
        <p:nvPicPr>
          <p:cNvPr id="87" name="Image 16" descr=" 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674762" y="1077317"/>
            <a:ext cx="3232778" cy="1069925"/>
          </a:xfrm>
          <a:prstGeom prst="rect">
            <a:avLst/>
          </a:prstGeom>
        </p:spPr>
      </p:pic>
      <p:sp>
        <p:nvSpPr>
          <p:cNvPr id="88" name="Text 69"/>
          <p:cNvSpPr/>
          <p:nvPr/>
        </p:nvSpPr>
        <p:spPr>
          <a:xfrm>
            <a:off x="16690455" y="1117650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89" name="Shape 70"/>
          <p:cNvSpPr/>
          <p:nvPr/>
        </p:nvSpPr>
        <p:spPr>
          <a:xfrm>
            <a:off x="16715115" y="1323132"/>
            <a:ext cx="3152070" cy="783779"/>
          </a:xfrm>
          <a:prstGeom prst="rect">
            <a:avLst/>
          </a:prstGeom>
          <a:noFill/>
          <a:ln/>
        </p:spPr>
      </p:sp>
      <p:pic>
        <p:nvPicPr>
          <p:cNvPr id="90" name="Image 17" descr=" 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715115" y="1323132"/>
            <a:ext cx="1555859" cy="783779"/>
          </a:xfrm>
          <a:prstGeom prst="rect">
            <a:avLst/>
          </a:prstGeom>
        </p:spPr>
      </p:pic>
      <p:sp>
        <p:nvSpPr>
          <p:cNvPr id="91" name="Text 71"/>
          <p:cNvSpPr/>
          <p:nvPr/>
        </p:nvSpPr>
        <p:spPr>
          <a:xfrm>
            <a:off x="16730809" y="1363464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92" name="Shape 72"/>
          <p:cNvSpPr/>
          <p:nvPr/>
        </p:nvSpPr>
        <p:spPr>
          <a:xfrm>
            <a:off x="16755469" y="1568946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93" name="Text 73"/>
          <p:cNvSpPr/>
          <p:nvPr/>
        </p:nvSpPr>
        <p:spPr>
          <a:xfrm>
            <a:off x="17322316" y="1600696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94" name="Shape 74"/>
          <p:cNvSpPr/>
          <p:nvPr/>
        </p:nvSpPr>
        <p:spPr>
          <a:xfrm>
            <a:off x="16755469" y="183792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95" name="Text 75"/>
          <p:cNvSpPr/>
          <p:nvPr/>
        </p:nvSpPr>
        <p:spPr>
          <a:xfrm>
            <a:off x="17303263" y="1869678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pic>
        <p:nvPicPr>
          <p:cNvPr id="96" name="Image 18" descr=" 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311329" y="1323132"/>
            <a:ext cx="1555859" cy="783779"/>
          </a:xfrm>
          <a:prstGeom prst="rect">
            <a:avLst/>
          </a:prstGeom>
        </p:spPr>
      </p:pic>
      <p:sp>
        <p:nvSpPr>
          <p:cNvPr id="97" name="Text 76"/>
          <p:cNvSpPr/>
          <p:nvPr/>
        </p:nvSpPr>
        <p:spPr>
          <a:xfrm>
            <a:off x="18327022" y="1363464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98" name="Shape 77"/>
          <p:cNvSpPr/>
          <p:nvPr/>
        </p:nvSpPr>
        <p:spPr>
          <a:xfrm>
            <a:off x="18351683" y="1568946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99" name="Text 78"/>
          <p:cNvSpPr/>
          <p:nvPr/>
        </p:nvSpPr>
        <p:spPr>
          <a:xfrm>
            <a:off x="18918529" y="1600696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100" name="Shape 79"/>
          <p:cNvSpPr/>
          <p:nvPr/>
        </p:nvSpPr>
        <p:spPr>
          <a:xfrm>
            <a:off x="18351683" y="183792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101" name="Text 80"/>
          <p:cNvSpPr/>
          <p:nvPr/>
        </p:nvSpPr>
        <p:spPr>
          <a:xfrm>
            <a:off x="18899477" y="1869678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sp>
        <p:nvSpPr>
          <p:cNvPr id="102" name="Shape 81"/>
          <p:cNvSpPr/>
          <p:nvPr/>
        </p:nvSpPr>
        <p:spPr>
          <a:xfrm>
            <a:off x="16754348" y="2187575"/>
            <a:ext cx="3073605" cy="766624"/>
          </a:xfrm>
          <a:prstGeom prst="rect">
            <a:avLst/>
          </a:prstGeom>
          <a:noFill/>
          <a:ln/>
        </p:spPr>
      </p:sp>
      <p:sp>
        <p:nvSpPr>
          <p:cNvPr id="103" name="Shape 82"/>
          <p:cNvSpPr/>
          <p:nvPr/>
        </p:nvSpPr>
        <p:spPr>
          <a:xfrm>
            <a:off x="16754348" y="2187575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104" name="Text 83"/>
          <p:cNvSpPr/>
          <p:nvPr/>
        </p:nvSpPr>
        <p:spPr>
          <a:xfrm>
            <a:off x="17688568" y="2219325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105" name="Shape 84"/>
          <p:cNvSpPr/>
          <p:nvPr/>
        </p:nvSpPr>
        <p:spPr>
          <a:xfrm>
            <a:off x="16754348" y="2456557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06" name="Shape 85"/>
          <p:cNvSpPr/>
          <p:nvPr/>
        </p:nvSpPr>
        <p:spPr>
          <a:xfrm>
            <a:off x="16754348" y="272553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107" name="Text 86"/>
          <p:cNvSpPr/>
          <p:nvPr/>
        </p:nvSpPr>
        <p:spPr>
          <a:xfrm>
            <a:off x="17948950" y="2757289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108" name="Shape 87"/>
          <p:cNvSpPr/>
          <p:nvPr/>
        </p:nvSpPr>
        <p:spPr>
          <a:xfrm>
            <a:off x="16634408" y="3034903"/>
            <a:ext cx="3313485" cy="228642"/>
          </a:xfrm>
          <a:prstGeom prst="rect">
            <a:avLst/>
          </a:prstGeom>
          <a:noFill/>
          <a:ln/>
        </p:spPr>
      </p:sp>
      <p:sp>
        <p:nvSpPr>
          <p:cNvPr id="109" name="Shape 88"/>
          <p:cNvSpPr/>
          <p:nvPr/>
        </p:nvSpPr>
        <p:spPr>
          <a:xfrm>
            <a:off x="16754349" y="3034903"/>
            <a:ext cx="3073605" cy="228642"/>
          </a:xfrm>
          <a:prstGeom prst="rect">
            <a:avLst/>
          </a:prstGeom>
          <a:noFill/>
          <a:ln/>
        </p:spPr>
      </p:sp>
      <p:sp>
        <p:nvSpPr>
          <p:cNvPr id="110" name="Shape 89"/>
          <p:cNvSpPr/>
          <p:nvPr/>
        </p:nvSpPr>
        <p:spPr>
          <a:xfrm>
            <a:off x="16754349" y="3034903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111" name="Shape 90"/>
          <p:cNvSpPr/>
          <p:nvPr/>
        </p:nvSpPr>
        <p:spPr>
          <a:xfrm>
            <a:off x="16634408" y="3303885"/>
            <a:ext cx="3313485" cy="228642"/>
          </a:xfrm>
          <a:prstGeom prst="rect">
            <a:avLst/>
          </a:prstGeom>
          <a:noFill/>
          <a:ln/>
        </p:spPr>
      </p:sp>
      <p:sp>
        <p:nvSpPr>
          <p:cNvPr id="112" name="Shape 91"/>
          <p:cNvSpPr/>
          <p:nvPr/>
        </p:nvSpPr>
        <p:spPr>
          <a:xfrm>
            <a:off x="16754348" y="3303885"/>
            <a:ext cx="3073605" cy="228642"/>
          </a:xfrm>
          <a:prstGeom prst="rect">
            <a:avLst/>
          </a:prstGeom>
          <a:noFill/>
          <a:ln/>
        </p:spPr>
      </p:sp>
      <p:sp>
        <p:nvSpPr>
          <p:cNvPr id="113" name="Shape 92"/>
          <p:cNvSpPr/>
          <p:nvPr/>
        </p:nvSpPr>
        <p:spPr>
          <a:xfrm>
            <a:off x="16754348" y="3303885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114" name="Text 93"/>
          <p:cNvSpPr/>
          <p:nvPr/>
        </p:nvSpPr>
        <p:spPr>
          <a:xfrm>
            <a:off x="17157759" y="3335635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115" name="Shape 94"/>
          <p:cNvSpPr/>
          <p:nvPr/>
        </p:nvSpPr>
        <p:spPr>
          <a:xfrm>
            <a:off x="18311327" y="3303885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116" name="Text 95"/>
          <p:cNvSpPr/>
          <p:nvPr/>
        </p:nvSpPr>
        <p:spPr>
          <a:xfrm>
            <a:off x="18714738" y="3335635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117" name="Shape 96"/>
          <p:cNvSpPr/>
          <p:nvPr/>
        </p:nvSpPr>
        <p:spPr>
          <a:xfrm>
            <a:off x="9780222" y="2451100"/>
            <a:ext cx="10072359" cy="241300"/>
          </a:xfrm>
          <a:prstGeom prst="roundRect">
            <a:avLst>
              <a:gd name="adj" fmla="val 34105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18" name="Text 97"/>
          <p:cNvSpPr/>
          <p:nvPr/>
        </p:nvSpPr>
        <p:spPr>
          <a:xfrm>
            <a:off x="14664725" y="2489200"/>
            <a:ext cx="30335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k8s</a:t>
            </a:r>
            <a:endParaRPr lang="en-US" sz="1165" dirty="0"/>
          </a:p>
        </p:txBody>
      </p:sp>
      <p:sp>
        <p:nvSpPr>
          <p:cNvPr id="119" name="Shape 98"/>
          <p:cNvSpPr/>
          <p:nvPr/>
        </p:nvSpPr>
        <p:spPr>
          <a:xfrm>
            <a:off x="9767521" y="3035300"/>
            <a:ext cx="10059657" cy="228600"/>
          </a:xfrm>
          <a:prstGeom prst="roundRect">
            <a:avLst>
              <a:gd name="adj" fmla="val 36000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120" name="Text 99"/>
          <p:cNvSpPr/>
          <p:nvPr/>
        </p:nvSpPr>
        <p:spPr>
          <a:xfrm>
            <a:off x="14404343" y="3067050"/>
            <a:ext cx="78601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Hypervisor</a:t>
            </a:r>
            <a:endParaRPr lang="en-US" sz="1165" dirty="0"/>
          </a:p>
        </p:txBody>
      </p:sp>
      <p:sp>
        <p:nvSpPr>
          <p:cNvPr id="121" name="Shape 100"/>
          <p:cNvSpPr/>
          <p:nvPr/>
        </p:nvSpPr>
        <p:spPr>
          <a:xfrm>
            <a:off x="9576997" y="3835152"/>
            <a:ext cx="10438152" cy="5843828"/>
          </a:xfrm>
          <a:prstGeom prst="rect">
            <a:avLst/>
          </a:prstGeom>
          <a:noFill/>
          <a:ln/>
        </p:spPr>
      </p:sp>
      <p:sp>
        <p:nvSpPr>
          <p:cNvPr id="122" name="Shape 101"/>
          <p:cNvSpPr/>
          <p:nvPr/>
        </p:nvSpPr>
        <p:spPr>
          <a:xfrm>
            <a:off x="9576997" y="3835152"/>
            <a:ext cx="10438152" cy="2854666"/>
          </a:xfrm>
          <a:prstGeom prst="rect">
            <a:avLst/>
          </a:prstGeom>
          <a:noFill/>
          <a:ln/>
        </p:spPr>
      </p:sp>
      <p:pic>
        <p:nvPicPr>
          <p:cNvPr id="123" name="Image 19" descr=" 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76997" y="3835152"/>
            <a:ext cx="3447998" cy="2854672"/>
          </a:xfrm>
          <a:prstGeom prst="rect">
            <a:avLst/>
          </a:prstGeom>
        </p:spPr>
      </p:pic>
      <p:sp>
        <p:nvSpPr>
          <p:cNvPr id="124" name="Text 102"/>
          <p:cNvSpPr/>
          <p:nvPr/>
        </p:nvSpPr>
        <p:spPr>
          <a:xfrm>
            <a:off x="9619593" y="3902422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125" name="Shape 103"/>
          <p:cNvSpPr/>
          <p:nvPr/>
        </p:nvSpPr>
        <p:spPr>
          <a:xfrm>
            <a:off x="9644253" y="4107855"/>
            <a:ext cx="3313486" cy="2514722"/>
          </a:xfrm>
          <a:prstGeom prst="rect">
            <a:avLst/>
          </a:prstGeom>
          <a:noFill/>
          <a:ln/>
        </p:spPr>
      </p:sp>
      <p:pic>
        <p:nvPicPr>
          <p:cNvPr id="126" name="Image 20" descr=" 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644253" y="4107855"/>
            <a:ext cx="3313486" cy="2245731"/>
          </a:xfrm>
          <a:prstGeom prst="rect">
            <a:avLst/>
          </a:prstGeom>
        </p:spPr>
      </p:pic>
      <p:sp>
        <p:nvSpPr>
          <p:cNvPr id="127" name="Text 104"/>
          <p:cNvSpPr/>
          <p:nvPr/>
        </p:nvSpPr>
        <p:spPr>
          <a:xfrm>
            <a:off x="9659946" y="4148187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128" name="Shape 105"/>
          <p:cNvSpPr/>
          <p:nvPr/>
        </p:nvSpPr>
        <p:spPr>
          <a:xfrm>
            <a:off x="9684607" y="4353669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129" name="Image 21" descr=" 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684607" y="4353669"/>
            <a:ext cx="3232778" cy="1073646"/>
          </a:xfrm>
          <a:prstGeom prst="rect">
            <a:avLst/>
          </a:prstGeom>
        </p:spPr>
      </p:pic>
      <p:sp>
        <p:nvSpPr>
          <p:cNvPr id="130" name="Text 106"/>
          <p:cNvSpPr/>
          <p:nvPr/>
        </p:nvSpPr>
        <p:spPr>
          <a:xfrm>
            <a:off x="9700300" y="4394002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131" name="Shape 107"/>
          <p:cNvSpPr/>
          <p:nvPr/>
        </p:nvSpPr>
        <p:spPr>
          <a:xfrm>
            <a:off x="9724961" y="4599484"/>
            <a:ext cx="3152071" cy="787485"/>
          </a:xfrm>
          <a:prstGeom prst="rect">
            <a:avLst/>
          </a:prstGeom>
          <a:noFill/>
          <a:ln/>
        </p:spPr>
      </p:sp>
      <p:pic>
        <p:nvPicPr>
          <p:cNvPr id="132" name="Image 22" descr=" 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724961" y="4599484"/>
            <a:ext cx="1555859" cy="787499"/>
          </a:xfrm>
          <a:prstGeom prst="rect">
            <a:avLst/>
          </a:prstGeom>
        </p:spPr>
      </p:pic>
      <p:sp>
        <p:nvSpPr>
          <p:cNvPr id="133" name="Text 108"/>
          <p:cNvSpPr/>
          <p:nvPr/>
        </p:nvSpPr>
        <p:spPr>
          <a:xfrm>
            <a:off x="9740654" y="463981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134" name="Shape 109"/>
          <p:cNvSpPr/>
          <p:nvPr/>
        </p:nvSpPr>
        <p:spPr>
          <a:xfrm>
            <a:off x="9765314" y="4845298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35" name="Text 110"/>
          <p:cNvSpPr/>
          <p:nvPr/>
        </p:nvSpPr>
        <p:spPr>
          <a:xfrm>
            <a:off x="9781008" y="4885630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136" name="Shape 111"/>
          <p:cNvSpPr/>
          <p:nvPr/>
        </p:nvSpPr>
        <p:spPr>
          <a:xfrm>
            <a:off x="9805668" y="5077668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37" name="Text 112"/>
          <p:cNvSpPr/>
          <p:nvPr/>
        </p:nvSpPr>
        <p:spPr>
          <a:xfrm>
            <a:off x="10040025" y="5109418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138" name="Image 23" descr=" 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1321173" y="4599484"/>
            <a:ext cx="1555859" cy="787499"/>
          </a:xfrm>
          <a:prstGeom prst="rect">
            <a:avLst/>
          </a:prstGeom>
        </p:spPr>
      </p:pic>
      <p:sp>
        <p:nvSpPr>
          <p:cNvPr id="139" name="Text 113"/>
          <p:cNvSpPr/>
          <p:nvPr/>
        </p:nvSpPr>
        <p:spPr>
          <a:xfrm>
            <a:off x="11336866" y="463981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140" name="Shape 114"/>
          <p:cNvSpPr/>
          <p:nvPr/>
        </p:nvSpPr>
        <p:spPr>
          <a:xfrm>
            <a:off x="11361527" y="4845298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41" name="Text 115"/>
          <p:cNvSpPr/>
          <p:nvPr/>
        </p:nvSpPr>
        <p:spPr>
          <a:xfrm>
            <a:off x="11377220" y="4885630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142" name="Shape 116"/>
          <p:cNvSpPr/>
          <p:nvPr/>
        </p:nvSpPr>
        <p:spPr>
          <a:xfrm>
            <a:off x="11401880" y="5077668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43" name="Text 117"/>
          <p:cNvSpPr/>
          <p:nvPr/>
        </p:nvSpPr>
        <p:spPr>
          <a:xfrm>
            <a:off x="11636237" y="5109418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144" name="Shape 118"/>
          <p:cNvSpPr/>
          <p:nvPr/>
        </p:nvSpPr>
        <p:spPr>
          <a:xfrm>
            <a:off x="9764193" y="5467648"/>
            <a:ext cx="3073605" cy="845606"/>
          </a:xfrm>
          <a:prstGeom prst="rect">
            <a:avLst/>
          </a:prstGeom>
          <a:noFill/>
          <a:ln/>
        </p:spPr>
      </p:sp>
      <p:sp>
        <p:nvSpPr>
          <p:cNvPr id="145" name="Shape 119"/>
          <p:cNvSpPr/>
          <p:nvPr/>
        </p:nvSpPr>
        <p:spPr>
          <a:xfrm>
            <a:off x="9764193" y="5467648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146" name="Text 120"/>
          <p:cNvSpPr/>
          <p:nvPr/>
        </p:nvSpPr>
        <p:spPr>
          <a:xfrm>
            <a:off x="10698413" y="5499398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147" name="Shape 121"/>
          <p:cNvSpPr/>
          <p:nvPr/>
        </p:nvSpPr>
        <p:spPr>
          <a:xfrm>
            <a:off x="9764193" y="5736630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48" name="Shape 122"/>
          <p:cNvSpPr/>
          <p:nvPr/>
        </p:nvSpPr>
        <p:spPr>
          <a:xfrm>
            <a:off x="9764193" y="6045101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149" name="Text 123"/>
          <p:cNvSpPr/>
          <p:nvPr/>
        </p:nvSpPr>
        <p:spPr>
          <a:xfrm>
            <a:off x="10958796" y="6096595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150" name="Shape 124"/>
          <p:cNvSpPr/>
          <p:nvPr/>
        </p:nvSpPr>
        <p:spPr>
          <a:xfrm>
            <a:off x="9644253" y="6393954"/>
            <a:ext cx="3313486" cy="228642"/>
          </a:xfrm>
          <a:prstGeom prst="rect">
            <a:avLst/>
          </a:prstGeom>
          <a:noFill/>
          <a:ln/>
        </p:spPr>
      </p:sp>
      <p:sp>
        <p:nvSpPr>
          <p:cNvPr id="151" name="Shape 125"/>
          <p:cNvSpPr/>
          <p:nvPr/>
        </p:nvSpPr>
        <p:spPr>
          <a:xfrm>
            <a:off x="9764193" y="6393954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152" name="Text 126"/>
          <p:cNvSpPr/>
          <p:nvPr/>
        </p:nvSpPr>
        <p:spPr>
          <a:xfrm>
            <a:off x="10946094" y="6425704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153" name="Image 24" descr=" 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3072074" y="3835152"/>
            <a:ext cx="3447998" cy="2854672"/>
          </a:xfrm>
          <a:prstGeom prst="rect">
            <a:avLst/>
          </a:prstGeom>
        </p:spPr>
      </p:pic>
      <p:sp>
        <p:nvSpPr>
          <p:cNvPr id="154" name="Text 127"/>
          <p:cNvSpPr/>
          <p:nvPr/>
        </p:nvSpPr>
        <p:spPr>
          <a:xfrm>
            <a:off x="13114669" y="3902422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155" name="Shape 128"/>
          <p:cNvSpPr/>
          <p:nvPr/>
        </p:nvSpPr>
        <p:spPr>
          <a:xfrm>
            <a:off x="13139330" y="4107855"/>
            <a:ext cx="3313485" cy="2514722"/>
          </a:xfrm>
          <a:prstGeom prst="rect">
            <a:avLst/>
          </a:prstGeom>
          <a:noFill/>
          <a:ln/>
        </p:spPr>
      </p:sp>
      <p:pic>
        <p:nvPicPr>
          <p:cNvPr id="156" name="Image 25" descr=" 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3139330" y="4107855"/>
            <a:ext cx="3313485" cy="2245731"/>
          </a:xfrm>
          <a:prstGeom prst="rect">
            <a:avLst/>
          </a:prstGeom>
        </p:spPr>
      </p:pic>
      <p:sp>
        <p:nvSpPr>
          <p:cNvPr id="157" name="Text 129"/>
          <p:cNvSpPr/>
          <p:nvPr/>
        </p:nvSpPr>
        <p:spPr>
          <a:xfrm>
            <a:off x="13155023" y="4148187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158" name="Shape 130"/>
          <p:cNvSpPr/>
          <p:nvPr/>
        </p:nvSpPr>
        <p:spPr>
          <a:xfrm>
            <a:off x="13179684" y="4353669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159" name="Image 26" descr=" 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3179684" y="4353669"/>
            <a:ext cx="3232778" cy="1073646"/>
          </a:xfrm>
          <a:prstGeom prst="rect">
            <a:avLst/>
          </a:prstGeom>
        </p:spPr>
      </p:pic>
      <p:sp>
        <p:nvSpPr>
          <p:cNvPr id="160" name="Text 131"/>
          <p:cNvSpPr/>
          <p:nvPr/>
        </p:nvSpPr>
        <p:spPr>
          <a:xfrm>
            <a:off x="13195377" y="4394002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161" name="Shape 132"/>
          <p:cNvSpPr/>
          <p:nvPr/>
        </p:nvSpPr>
        <p:spPr>
          <a:xfrm>
            <a:off x="13220038" y="4599484"/>
            <a:ext cx="3152070" cy="787485"/>
          </a:xfrm>
          <a:prstGeom prst="rect">
            <a:avLst/>
          </a:prstGeom>
          <a:noFill/>
          <a:ln/>
        </p:spPr>
      </p:sp>
      <p:pic>
        <p:nvPicPr>
          <p:cNvPr id="162" name="Image 27" descr=" 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3220038" y="4599484"/>
            <a:ext cx="1555859" cy="787499"/>
          </a:xfrm>
          <a:prstGeom prst="rect">
            <a:avLst/>
          </a:prstGeom>
        </p:spPr>
      </p:pic>
      <p:sp>
        <p:nvSpPr>
          <p:cNvPr id="163" name="Text 133"/>
          <p:cNvSpPr/>
          <p:nvPr/>
        </p:nvSpPr>
        <p:spPr>
          <a:xfrm>
            <a:off x="13235731" y="463981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164" name="Shape 134"/>
          <p:cNvSpPr/>
          <p:nvPr/>
        </p:nvSpPr>
        <p:spPr>
          <a:xfrm>
            <a:off x="13260391" y="4845298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65" name="Text 135"/>
          <p:cNvSpPr/>
          <p:nvPr/>
        </p:nvSpPr>
        <p:spPr>
          <a:xfrm>
            <a:off x="13276085" y="4885630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166" name="Shape 136"/>
          <p:cNvSpPr/>
          <p:nvPr/>
        </p:nvSpPr>
        <p:spPr>
          <a:xfrm>
            <a:off x="13300745" y="5077668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67" name="Text 137"/>
          <p:cNvSpPr/>
          <p:nvPr/>
        </p:nvSpPr>
        <p:spPr>
          <a:xfrm>
            <a:off x="13535101" y="5109418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168" name="Image 28" descr=" 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4816249" y="4599484"/>
            <a:ext cx="1555859" cy="787499"/>
          </a:xfrm>
          <a:prstGeom prst="rect">
            <a:avLst/>
          </a:prstGeom>
        </p:spPr>
      </p:pic>
      <p:sp>
        <p:nvSpPr>
          <p:cNvPr id="169" name="Text 138"/>
          <p:cNvSpPr/>
          <p:nvPr/>
        </p:nvSpPr>
        <p:spPr>
          <a:xfrm>
            <a:off x="14831943" y="463981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170" name="Shape 139"/>
          <p:cNvSpPr/>
          <p:nvPr/>
        </p:nvSpPr>
        <p:spPr>
          <a:xfrm>
            <a:off x="14856603" y="4845298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71" name="Text 140"/>
          <p:cNvSpPr/>
          <p:nvPr/>
        </p:nvSpPr>
        <p:spPr>
          <a:xfrm>
            <a:off x="14872297" y="4885630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172" name="Shape 141"/>
          <p:cNvSpPr/>
          <p:nvPr/>
        </p:nvSpPr>
        <p:spPr>
          <a:xfrm>
            <a:off x="14896957" y="5077668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73" name="Text 142"/>
          <p:cNvSpPr/>
          <p:nvPr/>
        </p:nvSpPr>
        <p:spPr>
          <a:xfrm>
            <a:off x="15131313" y="5109418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174" name="Shape 143"/>
          <p:cNvSpPr/>
          <p:nvPr/>
        </p:nvSpPr>
        <p:spPr>
          <a:xfrm>
            <a:off x="13259270" y="5467648"/>
            <a:ext cx="3073605" cy="845606"/>
          </a:xfrm>
          <a:prstGeom prst="rect">
            <a:avLst/>
          </a:prstGeom>
          <a:noFill/>
          <a:ln/>
        </p:spPr>
      </p:sp>
      <p:sp>
        <p:nvSpPr>
          <p:cNvPr id="175" name="Shape 144"/>
          <p:cNvSpPr/>
          <p:nvPr/>
        </p:nvSpPr>
        <p:spPr>
          <a:xfrm>
            <a:off x="13259270" y="5467648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176" name="Text 145"/>
          <p:cNvSpPr/>
          <p:nvPr/>
        </p:nvSpPr>
        <p:spPr>
          <a:xfrm>
            <a:off x="14193490" y="5499398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177" name="Shape 146"/>
          <p:cNvSpPr/>
          <p:nvPr/>
        </p:nvSpPr>
        <p:spPr>
          <a:xfrm>
            <a:off x="13259270" y="5736630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78" name="Shape 147"/>
          <p:cNvSpPr/>
          <p:nvPr/>
        </p:nvSpPr>
        <p:spPr>
          <a:xfrm>
            <a:off x="13259270" y="6045101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179" name="Text 148"/>
          <p:cNvSpPr/>
          <p:nvPr/>
        </p:nvSpPr>
        <p:spPr>
          <a:xfrm>
            <a:off x="14453872" y="6096595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180" name="Shape 149"/>
          <p:cNvSpPr/>
          <p:nvPr/>
        </p:nvSpPr>
        <p:spPr>
          <a:xfrm>
            <a:off x="13139330" y="6393954"/>
            <a:ext cx="3313485" cy="228642"/>
          </a:xfrm>
          <a:prstGeom prst="rect">
            <a:avLst/>
          </a:prstGeom>
          <a:noFill/>
          <a:ln/>
        </p:spPr>
      </p:sp>
      <p:sp>
        <p:nvSpPr>
          <p:cNvPr id="181" name="Shape 150"/>
          <p:cNvSpPr/>
          <p:nvPr/>
        </p:nvSpPr>
        <p:spPr>
          <a:xfrm>
            <a:off x="13259270" y="6393954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182" name="Text 151"/>
          <p:cNvSpPr/>
          <p:nvPr/>
        </p:nvSpPr>
        <p:spPr>
          <a:xfrm>
            <a:off x="14441171" y="6425704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183" name="Image 29" descr=" 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6567151" y="3835152"/>
            <a:ext cx="3447998" cy="2854672"/>
          </a:xfrm>
          <a:prstGeom prst="rect">
            <a:avLst/>
          </a:prstGeom>
        </p:spPr>
      </p:pic>
      <p:sp>
        <p:nvSpPr>
          <p:cNvPr id="184" name="Text 152"/>
          <p:cNvSpPr/>
          <p:nvPr/>
        </p:nvSpPr>
        <p:spPr>
          <a:xfrm>
            <a:off x="16609746" y="3902422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185" name="Shape 153"/>
          <p:cNvSpPr/>
          <p:nvPr/>
        </p:nvSpPr>
        <p:spPr>
          <a:xfrm>
            <a:off x="16634407" y="4107855"/>
            <a:ext cx="3313485" cy="2514722"/>
          </a:xfrm>
          <a:prstGeom prst="rect">
            <a:avLst/>
          </a:prstGeom>
          <a:noFill/>
          <a:ln/>
        </p:spPr>
      </p:sp>
      <p:pic>
        <p:nvPicPr>
          <p:cNvPr id="186" name="Image 30" descr=" 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6634407" y="4107855"/>
            <a:ext cx="3313485" cy="2245731"/>
          </a:xfrm>
          <a:prstGeom prst="rect">
            <a:avLst/>
          </a:prstGeom>
        </p:spPr>
      </p:pic>
      <p:sp>
        <p:nvSpPr>
          <p:cNvPr id="187" name="Text 154"/>
          <p:cNvSpPr/>
          <p:nvPr/>
        </p:nvSpPr>
        <p:spPr>
          <a:xfrm>
            <a:off x="16650100" y="4148187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188" name="Shape 155"/>
          <p:cNvSpPr/>
          <p:nvPr/>
        </p:nvSpPr>
        <p:spPr>
          <a:xfrm>
            <a:off x="16674761" y="4353669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189" name="Image 31" descr=" 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6674761" y="4353669"/>
            <a:ext cx="3232778" cy="1073646"/>
          </a:xfrm>
          <a:prstGeom prst="rect">
            <a:avLst/>
          </a:prstGeom>
        </p:spPr>
      </p:pic>
      <p:sp>
        <p:nvSpPr>
          <p:cNvPr id="190" name="Text 156"/>
          <p:cNvSpPr/>
          <p:nvPr/>
        </p:nvSpPr>
        <p:spPr>
          <a:xfrm>
            <a:off x="16690454" y="4394002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191" name="Shape 157"/>
          <p:cNvSpPr/>
          <p:nvPr/>
        </p:nvSpPr>
        <p:spPr>
          <a:xfrm>
            <a:off x="16715115" y="4599484"/>
            <a:ext cx="3152070" cy="787485"/>
          </a:xfrm>
          <a:prstGeom prst="rect">
            <a:avLst/>
          </a:prstGeom>
          <a:noFill/>
          <a:ln/>
        </p:spPr>
      </p:sp>
      <p:pic>
        <p:nvPicPr>
          <p:cNvPr id="192" name="Image 32" descr=" 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6715115" y="4599484"/>
            <a:ext cx="1555859" cy="787499"/>
          </a:xfrm>
          <a:prstGeom prst="rect">
            <a:avLst/>
          </a:prstGeom>
        </p:spPr>
      </p:pic>
      <p:sp>
        <p:nvSpPr>
          <p:cNvPr id="193" name="Text 158"/>
          <p:cNvSpPr/>
          <p:nvPr/>
        </p:nvSpPr>
        <p:spPr>
          <a:xfrm>
            <a:off x="16730808" y="463981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194" name="Shape 159"/>
          <p:cNvSpPr/>
          <p:nvPr/>
        </p:nvSpPr>
        <p:spPr>
          <a:xfrm>
            <a:off x="16755468" y="4845298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95" name="Text 160"/>
          <p:cNvSpPr/>
          <p:nvPr/>
        </p:nvSpPr>
        <p:spPr>
          <a:xfrm>
            <a:off x="16771162" y="4885630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196" name="Shape 161"/>
          <p:cNvSpPr/>
          <p:nvPr/>
        </p:nvSpPr>
        <p:spPr>
          <a:xfrm>
            <a:off x="16795822" y="5077668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97" name="Text 162"/>
          <p:cNvSpPr/>
          <p:nvPr/>
        </p:nvSpPr>
        <p:spPr>
          <a:xfrm>
            <a:off x="17030179" y="5109418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198" name="Image 33" descr=" 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8311326" y="4599484"/>
            <a:ext cx="1555859" cy="787499"/>
          </a:xfrm>
          <a:prstGeom prst="rect">
            <a:avLst/>
          </a:prstGeom>
        </p:spPr>
      </p:pic>
      <p:sp>
        <p:nvSpPr>
          <p:cNvPr id="199" name="Text 163"/>
          <p:cNvSpPr/>
          <p:nvPr/>
        </p:nvSpPr>
        <p:spPr>
          <a:xfrm>
            <a:off x="18327020" y="463981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00" name="Shape 164"/>
          <p:cNvSpPr/>
          <p:nvPr/>
        </p:nvSpPr>
        <p:spPr>
          <a:xfrm>
            <a:off x="18351680" y="4845298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01" name="Text 165"/>
          <p:cNvSpPr/>
          <p:nvPr/>
        </p:nvSpPr>
        <p:spPr>
          <a:xfrm>
            <a:off x="18367373" y="4885630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02" name="Shape 166"/>
          <p:cNvSpPr/>
          <p:nvPr/>
        </p:nvSpPr>
        <p:spPr>
          <a:xfrm>
            <a:off x="18392034" y="5077668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03" name="Text 167"/>
          <p:cNvSpPr/>
          <p:nvPr/>
        </p:nvSpPr>
        <p:spPr>
          <a:xfrm>
            <a:off x="18626390" y="5109418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204" name="Shape 168"/>
          <p:cNvSpPr/>
          <p:nvPr/>
        </p:nvSpPr>
        <p:spPr>
          <a:xfrm>
            <a:off x="16754347" y="5467648"/>
            <a:ext cx="3073605" cy="845606"/>
          </a:xfrm>
          <a:prstGeom prst="rect">
            <a:avLst/>
          </a:prstGeom>
          <a:noFill/>
          <a:ln/>
        </p:spPr>
      </p:sp>
      <p:sp>
        <p:nvSpPr>
          <p:cNvPr id="205" name="Shape 169"/>
          <p:cNvSpPr/>
          <p:nvPr/>
        </p:nvSpPr>
        <p:spPr>
          <a:xfrm>
            <a:off x="16754347" y="5467648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206" name="Text 170"/>
          <p:cNvSpPr/>
          <p:nvPr/>
        </p:nvSpPr>
        <p:spPr>
          <a:xfrm>
            <a:off x="17688567" y="5499398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207" name="Shape 171"/>
          <p:cNvSpPr/>
          <p:nvPr/>
        </p:nvSpPr>
        <p:spPr>
          <a:xfrm>
            <a:off x="16754347" y="5736630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208" name="Shape 172"/>
          <p:cNvSpPr/>
          <p:nvPr/>
        </p:nvSpPr>
        <p:spPr>
          <a:xfrm>
            <a:off x="16754347" y="6045101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209" name="Text 173"/>
          <p:cNvSpPr/>
          <p:nvPr/>
        </p:nvSpPr>
        <p:spPr>
          <a:xfrm>
            <a:off x="17948950" y="6096595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210" name="Shape 174"/>
          <p:cNvSpPr/>
          <p:nvPr/>
        </p:nvSpPr>
        <p:spPr>
          <a:xfrm>
            <a:off x="16634407" y="6393954"/>
            <a:ext cx="3313485" cy="228642"/>
          </a:xfrm>
          <a:prstGeom prst="rect">
            <a:avLst/>
          </a:prstGeom>
          <a:noFill/>
          <a:ln/>
        </p:spPr>
      </p:sp>
      <p:sp>
        <p:nvSpPr>
          <p:cNvPr id="211" name="Shape 175"/>
          <p:cNvSpPr/>
          <p:nvPr/>
        </p:nvSpPr>
        <p:spPr>
          <a:xfrm>
            <a:off x="16754347" y="6393954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212" name="Text 176"/>
          <p:cNvSpPr/>
          <p:nvPr/>
        </p:nvSpPr>
        <p:spPr>
          <a:xfrm>
            <a:off x="17936248" y="6425704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213" name="Shape 177"/>
          <p:cNvSpPr/>
          <p:nvPr/>
        </p:nvSpPr>
        <p:spPr>
          <a:xfrm>
            <a:off x="9576997" y="6824315"/>
            <a:ext cx="10438152" cy="2854666"/>
          </a:xfrm>
          <a:prstGeom prst="rect">
            <a:avLst/>
          </a:prstGeom>
          <a:noFill/>
          <a:ln/>
        </p:spPr>
      </p:sp>
      <p:pic>
        <p:nvPicPr>
          <p:cNvPr id="214" name="Image 34" descr=" 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576997" y="6824315"/>
            <a:ext cx="3447998" cy="2854672"/>
          </a:xfrm>
          <a:prstGeom prst="rect">
            <a:avLst/>
          </a:prstGeom>
        </p:spPr>
      </p:pic>
      <p:sp>
        <p:nvSpPr>
          <p:cNvPr id="215" name="Text 178"/>
          <p:cNvSpPr/>
          <p:nvPr/>
        </p:nvSpPr>
        <p:spPr>
          <a:xfrm>
            <a:off x="9619593" y="6891586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216" name="Shape 179"/>
          <p:cNvSpPr/>
          <p:nvPr/>
        </p:nvSpPr>
        <p:spPr>
          <a:xfrm>
            <a:off x="9644253" y="7097018"/>
            <a:ext cx="3313486" cy="2514722"/>
          </a:xfrm>
          <a:prstGeom prst="rect">
            <a:avLst/>
          </a:prstGeom>
          <a:noFill/>
          <a:ln/>
        </p:spPr>
      </p:sp>
      <p:pic>
        <p:nvPicPr>
          <p:cNvPr id="217" name="Image 35" descr=" 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644253" y="7097018"/>
            <a:ext cx="3313486" cy="2245731"/>
          </a:xfrm>
          <a:prstGeom prst="rect">
            <a:avLst/>
          </a:prstGeom>
        </p:spPr>
      </p:pic>
      <p:sp>
        <p:nvSpPr>
          <p:cNvPr id="218" name="Text 180"/>
          <p:cNvSpPr/>
          <p:nvPr/>
        </p:nvSpPr>
        <p:spPr>
          <a:xfrm>
            <a:off x="9659946" y="7137350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219" name="Shape 181"/>
          <p:cNvSpPr/>
          <p:nvPr/>
        </p:nvSpPr>
        <p:spPr>
          <a:xfrm>
            <a:off x="9684607" y="7342832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220" name="Image 36" descr=" 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684607" y="7342832"/>
            <a:ext cx="3232778" cy="1073646"/>
          </a:xfrm>
          <a:prstGeom prst="rect">
            <a:avLst/>
          </a:prstGeom>
        </p:spPr>
      </p:pic>
      <p:sp>
        <p:nvSpPr>
          <p:cNvPr id="221" name="Text 182"/>
          <p:cNvSpPr/>
          <p:nvPr/>
        </p:nvSpPr>
        <p:spPr>
          <a:xfrm>
            <a:off x="9700300" y="7383165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222" name="Shape 183"/>
          <p:cNvSpPr/>
          <p:nvPr/>
        </p:nvSpPr>
        <p:spPr>
          <a:xfrm>
            <a:off x="9724961" y="7588647"/>
            <a:ext cx="3152071" cy="787485"/>
          </a:xfrm>
          <a:prstGeom prst="rect">
            <a:avLst/>
          </a:prstGeom>
          <a:noFill/>
          <a:ln/>
        </p:spPr>
      </p:sp>
      <p:pic>
        <p:nvPicPr>
          <p:cNvPr id="223" name="Image 37" descr=" 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724961" y="7588647"/>
            <a:ext cx="1555859" cy="787499"/>
          </a:xfrm>
          <a:prstGeom prst="rect">
            <a:avLst/>
          </a:prstGeom>
        </p:spPr>
      </p:pic>
      <p:sp>
        <p:nvSpPr>
          <p:cNvPr id="224" name="Text 184"/>
          <p:cNvSpPr/>
          <p:nvPr/>
        </p:nvSpPr>
        <p:spPr>
          <a:xfrm>
            <a:off x="9740653" y="7628979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25" name="Shape 185"/>
          <p:cNvSpPr/>
          <p:nvPr/>
        </p:nvSpPr>
        <p:spPr>
          <a:xfrm>
            <a:off x="9765314" y="7834461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26" name="Text 186"/>
          <p:cNvSpPr/>
          <p:nvPr/>
        </p:nvSpPr>
        <p:spPr>
          <a:xfrm>
            <a:off x="9781006" y="7874794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27" name="Shape 187"/>
          <p:cNvSpPr/>
          <p:nvPr/>
        </p:nvSpPr>
        <p:spPr>
          <a:xfrm>
            <a:off x="9805668" y="8066832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28" name="Text 188"/>
          <p:cNvSpPr/>
          <p:nvPr/>
        </p:nvSpPr>
        <p:spPr>
          <a:xfrm>
            <a:off x="10040025" y="8098582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229" name="Image 38" descr=" 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1321173" y="7588647"/>
            <a:ext cx="1555859" cy="787499"/>
          </a:xfrm>
          <a:prstGeom prst="rect">
            <a:avLst/>
          </a:prstGeom>
        </p:spPr>
      </p:pic>
      <p:sp>
        <p:nvSpPr>
          <p:cNvPr id="230" name="Text 189"/>
          <p:cNvSpPr/>
          <p:nvPr/>
        </p:nvSpPr>
        <p:spPr>
          <a:xfrm>
            <a:off x="11336866" y="7628979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31" name="Shape 190"/>
          <p:cNvSpPr/>
          <p:nvPr/>
        </p:nvSpPr>
        <p:spPr>
          <a:xfrm>
            <a:off x="11361527" y="7834461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32" name="Text 191"/>
          <p:cNvSpPr/>
          <p:nvPr/>
        </p:nvSpPr>
        <p:spPr>
          <a:xfrm>
            <a:off x="11377219" y="7874794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33" name="Shape 192"/>
          <p:cNvSpPr/>
          <p:nvPr/>
        </p:nvSpPr>
        <p:spPr>
          <a:xfrm>
            <a:off x="11401880" y="8066832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34" name="Text 193"/>
          <p:cNvSpPr/>
          <p:nvPr/>
        </p:nvSpPr>
        <p:spPr>
          <a:xfrm>
            <a:off x="11636237" y="8098582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235" name="Shape 194"/>
          <p:cNvSpPr/>
          <p:nvPr/>
        </p:nvSpPr>
        <p:spPr>
          <a:xfrm>
            <a:off x="9764193" y="8456811"/>
            <a:ext cx="3073605" cy="845606"/>
          </a:xfrm>
          <a:prstGeom prst="rect">
            <a:avLst/>
          </a:prstGeom>
          <a:noFill/>
          <a:ln/>
        </p:spPr>
      </p:sp>
      <p:sp>
        <p:nvSpPr>
          <p:cNvPr id="236" name="Shape 195"/>
          <p:cNvSpPr/>
          <p:nvPr/>
        </p:nvSpPr>
        <p:spPr>
          <a:xfrm>
            <a:off x="9764193" y="8456811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237" name="Text 196"/>
          <p:cNvSpPr/>
          <p:nvPr/>
        </p:nvSpPr>
        <p:spPr>
          <a:xfrm>
            <a:off x="10698413" y="8488561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238" name="Shape 197"/>
          <p:cNvSpPr/>
          <p:nvPr/>
        </p:nvSpPr>
        <p:spPr>
          <a:xfrm>
            <a:off x="9764193" y="8725793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239" name="Shape 198"/>
          <p:cNvSpPr/>
          <p:nvPr/>
        </p:nvSpPr>
        <p:spPr>
          <a:xfrm>
            <a:off x="9764193" y="9034264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240" name="Text 199"/>
          <p:cNvSpPr/>
          <p:nvPr/>
        </p:nvSpPr>
        <p:spPr>
          <a:xfrm>
            <a:off x="10958796" y="9085759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241" name="Shape 200"/>
          <p:cNvSpPr/>
          <p:nvPr/>
        </p:nvSpPr>
        <p:spPr>
          <a:xfrm>
            <a:off x="9644253" y="9383117"/>
            <a:ext cx="3313486" cy="228642"/>
          </a:xfrm>
          <a:prstGeom prst="rect">
            <a:avLst/>
          </a:prstGeom>
          <a:noFill/>
          <a:ln/>
        </p:spPr>
      </p:sp>
      <p:sp>
        <p:nvSpPr>
          <p:cNvPr id="242" name="Shape 201"/>
          <p:cNvSpPr/>
          <p:nvPr/>
        </p:nvSpPr>
        <p:spPr>
          <a:xfrm>
            <a:off x="9764194" y="9383117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243" name="Text 202"/>
          <p:cNvSpPr/>
          <p:nvPr/>
        </p:nvSpPr>
        <p:spPr>
          <a:xfrm>
            <a:off x="10946095" y="9414867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244" name="Image 39" descr=" 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3072074" y="6824315"/>
            <a:ext cx="3447998" cy="2854672"/>
          </a:xfrm>
          <a:prstGeom prst="rect">
            <a:avLst/>
          </a:prstGeom>
        </p:spPr>
      </p:pic>
      <p:sp>
        <p:nvSpPr>
          <p:cNvPr id="245" name="Text 203"/>
          <p:cNvSpPr/>
          <p:nvPr/>
        </p:nvSpPr>
        <p:spPr>
          <a:xfrm>
            <a:off x="13114669" y="6891586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246" name="Shape 204"/>
          <p:cNvSpPr/>
          <p:nvPr/>
        </p:nvSpPr>
        <p:spPr>
          <a:xfrm>
            <a:off x="13139330" y="7097018"/>
            <a:ext cx="3313485" cy="2514722"/>
          </a:xfrm>
          <a:prstGeom prst="rect">
            <a:avLst/>
          </a:prstGeom>
          <a:noFill/>
          <a:ln/>
        </p:spPr>
      </p:sp>
      <p:pic>
        <p:nvPicPr>
          <p:cNvPr id="247" name="Image 40" descr=" 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3139330" y="7097018"/>
            <a:ext cx="3313485" cy="2245731"/>
          </a:xfrm>
          <a:prstGeom prst="rect">
            <a:avLst/>
          </a:prstGeom>
        </p:spPr>
      </p:pic>
      <p:sp>
        <p:nvSpPr>
          <p:cNvPr id="248" name="Text 205"/>
          <p:cNvSpPr/>
          <p:nvPr/>
        </p:nvSpPr>
        <p:spPr>
          <a:xfrm>
            <a:off x="13155023" y="7137350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249" name="Shape 206"/>
          <p:cNvSpPr/>
          <p:nvPr/>
        </p:nvSpPr>
        <p:spPr>
          <a:xfrm>
            <a:off x="13179684" y="7342832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250" name="Image 41" descr=" 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3179684" y="7342832"/>
            <a:ext cx="3232778" cy="1073646"/>
          </a:xfrm>
          <a:prstGeom prst="rect">
            <a:avLst/>
          </a:prstGeom>
        </p:spPr>
      </p:pic>
      <p:sp>
        <p:nvSpPr>
          <p:cNvPr id="251" name="Text 207"/>
          <p:cNvSpPr/>
          <p:nvPr/>
        </p:nvSpPr>
        <p:spPr>
          <a:xfrm>
            <a:off x="13195377" y="7383165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252" name="Shape 208"/>
          <p:cNvSpPr/>
          <p:nvPr/>
        </p:nvSpPr>
        <p:spPr>
          <a:xfrm>
            <a:off x="13220038" y="7588647"/>
            <a:ext cx="3152070" cy="787485"/>
          </a:xfrm>
          <a:prstGeom prst="rect">
            <a:avLst/>
          </a:prstGeom>
          <a:noFill/>
          <a:ln/>
        </p:spPr>
      </p:sp>
      <p:pic>
        <p:nvPicPr>
          <p:cNvPr id="253" name="Image 42" descr=" 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220038" y="7588647"/>
            <a:ext cx="1555859" cy="787499"/>
          </a:xfrm>
          <a:prstGeom prst="rect">
            <a:avLst/>
          </a:prstGeom>
        </p:spPr>
      </p:pic>
      <p:sp>
        <p:nvSpPr>
          <p:cNvPr id="254" name="Text 209"/>
          <p:cNvSpPr/>
          <p:nvPr/>
        </p:nvSpPr>
        <p:spPr>
          <a:xfrm>
            <a:off x="13235730" y="7628979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55" name="Shape 210"/>
          <p:cNvSpPr/>
          <p:nvPr/>
        </p:nvSpPr>
        <p:spPr>
          <a:xfrm>
            <a:off x="13260391" y="7834461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56" name="Text 211"/>
          <p:cNvSpPr/>
          <p:nvPr/>
        </p:nvSpPr>
        <p:spPr>
          <a:xfrm>
            <a:off x="13276084" y="7874794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57" name="Shape 212"/>
          <p:cNvSpPr/>
          <p:nvPr/>
        </p:nvSpPr>
        <p:spPr>
          <a:xfrm>
            <a:off x="13300745" y="8066832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58" name="Text 213"/>
          <p:cNvSpPr/>
          <p:nvPr/>
        </p:nvSpPr>
        <p:spPr>
          <a:xfrm>
            <a:off x="13535101" y="8098582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259" name="Image 43" descr=" 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4816249" y="7588647"/>
            <a:ext cx="1555859" cy="787499"/>
          </a:xfrm>
          <a:prstGeom prst="rect">
            <a:avLst/>
          </a:prstGeom>
        </p:spPr>
      </p:pic>
      <p:sp>
        <p:nvSpPr>
          <p:cNvPr id="260" name="Text 214"/>
          <p:cNvSpPr/>
          <p:nvPr/>
        </p:nvSpPr>
        <p:spPr>
          <a:xfrm>
            <a:off x="14831942" y="7628979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61" name="Shape 215"/>
          <p:cNvSpPr/>
          <p:nvPr/>
        </p:nvSpPr>
        <p:spPr>
          <a:xfrm>
            <a:off x="14856603" y="7834461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62" name="Text 216"/>
          <p:cNvSpPr/>
          <p:nvPr/>
        </p:nvSpPr>
        <p:spPr>
          <a:xfrm>
            <a:off x="14872297" y="7874794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63" name="Shape 217"/>
          <p:cNvSpPr/>
          <p:nvPr/>
        </p:nvSpPr>
        <p:spPr>
          <a:xfrm>
            <a:off x="14896957" y="8066832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64" name="Text 218"/>
          <p:cNvSpPr/>
          <p:nvPr/>
        </p:nvSpPr>
        <p:spPr>
          <a:xfrm>
            <a:off x="15131313" y="8098582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265" name="Shape 219"/>
          <p:cNvSpPr/>
          <p:nvPr/>
        </p:nvSpPr>
        <p:spPr>
          <a:xfrm>
            <a:off x="13259270" y="8456811"/>
            <a:ext cx="3073605" cy="845606"/>
          </a:xfrm>
          <a:prstGeom prst="rect">
            <a:avLst/>
          </a:prstGeom>
          <a:noFill/>
          <a:ln/>
        </p:spPr>
      </p:sp>
      <p:sp>
        <p:nvSpPr>
          <p:cNvPr id="266" name="Shape 220"/>
          <p:cNvSpPr/>
          <p:nvPr/>
        </p:nvSpPr>
        <p:spPr>
          <a:xfrm>
            <a:off x="13259270" y="8456811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267" name="Text 221"/>
          <p:cNvSpPr/>
          <p:nvPr/>
        </p:nvSpPr>
        <p:spPr>
          <a:xfrm>
            <a:off x="14193490" y="8488561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268" name="Shape 222"/>
          <p:cNvSpPr/>
          <p:nvPr/>
        </p:nvSpPr>
        <p:spPr>
          <a:xfrm>
            <a:off x="13259270" y="8725793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269" name="Shape 223"/>
          <p:cNvSpPr/>
          <p:nvPr/>
        </p:nvSpPr>
        <p:spPr>
          <a:xfrm>
            <a:off x="13259270" y="9034264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270" name="Text 224"/>
          <p:cNvSpPr/>
          <p:nvPr/>
        </p:nvSpPr>
        <p:spPr>
          <a:xfrm>
            <a:off x="14453872" y="9085759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271" name="Shape 225"/>
          <p:cNvSpPr/>
          <p:nvPr/>
        </p:nvSpPr>
        <p:spPr>
          <a:xfrm>
            <a:off x="13139330" y="9383117"/>
            <a:ext cx="3313485" cy="228642"/>
          </a:xfrm>
          <a:prstGeom prst="rect">
            <a:avLst/>
          </a:prstGeom>
          <a:noFill/>
          <a:ln/>
        </p:spPr>
      </p:sp>
      <p:sp>
        <p:nvSpPr>
          <p:cNvPr id="272" name="Shape 226"/>
          <p:cNvSpPr/>
          <p:nvPr/>
        </p:nvSpPr>
        <p:spPr>
          <a:xfrm>
            <a:off x="13259270" y="9383117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273" name="Text 227"/>
          <p:cNvSpPr/>
          <p:nvPr/>
        </p:nvSpPr>
        <p:spPr>
          <a:xfrm>
            <a:off x="14441171" y="9414867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274" name="Image 44" descr=" 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6567151" y="6824315"/>
            <a:ext cx="3447998" cy="2854672"/>
          </a:xfrm>
          <a:prstGeom prst="rect">
            <a:avLst/>
          </a:prstGeom>
        </p:spPr>
      </p:pic>
      <p:sp>
        <p:nvSpPr>
          <p:cNvPr id="275" name="Text 228"/>
          <p:cNvSpPr/>
          <p:nvPr/>
        </p:nvSpPr>
        <p:spPr>
          <a:xfrm>
            <a:off x="16609746" y="6891586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276" name="Shape 229"/>
          <p:cNvSpPr/>
          <p:nvPr/>
        </p:nvSpPr>
        <p:spPr>
          <a:xfrm>
            <a:off x="16634407" y="7097018"/>
            <a:ext cx="3313485" cy="2514722"/>
          </a:xfrm>
          <a:prstGeom prst="rect">
            <a:avLst/>
          </a:prstGeom>
          <a:noFill/>
          <a:ln/>
        </p:spPr>
      </p:sp>
      <p:pic>
        <p:nvPicPr>
          <p:cNvPr id="277" name="Image 45" descr=" 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6634407" y="7097018"/>
            <a:ext cx="3313485" cy="2245731"/>
          </a:xfrm>
          <a:prstGeom prst="rect">
            <a:avLst/>
          </a:prstGeom>
        </p:spPr>
      </p:pic>
      <p:sp>
        <p:nvSpPr>
          <p:cNvPr id="278" name="Text 230"/>
          <p:cNvSpPr/>
          <p:nvPr/>
        </p:nvSpPr>
        <p:spPr>
          <a:xfrm>
            <a:off x="16650100" y="7137350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279" name="Shape 231"/>
          <p:cNvSpPr/>
          <p:nvPr/>
        </p:nvSpPr>
        <p:spPr>
          <a:xfrm>
            <a:off x="16674761" y="7342832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280" name="Image 46" descr=" 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6674761" y="7342832"/>
            <a:ext cx="3232778" cy="1073646"/>
          </a:xfrm>
          <a:prstGeom prst="rect">
            <a:avLst/>
          </a:prstGeom>
        </p:spPr>
      </p:pic>
      <p:sp>
        <p:nvSpPr>
          <p:cNvPr id="281" name="Text 232"/>
          <p:cNvSpPr/>
          <p:nvPr/>
        </p:nvSpPr>
        <p:spPr>
          <a:xfrm>
            <a:off x="16690454" y="7383165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282" name="Shape 233"/>
          <p:cNvSpPr/>
          <p:nvPr/>
        </p:nvSpPr>
        <p:spPr>
          <a:xfrm>
            <a:off x="16715115" y="7588647"/>
            <a:ext cx="3152070" cy="787485"/>
          </a:xfrm>
          <a:prstGeom prst="rect">
            <a:avLst/>
          </a:prstGeom>
          <a:noFill/>
          <a:ln/>
        </p:spPr>
      </p:sp>
      <p:pic>
        <p:nvPicPr>
          <p:cNvPr id="283" name="Image 47" descr=" 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6715115" y="7588647"/>
            <a:ext cx="1555859" cy="787499"/>
          </a:xfrm>
          <a:prstGeom prst="rect">
            <a:avLst/>
          </a:prstGeom>
        </p:spPr>
      </p:pic>
      <p:sp>
        <p:nvSpPr>
          <p:cNvPr id="284" name="Text 234"/>
          <p:cNvSpPr/>
          <p:nvPr/>
        </p:nvSpPr>
        <p:spPr>
          <a:xfrm>
            <a:off x="16730807" y="7628979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85" name="Shape 235"/>
          <p:cNvSpPr/>
          <p:nvPr/>
        </p:nvSpPr>
        <p:spPr>
          <a:xfrm>
            <a:off x="16755468" y="7834461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86" name="Text 236"/>
          <p:cNvSpPr/>
          <p:nvPr/>
        </p:nvSpPr>
        <p:spPr>
          <a:xfrm>
            <a:off x="16771160" y="7874794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87" name="Shape 237"/>
          <p:cNvSpPr/>
          <p:nvPr/>
        </p:nvSpPr>
        <p:spPr>
          <a:xfrm>
            <a:off x="16795822" y="8066832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88" name="Text 238"/>
          <p:cNvSpPr/>
          <p:nvPr/>
        </p:nvSpPr>
        <p:spPr>
          <a:xfrm>
            <a:off x="17030179" y="8098582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289" name="Image 48" descr=" 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8311326" y="7588647"/>
            <a:ext cx="1555859" cy="787499"/>
          </a:xfrm>
          <a:prstGeom prst="rect">
            <a:avLst/>
          </a:prstGeom>
        </p:spPr>
      </p:pic>
      <p:sp>
        <p:nvSpPr>
          <p:cNvPr id="290" name="Text 239"/>
          <p:cNvSpPr/>
          <p:nvPr/>
        </p:nvSpPr>
        <p:spPr>
          <a:xfrm>
            <a:off x="18327022" y="7628979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91" name="Shape 240"/>
          <p:cNvSpPr/>
          <p:nvPr/>
        </p:nvSpPr>
        <p:spPr>
          <a:xfrm>
            <a:off x="18351680" y="7834461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92" name="Text 241"/>
          <p:cNvSpPr/>
          <p:nvPr/>
        </p:nvSpPr>
        <p:spPr>
          <a:xfrm>
            <a:off x="18367374" y="7874794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93" name="Shape 242"/>
          <p:cNvSpPr/>
          <p:nvPr/>
        </p:nvSpPr>
        <p:spPr>
          <a:xfrm>
            <a:off x="18392034" y="8066832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94" name="Text 243"/>
          <p:cNvSpPr/>
          <p:nvPr/>
        </p:nvSpPr>
        <p:spPr>
          <a:xfrm>
            <a:off x="18626390" y="8098582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295" name="Shape 244"/>
          <p:cNvSpPr/>
          <p:nvPr/>
        </p:nvSpPr>
        <p:spPr>
          <a:xfrm>
            <a:off x="16754347" y="8456811"/>
            <a:ext cx="3073605" cy="845606"/>
          </a:xfrm>
          <a:prstGeom prst="rect">
            <a:avLst/>
          </a:prstGeom>
          <a:noFill/>
          <a:ln/>
        </p:spPr>
      </p:sp>
      <p:sp>
        <p:nvSpPr>
          <p:cNvPr id="296" name="Shape 245"/>
          <p:cNvSpPr/>
          <p:nvPr/>
        </p:nvSpPr>
        <p:spPr>
          <a:xfrm>
            <a:off x="16754347" y="8456811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297" name="Text 246"/>
          <p:cNvSpPr/>
          <p:nvPr/>
        </p:nvSpPr>
        <p:spPr>
          <a:xfrm>
            <a:off x="17688567" y="8488561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298" name="Shape 247"/>
          <p:cNvSpPr/>
          <p:nvPr/>
        </p:nvSpPr>
        <p:spPr>
          <a:xfrm>
            <a:off x="16754347" y="8725793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299" name="Shape 248"/>
          <p:cNvSpPr/>
          <p:nvPr/>
        </p:nvSpPr>
        <p:spPr>
          <a:xfrm>
            <a:off x="16754347" y="9034264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300" name="Text 249"/>
          <p:cNvSpPr/>
          <p:nvPr/>
        </p:nvSpPr>
        <p:spPr>
          <a:xfrm>
            <a:off x="17948950" y="9085759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301" name="Shape 250"/>
          <p:cNvSpPr/>
          <p:nvPr/>
        </p:nvSpPr>
        <p:spPr>
          <a:xfrm>
            <a:off x="16634407" y="9383117"/>
            <a:ext cx="3313485" cy="228642"/>
          </a:xfrm>
          <a:prstGeom prst="rect">
            <a:avLst/>
          </a:prstGeom>
          <a:noFill/>
          <a:ln/>
        </p:spPr>
      </p:sp>
      <p:sp>
        <p:nvSpPr>
          <p:cNvPr id="302" name="Shape 251"/>
          <p:cNvSpPr/>
          <p:nvPr/>
        </p:nvSpPr>
        <p:spPr>
          <a:xfrm>
            <a:off x="16754348" y="9383117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03" name="Text 252"/>
          <p:cNvSpPr/>
          <p:nvPr/>
        </p:nvSpPr>
        <p:spPr>
          <a:xfrm>
            <a:off x="17936249" y="9414867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304" name="Shape 253"/>
          <p:cNvSpPr/>
          <p:nvPr/>
        </p:nvSpPr>
        <p:spPr>
          <a:xfrm>
            <a:off x="9576997" y="9914334"/>
            <a:ext cx="10438152" cy="3040970"/>
          </a:xfrm>
          <a:prstGeom prst="rect">
            <a:avLst/>
          </a:prstGeom>
          <a:noFill/>
          <a:ln/>
        </p:spPr>
      </p:sp>
      <p:pic>
        <p:nvPicPr>
          <p:cNvPr id="305" name="Image 49" descr=" 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76997" y="9918055"/>
            <a:ext cx="3447998" cy="3033564"/>
          </a:xfrm>
          <a:prstGeom prst="rect">
            <a:avLst/>
          </a:prstGeom>
        </p:spPr>
      </p:pic>
      <p:sp>
        <p:nvSpPr>
          <p:cNvPr id="306" name="Text 254"/>
          <p:cNvSpPr/>
          <p:nvPr/>
        </p:nvSpPr>
        <p:spPr>
          <a:xfrm>
            <a:off x="9619593" y="9985325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307" name="Shape 255"/>
          <p:cNvSpPr/>
          <p:nvPr/>
        </p:nvSpPr>
        <p:spPr>
          <a:xfrm>
            <a:off x="9644253" y="10190758"/>
            <a:ext cx="3313486" cy="2693615"/>
          </a:xfrm>
          <a:prstGeom prst="rect">
            <a:avLst/>
          </a:prstGeom>
          <a:noFill/>
          <a:ln/>
        </p:spPr>
      </p:sp>
      <p:pic>
        <p:nvPicPr>
          <p:cNvPr id="308" name="Image 50" descr=" 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644253" y="10190758"/>
            <a:ext cx="3313486" cy="2155633"/>
          </a:xfrm>
          <a:prstGeom prst="rect">
            <a:avLst/>
          </a:prstGeom>
        </p:spPr>
      </p:pic>
      <p:sp>
        <p:nvSpPr>
          <p:cNvPr id="309" name="Text 256"/>
          <p:cNvSpPr/>
          <p:nvPr/>
        </p:nvSpPr>
        <p:spPr>
          <a:xfrm>
            <a:off x="9659947" y="10231090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310" name="Shape 257"/>
          <p:cNvSpPr/>
          <p:nvPr/>
        </p:nvSpPr>
        <p:spPr>
          <a:xfrm>
            <a:off x="9684607" y="10436572"/>
            <a:ext cx="3232778" cy="1869487"/>
          </a:xfrm>
          <a:prstGeom prst="rect">
            <a:avLst/>
          </a:prstGeom>
          <a:noFill/>
          <a:ln/>
        </p:spPr>
      </p:sp>
      <p:pic>
        <p:nvPicPr>
          <p:cNvPr id="311" name="Image 51" descr=" 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9684607" y="10436572"/>
            <a:ext cx="3232778" cy="1062534"/>
          </a:xfrm>
          <a:prstGeom prst="rect">
            <a:avLst/>
          </a:prstGeom>
        </p:spPr>
      </p:pic>
      <p:sp>
        <p:nvSpPr>
          <p:cNvPr id="312" name="Text 258"/>
          <p:cNvSpPr/>
          <p:nvPr/>
        </p:nvSpPr>
        <p:spPr>
          <a:xfrm>
            <a:off x="9700300" y="10476905"/>
            <a:ext cx="95113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 plane</a:t>
            </a:r>
            <a:endParaRPr lang="en-US" sz="1165" dirty="0"/>
          </a:p>
        </p:txBody>
      </p:sp>
      <p:sp>
        <p:nvSpPr>
          <p:cNvPr id="313" name="Shape 259"/>
          <p:cNvSpPr/>
          <p:nvPr/>
        </p:nvSpPr>
        <p:spPr>
          <a:xfrm>
            <a:off x="9764193" y="11539438"/>
            <a:ext cx="3073605" cy="766624"/>
          </a:xfrm>
          <a:prstGeom prst="rect">
            <a:avLst/>
          </a:prstGeom>
          <a:noFill/>
          <a:ln/>
        </p:spPr>
      </p:sp>
      <p:sp>
        <p:nvSpPr>
          <p:cNvPr id="314" name="Shape 260"/>
          <p:cNvSpPr/>
          <p:nvPr/>
        </p:nvSpPr>
        <p:spPr>
          <a:xfrm>
            <a:off x="9764193" y="11539438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315" name="Text 261"/>
          <p:cNvSpPr/>
          <p:nvPr/>
        </p:nvSpPr>
        <p:spPr>
          <a:xfrm>
            <a:off x="10698413" y="11571188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316" name="Shape 262"/>
          <p:cNvSpPr/>
          <p:nvPr/>
        </p:nvSpPr>
        <p:spPr>
          <a:xfrm>
            <a:off x="9764193" y="11808420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317" name="Shape 263"/>
          <p:cNvSpPr/>
          <p:nvPr/>
        </p:nvSpPr>
        <p:spPr>
          <a:xfrm>
            <a:off x="9764193" y="12077402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318" name="Text 264"/>
          <p:cNvSpPr/>
          <p:nvPr/>
        </p:nvSpPr>
        <p:spPr>
          <a:xfrm>
            <a:off x="10958795" y="12109152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319" name="Shape 265"/>
          <p:cNvSpPr/>
          <p:nvPr/>
        </p:nvSpPr>
        <p:spPr>
          <a:xfrm>
            <a:off x="9644253" y="12386717"/>
            <a:ext cx="3313486" cy="228642"/>
          </a:xfrm>
          <a:prstGeom prst="rect">
            <a:avLst/>
          </a:prstGeom>
          <a:noFill/>
          <a:ln/>
        </p:spPr>
      </p:sp>
      <p:sp>
        <p:nvSpPr>
          <p:cNvPr id="320" name="Shape 266"/>
          <p:cNvSpPr/>
          <p:nvPr/>
        </p:nvSpPr>
        <p:spPr>
          <a:xfrm>
            <a:off x="9764193" y="12386717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21" name="Shape 267"/>
          <p:cNvSpPr/>
          <p:nvPr/>
        </p:nvSpPr>
        <p:spPr>
          <a:xfrm>
            <a:off x="9764193" y="12386717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22" name="Shape 268"/>
          <p:cNvSpPr/>
          <p:nvPr/>
        </p:nvSpPr>
        <p:spPr>
          <a:xfrm>
            <a:off x="9644253" y="12655748"/>
            <a:ext cx="3313486" cy="228642"/>
          </a:xfrm>
          <a:prstGeom prst="rect">
            <a:avLst/>
          </a:prstGeom>
          <a:noFill/>
          <a:ln/>
        </p:spPr>
      </p:sp>
      <p:sp>
        <p:nvSpPr>
          <p:cNvPr id="323" name="Shape 269"/>
          <p:cNvSpPr/>
          <p:nvPr/>
        </p:nvSpPr>
        <p:spPr>
          <a:xfrm>
            <a:off x="9764193" y="12655748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24" name="Shape 270"/>
          <p:cNvSpPr/>
          <p:nvPr/>
        </p:nvSpPr>
        <p:spPr>
          <a:xfrm>
            <a:off x="9764193" y="12655748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25" name="Text 271"/>
          <p:cNvSpPr/>
          <p:nvPr/>
        </p:nvSpPr>
        <p:spPr>
          <a:xfrm>
            <a:off x="10167604" y="1268749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326" name="Shape 272"/>
          <p:cNvSpPr/>
          <p:nvPr/>
        </p:nvSpPr>
        <p:spPr>
          <a:xfrm>
            <a:off x="11321173" y="12655748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27" name="Text 273"/>
          <p:cNvSpPr/>
          <p:nvPr/>
        </p:nvSpPr>
        <p:spPr>
          <a:xfrm>
            <a:off x="11724584" y="1268749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328" name="Image 52" descr=" 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3072074" y="9914334"/>
            <a:ext cx="3447998" cy="3040970"/>
          </a:xfrm>
          <a:prstGeom prst="rect">
            <a:avLst/>
          </a:prstGeom>
        </p:spPr>
      </p:pic>
      <p:sp>
        <p:nvSpPr>
          <p:cNvPr id="329" name="Text 274"/>
          <p:cNvSpPr/>
          <p:nvPr/>
        </p:nvSpPr>
        <p:spPr>
          <a:xfrm>
            <a:off x="13114668" y="9981605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330" name="Shape 275"/>
          <p:cNvSpPr/>
          <p:nvPr/>
        </p:nvSpPr>
        <p:spPr>
          <a:xfrm>
            <a:off x="13139330" y="10187037"/>
            <a:ext cx="3313485" cy="2701025"/>
          </a:xfrm>
          <a:prstGeom prst="rect">
            <a:avLst/>
          </a:prstGeom>
          <a:noFill/>
          <a:ln/>
        </p:spPr>
      </p:sp>
      <p:pic>
        <p:nvPicPr>
          <p:cNvPr id="331" name="Image 53" descr=" "/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3139330" y="10187037"/>
            <a:ext cx="3313485" cy="2163068"/>
          </a:xfrm>
          <a:prstGeom prst="rect">
            <a:avLst/>
          </a:prstGeom>
        </p:spPr>
      </p:pic>
      <p:sp>
        <p:nvSpPr>
          <p:cNvPr id="332" name="Text 276"/>
          <p:cNvSpPr/>
          <p:nvPr/>
        </p:nvSpPr>
        <p:spPr>
          <a:xfrm>
            <a:off x="13155023" y="10227370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333" name="Shape 277"/>
          <p:cNvSpPr/>
          <p:nvPr/>
        </p:nvSpPr>
        <p:spPr>
          <a:xfrm>
            <a:off x="13179684" y="10432852"/>
            <a:ext cx="3232778" cy="1876898"/>
          </a:xfrm>
          <a:prstGeom prst="rect">
            <a:avLst/>
          </a:prstGeom>
          <a:noFill/>
          <a:ln/>
        </p:spPr>
      </p:sp>
      <p:pic>
        <p:nvPicPr>
          <p:cNvPr id="334" name="Image 54" descr=" 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13179684" y="10432852"/>
            <a:ext cx="3232778" cy="1069925"/>
          </a:xfrm>
          <a:prstGeom prst="rect">
            <a:avLst/>
          </a:prstGeom>
        </p:spPr>
      </p:pic>
      <p:sp>
        <p:nvSpPr>
          <p:cNvPr id="335" name="Text 278"/>
          <p:cNvSpPr/>
          <p:nvPr/>
        </p:nvSpPr>
        <p:spPr>
          <a:xfrm>
            <a:off x="13195378" y="10473184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336" name="Shape 279"/>
          <p:cNvSpPr/>
          <p:nvPr/>
        </p:nvSpPr>
        <p:spPr>
          <a:xfrm>
            <a:off x="13220038" y="10678666"/>
            <a:ext cx="3152070" cy="783779"/>
          </a:xfrm>
          <a:prstGeom prst="rect">
            <a:avLst/>
          </a:prstGeom>
          <a:noFill/>
          <a:ln/>
        </p:spPr>
      </p:sp>
      <p:pic>
        <p:nvPicPr>
          <p:cNvPr id="337" name="Image 55" descr=" "/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3220038" y="10678666"/>
            <a:ext cx="1555859" cy="783779"/>
          </a:xfrm>
          <a:prstGeom prst="rect">
            <a:avLst/>
          </a:prstGeom>
        </p:spPr>
      </p:pic>
      <p:sp>
        <p:nvSpPr>
          <p:cNvPr id="338" name="Text 280"/>
          <p:cNvSpPr/>
          <p:nvPr/>
        </p:nvSpPr>
        <p:spPr>
          <a:xfrm>
            <a:off x="13235732" y="1071899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339" name="Shape 281"/>
          <p:cNvSpPr/>
          <p:nvPr/>
        </p:nvSpPr>
        <p:spPr>
          <a:xfrm>
            <a:off x="13260391" y="10924480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340" name="Text 282"/>
          <p:cNvSpPr/>
          <p:nvPr/>
        </p:nvSpPr>
        <p:spPr>
          <a:xfrm>
            <a:off x="13827238" y="10956230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341" name="Shape 283"/>
          <p:cNvSpPr/>
          <p:nvPr/>
        </p:nvSpPr>
        <p:spPr>
          <a:xfrm>
            <a:off x="13260391" y="11193463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342" name="Text 284"/>
          <p:cNvSpPr/>
          <p:nvPr/>
        </p:nvSpPr>
        <p:spPr>
          <a:xfrm>
            <a:off x="13808186" y="11225213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pic>
        <p:nvPicPr>
          <p:cNvPr id="343" name="Image 56" descr=" "/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14816250" y="10678666"/>
            <a:ext cx="1555859" cy="783779"/>
          </a:xfrm>
          <a:prstGeom prst="rect">
            <a:avLst/>
          </a:prstGeom>
        </p:spPr>
      </p:pic>
      <p:sp>
        <p:nvSpPr>
          <p:cNvPr id="344" name="Text 285"/>
          <p:cNvSpPr/>
          <p:nvPr/>
        </p:nvSpPr>
        <p:spPr>
          <a:xfrm>
            <a:off x="14831944" y="1071899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345" name="Shape 286"/>
          <p:cNvSpPr/>
          <p:nvPr/>
        </p:nvSpPr>
        <p:spPr>
          <a:xfrm>
            <a:off x="14856604" y="10924480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346" name="Text 287"/>
          <p:cNvSpPr/>
          <p:nvPr/>
        </p:nvSpPr>
        <p:spPr>
          <a:xfrm>
            <a:off x="15423451" y="10956230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347" name="Shape 288"/>
          <p:cNvSpPr/>
          <p:nvPr/>
        </p:nvSpPr>
        <p:spPr>
          <a:xfrm>
            <a:off x="14856604" y="11193463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348" name="Text 289"/>
          <p:cNvSpPr/>
          <p:nvPr/>
        </p:nvSpPr>
        <p:spPr>
          <a:xfrm>
            <a:off x="15404398" y="11225213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sp>
        <p:nvSpPr>
          <p:cNvPr id="349" name="Shape 290"/>
          <p:cNvSpPr/>
          <p:nvPr/>
        </p:nvSpPr>
        <p:spPr>
          <a:xfrm>
            <a:off x="13259270" y="11543109"/>
            <a:ext cx="3073605" cy="766624"/>
          </a:xfrm>
          <a:prstGeom prst="rect">
            <a:avLst/>
          </a:prstGeom>
          <a:noFill/>
          <a:ln/>
        </p:spPr>
      </p:sp>
      <p:sp>
        <p:nvSpPr>
          <p:cNvPr id="350" name="Shape 291"/>
          <p:cNvSpPr/>
          <p:nvPr/>
        </p:nvSpPr>
        <p:spPr>
          <a:xfrm>
            <a:off x="13259270" y="1154310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351" name="Text 292"/>
          <p:cNvSpPr/>
          <p:nvPr/>
        </p:nvSpPr>
        <p:spPr>
          <a:xfrm>
            <a:off x="14193490" y="11574859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352" name="Shape 293"/>
          <p:cNvSpPr/>
          <p:nvPr/>
        </p:nvSpPr>
        <p:spPr>
          <a:xfrm>
            <a:off x="13259270" y="11812091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353" name="Shape 294"/>
          <p:cNvSpPr/>
          <p:nvPr/>
        </p:nvSpPr>
        <p:spPr>
          <a:xfrm>
            <a:off x="13259271" y="12081073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354" name="Text 295"/>
          <p:cNvSpPr/>
          <p:nvPr/>
        </p:nvSpPr>
        <p:spPr>
          <a:xfrm>
            <a:off x="14453873" y="12112823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355" name="Shape 296"/>
          <p:cNvSpPr/>
          <p:nvPr/>
        </p:nvSpPr>
        <p:spPr>
          <a:xfrm>
            <a:off x="13139330" y="12390438"/>
            <a:ext cx="3313485" cy="228642"/>
          </a:xfrm>
          <a:prstGeom prst="rect">
            <a:avLst/>
          </a:prstGeom>
          <a:noFill/>
          <a:ln/>
        </p:spPr>
      </p:sp>
      <p:sp>
        <p:nvSpPr>
          <p:cNvPr id="356" name="Shape 297"/>
          <p:cNvSpPr/>
          <p:nvPr/>
        </p:nvSpPr>
        <p:spPr>
          <a:xfrm>
            <a:off x="13259270" y="12390438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57" name="Shape 298"/>
          <p:cNvSpPr/>
          <p:nvPr/>
        </p:nvSpPr>
        <p:spPr>
          <a:xfrm>
            <a:off x="13259270" y="12390438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58" name="Shape 299"/>
          <p:cNvSpPr/>
          <p:nvPr/>
        </p:nvSpPr>
        <p:spPr>
          <a:xfrm>
            <a:off x="13139330" y="12659420"/>
            <a:ext cx="3313485" cy="228642"/>
          </a:xfrm>
          <a:prstGeom prst="rect">
            <a:avLst/>
          </a:prstGeom>
          <a:noFill/>
          <a:ln/>
        </p:spPr>
      </p:sp>
      <p:sp>
        <p:nvSpPr>
          <p:cNvPr id="359" name="Shape 300"/>
          <p:cNvSpPr/>
          <p:nvPr/>
        </p:nvSpPr>
        <p:spPr>
          <a:xfrm>
            <a:off x="13259270" y="12659420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60" name="Shape 301"/>
          <p:cNvSpPr/>
          <p:nvPr/>
        </p:nvSpPr>
        <p:spPr>
          <a:xfrm>
            <a:off x="13259270" y="12659420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61" name="Text 302"/>
          <p:cNvSpPr/>
          <p:nvPr/>
        </p:nvSpPr>
        <p:spPr>
          <a:xfrm>
            <a:off x="13662681" y="12691170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362" name="Shape 303"/>
          <p:cNvSpPr/>
          <p:nvPr/>
        </p:nvSpPr>
        <p:spPr>
          <a:xfrm>
            <a:off x="14816251" y="12659420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63" name="Text 304"/>
          <p:cNvSpPr/>
          <p:nvPr/>
        </p:nvSpPr>
        <p:spPr>
          <a:xfrm>
            <a:off x="15219662" y="12691170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364" name="Image 57" descr=" "/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6567151" y="9914334"/>
            <a:ext cx="3447998" cy="3040970"/>
          </a:xfrm>
          <a:prstGeom prst="rect">
            <a:avLst/>
          </a:prstGeom>
        </p:spPr>
      </p:pic>
      <p:sp>
        <p:nvSpPr>
          <p:cNvPr id="365" name="Text 305"/>
          <p:cNvSpPr/>
          <p:nvPr/>
        </p:nvSpPr>
        <p:spPr>
          <a:xfrm>
            <a:off x="16609745" y="9981605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366" name="Shape 306"/>
          <p:cNvSpPr/>
          <p:nvPr/>
        </p:nvSpPr>
        <p:spPr>
          <a:xfrm>
            <a:off x="16634407" y="10187037"/>
            <a:ext cx="3313485" cy="2701025"/>
          </a:xfrm>
          <a:prstGeom prst="rect">
            <a:avLst/>
          </a:prstGeom>
          <a:noFill/>
          <a:ln/>
        </p:spPr>
      </p:sp>
      <p:pic>
        <p:nvPicPr>
          <p:cNvPr id="367" name="Image 58" descr=" "/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6634407" y="10187037"/>
            <a:ext cx="3313485" cy="2163068"/>
          </a:xfrm>
          <a:prstGeom prst="rect">
            <a:avLst/>
          </a:prstGeom>
        </p:spPr>
      </p:pic>
      <p:sp>
        <p:nvSpPr>
          <p:cNvPr id="368" name="Text 307"/>
          <p:cNvSpPr/>
          <p:nvPr/>
        </p:nvSpPr>
        <p:spPr>
          <a:xfrm>
            <a:off x="16650100" y="10227370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369" name="Shape 308"/>
          <p:cNvSpPr/>
          <p:nvPr/>
        </p:nvSpPr>
        <p:spPr>
          <a:xfrm>
            <a:off x="16674761" y="10432852"/>
            <a:ext cx="3232778" cy="1876898"/>
          </a:xfrm>
          <a:prstGeom prst="rect">
            <a:avLst/>
          </a:prstGeom>
          <a:noFill/>
          <a:ln/>
        </p:spPr>
      </p:sp>
      <p:pic>
        <p:nvPicPr>
          <p:cNvPr id="370" name="Image 59" descr=" 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6674761" y="10432852"/>
            <a:ext cx="3232778" cy="1069925"/>
          </a:xfrm>
          <a:prstGeom prst="rect">
            <a:avLst/>
          </a:prstGeom>
        </p:spPr>
      </p:pic>
      <p:sp>
        <p:nvSpPr>
          <p:cNvPr id="371" name="Text 309"/>
          <p:cNvSpPr/>
          <p:nvPr/>
        </p:nvSpPr>
        <p:spPr>
          <a:xfrm>
            <a:off x="16690455" y="10473184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372" name="Shape 310"/>
          <p:cNvSpPr/>
          <p:nvPr/>
        </p:nvSpPr>
        <p:spPr>
          <a:xfrm>
            <a:off x="16715115" y="10678666"/>
            <a:ext cx="3152070" cy="783779"/>
          </a:xfrm>
          <a:prstGeom prst="rect">
            <a:avLst/>
          </a:prstGeom>
          <a:noFill/>
          <a:ln/>
        </p:spPr>
      </p:sp>
      <p:pic>
        <p:nvPicPr>
          <p:cNvPr id="373" name="Image 60" descr=" 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6715115" y="10678666"/>
            <a:ext cx="1555859" cy="783779"/>
          </a:xfrm>
          <a:prstGeom prst="rect">
            <a:avLst/>
          </a:prstGeom>
        </p:spPr>
      </p:pic>
      <p:sp>
        <p:nvSpPr>
          <p:cNvPr id="374" name="Text 311"/>
          <p:cNvSpPr/>
          <p:nvPr/>
        </p:nvSpPr>
        <p:spPr>
          <a:xfrm>
            <a:off x="16730808" y="1071899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375" name="Shape 312"/>
          <p:cNvSpPr/>
          <p:nvPr/>
        </p:nvSpPr>
        <p:spPr>
          <a:xfrm>
            <a:off x="16755468" y="10924480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376" name="Text 313"/>
          <p:cNvSpPr/>
          <p:nvPr/>
        </p:nvSpPr>
        <p:spPr>
          <a:xfrm>
            <a:off x="17322315" y="10956230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377" name="Shape 314"/>
          <p:cNvSpPr/>
          <p:nvPr/>
        </p:nvSpPr>
        <p:spPr>
          <a:xfrm>
            <a:off x="16755468" y="11193463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378" name="Text 315"/>
          <p:cNvSpPr/>
          <p:nvPr/>
        </p:nvSpPr>
        <p:spPr>
          <a:xfrm>
            <a:off x="17303263" y="11225213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pic>
        <p:nvPicPr>
          <p:cNvPr id="379" name="Image 61" descr=" 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8311325" y="10678666"/>
            <a:ext cx="1555859" cy="783779"/>
          </a:xfrm>
          <a:prstGeom prst="rect">
            <a:avLst/>
          </a:prstGeom>
        </p:spPr>
      </p:pic>
      <p:sp>
        <p:nvSpPr>
          <p:cNvPr id="380" name="Text 316"/>
          <p:cNvSpPr/>
          <p:nvPr/>
        </p:nvSpPr>
        <p:spPr>
          <a:xfrm>
            <a:off x="18327020" y="1071899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381" name="Shape 317"/>
          <p:cNvSpPr/>
          <p:nvPr/>
        </p:nvSpPr>
        <p:spPr>
          <a:xfrm>
            <a:off x="18351679" y="10924480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382" name="Text 318"/>
          <p:cNvSpPr/>
          <p:nvPr/>
        </p:nvSpPr>
        <p:spPr>
          <a:xfrm>
            <a:off x="18918526" y="10956230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383" name="Shape 319"/>
          <p:cNvSpPr/>
          <p:nvPr/>
        </p:nvSpPr>
        <p:spPr>
          <a:xfrm>
            <a:off x="18351679" y="11193463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384" name="Text 320"/>
          <p:cNvSpPr/>
          <p:nvPr/>
        </p:nvSpPr>
        <p:spPr>
          <a:xfrm>
            <a:off x="18899473" y="11225213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sp>
        <p:nvSpPr>
          <p:cNvPr id="385" name="Shape 321"/>
          <p:cNvSpPr/>
          <p:nvPr/>
        </p:nvSpPr>
        <p:spPr>
          <a:xfrm>
            <a:off x="16754347" y="11543109"/>
            <a:ext cx="3073605" cy="766624"/>
          </a:xfrm>
          <a:prstGeom prst="rect">
            <a:avLst/>
          </a:prstGeom>
          <a:noFill/>
          <a:ln/>
        </p:spPr>
      </p:sp>
      <p:sp>
        <p:nvSpPr>
          <p:cNvPr id="386" name="Shape 322"/>
          <p:cNvSpPr/>
          <p:nvPr/>
        </p:nvSpPr>
        <p:spPr>
          <a:xfrm>
            <a:off x="16754347" y="1154310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387" name="Text 323"/>
          <p:cNvSpPr/>
          <p:nvPr/>
        </p:nvSpPr>
        <p:spPr>
          <a:xfrm>
            <a:off x="17688567" y="11574859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388" name="Shape 324"/>
          <p:cNvSpPr/>
          <p:nvPr/>
        </p:nvSpPr>
        <p:spPr>
          <a:xfrm>
            <a:off x="16754347" y="11812091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389" name="Shape 325"/>
          <p:cNvSpPr/>
          <p:nvPr/>
        </p:nvSpPr>
        <p:spPr>
          <a:xfrm>
            <a:off x="16754347" y="12081073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390" name="Text 326"/>
          <p:cNvSpPr/>
          <p:nvPr/>
        </p:nvSpPr>
        <p:spPr>
          <a:xfrm>
            <a:off x="17948950" y="12112823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391" name="Shape 327"/>
          <p:cNvSpPr/>
          <p:nvPr/>
        </p:nvSpPr>
        <p:spPr>
          <a:xfrm>
            <a:off x="16634407" y="12390438"/>
            <a:ext cx="3313485" cy="228642"/>
          </a:xfrm>
          <a:prstGeom prst="rect">
            <a:avLst/>
          </a:prstGeom>
          <a:noFill/>
          <a:ln/>
        </p:spPr>
      </p:sp>
      <p:sp>
        <p:nvSpPr>
          <p:cNvPr id="392" name="Shape 328"/>
          <p:cNvSpPr/>
          <p:nvPr/>
        </p:nvSpPr>
        <p:spPr>
          <a:xfrm>
            <a:off x="16754347" y="12390438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93" name="Shape 329"/>
          <p:cNvSpPr/>
          <p:nvPr/>
        </p:nvSpPr>
        <p:spPr>
          <a:xfrm>
            <a:off x="16754347" y="12390438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94" name="Shape 330"/>
          <p:cNvSpPr/>
          <p:nvPr/>
        </p:nvSpPr>
        <p:spPr>
          <a:xfrm>
            <a:off x="16634407" y="12659420"/>
            <a:ext cx="3313485" cy="228642"/>
          </a:xfrm>
          <a:prstGeom prst="rect">
            <a:avLst/>
          </a:prstGeom>
          <a:noFill/>
          <a:ln/>
        </p:spPr>
      </p:sp>
      <p:sp>
        <p:nvSpPr>
          <p:cNvPr id="395" name="Shape 331"/>
          <p:cNvSpPr/>
          <p:nvPr/>
        </p:nvSpPr>
        <p:spPr>
          <a:xfrm>
            <a:off x="16754348" y="12659420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96" name="Shape 332"/>
          <p:cNvSpPr/>
          <p:nvPr/>
        </p:nvSpPr>
        <p:spPr>
          <a:xfrm>
            <a:off x="16754348" y="12659420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97" name="Text 333"/>
          <p:cNvSpPr/>
          <p:nvPr/>
        </p:nvSpPr>
        <p:spPr>
          <a:xfrm>
            <a:off x="17157759" y="12691170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398" name="Shape 334"/>
          <p:cNvSpPr/>
          <p:nvPr/>
        </p:nvSpPr>
        <p:spPr>
          <a:xfrm>
            <a:off x="18311327" y="12659420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99" name="Text 335"/>
          <p:cNvSpPr/>
          <p:nvPr/>
        </p:nvSpPr>
        <p:spPr>
          <a:xfrm>
            <a:off x="18714738" y="12691170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400" name="Shape 336"/>
          <p:cNvSpPr/>
          <p:nvPr/>
        </p:nvSpPr>
        <p:spPr>
          <a:xfrm>
            <a:off x="9780222" y="11811000"/>
            <a:ext cx="10072359" cy="228600"/>
          </a:xfrm>
          <a:prstGeom prst="roundRect">
            <a:avLst>
              <a:gd name="adj" fmla="val 36000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401" name="Text 337"/>
          <p:cNvSpPr/>
          <p:nvPr/>
        </p:nvSpPr>
        <p:spPr>
          <a:xfrm>
            <a:off x="14664725" y="11842750"/>
            <a:ext cx="30335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k8s</a:t>
            </a:r>
            <a:endParaRPr lang="en-US" sz="1165" dirty="0"/>
          </a:p>
        </p:txBody>
      </p:sp>
      <p:sp>
        <p:nvSpPr>
          <p:cNvPr id="402" name="Shape 338"/>
          <p:cNvSpPr/>
          <p:nvPr/>
        </p:nvSpPr>
        <p:spPr>
          <a:xfrm>
            <a:off x="9767521" y="12382500"/>
            <a:ext cx="10059657" cy="241300"/>
          </a:xfrm>
          <a:prstGeom prst="roundRect">
            <a:avLst>
              <a:gd name="adj" fmla="val 34105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403" name="Text 339"/>
          <p:cNvSpPr/>
          <p:nvPr/>
        </p:nvSpPr>
        <p:spPr>
          <a:xfrm>
            <a:off x="14404343" y="12420600"/>
            <a:ext cx="78601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Hypervisor</a:t>
            </a:r>
            <a:endParaRPr lang="en-US" sz="1165" dirty="0"/>
          </a:p>
        </p:txBody>
      </p:sp>
      <p:sp>
        <p:nvSpPr>
          <p:cNvPr id="404" name="Shape 340"/>
          <p:cNvSpPr/>
          <p:nvPr/>
        </p:nvSpPr>
        <p:spPr>
          <a:xfrm>
            <a:off x="9767521" y="8724900"/>
            <a:ext cx="10059657" cy="279400"/>
          </a:xfrm>
          <a:prstGeom prst="roundRect">
            <a:avLst>
              <a:gd name="adj" fmla="val 29455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405" name="Text 341"/>
          <p:cNvSpPr/>
          <p:nvPr/>
        </p:nvSpPr>
        <p:spPr>
          <a:xfrm>
            <a:off x="14645673" y="8782050"/>
            <a:ext cx="30335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k8s</a:t>
            </a:r>
            <a:endParaRPr lang="en-US" sz="1165" dirty="0"/>
          </a:p>
        </p:txBody>
      </p:sp>
      <p:sp>
        <p:nvSpPr>
          <p:cNvPr id="406" name="Shape 342"/>
          <p:cNvSpPr/>
          <p:nvPr/>
        </p:nvSpPr>
        <p:spPr>
          <a:xfrm>
            <a:off x="9767521" y="5727700"/>
            <a:ext cx="10059657" cy="279400"/>
          </a:xfrm>
          <a:prstGeom prst="roundRect">
            <a:avLst>
              <a:gd name="adj" fmla="val 29455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407" name="Text 343"/>
          <p:cNvSpPr/>
          <p:nvPr/>
        </p:nvSpPr>
        <p:spPr>
          <a:xfrm>
            <a:off x="14645673" y="5784850"/>
            <a:ext cx="30335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k8s</a:t>
            </a:r>
            <a:endParaRPr lang="en-US" sz="1165" dirty="0"/>
          </a:p>
        </p:txBody>
      </p:sp>
      <p:pic>
        <p:nvPicPr>
          <p:cNvPr id="408" name="Image 62" descr=" "/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8268733" y="469900"/>
            <a:ext cx="11863283" cy="2247900"/>
          </a:xfrm>
          <a:prstGeom prst="rect">
            <a:avLst/>
          </a:prstGeom>
        </p:spPr>
      </p:pic>
      <p:pic>
        <p:nvPicPr>
          <p:cNvPr id="409" name="Image 63" descr=" "/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8268733" y="3721100"/>
            <a:ext cx="11863283" cy="3048000"/>
          </a:xfrm>
          <a:prstGeom prst="rect">
            <a:avLst/>
          </a:prstGeom>
        </p:spPr>
      </p:pic>
      <p:pic>
        <p:nvPicPr>
          <p:cNvPr id="410" name="Image 64" descr=" "/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8268733" y="6769100"/>
            <a:ext cx="11863283" cy="3048000"/>
          </a:xfrm>
          <a:prstGeom prst="rect">
            <a:avLst/>
          </a:prstGeom>
        </p:spPr>
      </p:pic>
      <p:sp>
        <p:nvSpPr>
          <p:cNvPr id="411" name="Text 344"/>
          <p:cNvSpPr/>
          <p:nvPr/>
        </p:nvSpPr>
        <p:spPr>
          <a:xfrm>
            <a:off x="8455023" y="698500"/>
            <a:ext cx="757861" cy="364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k8s 3</a:t>
            </a:r>
            <a:endParaRPr lang="en-US" sz="2000" dirty="0"/>
          </a:p>
        </p:txBody>
      </p:sp>
      <p:sp>
        <p:nvSpPr>
          <p:cNvPr id="412" name="Text 345"/>
          <p:cNvSpPr/>
          <p:nvPr/>
        </p:nvSpPr>
        <p:spPr>
          <a:xfrm>
            <a:off x="8455023" y="3949700"/>
            <a:ext cx="757861" cy="364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k8s 2</a:t>
            </a:r>
            <a:endParaRPr lang="en-US" sz="2000" dirty="0"/>
          </a:p>
        </p:txBody>
      </p:sp>
      <p:sp>
        <p:nvSpPr>
          <p:cNvPr id="413" name="Text 346"/>
          <p:cNvSpPr/>
          <p:nvPr/>
        </p:nvSpPr>
        <p:spPr>
          <a:xfrm>
            <a:off x="8480427" y="6997700"/>
            <a:ext cx="694353" cy="364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k8s 1</a:t>
            </a:r>
            <a:endParaRPr lang="en-US" sz="2000" dirty="0"/>
          </a:p>
        </p:txBody>
      </p:sp>
      <p:sp>
        <p:nvSpPr>
          <p:cNvPr id="415" name="TextBox 414">
            <a:extLst>
              <a:ext uri="{FF2B5EF4-FFF2-40B4-BE49-F238E27FC236}">
                <a16:creationId xmlns:a16="http://schemas.microsoft.com/office/drawing/2014/main" id="{1EBD059A-6350-F1DC-5EAD-364B743FAFBD}"/>
              </a:ext>
            </a:extLst>
          </p:cNvPr>
          <p:cNvSpPr txBox="1"/>
          <p:nvPr/>
        </p:nvSpPr>
        <p:spPr>
          <a:xfrm>
            <a:off x="379260" y="13048734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картинок: общественное достояние </a:t>
            </a:r>
            <a:r>
              <a:rPr lang="en-US" sz="1800" dirty="0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0">
            <a:extLst>
              <a:ext uri="{FF2B5EF4-FFF2-40B4-BE49-F238E27FC236}">
                <a16:creationId xmlns:a16="http://schemas.microsoft.com/office/drawing/2014/main" id="{18972E86-9CBB-C364-2A10-35DD7FA34ECA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Работаем дальше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26924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8" name="Shape 2"/>
          <p:cNvSpPr/>
          <p:nvPr/>
        </p:nvSpPr>
        <p:spPr>
          <a:xfrm>
            <a:off x="1016127" y="26924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1" name="Shape 4"/>
          <p:cNvSpPr/>
          <p:nvPr/>
        </p:nvSpPr>
        <p:spPr>
          <a:xfrm>
            <a:off x="1016127" y="36322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2" name="Shape 5"/>
          <p:cNvSpPr/>
          <p:nvPr/>
        </p:nvSpPr>
        <p:spPr>
          <a:xfrm>
            <a:off x="1016127" y="36322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5" name="Shape 7"/>
          <p:cNvSpPr/>
          <p:nvPr/>
        </p:nvSpPr>
        <p:spPr>
          <a:xfrm>
            <a:off x="1016127" y="45720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6" name="Shape 8"/>
          <p:cNvSpPr/>
          <p:nvPr/>
        </p:nvSpPr>
        <p:spPr>
          <a:xfrm>
            <a:off x="1016127" y="45720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17" name="Image 6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4572000"/>
            <a:ext cx="457257" cy="558800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1727415" y="4572000"/>
            <a:ext cx="10466171" cy="93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Проводим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аудит</a:t>
            </a:r>
            <a:endParaRPr lang="en-US" sz="4400" dirty="0"/>
          </a:p>
        </p:txBody>
      </p:sp>
      <p:sp>
        <p:nvSpPr>
          <p:cNvPr id="19" name="Shape 10"/>
          <p:cNvSpPr/>
          <p:nvPr/>
        </p:nvSpPr>
        <p:spPr>
          <a:xfrm>
            <a:off x="1016127" y="55118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20" name="Shape 11"/>
          <p:cNvSpPr/>
          <p:nvPr/>
        </p:nvSpPr>
        <p:spPr>
          <a:xfrm>
            <a:off x="1016127" y="55118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21" name="Image 7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5511800"/>
            <a:ext cx="457257" cy="558800"/>
          </a:xfrm>
          <a:prstGeom prst="rect">
            <a:avLst/>
          </a:prstGeom>
        </p:spPr>
      </p:pic>
      <p:sp>
        <p:nvSpPr>
          <p:cNvPr id="22" name="Text 12"/>
          <p:cNvSpPr/>
          <p:nvPr/>
        </p:nvSpPr>
        <p:spPr>
          <a:xfrm>
            <a:off x="1727416" y="5511800"/>
            <a:ext cx="6816519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Пилим таски в команды</a:t>
            </a:r>
            <a:endParaRPr lang="en-US" sz="4400" dirty="0"/>
          </a:p>
        </p:txBody>
      </p:sp>
      <p:sp>
        <p:nvSpPr>
          <p:cNvPr id="23" name="Shape 13"/>
          <p:cNvSpPr/>
          <p:nvPr/>
        </p:nvSpPr>
        <p:spPr>
          <a:xfrm>
            <a:off x="1016127" y="64516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24" name="Shape 14"/>
          <p:cNvSpPr/>
          <p:nvPr/>
        </p:nvSpPr>
        <p:spPr>
          <a:xfrm>
            <a:off x="1016127" y="64516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25" name="Image 8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6451600"/>
            <a:ext cx="457257" cy="558800"/>
          </a:xfrm>
          <a:prstGeom prst="rect">
            <a:avLst/>
          </a:prstGeom>
        </p:spPr>
      </p:pic>
      <p:sp>
        <p:nvSpPr>
          <p:cNvPr id="26" name="Text 15"/>
          <p:cNvSpPr/>
          <p:nvPr/>
        </p:nvSpPr>
        <p:spPr>
          <a:xfrm>
            <a:off x="1727416" y="6451600"/>
            <a:ext cx="381894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ЖДЁМ ФИКС</a:t>
            </a:r>
            <a:endParaRPr lang="en-US" sz="4400" dirty="0"/>
          </a:p>
        </p:txBody>
      </p:sp>
      <p:sp>
        <p:nvSpPr>
          <p:cNvPr id="14" name="Text 18">
            <a:extLst>
              <a:ext uri="{FF2B5EF4-FFF2-40B4-BE49-F238E27FC236}">
                <a16:creationId xmlns:a16="http://schemas.microsoft.com/office/drawing/2014/main" id="{5F40E888-C898-E85A-AB56-6F49C4F378F0}"/>
              </a:ext>
            </a:extLst>
          </p:cNvPr>
          <p:cNvSpPr/>
          <p:nvPr/>
        </p:nvSpPr>
        <p:spPr>
          <a:xfrm>
            <a:off x="1727416" y="7391400"/>
            <a:ext cx="374273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endParaRPr lang="en-US" sz="4400" dirty="0"/>
          </a:p>
        </p:txBody>
      </p:sp>
      <p:pic>
        <p:nvPicPr>
          <p:cNvPr id="28" name="Image 10" descr=" ">
            <a:extLst>
              <a:ext uri="{FF2B5EF4-FFF2-40B4-BE49-F238E27FC236}">
                <a16:creationId xmlns:a16="http://schemas.microsoft.com/office/drawing/2014/main" id="{20A28D92-1D51-FD54-7631-3A8A059243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70134" y="2298700"/>
            <a:ext cx="7900387" cy="10655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784CB2-5DCE-B5EC-3A9F-CFA0ED4F2815}"/>
              </a:ext>
            </a:extLst>
          </p:cNvPr>
          <p:cNvSpPr txBox="1"/>
          <p:nvPr/>
        </p:nvSpPr>
        <p:spPr>
          <a:xfrm>
            <a:off x="379260" y="13068612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</a:t>
            </a:r>
            <a:r>
              <a:rPr lang="en-US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:</a:t>
            </a:r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" dirty="0">
                <a:latin typeface="MTS Text Regular" pitchFamily="34" charset="0"/>
                <a:ea typeface="MTS Text Regular" pitchFamily="34" charset="-122"/>
                <a:cs typeface="MTS Text Regular" pitchFamily="34" charset="-120"/>
                <a:hlinkClick r:id="rId12"/>
              </a:rPr>
              <a:t>https://blogs.mtdv.me/8Yd6r2mOVT</a:t>
            </a:r>
            <a:r>
              <a:rPr lang="en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095286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0">
            <a:extLst>
              <a:ext uri="{FF2B5EF4-FFF2-40B4-BE49-F238E27FC236}">
                <a16:creationId xmlns:a16="http://schemas.microsoft.com/office/drawing/2014/main" id="{09CAF0A9-25B3-95A1-CCA3-5631699956E5}"/>
              </a:ext>
            </a:extLst>
          </p:cNvPr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Развитие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0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4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3606800"/>
            <a:ext cx="8179822" cy="2235200"/>
          </a:xfrm>
          <a:prstGeom prst="rect">
            <a:avLst/>
          </a:prstGeom>
          <a:noFill/>
          <a:ln/>
        </p:spPr>
      </p:sp>
      <p:sp>
        <p:nvSpPr>
          <p:cNvPr id="8" name="Shape 2"/>
          <p:cNvSpPr/>
          <p:nvPr/>
        </p:nvSpPr>
        <p:spPr>
          <a:xfrm>
            <a:off x="1016127" y="3606800"/>
            <a:ext cx="8179822" cy="2235200"/>
          </a:xfrm>
          <a:prstGeom prst="rect">
            <a:avLst/>
          </a:prstGeom>
          <a:noFill/>
          <a:ln/>
        </p:spPr>
      </p:sp>
      <p:pic>
        <p:nvPicPr>
          <p:cNvPr id="9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3606800"/>
            <a:ext cx="457257" cy="2235200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1727416" y="3606800"/>
            <a:ext cx="11263370" cy="2421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Любой новый вектор — 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новое правило </a:t>
            </a:r>
            <a:endParaRPr lang="en-US" sz="4400" dirty="0"/>
          </a:p>
        </p:txBody>
      </p:sp>
      <p:pic>
        <p:nvPicPr>
          <p:cNvPr id="11" name="Image 5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1752" y="5072224"/>
            <a:ext cx="15495296" cy="8643775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0">
            <a:extLst>
              <a:ext uri="{FF2B5EF4-FFF2-40B4-BE49-F238E27FC236}">
                <a16:creationId xmlns:a16="http://schemas.microsoft.com/office/drawing/2014/main" id="{09CAF0A9-25B3-95A1-CCA3-5631699956E5}"/>
              </a:ext>
            </a:extLst>
          </p:cNvPr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Развитие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0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4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3606800"/>
            <a:ext cx="8179822" cy="2235200"/>
          </a:xfrm>
          <a:prstGeom prst="rect">
            <a:avLst/>
          </a:prstGeom>
          <a:noFill/>
          <a:ln/>
        </p:spPr>
      </p:sp>
      <p:sp>
        <p:nvSpPr>
          <p:cNvPr id="8" name="Shape 2"/>
          <p:cNvSpPr/>
          <p:nvPr/>
        </p:nvSpPr>
        <p:spPr>
          <a:xfrm>
            <a:off x="1016127" y="3606800"/>
            <a:ext cx="8179822" cy="2235200"/>
          </a:xfrm>
          <a:prstGeom prst="rect">
            <a:avLst/>
          </a:prstGeom>
          <a:noFill/>
          <a:ln/>
        </p:spPr>
      </p:sp>
      <p:pic>
        <p:nvPicPr>
          <p:cNvPr id="9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3606800"/>
            <a:ext cx="457257" cy="2235200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1727416" y="3606800"/>
            <a:ext cx="11263370" cy="2421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Любой новый вектор — 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новое правило </a:t>
            </a:r>
            <a:endParaRPr lang="en-US" sz="4400" dirty="0"/>
          </a:p>
        </p:txBody>
      </p:sp>
      <p:pic>
        <p:nvPicPr>
          <p:cNvPr id="13" name="Image 4" descr=" ">
            <a:extLst>
              <a:ext uri="{FF2B5EF4-FFF2-40B4-BE49-F238E27FC236}">
                <a16:creationId xmlns:a16="http://schemas.microsoft.com/office/drawing/2014/main" id="{71DDAD24-EFB7-1DE2-1A27-8EBE1DACC0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4724400"/>
            <a:ext cx="457257" cy="2235200"/>
          </a:xfrm>
          <a:prstGeom prst="rect">
            <a:avLst/>
          </a:prstGeom>
        </p:spPr>
      </p:pic>
      <p:sp>
        <p:nvSpPr>
          <p:cNvPr id="14" name="Text 3">
            <a:extLst>
              <a:ext uri="{FF2B5EF4-FFF2-40B4-BE49-F238E27FC236}">
                <a16:creationId xmlns:a16="http://schemas.microsoft.com/office/drawing/2014/main" id="{C056905F-FE9E-327A-42D2-64C55C1D5CB0}"/>
              </a:ext>
            </a:extLst>
          </p:cNvPr>
          <p:cNvSpPr/>
          <p:nvPr/>
        </p:nvSpPr>
        <p:spPr>
          <a:xfrm>
            <a:off x="1727416" y="4724400"/>
            <a:ext cx="12688886" cy="2421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Согласованные требования 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— </a:t>
            </a:r>
            <a:r>
              <a:rPr lang="ru-RU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рестрикт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режим </a:t>
            </a:r>
            <a:endParaRPr lang="en-US" sz="4400" dirty="0"/>
          </a:p>
        </p:txBody>
      </p:sp>
      <p:pic>
        <p:nvPicPr>
          <p:cNvPr id="15" name="Image 5" descr=" ">
            <a:extLst>
              <a:ext uri="{FF2B5EF4-FFF2-40B4-BE49-F238E27FC236}">
                <a16:creationId xmlns:a16="http://schemas.microsoft.com/office/drawing/2014/main" id="{37FBD4DC-3423-AF15-A51B-128AAF85F5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1752" y="5072224"/>
            <a:ext cx="15495296" cy="86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1914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0">
            <a:extLst>
              <a:ext uri="{FF2B5EF4-FFF2-40B4-BE49-F238E27FC236}">
                <a16:creationId xmlns:a16="http://schemas.microsoft.com/office/drawing/2014/main" id="{C7EAC37F-4E69-A7F8-4790-C0EABF1A5B90}"/>
              </a:ext>
            </a:extLst>
          </p:cNvPr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0" y="371227"/>
            <a:ext cx="468780" cy="351631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4" y="371227"/>
            <a:ext cx="562265" cy="351631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1016127" y="1016000"/>
            <a:ext cx="13400175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Например Kyverno</a:t>
            </a:r>
            <a:endParaRPr lang="en-US" sz="7200" dirty="0"/>
          </a:p>
        </p:txBody>
      </p:sp>
      <p:sp>
        <p:nvSpPr>
          <p:cNvPr id="7" name="Shape 1"/>
          <p:cNvSpPr/>
          <p:nvPr/>
        </p:nvSpPr>
        <p:spPr>
          <a:xfrm>
            <a:off x="1016127" y="2743200"/>
            <a:ext cx="22354794" cy="9956800"/>
          </a:xfrm>
          <a:prstGeom prst="roundRect">
            <a:avLst>
              <a:gd name="adj" fmla="val 4041"/>
            </a:avLst>
          </a:prstGeom>
          <a:noFill/>
          <a:ln w="38100">
            <a:solidFill>
              <a:srgbClr val="E2E5EB"/>
            </a:solidFill>
            <a:prstDash val="solid"/>
          </a:ln>
        </p:spPr>
      </p:sp>
      <p:pic>
        <p:nvPicPr>
          <p:cNvPr id="8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5962" y="3035300"/>
            <a:ext cx="18595124" cy="9359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EEE730-EDCB-E435-54EC-439B20D0626C}"/>
              </a:ext>
            </a:extLst>
          </p:cNvPr>
          <p:cNvSpPr txBox="1"/>
          <p:nvPr/>
        </p:nvSpPr>
        <p:spPr>
          <a:xfrm>
            <a:off x="379260" y="13068612"/>
            <a:ext cx="12195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</a:t>
            </a:r>
            <a:r>
              <a:rPr lang="en-US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:</a:t>
            </a:r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" b="1" i="0" u="none" strike="noStrike" dirty="0">
                <a:solidFill>
                  <a:srgbClr val="000000"/>
                </a:solidFill>
                <a:effectLst/>
                <a:latin typeface="YS Text"/>
                <a:hlinkClick r:id="rId11"/>
              </a:rPr>
              <a:t>nfoq.com</a:t>
            </a:r>
            <a:endParaRPr lang="en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endParaRPr lang="en" b="0" i="0" dirty="0">
              <a:effectLst/>
              <a:latin typeface="YS Text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0">
            <a:extLst>
              <a:ext uri="{FF2B5EF4-FFF2-40B4-BE49-F238E27FC236}">
                <a16:creationId xmlns:a16="http://schemas.microsoft.com/office/drawing/2014/main" id="{E87AFF21-8C00-EB72-67A7-8B79ABCE3BEB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898052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А как же оптимизация 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46"/>
            <a:ext cx="468780" cy="351644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46"/>
            <a:ext cx="562265" cy="351644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9"/>
            <a:ext cx="395599" cy="365689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2743200"/>
            <a:ext cx="7989299" cy="7137400"/>
          </a:xfrm>
          <a:prstGeom prst="rect">
            <a:avLst/>
          </a:prstGeom>
          <a:noFill/>
          <a:ln/>
        </p:spPr>
      </p:sp>
      <p:pic>
        <p:nvPicPr>
          <p:cNvPr id="8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2743200"/>
            <a:ext cx="7989299" cy="1689100"/>
          </a:xfrm>
          <a:prstGeom prst="rect">
            <a:avLst/>
          </a:prstGeom>
          <a:noFill/>
        </p:spPr>
      </p:pic>
      <p:sp>
        <p:nvSpPr>
          <p:cNvPr id="9" name="Text 2"/>
          <p:cNvSpPr/>
          <p:nvPr/>
        </p:nvSpPr>
        <p:spPr>
          <a:xfrm>
            <a:off x="1862899" y="3384550"/>
            <a:ext cx="6295754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Минимизация угроз на OS-layer</a:t>
            </a:r>
            <a:endParaRPr lang="en-US" sz="3200" dirty="0"/>
          </a:p>
        </p:txBody>
      </p:sp>
      <p:pic>
        <p:nvPicPr>
          <p:cNvPr id="10" name="Image 5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4559300"/>
            <a:ext cx="7989299" cy="1689100"/>
          </a:xfrm>
          <a:prstGeom prst="rect">
            <a:avLst/>
          </a:prstGeom>
          <a:noFill/>
        </p:spPr>
      </p:pic>
      <p:sp>
        <p:nvSpPr>
          <p:cNvPr id="11" name="Text 3"/>
          <p:cNvSpPr/>
          <p:nvPr/>
        </p:nvSpPr>
        <p:spPr>
          <a:xfrm>
            <a:off x="2777414" y="4997450"/>
            <a:ext cx="4466725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Аудит реализованных  мер безопасности</a:t>
            </a:r>
            <a:endParaRPr lang="en-US" sz="3200" dirty="0"/>
          </a:p>
        </p:txBody>
      </p:sp>
      <p:pic>
        <p:nvPicPr>
          <p:cNvPr id="12" name="Image 6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6375400"/>
            <a:ext cx="7989299" cy="1689100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2745660" y="6813550"/>
            <a:ext cx="4530233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Кастомизация  защитных механизмов</a:t>
            </a:r>
            <a:endParaRPr lang="en-US" sz="3200" dirty="0"/>
          </a:p>
        </p:txBody>
      </p:sp>
      <p:pic>
        <p:nvPicPr>
          <p:cNvPr id="14" name="Image 7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8191500"/>
            <a:ext cx="7989299" cy="1689100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5" name="Text 5"/>
          <p:cNvSpPr/>
          <p:nvPr/>
        </p:nvSpPr>
        <p:spPr>
          <a:xfrm>
            <a:off x="2129633" y="8832850"/>
            <a:ext cx="5762287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Оптимизация сбора событий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289531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0">
            <a:extLst>
              <a:ext uri="{FF2B5EF4-FFF2-40B4-BE49-F238E27FC236}">
                <a16:creationId xmlns:a16="http://schemas.microsoft.com/office/drawing/2014/main" id="{E87AFF21-8C00-EB72-67A7-8B79ABCE3BEB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898052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А как же оптимизация 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46"/>
            <a:ext cx="468780" cy="351644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46"/>
            <a:ext cx="562265" cy="351644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9"/>
            <a:ext cx="395599" cy="365689"/>
          </a:xfrm>
          <a:prstGeom prst="rect">
            <a:avLst/>
          </a:prstGeom>
        </p:spPr>
      </p:pic>
      <p:pic>
        <p:nvPicPr>
          <p:cNvPr id="17" name="Image 4" descr=" ">
            <a:extLst>
              <a:ext uri="{FF2B5EF4-FFF2-40B4-BE49-F238E27FC236}">
                <a16:creationId xmlns:a16="http://schemas.microsoft.com/office/drawing/2014/main" id="{7E406799-7324-37D4-6FC4-4CCBD40C5E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3606800"/>
            <a:ext cx="457257" cy="2235200"/>
          </a:xfrm>
          <a:prstGeom prst="rect">
            <a:avLst/>
          </a:prstGeom>
        </p:spPr>
      </p:pic>
      <p:sp>
        <p:nvSpPr>
          <p:cNvPr id="18" name="Text 3">
            <a:extLst>
              <a:ext uri="{FF2B5EF4-FFF2-40B4-BE49-F238E27FC236}">
                <a16:creationId xmlns:a16="http://schemas.microsoft.com/office/drawing/2014/main" id="{C33B7328-F58B-6A3B-6ED2-F11677B064CA}"/>
              </a:ext>
            </a:extLst>
          </p:cNvPr>
          <p:cNvSpPr/>
          <p:nvPr/>
        </p:nvSpPr>
        <p:spPr>
          <a:xfrm>
            <a:off x="1727416" y="3606800"/>
            <a:ext cx="11263370" cy="2421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А это уже задача </a:t>
            </a:r>
            <a:r>
              <a:rPr lang="ru-RU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S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OC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662075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0">
            <a:extLst>
              <a:ext uri="{FF2B5EF4-FFF2-40B4-BE49-F238E27FC236}">
                <a16:creationId xmlns:a16="http://schemas.microsoft.com/office/drawing/2014/main" id="{53F113D9-004D-A5AC-C0CA-DBA242D9CD98}"/>
              </a:ext>
            </a:extLst>
          </p:cNvPr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0" y="371227"/>
            <a:ext cx="468780" cy="351631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4" y="371227"/>
            <a:ext cx="562265" cy="351631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1016127" y="1016000"/>
            <a:ext cx="13400175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Итоговая схема</a:t>
            </a:r>
            <a:endParaRPr lang="en-US" sz="7200" dirty="0"/>
          </a:p>
        </p:txBody>
      </p:sp>
      <p:sp>
        <p:nvSpPr>
          <p:cNvPr id="7" name="Shape 1"/>
          <p:cNvSpPr/>
          <p:nvPr/>
        </p:nvSpPr>
        <p:spPr>
          <a:xfrm>
            <a:off x="1016127" y="2971800"/>
            <a:ext cx="22354794" cy="9728200"/>
          </a:xfrm>
          <a:prstGeom prst="rect">
            <a:avLst/>
          </a:prstGeom>
          <a:noFill/>
          <a:ln/>
        </p:spPr>
      </p:sp>
      <p:sp>
        <p:nvSpPr>
          <p:cNvPr id="8" name="Shape 2"/>
          <p:cNvSpPr/>
          <p:nvPr/>
        </p:nvSpPr>
        <p:spPr>
          <a:xfrm>
            <a:off x="1016127" y="2971800"/>
            <a:ext cx="10542318" cy="9728200"/>
          </a:xfrm>
          <a:prstGeom prst="roundRect">
            <a:avLst>
              <a:gd name="adj" fmla="val 2068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9" name="Text 3"/>
          <p:cNvSpPr/>
          <p:nvPr/>
        </p:nvSpPr>
        <p:spPr>
          <a:xfrm>
            <a:off x="1896770" y="3378200"/>
            <a:ext cx="8781031" cy="944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20"/>
              </a:lnSpc>
              <a:buNone/>
            </a:pPr>
            <a:r>
              <a:rPr lang="en-US" sz="5200" dirty="0" err="1">
                <a:solidFill>
                  <a:srgbClr val="FFFFFF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</a:rPr>
              <a:t>DevSecInfraAppTeam</a:t>
            </a:r>
            <a:endParaRPr lang="en-US" sz="5200" dirty="0"/>
          </a:p>
        </p:txBody>
      </p:sp>
      <p:sp>
        <p:nvSpPr>
          <p:cNvPr id="10" name="Shape 4"/>
          <p:cNvSpPr/>
          <p:nvPr/>
        </p:nvSpPr>
        <p:spPr>
          <a:xfrm>
            <a:off x="1422578" y="4610100"/>
            <a:ext cx="9729416" cy="7683500"/>
          </a:xfrm>
          <a:prstGeom prst="rect">
            <a:avLst/>
          </a:prstGeom>
          <a:noFill/>
          <a:ln/>
        </p:spPr>
      </p:sp>
      <p:sp>
        <p:nvSpPr>
          <p:cNvPr id="11" name="Shape 5"/>
          <p:cNvSpPr/>
          <p:nvPr/>
        </p:nvSpPr>
        <p:spPr>
          <a:xfrm>
            <a:off x="1422578" y="4610100"/>
            <a:ext cx="9729416" cy="1333500"/>
          </a:xfrm>
          <a:prstGeom prst="roundRect">
            <a:avLst>
              <a:gd name="adj" fmla="val 1165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2" name="Text 6"/>
          <p:cNvSpPr/>
          <p:nvPr/>
        </p:nvSpPr>
        <p:spPr>
          <a:xfrm>
            <a:off x="3139409" y="5054600"/>
            <a:ext cx="6295754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Минимизация угроз на OS-layer</a:t>
            </a:r>
            <a:endParaRPr lang="en-US" sz="3200" dirty="0"/>
          </a:p>
        </p:txBody>
      </p:sp>
      <p:sp>
        <p:nvSpPr>
          <p:cNvPr id="13" name="Shape 7"/>
          <p:cNvSpPr/>
          <p:nvPr/>
        </p:nvSpPr>
        <p:spPr>
          <a:xfrm>
            <a:off x="1422578" y="6197600"/>
            <a:ext cx="9729416" cy="1333500"/>
          </a:xfrm>
          <a:prstGeom prst="roundRect">
            <a:avLst>
              <a:gd name="adj" fmla="val 1165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4" name="Text 8"/>
          <p:cNvSpPr/>
          <p:nvPr/>
        </p:nvSpPr>
        <p:spPr>
          <a:xfrm>
            <a:off x="1729533" y="6642100"/>
            <a:ext cx="9115506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Реализация защитных механизмов в сервисах</a:t>
            </a:r>
            <a:endParaRPr lang="en-US" sz="3200" dirty="0"/>
          </a:p>
        </p:txBody>
      </p:sp>
      <p:sp>
        <p:nvSpPr>
          <p:cNvPr id="15" name="Shape 9"/>
          <p:cNvSpPr/>
          <p:nvPr/>
        </p:nvSpPr>
        <p:spPr>
          <a:xfrm>
            <a:off x="1422578" y="7785100"/>
            <a:ext cx="9729416" cy="1333500"/>
          </a:xfrm>
          <a:prstGeom prst="roundRect">
            <a:avLst>
              <a:gd name="adj" fmla="val 1165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6" name="Text 10"/>
          <p:cNvSpPr/>
          <p:nvPr/>
        </p:nvSpPr>
        <p:spPr>
          <a:xfrm>
            <a:off x="3266425" y="8229600"/>
            <a:ext cx="6041722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Оптимизация мониторинга OS</a:t>
            </a:r>
            <a:endParaRPr lang="en-US" sz="3200" dirty="0"/>
          </a:p>
        </p:txBody>
      </p:sp>
      <p:sp>
        <p:nvSpPr>
          <p:cNvPr id="17" name="Shape 11"/>
          <p:cNvSpPr/>
          <p:nvPr/>
        </p:nvSpPr>
        <p:spPr>
          <a:xfrm>
            <a:off x="1422578" y="9372600"/>
            <a:ext cx="9729416" cy="1333500"/>
          </a:xfrm>
          <a:prstGeom prst="roundRect">
            <a:avLst>
              <a:gd name="adj" fmla="val 1165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8" name="Text 12"/>
          <p:cNvSpPr/>
          <p:nvPr/>
        </p:nvSpPr>
        <p:spPr>
          <a:xfrm>
            <a:off x="3202917" y="9817100"/>
            <a:ext cx="6168738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Оптимизация мониторинга k8s</a:t>
            </a:r>
            <a:endParaRPr lang="en-US" sz="3200" dirty="0"/>
          </a:p>
        </p:txBody>
      </p:sp>
      <p:sp>
        <p:nvSpPr>
          <p:cNvPr id="19" name="Shape 13"/>
          <p:cNvSpPr/>
          <p:nvPr/>
        </p:nvSpPr>
        <p:spPr>
          <a:xfrm>
            <a:off x="1422578" y="10960100"/>
            <a:ext cx="9729416" cy="1333500"/>
          </a:xfrm>
          <a:prstGeom prst="roundRect">
            <a:avLst>
              <a:gd name="adj" fmla="val 1165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0" name="Text 14"/>
          <p:cNvSpPr/>
          <p:nvPr/>
        </p:nvSpPr>
        <p:spPr>
          <a:xfrm>
            <a:off x="1551711" y="11404600"/>
            <a:ext cx="9471150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Рестрикт режим для недопустимых событий k8s</a:t>
            </a:r>
            <a:endParaRPr lang="en-US" sz="3200" dirty="0"/>
          </a:p>
        </p:txBody>
      </p:sp>
      <p:pic>
        <p:nvPicPr>
          <p:cNvPr id="21" name="Image 4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58445" y="7708900"/>
            <a:ext cx="1270159" cy="127000"/>
          </a:xfrm>
          <a:prstGeom prst="rect">
            <a:avLst/>
          </a:prstGeom>
        </p:spPr>
      </p:pic>
      <p:sp>
        <p:nvSpPr>
          <p:cNvPr id="22" name="Shape 15"/>
          <p:cNvSpPr/>
          <p:nvPr/>
        </p:nvSpPr>
        <p:spPr>
          <a:xfrm>
            <a:off x="12828603" y="2971800"/>
            <a:ext cx="10542318" cy="9728200"/>
          </a:xfrm>
          <a:prstGeom prst="roundRect">
            <a:avLst>
              <a:gd name="adj" fmla="val 2068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23" name="Text 16"/>
          <p:cNvSpPr/>
          <p:nvPr/>
        </p:nvSpPr>
        <p:spPr>
          <a:xfrm>
            <a:off x="17278393" y="3378200"/>
            <a:ext cx="1642739" cy="944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20"/>
              </a:lnSpc>
              <a:buNone/>
            </a:pPr>
            <a:r>
              <a:rPr lang="en-US" sz="5200" dirty="0">
                <a:solidFill>
                  <a:srgbClr val="FFFFFF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SOC</a:t>
            </a:r>
            <a:endParaRPr lang="en-US" sz="5200" dirty="0"/>
          </a:p>
        </p:txBody>
      </p:sp>
      <p:sp>
        <p:nvSpPr>
          <p:cNvPr id="24" name="Shape 17"/>
          <p:cNvSpPr/>
          <p:nvPr/>
        </p:nvSpPr>
        <p:spPr>
          <a:xfrm>
            <a:off x="13235054" y="4610100"/>
            <a:ext cx="9729416" cy="7683500"/>
          </a:xfrm>
          <a:prstGeom prst="rect">
            <a:avLst/>
          </a:prstGeom>
          <a:noFill/>
          <a:ln/>
        </p:spPr>
      </p:sp>
      <p:sp>
        <p:nvSpPr>
          <p:cNvPr id="25" name="Shape 18"/>
          <p:cNvSpPr/>
          <p:nvPr/>
        </p:nvSpPr>
        <p:spPr>
          <a:xfrm>
            <a:off x="13235054" y="4610100"/>
            <a:ext cx="9729416" cy="1730375"/>
          </a:xfrm>
          <a:prstGeom prst="roundRect">
            <a:avLst>
              <a:gd name="adj" fmla="val 8983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6" name="Text 19"/>
          <p:cNvSpPr/>
          <p:nvPr/>
        </p:nvSpPr>
        <p:spPr>
          <a:xfrm>
            <a:off x="14615293" y="5253038"/>
            <a:ext cx="6968938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Нормализация и обогащение логов</a:t>
            </a:r>
            <a:endParaRPr lang="en-US" sz="3200" dirty="0"/>
          </a:p>
        </p:txBody>
      </p:sp>
      <p:sp>
        <p:nvSpPr>
          <p:cNvPr id="27" name="Shape 20"/>
          <p:cNvSpPr/>
          <p:nvPr/>
        </p:nvSpPr>
        <p:spPr>
          <a:xfrm>
            <a:off x="13235054" y="6594475"/>
            <a:ext cx="9729416" cy="1730375"/>
          </a:xfrm>
          <a:prstGeom prst="roundRect">
            <a:avLst>
              <a:gd name="adj" fmla="val 8983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8" name="Text 21"/>
          <p:cNvSpPr/>
          <p:nvPr/>
        </p:nvSpPr>
        <p:spPr>
          <a:xfrm>
            <a:off x="15993416" y="7237413"/>
            <a:ext cx="4212693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Корреляция событий</a:t>
            </a:r>
            <a:endParaRPr lang="en-US" sz="3200" dirty="0"/>
          </a:p>
        </p:txBody>
      </p:sp>
      <p:sp>
        <p:nvSpPr>
          <p:cNvPr id="29" name="Shape 22"/>
          <p:cNvSpPr/>
          <p:nvPr/>
        </p:nvSpPr>
        <p:spPr>
          <a:xfrm>
            <a:off x="13235054" y="8578850"/>
            <a:ext cx="9729416" cy="1730375"/>
          </a:xfrm>
          <a:prstGeom prst="roundRect">
            <a:avLst>
              <a:gd name="adj" fmla="val 8983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30" name="Text 23"/>
          <p:cNvSpPr/>
          <p:nvPr/>
        </p:nvSpPr>
        <p:spPr>
          <a:xfrm>
            <a:off x="15815593" y="9221788"/>
            <a:ext cx="4568338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Инцидент менеджмент</a:t>
            </a:r>
            <a:endParaRPr lang="en-US" sz="3200" dirty="0"/>
          </a:p>
        </p:txBody>
      </p:sp>
      <p:sp>
        <p:nvSpPr>
          <p:cNvPr id="31" name="Shape 24"/>
          <p:cNvSpPr/>
          <p:nvPr/>
        </p:nvSpPr>
        <p:spPr>
          <a:xfrm>
            <a:off x="13235054" y="10563225"/>
            <a:ext cx="9729416" cy="1730375"/>
          </a:xfrm>
          <a:prstGeom prst="roundRect">
            <a:avLst>
              <a:gd name="adj" fmla="val 8983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32" name="Text 25"/>
          <p:cNvSpPr/>
          <p:nvPr/>
        </p:nvSpPr>
        <p:spPr>
          <a:xfrm>
            <a:off x="15904504" y="11206162"/>
            <a:ext cx="4390515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Кастомизация правил</a:t>
            </a:r>
            <a:endParaRPr lang="en-US" sz="3200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0">
            <a:extLst>
              <a:ext uri="{FF2B5EF4-FFF2-40B4-BE49-F238E27FC236}">
                <a16:creationId xmlns:a16="http://schemas.microsoft.com/office/drawing/2014/main" id="{2BEC6879-81FA-A9A4-CE33-20039EDB0719}"/>
              </a:ext>
            </a:extLst>
          </p:cNvPr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0" y="371277"/>
            <a:ext cx="468780" cy="351631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4" y="371277"/>
            <a:ext cx="562265" cy="351631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48"/>
            <a:ext cx="395599" cy="36572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1016127" y="1016000"/>
            <a:ext cx="13400175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MWS SOC </a:t>
            </a:r>
            <a:endParaRPr lang="en-US" sz="7200" dirty="0"/>
          </a:p>
        </p:txBody>
      </p:sp>
      <p:sp>
        <p:nvSpPr>
          <p:cNvPr id="7" name="Shape 1"/>
          <p:cNvSpPr/>
          <p:nvPr/>
        </p:nvSpPr>
        <p:spPr>
          <a:xfrm>
            <a:off x="1016127" y="2603500"/>
            <a:ext cx="22354794" cy="10096500"/>
          </a:xfrm>
          <a:prstGeom prst="roundRect">
            <a:avLst>
              <a:gd name="adj" fmla="val 3985"/>
            </a:avLst>
          </a:prstGeom>
          <a:noFill/>
          <a:ln w="38100">
            <a:solidFill>
              <a:srgbClr val="E2E5EB"/>
            </a:solidFill>
            <a:prstDash val="solid"/>
          </a:ln>
        </p:spPr>
      </p:sp>
      <p:pic>
        <p:nvPicPr>
          <p:cNvPr id="8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191" y="3111500"/>
            <a:ext cx="4458257" cy="1689100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605442" y="3549650"/>
            <a:ext cx="6295754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Появление</a:t>
            </a: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 </a:t>
            </a:r>
            <a:b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</a:br>
            <a:r>
              <a:rPr lang="en-US" sz="32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нового</a:t>
            </a: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32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вектора</a:t>
            </a: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атаки</a:t>
            </a:r>
            <a:endParaRPr lang="en-US" sz="3200" dirty="0"/>
          </a:p>
        </p:txBody>
      </p:sp>
      <p:pic>
        <p:nvPicPr>
          <p:cNvPr id="10" name="Image 5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0994" y="3111500"/>
            <a:ext cx="4458257" cy="1689100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7210268" y="3549650"/>
            <a:ext cx="4339709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Разработка базовых образов</a:t>
            </a:r>
            <a:endParaRPr lang="en-US" sz="3200" dirty="0"/>
          </a:p>
        </p:txBody>
      </p:sp>
      <p:pic>
        <p:nvPicPr>
          <p:cNvPr id="12" name="Image 6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0994" y="5575300"/>
            <a:ext cx="4458257" cy="1689100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7210268" y="6013450"/>
            <a:ext cx="4339709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Имплементация матрицы защиты</a:t>
            </a:r>
            <a:endParaRPr lang="en-US" sz="3200" dirty="0"/>
          </a:p>
        </p:txBody>
      </p:sp>
      <p:pic>
        <p:nvPicPr>
          <p:cNvPr id="14" name="Image 7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0994" y="8039100"/>
            <a:ext cx="4458257" cy="168910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7210268" y="8274050"/>
            <a:ext cx="4339709" cy="13546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Кастомизация  и оптимизация мониторинга</a:t>
            </a:r>
            <a:endParaRPr lang="en-US" sz="3200" dirty="0"/>
          </a:p>
        </p:txBody>
      </p:sp>
      <p:pic>
        <p:nvPicPr>
          <p:cNvPr id="16" name="Image 8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0994" y="10502900"/>
            <a:ext cx="4458257" cy="1689100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7210268" y="10941050"/>
            <a:ext cx="4339709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Тестирование  и апробация</a:t>
            </a:r>
            <a:endParaRPr lang="en-US" sz="3200" dirty="0"/>
          </a:p>
        </p:txBody>
      </p:sp>
      <p:sp>
        <p:nvSpPr>
          <p:cNvPr id="18" name="Shape 7"/>
          <p:cNvSpPr/>
          <p:nvPr/>
        </p:nvSpPr>
        <p:spPr>
          <a:xfrm>
            <a:off x="12777797" y="6807200"/>
            <a:ext cx="4458257" cy="1689100"/>
          </a:xfrm>
          <a:prstGeom prst="roundRect">
            <a:avLst>
              <a:gd name="adj" fmla="val 11910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19" name="Text 8"/>
          <p:cNvSpPr/>
          <p:nvPr/>
        </p:nvSpPr>
        <p:spPr>
          <a:xfrm>
            <a:off x="12837071" y="7448550"/>
            <a:ext cx="4339709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MWS SOC</a:t>
            </a:r>
            <a:endParaRPr lang="en-US" sz="3200" dirty="0"/>
          </a:p>
        </p:txBody>
      </p:sp>
      <p:pic>
        <p:nvPicPr>
          <p:cNvPr id="20" name="Image 9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27106" y="4800600"/>
            <a:ext cx="293330" cy="774700"/>
          </a:xfrm>
          <a:prstGeom prst="rect">
            <a:avLst/>
          </a:prstGeom>
        </p:spPr>
      </p:pic>
      <p:pic>
        <p:nvPicPr>
          <p:cNvPr id="21" name="Image 10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27106" y="7264400"/>
            <a:ext cx="293330" cy="774700"/>
          </a:xfrm>
          <a:prstGeom prst="rect">
            <a:avLst/>
          </a:prstGeom>
        </p:spPr>
      </p:pic>
      <p:pic>
        <p:nvPicPr>
          <p:cNvPr id="22" name="Image 11" descr=" 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193524" y="7498755"/>
            <a:ext cx="584273" cy="293291"/>
          </a:xfrm>
          <a:prstGeom prst="rect">
            <a:avLst/>
          </a:prstGeom>
        </p:spPr>
      </p:pic>
      <p:pic>
        <p:nvPicPr>
          <p:cNvPr id="23" name="Image 12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27106" y="9728200"/>
            <a:ext cx="293330" cy="774700"/>
          </a:xfrm>
          <a:prstGeom prst="rect">
            <a:avLst/>
          </a:prstGeom>
        </p:spPr>
      </p:pic>
      <p:pic>
        <p:nvPicPr>
          <p:cNvPr id="24" name="Image 13" descr=" 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21565" y="4800600"/>
            <a:ext cx="3429429" cy="3982045"/>
          </a:xfrm>
          <a:prstGeom prst="rect">
            <a:avLst/>
          </a:prstGeom>
        </p:spPr>
      </p:pic>
      <p:pic>
        <p:nvPicPr>
          <p:cNvPr id="25" name="Image 14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61883" y="8997355"/>
            <a:ext cx="889111" cy="2324695"/>
          </a:xfrm>
          <a:prstGeom prst="rect">
            <a:avLst/>
          </a:prstGeom>
        </p:spPr>
      </p:pic>
      <p:pic>
        <p:nvPicPr>
          <p:cNvPr id="26" name="Image 15" descr=" 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575451" y="3917950"/>
            <a:ext cx="649827" cy="740410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0">
            <a:extLst>
              <a:ext uri="{FF2B5EF4-FFF2-40B4-BE49-F238E27FC236}">
                <a16:creationId xmlns:a16="http://schemas.microsoft.com/office/drawing/2014/main" id="{66770CC3-3538-27CE-A1B7-9DA1981B7902}"/>
              </a:ext>
            </a:extLst>
          </p:cNvPr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0" y="371277"/>
            <a:ext cx="468780" cy="351631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4" y="371277"/>
            <a:ext cx="562265" cy="351631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48"/>
            <a:ext cx="395599" cy="36572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1016127" y="1016000"/>
            <a:ext cx="13400175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MWS SOC AS A SERVICE</a:t>
            </a:r>
            <a:endParaRPr lang="en-US" sz="7200" dirty="0"/>
          </a:p>
        </p:txBody>
      </p:sp>
      <p:sp>
        <p:nvSpPr>
          <p:cNvPr id="7" name="Shape 1"/>
          <p:cNvSpPr/>
          <p:nvPr/>
        </p:nvSpPr>
        <p:spPr>
          <a:xfrm>
            <a:off x="1016127" y="2603500"/>
            <a:ext cx="22354794" cy="10096500"/>
          </a:xfrm>
          <a:prstGeom prst="roundRect">
            <a:avLst>
              <a:gd name="adj" fmla="val 3985"/>
            </a:avLst>
          </a:prstGeom>
          <a:noFill/>
          <a:ln w="38100">
            <a:solidFill>
              <a:srgbClr val="E2E5EB"/>
            </a:solidFill>
            <a:prstDash val="solid"/>
          </a:ln>
        </p:spPr>
      </p:sp>
      <p:pic>
        <p:nvPicPr>
          <p:cNvPr id="8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191" y="3111500"/>
            <a:ext cx="4458257" cy="1689100"/>
          </a:xfrm>
          <a:prstGeom prst="rect">
            <a:avLst/>
          </a:prstGeom>
        </p:spPr>
      </p:pic>
      <p:pic>
        <p:nvPicPr>
          <p:cNvPr id="9" name="Image 5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0994" y="3111500"/>
            <a:ext cx="4458257" cy="1689100"/>
          </a:xfrm>
          <a:prstGeom prst="rect">
            <a:avLst/>
          </a:prstGeom>
        </p:spPr>
      </p:pic>
      <p:pic>
        <p:nvPicPr>
          <p:cNvPr id="10" name="Image 6" descr=" 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50994" y="5575300"/>
            <a:ext cx="4458257" cy="1689100"/>
          </a:xfrm>
          <a:prstGeom prst="rect">
            <a:avLst/>
          </a:prstGeom>
        </p:spPr>
      </p:pic>
      <p:pic>
        <p:nvPicPr>
          <p:cNvPr id="11" name="Image 7" descr=" 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50994" y="8039100"/>
            <a:ext cx="4458257" cy="1689100"/>
          </a:xfrm>
          <a:prstGeom prst="rect">
            <a:avLst/>
          </a:prstGeom>
        </p:spPr>
      </p:pic>
      <p:pic>
        <p:nvPicPr>
          <p:cNvPr id="12" name="Image 8" descr=" 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50994" y="10502900"/>
            <a:ext cx="4458257" cy="1689100"/>
          </a:xfrm>
          <a:prstGeom prst="rect">
            <a:avLst/>
          </a:prstGeom>
        </p:spPr>
      </p:pic>
      <p:pic>
        <p:nvPicPr>
          <p:cNvPr id="13" name="Image 9" descr=" 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777797" y="6807200"/>
            <a:ext cx="4458257" cy="1689100"/>
          </a:xfrm>
          <a:prstGeom prst="rect">
            <a:avLst/>
          </a:prstGeom>
        </p:spPr>
      </p:pic>
      <p:sp>
        <p:nvSpPr>
          <p:cNvPr id="14" name="Shape 2"/>
          <p:cNvSpPr/>
          <p:nvPr/>
        </p:nvSpPr>
        <p:spPr>
          <a:xfrm>
            <a:off x="18404600" y="6807200"/>
            <a:ext cx="4458257" cy="1689100"/>
          </a:xfrm>
          <a:prstGeom prst="roundRect">
            <a:avLst>
              <a:gd name="adj" fmla="val 11910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15" name="Text 3"/>
          <p:cNvSpPr/>
          <p:nvPr/>
        </p:nvSpPr>
        <p:spPr>
          <a:xfrm>
            <a:off x="18463874" y="7245350"/>
            <a:ext cx="4339709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MWS SOC  AS A SERVICE</a:t>
            </a:r>
            <a:endParaRPr lang="en-US" sz="3200" dirty="0"/>
          </a:p>
        </p:txBody>
      </p:sp>
      <p:pic>
        <p:nvPicPr>
          <p:cNvPr id="16" name="Image 10" descr=" 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63773" y="4800600"/>
            <a:ext cx="219998" cy="774700"/>
          </a:xfrm>
          <a:prstGeom prst="rect">
            <a:avLst/>
          </a:prstGeom>
        </p:spPr>
      </p:pic>
      <p:pic>
        <p:nvPicPr>
          <p:cNvPr id="17" name="Image 11" descr=" 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63773" y="7264400"/>
            <a:ext cx="219998" cy="774700"/>
          </a:xfrm>
          <a:prstGeom prst="rect">
            <a:avLst/>
          </a:prstGeom>
        </p:spPr>
      </p:pic>
      <p:pic>
        <p:nvPicPr>
          <p:cNvPr id="18" name="Image 12" descr=" 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193524" y="7535366"/>
            <a:ext cx="584273" cy="220067"/>
          </a:xfrm>
          <a:prstGeom prst="rect">
            <a:avLst/>
          </a:prstGeom>
        </p:spPr>
      </p:pic>
      <p:pic>
        <p:nvPicPr>
          <p:cNvPr id="19" name="Image 13" descr=" 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7236054" y="7535366"/>
            <a:ext cx="1168546" cy="220067"/>
          </a:xfrm>
          <a:prstGeom prst="rect">
            <a:avLst/>
          </a:prstGeom>
        </p:spPr>
      </p:pic>
      <p:pic>
        <p:nvPicPr>
          <p:cNvPr id="20" name="Image 14" descr=" 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63773" y="9728200"/>
            <a:ext cx="219998" cy="774700"/>
          </a:xfrm>
          <a:prstGeom prst="rect">
            <a:avLst/>
          </a:prstGeom>
        </p:spPr>
      </p:pic>
      <p:pic>
        <p:nvPicPr>
          <p:cNvPr id="21" name="Image 15" descr=" 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727916" y="4800600"/>
            <a:ext cx="3423078" cy="3945334"/>
          </a:xfrm>
          <a:prstGeom prst="rect">
            <a:avLst/>
          </a:prstGeom>
        </p:spPr>
      </p:pic>
      <p:pic>
        <p:nvPicPr>
          <p:cNvPr id="22" name="Image 16" descr=" 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268233" y="9033966"/>
            <a:ext cx="882760" cy="2281734"/>
          </a:xfrm>
          <a:prstGeom prst="rect">
            <a:avLst/>
          </a:prstGeom>
        </p:spPr>
      </p:pic>
      <p:pic>
        <p:nvPicPr>
          <p:cNvPr id="23" name="Image 17" descr=" 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1581803" y="3924300"/>
            <a:ext cx="637125" cy="739140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0">
            <a:extLst>
              <a:ext uri="{FF2B5EF4-FFF2-40B4-BE49-F238E27FC236}">
                <a16:creationId xmlns:a16="http://schemas.microsoft.com/office/drawing/2014/main" id="{F27EFD90-44C5-603B-7C11-05F9E345834C}"/>
              </a:ext>
            </a:extLst>
          </p:cNvPr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0" y="371277"/>
            <a:ext cx="468780" cy="351631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4" y="371277"/>
            <a:ext cx="562265" cy="351631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48"/>
            <a:ext cx="395599" cy="36572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1016127" y="1016000"/>
            <a:ext cx="13400175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Что в итоге</a:t>
            </a:r>
            <a:endParaRPr lang="en-US" sz="7200" dirty="0"/>
          </a:p>
        </p:txBody>
      </p:sp>
      <p:pic>
        <p:nvPicPr>
          <p:cNvPr id="7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2692400"/>
            <a:ext cx="22354794" cy="9944100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2476810" y="3433233"/>
            <a:ext cx="20470725" cy="1659467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685800" lvl="1" indent="-342900" algn="l">
              <a:lnSpc>
                <a:spcPts val="5280"/>
              </a:lnSpc>
              <a:spcAft>
                <a:spcPts val="1500"/>
              </a:spcAft>
              <a:buSzPct val="100000"/>
              <a:buFont typeface="+mj-lt"/>
              <a:buAutoNum type="arabicPeriod"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Минимизирована поверхность атаки</a:t>
            </a:r>
            <a:endParaRPr lang="en-US" sz="4400" dirty="0"/>
          </a:p>
          <a:p>
            <a:pPr marL="685800" lvl="1" indent="-342900" algn="l">
              <a:lnSpc>
                <a:spcPts val="5280"/>
              </a:lnSpc>
              <a:spcAft>
                <a:spcPts val="1500"/>
              </a:spcAft>
              <a:buSzPct val="100000"/>
              <a:buFont typeface="+mj-lt"/>
              <a:buAutoNum type="arabicPeriod"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Оптимизированы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л</a:t>
            </a:r>
            <a:r>
              <a:rPr lang="ru-RU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огирования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событий</a:t>
            </a:r>
            <a:endParaRPr lang="en-US" sz="4400" dirty="0"/>
          </a:p>
        </p:txBody>
      </p:sp>
      <p:sp>
        <p:nvSpPr>
          <p:cNvPr id="9" name="Text 2"/>
          <p:cNvSpPr/>
          <p:nvPr/>
        </p:nvSpPr>
        <p:spPr>
          <a:xfrm>
            <a:off x="1168546" y="5922433"/>
            <a:ext cx="1113506" cy="859367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ts val="5280"/>
              </a:lnSpc>
              <a:spcAft>
                <a:spcPts val="1000"/>
              </a:spcAft>
              <a:buNone/>
            </a:pPr>
            <a:r>
              <a:rPr lang="en-US" sz="44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02</a:t>
            </a:r>
            <a:endParaRPr lang="en-US" sz="4400" dirty="0"/>
          </a:p>
        </p:txBody>
      </p:sp>
      <p:sp>
        <p:nvSpPr>
          <p:cNvPr id="10" name="Shape 3"/>
          <p:cNvSpPr/>
          <p:nvPr/>
        </p:nvSpPr>
        <p:spPr>
          <a:xfrm>
            <a:off x="2476810" y="6108700"/>
            <a:ext cx="20284435" cy="4000500"/>
          </a:xfrm>
          <a:prstGeom prst="rect">
            <a:avLst/>
          </a:prstGeom>
          <a:noFill/>
          <a:ln/>
        </p:spPr>
      </p:sp>
      <p:sp>
        <p:nvSpPr>
          <p:cNvPr id="11" name="Text 4"/>
          <p:cNvSpPr/>
          <p:nvPr/>
        </p:nvSpPr>
        <p:spPr>
          <a:xfrm>
            <a:off x="2476810" y="5922433"/>
            <a:ext cx="20470725" cy="859367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ts val="5280"/>
              </a:lnSpc>
              <a:spcAft>
                <a:spcPts val="1000"/>
              </a:spcAft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Разработана матрица защиты облака</a:t>
            </a:r>
            <a:endParaRPr lang="en-US" sz="4400" dirty="0"/>
          </a:p>
        </p:txBody>
      </p:sp>
      <p:sp>
        <p:nvSpPr>
          <p:cNvPr id="12" name="Text 5"/>
          <p:cNvSpPr/>
          <p:nvPr/>
        </p:nvSpPr>
        <p:spPr>
          <a:xfrm>
            <a:off x="2476810" y="6849533"/>
            <a:ext cx="20470725" cy="3259667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685800" lvl="1" indent="-342900" algn="l">
              <a:lnSpc>
                <a:spcPts val="5280"/>
              </a:lnSpc>
              <a:spcAft>
                <a:spcPts val="1500"/>
              </a:spcAft>
              <a:buSzPct val="100000"/>
              <a:buFont typeface="+mj-lt"/>
              <a:buAutoNum type="arabicPeriod"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Проведен аудит защитных мер</a:t>
            </a:r>
            <a:endParaRPr lang="en-US" sz="4400" dirty="0"/>
          </a:p>
          <a:p>
            <a:pPr marL="685800" lvl="1" indent="-342900" algn="l">
              <a:lnSpc>
                <a:spcPts val="5280"/>
              </a:lnSpc>
              <a:spcAft>
                <a:spcPts val="1500"/>
              </a:spcAft>
              <a:buSzPct val="100000"/>
              <a:buFont typeface="+mj-lt"/>
              <a:buAutoNum type="arabicPeriod"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Запланированы доработки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сервисов</a:t>
            </a:r>
            <a:endParaRPr lang="en-US" sz="4400" dirty="0"/>
          </a:p>
          <a:p>
            <a:pPr marL="685800" lvl="1" indent="-342900" algn="l">
              <a:lnSpc>
                <a:spcPts val="5280"/>
              </a:lnSpc>
              <a:spcAft>
                <a:spcPts val="1500"/>
              </a:spcAft>
              <a:buSzPct val="100000"/>
              <a:buFont typeface="+mj-lt"/>
              <a:buAutoNum type="arabicPeriod"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Реализованы детекты для событий k8s для всех кластеров</a:t>
            </a:r>
            <a:endParaRPr lang="en-US" sz="4400" dirty="0"/>
          </a:p>
          <a:p>
            <a:pPr marL="685800" lvl="1" indent="-342900" algn="l">
              <a:lnSpc>
                <a:spcPts val="5280"/>
              </a:lnSpc>
              <a:spcAft>
                <a:spcPts val="1500"/>
              </a:spcAft>
              <a:buSzPct val="100000"/>
              <a:buFont typeface="+mj-lt"/>
              <a:buAutoNum type="arabicPeriod"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Введены запрещающие политики для недопустимых событий</a:t>
            </a:r>
            <a:endParaRPr lang="en-US" sz="4400" dirty="0"/>
          </a:p>
        </p:txBody>
      </p:sp>
      <p:sp>
        <p:nvSpPr>
          <p:cNvPr id="13" name="Text 6"/>
          <p:cNvSpPr/>
          <p:nvPr/>
        </p:nvSpPr>
        <p:spPr>
          <a:xfrm>
            <a:off x="1168546" y="10938933"/>
            <a:ext cx="1113506" cy="859367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ts val="5280"/>
              </a:lnSpc>
              <a:spcAft>
                <a:spcPts val="1000"/>
              </a:spcAft>
              <a:buNone/>
            </a:pPr>
            <a:r>
              <a:rPr lang="en-US" sz="44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03</a:t>
            </a:r>
            <a:endParaRPr lang="en-US" sz="4400" dirty="0"/>
          </a:p>
        </p:txBody>
      </p:sp>
      <p:sp>
        <p:nvSpPr>
          <p:cNvPr id="14" name="Shape 7"/>
          <p:cNvSpPr/>
          <p:nvPr/>
        </p:nvSpPr>
        <p:spPr>
          <a:xfrm>
            <a:off x="2476810" y="11125200"/>
            <a:ext cx="20284435" cy="673100"/>
          </a:xfrm>
          <a:prstGeom prst="rect">
            <a:avLst/>
          </a:prstGeom>
          <a:noFill/>
          <a:ln/>
        </p:spPr>
      </p:sp>
      <p:sp>
        <p:nvSpPr>
          <p:cNvPr id="15" name="Text 8"/>
          <p:cNvSpPr/>
          <p:nvPr/>
        </p:nvSpPr>
        <p:spPr>
          <a:xfrm>
            <a:off x="2476810" y="10938933"/>
            <a:ext cx="20470725" cy="859367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ts val="5280"/>
              </a:lnSpc>
              <a:spcAft>
                <a:spcPts val="1000"/>
              </a:spcAft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Разгружен СОК от “бесполезных” событий</a:t>
            </a:r>
            <a:endParaRPr lang="en-US" sz="4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0">
            <a:extLst>
              <a:ext uri="{FF2B5EF4-FFF2-40B4-BE49-F238E27FC236}">
                <a16:creationId xmlns:a16="http://schemas.microsoft.com/office/drawing/2014/main" id="{82AF285B-F350-63D9-BE75-7DB4AD2767BF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6147568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Облако это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2971800"/>
            <a:ext cx="6579422" cy="9728200"/>
          </a:xfrm>
          <a:prstGeom prst="roundRect">
            <a:avLst>
              <a:gd name="adj" fmla="val 3058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8" name="Text 2"/>
          <p:cNvSpPr/>
          <p:nvPr/>
        </p:nvSpPr>
        <p:spPr>
          <a:xfrm>
            <a:off x="3503521" y="3378200"/>
            <a:ext cx="1604634" cy="944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20"/>
              </a:lnSpc>
              <a:buNone/>
            </a:pPr>
            <a:r>
              <a:rPr lang="en-US" sz="5200" dirty="0">
                <a:solidFill>
                  <a:srgbClr val="FFFFFF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laaS</a:t>
            </a:r>
            <a:endParaRPr lang="en-US" sz="5200" dirty="0"/>
          </a:p>
        </p:txBody>
      </p:sp>
      <p:sp>
        <p:nvSpPr>
          <p:cNvPr id="9" name="Shape 3"/>
          <p:cNvSpPr/>
          <p:nvPr/>
        </p:nvSpPr>
        <p:spPr>
          <a:xfrm>
            <a:off x="1422578" y="4864100"/>
            <a:ext cx="5766521" cy="7429500"/>
          </a:xfrm>
          <a:prstGeom prst="rect">
            <a:avLst/>
          </a:prstGeom>
          <a:noFill/>
          <a:ln/>
        </p:spPr>
      </p:sp>
      <p:sp>
        <p:nvSpPr>
          <p:cNvPr id="10" name="Shape 4"/>
          <p:cNvSpPr/>
          <p:nvPr/>
        </p:nvSpPr>
        <p:spPr>
          <a:xfrm>
            <a:off x="1422578" y="48641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1" name="Text 5"/>
          <p:cNvSpPr/>
          <p:nvPr/>
        </p:nvSpPr>
        <p:spPr>
          <a:xfrm>
            <a:off x="3025095" y="5283200"/>
            <a:ext cx="2561487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Приложения</a:t>
            </a:r>
            <a:endParaRPr lang="en-US" sz="3200" dirty="0"/>
          </a:p>
        </p:txBody>
      </p:sp>
      <p:sp>
        <p:nvSpPr>
          <p:cNvPr id="12" name="Shape 6"/>
          <p:cNvSpPr/>
          <p:nvPr/>
        </p:nvSpPr>
        <p:spPr>
          <a:xfrm>
            <a:off x="1422578" y="64008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3" name="Text 7"/>
          <p:cNvSpPr/>
          <p:nvPr/>
        </p:nvSpPr>
        <p:spPr>
          <a:xfrm>
            <a:off x="1907355" y="6819900"/>
            <a:ext cx="4796966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Система управления БД</a:t>
            </a:r>
            <a:endParaRPr lang="en-US" sz="3200" dirty="0"/>
          </a:p>
        </p:txBody>
      </p:sp>
      <p:sp>
        <p:nvSpPr>
          <p:cNvPr id="14" name="Shape 8"/>
          <p:cNvSpPr/>
          <p:nvPr/>
        </p:nvSpPr>
        <p:spPr>
          <a:xfrm>
            <a:off x="1422578" y="79375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15" name="Text 9"/>
          <p:cNvSpPr/>
          <p:nvPr/>
        </p:nvSpPr>
        <p:spPr>
          <a:xfrm>
            <a:off x="2758361" y="8356600"/>
            <a:ext cx="3094953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Виртуализация</a:t>
            </a:r>
            <a:endParaRPr lang="en-US" sz="3200" dirty="0"/>
          </a:p>
        </p:txBody>
      </p:sp>
      <p:sp>
        <p:nvSpPr>
          <p:cNvPr id="16" name="Shape 10"/>
          <p:cNvSpPr/>
          <p:nvPr/>
        </p:nvSpPr>
        <p:spPr>
          <a:xfrm>
            <a:off x="1422578" y="94742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17" name="Text 11"/>
          <p:cNvSpPr/>
          <p:nvPr/>
        </p:nvSpPr>
        <p:spPr>
          <a:xfrm>
            <a:off x="3774488" y="9893300"/>
            <a:ext cx="10626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Сети</a:t>
            </a:r>
            <a:endParaRPr lang="en-US" sz="3200" dirty="0"/>
          </a:p>
        </p:txBody>
      </p:sp>
      <p:sp>
        <p:nvSpPr>
          <p:cNvPr id="18" name="Shape 12"/>
          <p:cNvSpPr/>
          <p:nvPr/>
        </p:nvSpPr>
        <p:spPr>
          <a:xfrm>
            <a:off x="1422578" y="110109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19" name="Text 13"/>
          <p:cNvSpPr/>
          <p:nvPr/>
        </p:nvSpPr>
        <p:spPr>
          <a:xfrm>
            <a:off x="3374388" y="11430000"/>
            <a:ext cx="18628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Серверы</a:t>
            </a:r>
            <a:endParaRPr lang="en-US" sz="3200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0">
            <a:extLst>
              <a:ext uri="{FF2B5EF4-FFF2-40B4-BE49-F238E27FC236}">
                <a16:creationId xmlns:a16="http://schemas.microsoft.com/office/drawing/2014/main" id="{F27EFD90-44C5-603B-7C11-05F9E345834C}"/>
              </a:ext>
            </a:extLst>
          </p:cNvPr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0" y="371277"/>
            <a:ext cx="468780" cy="351631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4" y="371277"/>
            <a:ext cx="562265" cy="351631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48"/>
            <a:ext cx="395599" cy="36572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1016127" y="1016000"/>
            <a:ext cx="13400175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В</a:t>
            </a:r>
            <a: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сем спасибо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!</a:t>
            </a:r>
            <a:endParaRPr lang="en-US" sz="7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10EEC9-8BF9-347E-A09D-B87BBA63B6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4611" y="3251200"/>
            <a:ext cx="7772400" cy="91794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B6873-E053-512C-470E-E9155168E3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80658" y="3251200"/>
            <a:ext cx="7772400" cy="917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94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0">
            <a:extLst>
              <a:ext uri="{FF2B5EF4-FFF2-40B4-BE49-F238E27FC236}">
                <a16:creationId xmlns:a16="http://schemas.microsoft.com/office/drawing/2014/main" id="{1A500D05-D29E-B7CE-527E-4CEE3218981B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6147568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Облако это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23569913" y="12848167"/>
            <a:ext cx="410685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500" dirty="0">
                <a:solidFill>
                  <a:srgbClr val="A1A4A8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13</a:t>
            </a:r>
            <a:endParaRPr lang="en-US" sz="2500" dirty="0"/>
          </a:p>
        </p:txBody>
      </p:sp>
      <p:sp>
        <p:nvSpPr>
          <p:cNvPr id="8" name="Shape 2"/>
          <p:cNvSpPr/>
          <p:nvPr/>
        </p:nvSpPr>
        <p:spPr>
          <a:xfrm>
            <a:off x="1016127" y="2971800"/>
            <a:ext cx="6579422" cy="9728200"/>
          </a:xfrm>
          <a:prstGeom prst="roundRect">
            <a:avLst>
              <a:gd name="adj" fmla="val 3058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9" name="Text 3"/>
          <p:cNvSpPr/>
          <p:nvPr/>
        </p:nvSpPr>
        <p:spPr>
          <a:xfrm>
            <a:off x="3503521" y="3378200"/>
            <a:ext cx="1604634" cy="944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20"/>
              </a:lnSpc>
              <a:buNone/>
            </a:pPr>
            <a:r>
              <a:rPr lang="en-US" sz="5200" dirty="0">
                <a:solidFill>
                  <a:srgbClr val="FFFFFF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laaS</a:t>
            </a:r>
            <a:endParaRPr lang="en-US" sz="5200" dirty="0"/>
          </a:p>
        </p:txBody>
      </p:sp>
      <p:sp>
        <p:nvSpPr>
          <p:cNvPr id="10" name="Shape 4"/>
          <p:cNvSpPr/>
          <p:nvPr/>
        </p:nvSpPr>
        <p:spPr>
          <a:xfrm>
            <a:off x="1422578" y="4864100"/>
            <a:ext cx="5766521" cy="7429500"/>
          </a:xfrm>
          <a:prstGeom prst="rect">
            <a:avLst/>
          </a:prstGeom>
          <a:noFill/>
          <a:ln/>
        </p:spPr>
      </p:sp>
      <p:sp>
        <p:nvSpPr>
          <p:cNvPr id="11" name="Shape 5"/>
          <p:cNvSpPr/>
          <p:nvPr/>
        </p:nvSpPr>
        <p:spPr>
          <a:xfrm>
            <a:off x="1422578" y="48641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2" name="Text 6"/>
          <p:cNvSpPr/>
          <p:nvPr/>
        </p:nvSpPr>
        <p:spPr>
          <a:xfrm>
            <a:off x="3025095" y="5283200"/>
            <a:ext cx="2561487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Приложения</a:t>
            </a:r>
            <a:endParaRPr lang="en-US" sz="3200" dirty="0"/>
          </a:p>
        </p:txBody>
      </p:sp>
      <p:sp>
        <p:nvSpPr>
          <p:cNvPr id="13" name="Shape 7"/>
          <p:cNvSpPr/>
          <p:nvPr/>
        </p:nvSpPr>
        <p:spPr>
          <a:xfrm>
            <a:off x="1422578" y="64008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4" name="Text 8"/>
          <p:cNvSpPr/>
          <p:nvPr/>
        </p:nvSpPr>
        <p:spPr>
          <a:xfrm>
            <a:off x="1907355" y="6819900"/>
            <a:ext cx="4796966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Система управления БД</a:t>
            </a:r>
            <a:endParaRPr lang="en-US" sz="3200" dirty="0"/>
          </a:p>
        </p:txBody>
      </p:sp>
      <p:sp>
        <p:nvSpPr>
          <p:cNvPr id="15" name="Shape 9"/>
          <p:cNvSpPr/>
          <p:nvPr/>
        </p:nvSpPr>
        <p:spPr>
          <a:xfrm>
            <a:off x="1422578" y="79375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16" name="Text 10"/>
          <p:cNvSpPr/>
          <p:nvPr/>
        </p:nvSpPr>
        <p:spPr>
          <a:xfrm>
            <a:off x="2758361" y="8356600"/>
            <a:ext cx="3094953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Виртуализация</a:t>
            </a:r>
            <a:endParaRPr lang="en-US" sz="3200" dirty="0"/>
          </a:p>
        </p:txBody>
      </p:sp>
      <p:sp>
        <p:nvSpPr>
          <p:cNvPr id="17" name="Shape 11"/>
          <p:cNvSpPr/>
          <p:nvPr/>
        </p:nvSpPr>
        <p:spPr>
          <a:xfrm>
            <a:off x="1422578" y="94742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18" name="Text 12"/>
          <p:cNvSpPr/>
          <p:nvPr/>
        </p:nvSpPr>
        <p:spPr>
          <a:xfrm>
            <a:off x="3774488" y="9893300"/>
            <a:ext cx="10626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Сети</a:t>
            </a:r>
            <a:endParaRPr lang="en-US" sz="3200" dirty="0"/>
          </a:p>
        </p:txBody>
      </p:sp>
      <p:sp>
        <p:nvSpPr>
          <p:cNvPr id="19" name="Shape 13"/>
          <p:cNvSpPr/>
          <p:nvPr/>
        </p:nvSpPr>
        <p:spPr>
          <a:xfrm>
            <a:off x="1422578" y="110109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20" name="Text 14"/>
          <p:cNvSpPr/>
          <p:nvPr/>
        </p:nvSpPr>
        <p:spPr>
          <a:xfrm>
            <a:off x="3374388" y="11430000"/>
            <a:ext cx="18628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Серверы</a:t>
            </a:r>
            <a:endParaRPr lang="en-US" sz="3200" dirty="0"/>
          </a:p>
        </p:txBody>
      </p:sp>
      <p:sp>
        <p:nvSpPr>
          <p:cNvPr id="21" name="Shape 15"/>
          <p:cNvSpPr/>
          <p:nvPr/>
        </p:nvSpPr>
        <p:spPr>
          <a:xfrm>
            <a:off x="8129016" y="2971800"/>
            <a:ext cx="6579422" cy="9728200"/>
          </a:xfrm>
          <a:prstGeom prst="roundRect">
            <a:avLst>
              <a:gd name="adj" fmla="val 3058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22" name="Text 16"/>
          <p:cNvSpPr/>
          <p:nvPr/>
        </p:nvSpPr>
        <p:spPr>
          <a:xfrm>
            <a:off x="10483044" y="3378200"/>
            <a:ext cx="1871367" cy="944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20"/>
              </a:lnSpc>
              <a:buNone/>
            </a:pPr>
            <a:r>
              <a:rPr lang="en-US" sz="5200" dirty="0">
                <a:solidFill>
                  <a:srgbClr val="FFFFFF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PaaS</a:t>
            </a:r>
            <a:endParaRPr lang="en-US" sz="5200" dirty="0"/>
          </a:p>
        </p:txBody>
      </p:sp>
      <p:sp>
        <p:nvSpPr>
          <p:cNvPr id="23" name="Shape 17"/>
          <p:cNvSpPr/>
          <p:nvPr/>
        </p:nvSpPr>
        <p:spPr>
          <a:xfrm>
            <a:off x="8535467" y="4864100"/>
            <a:ext cx="5766521" cy="7429500"/>
          </a:xfrm>
          <a:prstGeom prst="rect">
            <a:avLst/>
          </a:prstGeom>
          <a:noFill/>
          <a:ln/>
        </p:spPr>
      </p:sp>
      <p:sp>
        <p:nvSpPr>
          <p:cNvPr id="24" name="Shape 18"/>
          <p:cNvSpPr/>
          <p:nvPr/>
        </p:nvSpPr>
        <p:spPr>
          <a:xfrm>
            <a:off x="8535467" y="48641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5" name="Text 19"/>
          <p:cNvSpPr/>
          <p:nvPr/>
        </p:nvSpPr>
        <p:spPr>
          <a:xfrm>
            <a:off x="10137984" y="5283200"/>
            <a:ext cx="2561487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Приложения</a:t>
            </a:r>
            <a:endParaRPr lang="en-US" sz="3200" dirty="0"/>
          </a:p>
        </p:txBody>
      </p:sp>
      <p:sp>
        <p:nvSpPr>
          <p:cNvPr id="27" name="Text 21"/>
          <p:cNvSpPr/>
          <p:nvPr/>
        </p:nvSpPr>
        <p:spPr>
          <a:xfrm>
            <a:off x="9020244" y="6819900"/>
            <a:ext cx="4796966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Система управления БД</a:t>
            </a:r>
            <a:endParaRPr lang="en-US" sz="3200" dirty="0"/>
          </a:p>
        </p:txBody>
      </p:sp>
      <p:sp>
        <p:nvSpPr>
          <p:cNvPr id="28" name="Shape 22"/>
          <p:cNvSpPr/>
          <p:nvPr/>
        </p:nvSpPr>
        <p:spPr>
          <a:xfrm>
            <a:off x="8535467" y="79375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29" name="Text 23"/>
          <p:cNvSpPr/>
          <p:nvPr/>
        </p:nvSpPr>
        <p:spPr>
          <a:xfrm>
            <a:off x="9871250" y="8356600"/>
            <a:ext cx="3094953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Виртуализация</a:t>
            </a:r>
            <a:endParaRPr lang="en-US" sz="3200" dirty="0"/>
          </a:p>
        </p:txBody>
      </p:sp>
      <p:sp>
        <p:nvSpPr>
          <p:cNvPr id="30" name="Shape 24"/>
          <p:cNvSpPr/>
          <p:nvPr/>
        </p:nvSpPr>
        <p:spPr>
          <a:xfrm>
            <a:off x="8535467" y="94742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1" name="Text 25"/>
          <p:cNvSpPr/>
          <p:nvPr/>
        </p:nvSpPr>
        <p:spPr>
          <a:xfrm>
            <a:off x="10887377" y="9893300"/>
            <a:ext cx="10626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Сети</a:t>
            </a:r>
            <a:endParaRPr lang="en-US" sz="3200" dirty="0"/>
          </a:p>
        </p:txBody>
      </p:sp>
      <p:sp>
        <p:nvSpPr>
          <p:cNvPr id="32" name="Shape 26"/>
          <p:cNvSpPr/>
          <p:nvPr/>
        </p:nvSpPr>
        <p:spPr>
          <a:xfrm>
            <a:off x="8535467" y="110109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4" name="Shape 22">
            <a:extLst>
              <a:ext uri="{FF2B5EF4-FFF2-40B4-BE49-F238E27FC236}">
                <a16:creationId xmlns:a16="http://schemas.microsoft.com/office/drawing/2014/main" id="{DBD19E11-6E3B-D3D8-1618-01A2E728464F}"/>
              </a:ext>
            </a:extLst>
          </p:cNvPr>
          <p:cNvSpPr/>
          <p:nvPr/>
        </p:nvSpPr>
        <p:spPr>
          <a:xfrm>
            <a:off x="8535465" y="64008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33" name="Text 27"/>
          <p:cNvSpPr/>
          <p:nvPr/>
        </p:nvSpPr>
        <p:spPr>
          <a:xfrm>
            <a:off x="10487277" y="11430000"/>
            <a:ext cx="18628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Серверы</a:t>
            </a:r>
            <a:endParaRPr lang="en-US" sz="3200" dirty="0"/>
          </a:p>
        </p:txBody>
      </p:sp>
      <p:sp>
        <p:nvSpPr>
          <p:cNvPr id="35" name="Text 8">
            <a:extLst>
              <a:ext uri="{FF2B5EF4-FFF2-40B4-BE49-F238E27FC236}">
                <a16:creationId xmlns:a16="http://schemas.microsoft.com/office/drawing/2014/main" id="{426B9A68-A011-737A-C05A-136B980997D6}"/>
              </a:ext>
            </a:extLst>
          </p:cNvPr>
          <p:cNvSpPr/>
          <p:nvPr/>
        </p:nvSpPr>
        <p:spPr>
          <a:xfrm>
            <a:off x="9020242" y="6830483"/>
            <a:ext cx="4796966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chemeClr val="bg1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Система управления БД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0">
            <a:extLst>
              <a:ext uri="{FF2B5EF4-FFF2-40B4-BE49-F238E27FC236}">
                <a16:creationId xmlns:a16="http://schemas.microsoft.com/office/drawing/2014/main" id="{F9B4B6D4-DDB7-24D2-16BD-610CC883AA49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6147568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Облако это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2971800"/>
            <a:ext cx="6579422" cy="9728200"/>
          </a:xfrm>
          <a:prstGeom prst="roundRect">
            <a:avLst>
              <a:gd name="adj" fmla="val 3058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8" name="Text 2"/>
          <p:cNvSpPr/>
          <p:nvPr/>
        </p:nvSpPr>
        <p:spPr>
          <a:xfrm>
            <a:off x="3503521" y="3378200"/>
            <a:ext cx="1604634" cy="944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20"/>
              </a:lnSpc>
              <a:buNone/>
            </a:pPr>
            <a:r>
              <a:rPr lang="en-US" sz="5200" dirty="0">
                <a:solidFill>
                  <a:srgbClr val="FFFFFF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laaS</a:t>
            </a:r>
            <a:endParaRPr lang="en-US" sz="5200" dirty="0"/>
          </a:p>
        </p:txBody>
      </p:sp>
      <p:sp>
        <p:nvSpPr>
          <p:cNvPr id="9" name="Shape 3"/>
          <p:cNvSpPr/>
          <p:nvPr/>
        </p:nvSpPr>
        <p:spPr>
          <a:xfrm>
            <a:off x="1422578" y="4864100"/>
            <a:ext cx="5766521" cy="7429500"/>
          </a:xfrm>
          <a:prstGeom prst="rect">
            <a:avLst/>
          </a:prstGeom>
          <a:noFill/>
          <a:ln/>
        </p:spPr>
      </p:sp>
      <p:sp>
        <p:nvSpPr>
          <p:cNvPr id="10" name="Shape 4"/>
          <p:cNvSpPr/>
          <p:nvPr/>
        </p:nvSpPr>
        <p:spPr>
          <a:xfrm>
            <a:off x="1422578" y="48641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1" name="Text 5"/>
          <p:cNvSpPr/>
          <p:nvPr/>
        </p:nvSpPr>
        <p:spPr>
          <a:xfrm>
            <a:off x="3025095" y="5283200"/>
            <a:ext cx="2561487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Приложения</a:t>
            </a:r>
            <a:endParaRPr lang="en-US" sz="3200" dirty="0"/>
          </a:p>
        </p:txBody>
      </p:sp>
      <p:sp>
        <p:nvSpPr>
          <p:cNvPr id="12" name="Shape 6"/>
          <p:cNvSpPr/>
          <p:nvPr/>
        </p:nvSpPr>
        <p:spPr>
          <a:xfrm>
            <a:off x="1422578" y="64008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3" name="Text 7"/>
          <p:cNvSpPr/>
          <p:nvPr/>
        </p:nvSpPr>
        <p:spPr>
          <a:xfrm>
            <a:off x="1907355" y="6819900"/>
            <a:ext cx="4796966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Система управления БД</a:t>
            </a:r>
            <a:endParaRPr lang="en-US" sz="3200" dirty="0"/>
          </a:p>
        </p:txBody>
      </p:sp>
      <p:sp>
        <p:nvSpPr>
          <p:cNvPr id="14" name="Shape 8"/>
          <p:cNvSpPr/>
          <p:nvPr/>
        </p:nvSpPr>
        <p:spPr>
          <a:xfrm>
            <a:off x="1422578" y="79375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15" name="Text 9"/>
          <p:cNvSpPr/>
          <p:nvPr/>
        </p:nvSpPr>
        <p:spPr>
          <a:xfrm>
            <a:off x="2758361" y="8356600"/>
            <a:ext cx="3094953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Виртуализация</a:t>
            </a:r>
            <a:endParaRPr lang="en-US" sz="3200" dirty="0"/>
          </a:p>
        </p:txBody>
      </p:sp>
      <p:sp>
        <p:nvSpPr>
          <p:cNvPr id="16" name="Shape 10"/>
          <p:cNvSpPr/>
          <p:nvPr/>
        </p:nvSpPr>
        <p:spPr>
          <a:xfrm>
            <a:off x="1422578" y="94742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17" name="Text 11"/>
          <p:cNvSpPr/>
          <p:nvPr/>
        </p:nvSpPr>
        <p:spPr>
          <a:xfrm>
            <a:off x="3774488" y="9893300"/>
            <a:ext cx="10626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Сети</a:t>
            </a:r>
            <a:endParaRPr lang="en-US" sz="3200" dirty="0"/>
          </a:p>
        </p:txBody>
      </p:sp>
      <p:sp>
        <p:nvSpPr>
          <p:cNvPr id="18" name="Shape 12"/>
          <p:cNvSpPr/>
          <p:nvPr/>
        </p:nvSpPr>
        <p:spPr>
          <a:xfrm>
            <a:off x="1422578" y="110109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19" name="Text 13"/>
          <p:cNvSpPr/>
          <p:nvPr/>
        </p:nvSpPr>
        <p:spPr>
          <a:xfrm>
            <a:off x="3374388" y="11430000"/>
            <a:ext cx="18628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Серверы</a:t>
            </a:r>
            <a:endParaRPr lang="en-US" sz="3200" dirty="0"/>
          </a:p>
        </p:txBody>
      </p:sp>
      <p:sp>
        <p:nvSpPr>
          <p:cNvPr id="20" name="Shape 14"/>
          <p:cNvSpPr/>
          <p:nvPr/>
        </p:nvSpPr>
        <p:spPr>
          <a:xfrm>
            <a:off x="8129016" y="2971800"/>
            <a:ext cx="6579422" cy="9728200"/>
          </a:xfrm>
          <a:prstGeom prst="roundRect">
            <a:avLst>
              <a:gd name="adj" fmla="val 3058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21" name="Text 15"/>
          <p:cNvSpPr/>
          <p:nvPr/>
        </p:nvSpPr>
        <p:spPr>
          <a:xfrm>
            <a:off x="10483044" y="3378200"/>
            <a:ext cx="1871367" cy="944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20"/>
              </a:lnSpc>
              <a:buNone/>
            </a:pPr>
            <a:r>
              <a:rPr lang="en-US" sz="5200" dirty="0">
                <a:solidFill>
                  <a:srgbClr val="FFFFFF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PaaS</a:t>
            </a:r>
            <a:endParaRPr lang="en-US" sz="5200" dirty="0"/>
          </a:p>
        </p:txBody>
      </p:sp>
      <p:sp>
        <p:nvSpPr>
          <p:cNvPr id="22" name="Shape 16"/>
          <p:cNvSpPr/>
          <p:nvPr/>
        </p:nvSpPr>
        <p:spPr>
          <a:xfrm>
            <a:off x="8535467" y="4864100"/>
            <a:ext cx="5766521" cy="7429500"/>
          </a:xfrm>
          <a:prstGeom prst="rect">
            <a:avLst/>
          </a:prstGeom>
          <a:noFill/>
          <a:ln/>
        </p:spPr>
      </p:sp>
      <p:sp>
        <p:nvSpPr>
          <p:cNvPr id="23" name="Shape 17"/>
          <p:cNvSpPr/>
          <p:nvPr/>
        </p:nvSpPr>
        <p:spPr>
          <a:xfrm>
            <a:off x="8535467" y="48641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4" name="Text 18"/>
          <p:cNvSpPr/>
          <p:nvPr/>
        </p:nvSpPr>
        <p:spPr>
          <a:xfrm>
            <a:off x="10137984" y="5283200"/>
            <a:ext cx="2561487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Приложения</a:t>
            </a:r>
            <a:endParaRPr lang="en-US" sz="3200" dirty="0"/>
          </a:p>
        </p:txBody>
      </p:sp>
      <p:sp>
        <p:nvSpPr>
          <p:cNvPr id="25" name="Shape 19"/>
          <p:cNvSpPr/>
          <p:nvPr/>
        </p:nvSpPr>
        <p:spPr>
          <a:xfrm>
            <a:off x="8535467" y="64008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6" name="Text 20"/>
          <p:cNvSpPr/>
          <p:nvPr/>
        </p:nvSpPr>
        <p:spPr>
          <a:xfrm>
            <a:off x="9020244" y="6819900"/>
            <a:ext cx="4796966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Система управления БД</a:t>
            </a:r>
            <a:endParaRPr lang="en-US" sz="3200" dirty="0"/>
          </a:p>
        </p:txBody>
      </p:sp>
      <p:sp>
        <p:nvSpPr>
          <p:cNvPr id="27" name="Shape 21"/>
          <p:cNvSpPr/>
          <p:nvPr/>
        </p:nvSpPr>
        <p:spPr>
          <a:xfrm>
            <a:off x="8535467" y="79375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28" name="Text 22"/>
          <p:cNvSpPr/>
          <p:nvPr/>
        </p:nvSpPr>
        <p:spPr>
          <a:xfrm>
            <a:off x="9871250" y="8356600"/>
            <a:ext cx="3094953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Виртуализация</a:t>
            </a:r>
            <a:endParaRPr lang="en-US" sz="3200" dirty="0"/>
          </a:p>
        </p:txBody>
      </p:sp>
      <p:sp>
        <p:nvSpPr>
          <p:cNvPr id="29" name="Shape 23"/>
          <p:cNvSpPr/>
          <p:nvPr/>
        </p:nvSpPr>
        <p:spPr>
          <a:xfrm>
            <a:off x="8535467" y="94742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0" name="Text 24"/>
          <p:cNvSpPr/>
          <p:nvPr/>
        </p:nvSpPr>
        <p:spPr>
          <a:xfrm>
            <a:off x="10887377" y="9893300"/>
            <a:ext cx="10626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Сети</a:t>
            </a:r>
            <a:endParaRPr lang="en-US" sz="3200" dirty="0"/>
          </a:p>
        </p:txBody>
      </p:sp>
      <p:sp>
        <p:nvSpPr>
          <p:cNvPr id="31" name="Shape 25"/>
          <p:cNvSpPr/>
          <p:nvPr/>
        </p:nvSpPr>
        <p:spPr>
          <a:xfrm>
            <a:off x="8535467" y="110109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2" name="Text 26"/>
          <p:cNvSpPr/>
          <p:nvPr/>
        </p:nvSpPr>
        <p:spPr>
          <a:xfrm>
            <a:off x="10487277" y="11430000"/>
            <a:ext cx="18628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Серверы</a:t>
            </a:r>
            <a:endParaRPr lang="en-US" sz="3200" dirty="0"/>
          </a:p>
        </p:txBody>
      </p:sp>
      <p:sp>
        <p:nvSpPr>
          <p:cNvPr id="33" name="Shape 27"/>
          <p:cNvSpPr/>
          <p:nvPr/>
        </p:nvSpPr>
        <p:spPr>
          <a:xfrm>
            <a:off x="15241905" y="2971800"/>
            <a:ext cx="6579422" cy="9728200"/>
          </a:xfrm>
          <a:prstGeom prst="roundRect">
            <a:avLst>
              <a:gd name="adj" fmla="val 3058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34" name="Text 28"/>
          <p:cNvSpPr/>
          <p:nvPr/>
        </p:nvSpPr>
        <p:spPr>
          <a:xfrm>
            <a:off x="17595933" y="3378200"/>
            <a:ext cx="1871367" cy="944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20"/>
              </a:lnSpc>
              <a:buNone/>
            </a:pPr>
            <a:r>
              <a:rPr lang="en-US" sz="5200" dirty="0">
                <a:solidFill>
                  <a:srgbClr val="FFFFFF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SaaS</a:t>
            </a:r>
            <a:endParaRPr lang="en-US" sz="5200" dirty="0"/>
          </a:p>
        </p:txBody>
      </p:sp>
      <p:sp>
        <p:nvSpPr>
          <p:cNvPr id="35" name="Shape 29"/>
          <p:cNvSpPr/>
          <p:nvPr/>
        </p:nvSpPr>
        <p:spPr>
          <a:xfrm>
            <a:off x="15648356" y="4864100"/>
            <a:ext cx="5766521" cy="7429500"/>
          </a:xfrm>
          <a:prstGeom prst="rect">
            <a:avLst/>
          </a:prstGeom>
          <a:noFill/>
          <a:ln/>
        </p:spPr>
      </p:sp>
      <p:sp>
        <p:nvSpPr>
          <p:cNvPr id="36" name="Shape 30"/>
          <p:cNvSpPr/>
          <p:nvPr/>
        </p:nvSpPr>
        <p:spPr>
          <a:xfrm>
            <a:off x="15648356" y="48641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7" name="Text 31"/>
          <p:cNvSpPr/>
          <p:nvPr/>
        </p:nvSpPr>
        <p:spPr>
          <a:xfrm>
            <a:off x="17250873" y="5283200"/>
            <a:ext cx="2561487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Приложения</a:t>
            </a:r>
            <a:endParaRPr lang="en-US" sz="3200" dirty="0"/>
          </a:p>
        </p:txBody>
      </p:sp>
      <p:sp>
        <p:nvSpPr>
          <p:cNvPr id="38" name="Shape 32"/>
          <p:cNvSpPr/>
          <p:nvPr/>
        </p:nvSpPr>
        <p:spPr>
          <a:xfrm>
            <a:off x="15648356" y="64008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9" name="Text 33"/>
          <p:cNvSpPr/>
          <p:nvPr/>
        </p:nvSpPr>
        <p:spPr>
          <a:xfrm>
            <a:off x="16133133" y="6819900"/>
            <a:ext cx="4796966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Система управления БД</a:t>
            </a:r>
            <a:endParaRPr lang="en-US" sz="3200" dirty="0"/>
          </a:p>
        </p:txBody>
      </p:sp>
      <p:sp>
        <p:nvSpPr>
          <p:cNvPr id="40" name="Shape 34"/>
          <p:cNvSpPr/>
          <p:nvPr/>
        </p:nvSpPr>
        <p:spPr>
          <a:xfrm>
            <a:off x="15648356" y="79375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41" name="Text 35"/>
          <p:cNvSpPr/>
          <p:nvPr/>
        </p:nvSpPr>
        <p:spPr>
          <a:xfrm>
            <a:off x="16984139" y="8356600"/>
            <a:ext cx="3094953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Виртуализация</a:t>
            </a:r>
            <a:endParaRPr lang="en-US" sz="3200" dirty="0"/>
          </a:p>
        </p:txBody>
      </p:sp>
      <p:sp>
        <p:nvSpPr>
          <p:cNvPr id="42" name="Shape 36"/>
          <p:cNvSpPr/>
          <p:nvPr/>
        </p:nvSpPr>
        <p:spPr>
          <a:xfrm>
            <a:off x="15648356" y="94742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43" name="Text 37"/>
          <p:cNvSpPr/>
          <p:nvPr/>
        </p:nvSpPr>
        <p:spPr>
          <a:xfrm>
            <a:off x="18000266" y="9893300"/>
            <a:ext cx="10626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Сети</a:t>
            </a:r>
            <a:endParaRPr lang="en-US" sz="3200" dirty="0"/>
          </a:p>
        </p:txBody>
      </p:sp>
      <p:sp>
        <p:nvSpPr>
          <p:cNvPr id="44" name="Shape 38"/>
          <p:cNvSpPr/>
          <p:nvPr/>
        </p:nvSpPr>
        <p:spPr>
          <a:xfrm>
            <a:off x="15648356" y="110109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45" name="Text 39"/>
          <p:cNvSpPr/>
          <p:nvPr/>
        </p:nvSpPr>
        <p:spPr>
          <a:xfrm>
            <a:off x="17600166" y="11430000"/>
            <a:ext cx="18628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Серверы</a:t>
            </a:r>
            <a:endParaRPr lang="en-US" sz="3200" dirty="0"/>
          </a:p>
        </p:txBody>
      </p:sp>
      <p:sp>
        <p:nvSpPr>
          <p:cNvPr id="46" name="Shape 22">
            <a:extLst>
              <a:ext uri="{FF2B5EF4-FFF2-40B4-BE49-F238E27FC236}">
                <a16:creationId xmlns:a16="http://schemas.microsoft.com/office/drawing/2014/main" id="{9904D991-188E-31C8-0313-CC6FA4B2DD42}"/>
              </a:ext>
            </a:extLst>
          </p:cNvPr>
          <p:cNvSpPr/>
          <p:nvPr/>
        </p:nvSpPr>
        <p:spPr>
          <a:xfrm>
            <a:off x="8535465" y="64008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47" name="Text 8">
            <a:extLst>
              <a:ext uri="{FF2B5EF4-FFF2-40B4-BE49-F238E27FC236}">
                <a16:creationId xmlns:a16="http://schemas.microsoft.com/office/drawing/2014/main" id="{52927141-1096-2FF3-48A8-566A8495EF0A}"/>
              </a:ext>
            </a:extLst>
          </p:cNvPr>
          <p:cNvSpPr/>
          <p:nvPr/>
        </p:nvSpPr>
        <p:spPr>
          <a:xfrm>
            <a:off x="9020242" y="6830483"/>
            <a:ext cx="4796966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chemeClr val="bg1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Система управления БД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0">
            <a:extLst>
              <a:ext uri="{FF2B5EF4-FFF2-40B4-BE49-F238E27FC236}">
                <a16:creationId xmlns:a16="http://schemas.microsoft.com/office/drawing/2014/main" id="{E0481B15-12A9-6EC2-895A-FC548F153898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6147568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Облако это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2971800"/>
            <a:ext cx="6579422" cy="9728200"/>
          </a:xfrm>
          <a:prstGeom prst="roundRect">
            <a:avLst>
              <a:gd name="adj" fmla="val 3058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8" name="Text 2"/>
          <p:cNvSpPr/>
          <p:nvPr/>
        </p:nvSpPr>
        <p:spPr>
          <a:xfrm>
            <a:off x="3503521" y="3378200"/>
            <a:ext cx="1604634" cy="944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20"/>
              </a:lnSpc>
              <a:buNone/>
            </a:pPr>
            <a:r>
              <a:rPr lang="en-US" sz="5200" dirty="0">
                <a:solidFill>
                  <a:srgbClr val="FFFFFF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laaS</a:t>
            </a:r>
            <a:endParaRPr lang="en-US" sz="5200" dirty="0"/>
          </a:p>
        </p:txBody>
      </p:sp>
      <p:sp>
        <p:nvSpPr>
          <p:cNvPr id="9" name="Shape 3"/>
          <p:cNvSpPr/>
          <p:nvPr/>
        </p:nvSpPr>
        <p:spPr>
          <a:xfrm>
            <a:off x="1422578" y="4864100"/>
            <a:ext cx="5766521" cy="7429500"/>
          </a:xfrm>
          <a:prstGeom prst="rect">
            <a:avLst/>
          </a:prstGeom>
          <a:noFill/>
          <a:ln/>
        </p:spPr>
      </p:sp>
      <p:sp>
        <p:nvSpPr>
          <p:cNvPr id="10" name="Shape 4"/>
          <p:cNvSpPr/>
          <p:nvPr/>
        </p:nvSpPr>
        <p:spPr>
          <a:xfrm>
            <a:off x="1422578" y="48641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1" name="Text 5"/>
          <p:cNvSpPr/>
          <p:nvPr/>
        </p:nvSpPr>
        <p:spPr>
          <a:xfrm>
            <a:off x="3025095" y="5283200"/>
            <a:ext cx="2561487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Приложения</a:t>
            </a:r>
            <a:endParaRPr lang="en-US" sz="3200" dirty="0"/>
          </a:p>
        </p:txBody>
      </p:sp>
      <p:sp>
        <p:nvSpPr>
          <p:cNvPr id="12" name="Shape 6"/>
          <p:cNvSpPr/>
          <p:nvPr/>
        </p:nvSpPr>
        <p:spPr>
          <a:xfrm>
            <a:off x="1422578" y="64008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3" name="Text 7"/>
          <p:cNvSpPr/>
          <p:nvPr/>
        </p:nvSpPr>
        <p:spPr>
          <a:xfrm>
            <a:off x="1907355" y="6819900"/>
            <a:ext cx="4796966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Система управления БД</a:t>
            </a:r>
            <a:endParaRPr lang="en-US" sz="3200" dirty="0"/>
          </a:p>
        </p:txBody>
      </p:sp>
      <p:sp>
        <p:nvSpPr>
          <p:cNvPr id="14" name="Shape 8"/>
          <p:cNvSpPr/>
          <p:nvPr/>
        </p:nvSpPr>
        <p:spPr>
          <a:xfrm>
            <a:off x="1422578" y="79375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15" name="Text 9"/>
          <p:cNvSpPr/>
          <p:nvPr/>
        </p:nvSpPr>
        <p:spPr>
          <a:xfrm>
            <a:off x="2758361" y="8356600"/>
            <a:ext cx="3094953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Виртуализация</a:t>
            </a:r>
            <a:endParaRPr lang="en-US" sz="3200" dirty="0"/>
          </a:p>
        </p:txBody>
      </p:sp>
      <p:sp>
        <p:nvSpPr>
          <p:cNvPr id="16" name="Shape 10"/>
          <p:cNvSpPr/>
          <p:nvPr/>
        </p:nvSpPr>
        <p:spPr>
          <a:xfrm>
            <a:off x="1422578" y="94742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17" name="Text 11"/>
          <p:cNvSpPr/>
          <p:nvPr/>
        </p:nvSpPr>
        <p:spPr>
          <a:xfrm>
            <a:off x="3774488" y="9893300"/>
            <a:ext cx="10626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Сети</a:t>
            </a:r>
            <a:endParaRPr lang="en-US" sz="3200" dirty="0"/>
          </a:p>
        </p:txBody>
      </p:sp>
      <p:sp>
        <p:nvSpPr>
          <p:cNvPr id="18" name="Shape 12"/>
          <p:cNvSpPr/>
          <p:nvPr/>
        </p:nvSpPr>
        <p:spPr>
          <a:xfrm>
            <a:off x="1422578" y="110109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19" name="Text 13"/>
          <p:cNvSpPr/>
          <p:nvPr/>
        </p:nvSpPr>
        <p:spPr>
          <a:xfrm>
            <a:off x="3374388" y="11430000"/>
            <a:ext cx="18628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Серверы</a:t>
            </a:r>
            <a:endParaRPr lang="en-US" sz="3200" dirty="0"/>
          </a:p>
        </p:txBody>
      </p:sp>
      <p:sp>
        <p:nvSpPr>
          <p:cNvPr id="20" name="Shape 14"/>
          <p:cNvSpPr/>
          <p:nvPr/>
        </p:nvSpPr>
        <p:spPr>
          <a:xfrm>
            <a:off x="8129016" y="2971800"/>
            <a:ext cx="6579422" cy="9728200"/>
          </a:xfrm>
          <a:prstGeom prst="roundRect">
            <a:avLst>
              <a:gd name="adj" fmla="val 3058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21" name="Text 15"/>
          <p:cNvSpPr/>
          <p:nvPr/>
        </p:nvSpPr>
        <p:spPr>
          <a:xfrm>
            <a:off x="10483044" y="3378200"/>
            <a:ext cx="1871367" cy="944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20"/>
              </a:lnSpc>
              <a:buNone/>
            </a:pPr>
            <a:r>
              <a:rPr lang="en-US" sz="5200" dirty="0">
                <a:solidFill>
                  <a:srgbClr val="FFFFFF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PaaS</a:t>
            </a:r>
            <a:endParaRPr lang="en-US" sz="5200" dirty="0"/>
          </a:p>
        </p:txBody>
      </p:sp>
      <p:sp>
        <p:nvSpPr>
          <p:cNvPr id="22" name="Shape 16"/>
          <p:cNvSpPr/>
          <p:nvPr/>
        </p:nvSpPr>
        <p:spPr>
          <a:xfrm>
            <a:off x="8535467" y="4864100"/>
            <a:ext cx="5766521" cy="7429500"/>
          </a:xfrm>
          <a:prstGeom prst="rect">
            <a:avLst/>
          </a:prstGeom>
          <a:noFill/>
          <a:ln/>
        </p:spPr>
      </p:sp>
      <p:sp>
        <p:nvSpPr>
          <p:cNvPr id="23" name="Shape 17"/>
          <p:cNvSpPr/>
          <p:nvPr/>
        </p:nvSpPr>
        <p:spPr>
          <a:xfrm>
            <a:off x="8535467" y="48641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4" name="Text 18"/>
          <p:cNvSpPr/>
          <p:nvPr/>
        </p:nvSpPr>
        <p:spPr>
          <a:xfrm>
            <a:off x="10137984" y="5283200"/>
            <a:ext cx="2561487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Приложения</a:t>
            </a:r>
            <a:endParaRPr lang="en-US" sz="3200" dirty="0"/>
          </a:p>
        </p:txBody>
      </p:sp>
      <p:sp>
        <p:nvSpPr>
          <p:cNvPr id="25" name="Shape 19"/>
          <p:cNvSpPr/>
          <p:nvPr/>
        </p:nvSpPr>
        <p:spPr>
          <a:xfrm>
            <a:off x="8535467" y="64008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6" name="Text 20"/>
          <p:cNvSpPr/>
          <p:nvPr/>
        </p:nvSpPr>
        <p:spPr>
          <a:xfrm>
            <a:off x="9020244" y="6819900"/>
            <a:ext cx="4796966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Система управления БД</a:t>
            </a:r>
            <a:endParaRPr lang="en-US" sz="3200" dirty="0"/>
          </a:p>
        </p:txBody>
      </p:sp>
      <p:sp>
        <p:nvSpPr>
          <p:cNvPr id="27" name="Shape 21"/>
          <p:cNvSpPr/>
          <p:nvPr/>
        </p:nvSpPr>
        <p:spPr>
          <a:xfrm>
            <a:off x="8535467" y="79375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28" name="Text 22"/>
          <p:cNvSpPr/>
          <p:nvPr/>
        </p:nvSpPr>
        <p:spPr>
          <a:xfrm>
            <a:off x="9871250" y="8356600"/>
            <a:ext cx="3094953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Виртуализация</a:t>
            </a:r>
            <a:endParaRPr lang="en-US" sz="3200" dirty="0"/>
          </a:p>
        </p:txBody>
      </p:sp>
      <p:sp>
        <p:nvSpPr>
          <p:cNvPr id="29" name="Shape 23"/>
          <p:cNvSpPr/>
          <p:nvPr/>
        </p:nvSpPr>
        <p:spPr>
          <a:xfrm>
            <a:off x="8535467" y="94742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0" name="Text 24"/>
          <p:cNvSpPr/>
          <p:nvPr/>
        </p:nvSpPr>
        <p:spPr>
          <a:xfrm>
            <a:off x="10887377" y="9893300"/>
            <a:ext cx="10626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Сети</a:t>
            </a:r>
            <a:endParaRPr lang="en-US" sz="3200" dirty="0"/>
          </a:p>
        </p:txBody>
      </p:sp>
      <p:sp>
        <p:nvSpPr>
          <p:cNvPr id="31" name="Shape 25"/>
          <p:cNvSpPr/>
          <p:nvPr/>
        </p:nvSpPr>
        <p:spPr>
          <a:xfrm>
            <a:off x="8535467" y="110109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2" name="Text 26"/>
          <p:cNvSpPr/>
          <p:nvPr/>
        </p:nvSpPr>
        <p:spPr>
          <a:xfrm>
            <a:off x="10487277" y="11430000"/>
            <a:ext cx="18628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Серверы</a:t>
            </a:r>
            <a:endParaRPr lang="en-US" sz="3200" dirty="0"/>
          </a:p>
        </p:txBody>
      </p:sp>
      <p:sp>
        <p:nvSpPr>
          <p:cNvPr id="33" name="Shape 27"/>
          <p:cNvSpPr/>
          <p:nvPr/>
        </p:nvSpPr>
        <p:spPr>
          <a:xfrm>
            <a:off x="15241905" y="2971800"/>
            <a:ext cx="6579422" cy="9728200"/>
          </a:xfrm>
          <a:prstGeom prst="roundRect">
            <a:avLst>
              <a:gd name="adj" fmla="val 3058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34" name="Text 28"/>
          <p:cNvSpPr/>
          <p:nvPr/>
        </p:nvSpPr>
        <p:spPr>
          <a:xfrm>
            <a:off x="17595933" y="3378200"/>
            <a:ext cx="1871367" cy="944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20"/>
              </a:lnSpc>
              <a:buNone/>
            </a:pPr>
            <a:r>
              <a:rPr lang="en-US" sz="5200" dirty="0">
                <a:solidFill>
                  <a:srgbClr val="FFFFFF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SaaS</a:t>
            </a:r>
            <a:endParaRPr lang="en-US" sz="5200" dirty="0"/>
          </a:p>
        </p:txBody>
      </p:sp>
      <p:sp>
        <p:nvSpPr>
          <p:cNvPr id="35" name="Shape 29"/>
          <p:cNvSpPr/>
          <p:nvPr/>
        </p:nvSpPr>
        <p:spPr>
          <a:xfrm>
            <a:off x="15648356" y="4864100"/>
            <a:ext cx="5766521" cy="7429500"/>
          </a:xfrm>
          <a:prstGeom prst="rect">
            <a:avLst/>
          </a:prstGeom>
          <a:noFill/>
          <a:ln/>
        </p:spPr>
      </p:sp>
      <p:sp>
        <p:nvSpPr>
          <p:cNvPr id="36" name="Shape 30"/>
          <p:cNvSpPr/>
          <p:nvPr/>
        </p:nvSpPr>
        <p:spPr>
          <a:xfrm>
            <a:off x="15648356" y="48641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7" name="Text 31"/>
          <p:cNvSpPr/>
          <p:nvPr/>
        </p:nvSpPr>
        <p:spPr>
          <a:xfrm>
            <a:off x="17250873" y="5283200"/>
            <a:ext cx="2561487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Приложения</a:t>
            </a:r>
            <a:endParaRPr lang="en-US" sz="3200" dirty="0"/>
          </a:p>
        </p:txBody>
      </p:sp>
      <p:sp>
        <p:nvSpPr>
          <p:cNvPr id="38" name="Shape 32"/>
          <p:cNvSpPr/>
          <p:nvPr/>
        </p:nvSpPr>
        <p:spPr>
          <a:xfrm>
            <a:off x="15648356" y="64008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9" name="Text 33"/>
          <p:cNvSpPr/>
          <p:nvPr/>
        </p:nvSpPr>
        <p:spPr>
          <a:xfrm>
            <a:off x="16133133" y="6819900"/>
            <a:ext cx="4796966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Система управления БД</a:t>
            </a:r>
            <a:endParaRPr lang="en-US" sz="3200" dirty="0"/>
          </a:p>
        </p:txBody>
      </p:sp>
      <p:sp>
        <p:nvSpPr>
          <p:cNvPr id="40" name="Shape 34"/>
          <p:cNvSpPr/>
          <p:nvPr/>
        </p:nvSpPr>
        <p:spPr>
          <a:xfrm>
            <a:off x="15648356" y="79375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41" name="Text 35"/>
          <p:cNvSpPr/>
          <p:nvPr/>
        </p:nvSpPr>
        <p:spPr>
          <a:xfrm>
            <a:off x="16984139" y="8356600"/>
            <a:ext cx="3094953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Виртуализация</a:t>
            </a:r>
            <a:endParaRPr lang="en-US" sz="3200" dirty="0"/>
          </a:p>
        </p:txBody>
      </p:sp>
      <p:sp>
        <p:nvSpPr>
          <p:cNvPr id="42" name="Shape 36"/>
          <p:cNvSpPr/>
          <p:nvPr/>
        </p:nvSpPr>
        <p:spPr>
          <a:xfrm>
            <a:off x="15648356" y="94742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43" name="Text 37"/>
          <p:cNvSpPr/>
          <p:nvPr/>
        </p:nvSpPr>
        <p:spPr>
          <a:xfrm>
            <a:off x="18000266" y="9893300"/>
            <a:ext cx="10626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Сети</a:t>
            </a:r>
            <a:endParaRPr lang="en-US" sz="3200" dirty="0"/>
          </a:p>
        </p:txBody>
      </p:sp>
      <p:sp>
        <p:nvSpPr>
          <p:cNvPr id="44" name="Shape 38"/>
          <p:cNvSpPr/>
          <p:nvPr/>
        </p:nvSpPr>
        <p:spPr>
          <a:xfrm>
            <a:off x="15648356" y="110109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45" name="Text 39"/>
          <p:cNvSpPr/>
          <p:nvPr/>
        </p:nvSpPr>
        <p:spPr>
          <a:xfrm>
            <a:off x="17600166" y="11430000"/>
            <a:ext cx="18628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Серверы</a:t>
            </a:r>
            <a:endParaRPr lang="en-US" sz="3200" dirty="0"/>
          </a:p>
        </p:txBody>
      </p:sp>
      <p:sp>
        <p:nvSpPr>
          <p:cNvPr id="46" name="Shape 22">
            <a:extLst>
              <a:ext uri="{FF2B5EF4-FFF2-40B4-BE49-F238E27FC236}">
                <a16:creationId xmlns:a16="http://schemas.microsoft.com/office/drawing/2014/main" id="{9904D991-188E-31C8-0313-CC6FA4B2DD42}"/>
              </a:ext>
            </a:extLst>
          </p:cNvPr>
          <p:cNvSpPr/>
          <p:nvPr/>
        </p:nvSpPr>
        <p:spPr>
          <a:xfrm>
            <a:off x="8535465" y="64008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47" name="Text 8">
            <a:extLst>
              <a:ext uri="{FF2B5EF4-FFF2-40B4-BE49-F238E27FC236}">
                <a16:creationId xmlns:a16="http://schemas.microsoft.com/office/drawing/2014/main" id="{52927141-1096-2FF3-48A8-566A8495EF0A}"/>
              </a:ext>
            </a:extLst>
          </p:cNvPr>
          <p:cNvSpPr/>
          <p:nvPr/>
        </p:nvSpPr>
        <p:spPr>
          <a:xfrm>
            <a:off x="9020242" y="6830483"/>
            <a:ext cx="4796966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chemeClr val="bg1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Система управления БД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8" name="Shape 46">
            <a:extLst>
              <a:ext uri="{FF2B5EF4-FFF2-40B4-BE49-F238E27FC236}">
                <a16:creationId xmlns:a16="http://schemas.microsoft.com/office/drawing/2014/main" id="{B28BA58C-63A9-4BF1-D542-DC897A9D465D}"/>
              </a:ext>
            </a:extLst>
          </p:cNvPr>
          <p:cNvSpPr/>
          <p:nvPr/>
        </p:nvSpPr>
        <p:spPr>
          <a:xfrm>
            <a:off x="838305" y="10960100"/>
            <a:ext cx="939917" cy="939800"/>
          </a:xfrm>
          <a:prstGeom prst="roundRect">
            <a:avLst>
              <a:gd name="adj" fmla="val 79784"/>
            </a:avLst>
          </a:prstGeom>
          <a:solidFill>
            <a:srgbClr val="ECECEC">
              <a:alpha val="100000"/>
            </a:srgbClr>
          </a:solidFill>
          <a:ln/>
        </p:spPr>
      </p:sp>
      <p:pic>
        <p:nvPicPr>
          <p:cNvPr id="49" name="Image 17" descr=" ">
            <a:extLst>
              <a:ext uri="{FF2B5EF4-FFF2-40B4-BE49-F238E27FC236}">
                <a16:creationId xmlns:a16="http://schemas.microsoft.com/office/drawing/2014/main" id="{8591FAFA-B7F8-088D-AC54-6C5CC5BB26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5245" y="11155883"/>
            <a:ext cx="495083" cy="459581"/>
          </a:xfrm>
          <a:prstGeom prst="rect">
            <a:avLst/>
          </a:prstGeom>
        </p:spPr>
      </p:pic>
      <p:pic>
        <p:nvPicPr>
          <p:cNvPr id="50" name="Image 18" descr=" ">
            <a:extLst>
              <a:ext uri="{FF2B5EF4-FFF2-40B4-BE49-F238E27FC236}">
                <a16:creationId xmlns:a16="http://schemas.microsoft.com/office/drawing/2014/main" id="{3FF6AEAB-AA47-1C20-4EEF-BADD88DEBC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94872" y="11490623"/>
            <a:ext cx="35847" cy="33387"/>
          </a:xfrm>
          <a:prstGeom prst="rect">
            <a:avLst/>
          </a:prstGeom>
        </p:spPr>
      </p:pic>
      <p:sp>
        <p:nvSpPr>
          <p:cNvPr id="51" name="Shape 46">
            <a:extLst>
              <a:ext uri="{FF2B5EF4-FFF2-40B4-BE49-F238E27FC236}">
                <a16:creationId xmlns:a16="http://schemas.microsoft.com/office/drawing/2014/main" id="{A591E520-4D6F-60A0-5062-6EF55D182D3A}"/>
              </a:ext>
            </a:extLst>
          </p:cNvPr>
          <p:cNvSpPr/>
          <p:nvPr/>
        </p:nvSpPr>
        <p:spPr>
          <a:xfrm>
            <a:off x="838305" y="9398247"/>
            <a:ext cx="939917" cy="939800"/>
          </a:xfrm>
          <a:prstGeom prst="roundRect">
            <a:avLst>
              <a:gd name="adj" fmla="val 79784"/>
            </a:avLst>
          </a:prstGeom>
          <a:solidFill>
            <a:srgbClr val="ECECEC">
              <a:alpha val="100000"/>
            </a:srgbClr>
          </a:solidFill>
          <a:ln/>
        </p:spPr>
      </p:sp>
      <p:pic>
        <p:nvPicPr>
          <p:cNvPr id="52" name="Image 17" descr=" ">
            <a:extLst>
              <a:ext uri="{FF2B5EF4-FFF2-40B4-BE49-F238E27FC236}">
                <a16:creationId xmlns:a16="http://schemas.microsoft.com/office/drawing/2014/main" id="{DE3AFD68-F70D-B277-74F3-E9BAF4FB85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5245" y="9594030"/>
            <a:ext cx="495083" cy="459581"/>
          </a:xfrm>
          <a:prstGeom prst="rect">
            <a:avLst/>
          </a:prstGeom>
        </p:spPr>
      </p:pic>
      <p:pic>
        <p:nvPicPr>
          <p:cNvPr id="53" name="Image 18" descr=" ">
            <a:extLst>
              <a:ext uri="{FF2B5EF4-FFF2-40B4-BE49-F238E27FC236}">
                <a16:creationId xmlns:a16="http://schemas.microsoft.com/office/drawing/2014/main" id="{33D7AD5B-DE77-B88B-D193-AF276E9FB8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94872" y="9928770"/>
            <a:ext cx="35847" cy="33387"/>
          </a:xfrm>
          <a:prstGeom prst="rect">
            <a:avLst/>
          </a:prstGeom>
        </p:spPr>
      </p:pic>
      <p:sp>
        <p:nvSpPr>
          <p:cNvPr id="54" name="Shape 46">
            <a:extLst>
              <a:ext uri="{FF2B5EF4-FFF2-40B4-BE49-F238E27FC236}">
                <a16:creationId xmlns:a16="http://schemas.microsoft.com/office/drawing/2014/main" id="{ABE5D54D-702F-3B8E-7AB8-13E81060BF1E}"/>
              </a:ext>
            </a:extLst>
          </p:cNvPr>
          <p:cNvSpPr/>
          <p:nvPr/>
        </p:nvSpPr>
        <p:spPr>
          <a:xfrm>
            <a:off x="824913" y="7836394"/>
            <a:ext cx="939917" cy="939800"/>
          </a:xfrm>
          <a:prstGeom prst="roundRect">
            <a:avLst>
              <a:gd name="adj" fmla="val 79784"/>
            </a:avLst>
          </a:prstGeom>
          <a:solidFill>
            <a:srgbClr val="ECECEC">
              <a:alpha val="100000"/>
            </a:srgbClr>
          </a:solidFill>
          <a:ln/>
        </p:spPr>
      </p:sp>
      <p:pic>
        <p:nvPicPr>
          <p:cNvPr id="55" name="Image 17" descr=" ">
            <a:extLst>
              <a:ext uri="{FF2B5EF4-FFF2-40B4-BE49-F238E27FC236}">
                <a16:creationId xmlns:a16="http://schemas.microsoft.com/office/drawing/2014/main" id="{1E5A7924-6F55-1AC8-6B46-46840FC28F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1853" y="8032177"/>
            <a:ext cx="495083" cy="459581"/>
          </a:xfrm>
          <a:prstGeom prst="rect">
            <a:avLst/>
          </a:prstGeom>
        </p:spPr>
      </p:pic>
      <p:pic>
        <p:nvPicPr>
          <p:cNvPr id="56" name="Image 18" descr=" ">
            <a:extLst>
              <a:ext uri="{FF2B5EF4-FFF2-40B4-BE49-F238E27FC236}">
                <a16:creationId xmlns:a16="http://schemas.microsoft.com/office/drawing/2014/main" id="{02950580-2A69-5F87-B152-B637192333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81480" y="8366917"/>
            <a:ext cx="35847" cy="33387"/>
          </a:xfrm>
          <a:prstGeom prst="rect">
            <a:avLst/>
          </a:prstGeom>
        </p:spPr>
      </p:pic>
      <p:sp>
        <p:nvSpPr>
          <p:cNvPr id="60" name="Shape 46">
            <a:extLst>
              <a:ext uri="{FF2B5EF4-FFF2-40B4-BE49-F238E27FC236}">
                <a16:creationId xmlns:a16="http://schemas.microsoft.com/office/drawing/2014/main" id="{D31FF482-7EA5-6DB9-95BB-C8069EF72ECE}"/>
              </a:ext>
            </a:extLst>
          </p:cNvPr>
          <p:cNvSpPr/>
          <p:nvPr/>
        </p:nvSpPr>
        <p:spPr>
          <a:xfrm>
            <a:off x="8001099" y="10960100"/>
            <a:ext cx="939917" cy="939800"/>
          </a:xfrm>
          <a:prstGeom prst="roundRect">
            <a:avLst>
              <a:gd name="adj" fmla="val 79784"/>
            </a:avLst>
          </a:prstGeom>
          <a:solidFill>
            <a:srgbClr val="ECECEC">
              <a:alpha val="100000"/>
            </a:srgbClr>
          </a:solidFill>
          <a:ln/>
        </p:spPr>
      </p:sp>
      <p:pic>
        <p:nvPicPr>
          <p:cNvPr id="61" name="Image 17" descr=" ">
            <a:extLst>
              <a:ext uri="{FF2B5EF4-FFF2-40B4-BE49-F238E27FC236}">
                <a16:creationId xmlns:a16="http://schemas.microsoft.com/office/drawing/2014/main" id="{37ABB829-2C4D-263C-6634-2EEE6EA64C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28039" y="11155883"/>
            <a:ext cx="495083" cy="459581"/>
          </a:xfrm>
          <a:prstGeom prst="rect">
            <a:avLst/>
          </a:prstGeom>
        </p:spPr>
      </p:pic>
      <p:pic>
        <p:nvPicPr>
          <p:cNvPr id="62" name="Image 18" descr=" ">
            <a:extLst>
              <a:ext uri="{FF2B5EF4-FFF2-40B4-BE49-F238E27FC236}">
                <a16:creationId xmlns:a16="http://schemas.microsoft.com/office/drawing/2014/main" id="{A277B453-FE2E-1E3D-A7B7-BBD86D5DAF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57666" y="11490623"/>
            <a:ext cx="35847" cy="33387"/>
          </a:xfrm>
          <a:prstGeom prst="rect">
            <a:avLst/>
          </a:prstGeom>
        </p:spPr>
      </p:pic>
      <p:sp>
        <p:nvSpPr>
          <p:cNvPr id="63" name="Shape 46">
            <a:extLst>
              <a:ext uri="{FF2B5EF4-FFF2-40B4-BE49-F238E27FC236}">
                <a16:creationId xmlns:a16="http://schemas.microsoft.com/office/drawing/2014/main" id="{B99C2E91-E156-D87E-AD58-5CAE1D150CEA}"/>
              </a:ext>
            </a:extLst>
          </p:cNvPr>
          <p:cNvSpPr/>
          <p:nvPr/>
        </p:nvSpPr>
        <p:spPr>
          <a:xfrm>
            <a:off x="8001099" y="9398247"/>
            <a:ext cx="939917" cy="939800"/>
          </a:xfrm>
          <a:prstGeom prst="roundRect">
            <a:avLst>
              <a:gd name="adj" fmla="val 79784"/>
            </a:avLst>
          </a:prstGeom>
          <a:solidFill>
            <a:srgbClr val="ECECEC">
              <a:alpha val="100000"/>
            </a:srgbClr>
          </a:solidFill>
          <a:ln/>
        </p:spPr>
      </p:sp>
      <p:pic>
        <p:nvPicPr>
          <p:cNvPr id="64" name="Image 17" descr=" ">
            <a:extLst>
              <a:ext uri="{FF2B5EF4-FFF2-40B4-BE49-F238E27FC236}">
                <a16:creationId xmlns:a16="http://schemas.microsoft.com/office/drawing/2014/main" id="{92D04064-5ACE-0291-0953-1FA59F6776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28039" y="9594030"/>
            <a:ext cx="495083" cy="459581"/>
          </a:xfrm>
          <a:prstGeom prst="rect">
            <a:avLst/>
          </a:prstGeom>
        </p:spPr>
      </p:pic>
      <p:pic>
        <p:nvPicPr>
          <p:cNvPr id="65" name="Image 18" descr=" ">
            <a:extLst>
              <a:ext uri="{FF2B5EF4-FFF2-40B4-BE49-F238E27FC236}">
                <a16:creationId xmlns:a16="http://schemas.microsoft.com/office/drawing/2014/main" id="{6DCCFDB3-959B-D011-BC04-4478D8C1F7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57666" y="9928770"/>
            <a:ext cx="35847" cy="33387"/>
          </a:xfrm>
          <a:prstGeom prst="rect">
            <a:avLst/>
          </a:prstGeom>
        </p:spPr>
      </p:pic>
      <p:sp>
        <p:nvSpPr>
          <p:cNvPr id="66" name="Shape 46">
            <a:extLst>
              <a:ext uri="{FF2B5EF4-FFF2-40B4-BE49-F238E27FC236}">
                <a16:creationId xmlns:a16="http://schemas.microsoft.com/office/drawing/2014/main" id="{64017FDC-732B-8C1C-3CDF-DABF79C4EDEB}"/>
              </a:ext>
            </a:extLst>
          </p:cNvPr>
          <p:cNvSpPr/>
          <p:nvPr/>
        </p:nvSpPr>
        <p:spPr>
          <a:xfrm>
            <a:off x="7987707" y="7836394"/>
            <a:ext cx="939917" cy="939800"/>
          </a:xfrm>
          <a:prstGeom prst="roundRect">
            <a:avLst>
              <a:gd name="adj" fmla="val 79784"/>
            </a:avLst>
          </a:prstGeom>
          <a:solidFill>
            <a:srgbClr val="ECECEC">
              <a:alpha val="100000"/>
            </a:srgbClr>
          </a:solidFill>
          <a:ln/>
        </p:spPr>
      </p:sp>
      <p:pic>
        <p:nvPicPr>
          <p:cNvPr id="67" name="Image 17" descr=" ">
            <a:extLst>
              <a:ext uri="{FF2B5EF4-FFF2-40B4-BE49-F238E27FC236}">
                <a16:creationId xmlns:a16="http://schemas.microsoft.com/office/drawing/2014/main" id="{4CBF0188-06C9-E8CE-2AC0-003496D481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14647" y="8032177"/>
            <a:ext cx="495083" cy="459581"/>
          </a:xfrm>
          <a:prstGeom prst="rect">
            <a:avLst/>
          </a:prstGeom>
        </p:spPr>
      </p:pic>
      <p:pic>
        <p:nvPicPr>
          <p:cNvPr id="68" name="Image 18" descr=" ">
            <a:extLst>
              <a:ext uri="{FF2B5EF4-FFF2-40B4-BE49-F238E27FC236}">
                <a16:creationId xmlns:a16="http://schemas.microsoft.com/office/drawing/2014/main" id="{241732C8-9948-3AD6-8158-BE2D71ADA7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44274" y="8366917"/>
            <a:ext cx="35847" cy="33387"/>
          </a:xfrm>
          <a:prstGeom prst="rect">
            <a:avLst/>
          </a:prstGeom>
        </p:spPr>
      </p:pic>
      <p:sp>
        <p:nvSpPr>
          <p:cNvPr id="69" name="Shape 46">
            <a:extLst>
              <a:ext uri="{FF2B5EF4-FFF2-40B4-BE49-F238E27FC236}">
                <a16:creationId xmlns:a16="http://schemas.microsoft.com/office/drawing/2014/main" id="{ED9CC6EE-1EFD-4025-6A07-9A1CFF17BD5B}"/>
              </a:ext>
            </a:extLst>
          </p:cNvPr>
          <p:cNvSpPr/>
          <p:nvPr/>
        </p:nvSpPr>
        <p:spPr>
          <a:xfrm>
            <a:off x="15258205" y="10898194"/>
            <a:ext cx="939917" cy="939800"/>
          </a:xfrm>
          <a:prstGeom prst="roundRect">
            <a:avLst>
              <a:gd name="adj" fmla="val 79784"/>
            </a:avLst>
          </a:prstGeom>
          <a:solidFill>
            <a:srgbClr val="ECECEC">
              <a:alpha val="100000"/>
            </a:srgbClr>
          </a:solidFill>
          <a:ln/>
        </p:spPr>
      </p:sp>
      <p:pic>
        <p:nvPicPr>
          <p:cNvPr id="70" name="Image 17" descr=" ">
            <a:extLst>
              <a:ext uri="{FF2B5EF4-FFF2-40B4-BE49-F238E27FC236}">
                <a16:creationId xmlns:a16="http://schemas.microsoft.com/office/drawing/2014/main" id="{B6A36282-8351-6936-B2DB-B88349326D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485145" y="11093977"/>
            <a:ext cx="495083" cy="459581"/>
          </a:xfrm>
          <a:prstGeom prst="rect">
            <a:avLst/>
          </a:prstGeom>
        </p:spPr>
      </p:pic>
      <p:pic>
        <p:nvPicPr>
          <p:cNvPr id="71" name="Image 18" descr=" ">
            <a:extLst>
              <a:ext uri="{FF2B5EF4-FFF2-40B4-BE49-F238E27FC236}">
                <a16:creationId xmlns:a16="http://schemas.microsoft.com/office/drawing/2014/main" id="{E4AE17DF-58DC-EA92-0016-65EBAB6A41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714772" y="11428717"/>
            <a:ext cx="35847" cy="33387"/>
          </a:xfrm>
          <a:prstGeom prst="rect">
            <a:avLst/>
          </a:prstGeom>
        </p:spPr>
      </p:pic>
      <p:sp>
        <p:nvSpPr>
          <p:cNvPr id="72" name="Shape 46">
            <a:extLst>
              <a:ext uri="{FF2B5EF4-FFF2-40B4-BE49-F238E27FC236}">
                <a16:creationId xmlns:a16="http://schemas.microsoft.com/office/drawing/2014/main" id="{E3F78E74-A3B2-2B9A-52FE-D3070715F32F}"/>
              </a:ext>
            </a:extLst>
          </p:cNvPr>
          <p:cNvSpPr/>
          <p:nvPr/>
        </p:nvSpPr>
        <p:spPr>
          <a:xfrm>
            <a:off x="15258205" y="9336341"/>
            <a:ext cx="939917" cy="939800"/>
          </a:xfrm>
          <a:prstGeom prst="roundRect">
            <a:avLst>
              <a:gd name="adj" fmla="val 79784"/>
            </a:avLst>
          </a:prstGeom>
          <a:solidFill>
            <a:srgbClr val="ECECEC">
              <a:alpha val="100000"/>
            </a:srgbClr>
          </a:solidFill>
          <a:ln/>
        </p:spPr>
      </p:sp>
      <p:pic>
        <p:nvPicPr>
          <p:cNvPr id="73" name="Image 17" descr=" ">
            <a:extLst>
              <a:ext uri="{FF2B5EF4-FFF2-40B4-BE49-F238E27FC236}">
                <a16:creationId xmlns:a16="http://schemas.microsoft.com/office/drawing/2014/main" id="{93EC3FDF-3C02-2C19-A6F9-34A960B79E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485145" y="9532124"/>
            <a:ext cx="495083" cy="459581"/>
          </a:xfrm>
          <a:prstGeom prst="rect">
            <a:avLst/>
          </a:prstGeom>
        </p:spPr>
      </p:pic>
      <p:pic>
        <p:nvPicPr>
          <p:cNvPr id="74" name="Image 18" descr=" ">
            <a:extLst>
              <a:ext uri="{FF2B5EF4-FFF2-40B4-BE49-F238E27FC236}">
                <a16:creationId xmlns:a16="http://schemas.microsoft.com/office/drawing/2014/main" id="{BDAA59B5-A688-5765-6606-89F3CD13FB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714772" y="9866864"/>
            <a:ext cx="35847" cy="33387"/>
          </a:xfrm>
          <a:prstGeom prst="rect">
            <a:avLst/>
          </a:prstGeom>
        </p:spPr>
      </p:pic>
      <p:sp>
        <p:nvSpPr>
          <p:cNvPr id="75" name="Shape 46">
            <a:extLst>
              <a:ext uri="{FF2B5EF4-FFF2-40B4-BE49-F238E27FC236}">
                <a16:creationId xmlns:a16="http://schemas.microsoft.com/office/drawing/2014/main" id="{085720C6-F983-E1E1-2F1F-2480DC580C9F}"/>
              </a:ext>
            </a:extLst>
          </p:cNvPr>
          <p:cNvSpPr/>
          <p:nvPr/>
        </p:nvSpPr>
        <p:spPr>
          <a:xfrm>
            <a:off x="15244813" y="7774488"/>
            <a:ext cx="939917" cy="939800"/>
          </a:xfrm>
          <a:prstGeom prst="roundRect">
            <a:avLst>
              <a:gd name="adj" fmla="val 79784"/>
            </a:avLst>
          </a:prstGeom>
          <a:solidFill>
            <a:srgbClr val="ECECEC">
              <a:alpha val="100000"/>
            </a:srgbClr>
          </a:solidFill>
          <a:ln/>
        </p:spPr>
      </p:sp>
      <p:pic>
        <p:nvPicPr>
          <p:cNvPr id="76" name="Image 17" descr=" ">
            <a:extLst>
              <a:ext uri="{FF2B5EF4-FFF2-40B4-BE49-F238E27FC236}">
                <a16:creationId xmlns:a16="http://schemas.microsoft.com/office/drawing/2014/main" id="{8ABA5146-9AAE-2B0C-817A-4BD3704B1D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471753" y="7970271"/>
            <a:ext cx="495083" cy="459581"/>
          </a:xfrm>
          <a:prstGeom prst="rect">
            <a:avLst/>
          </a:prstGeom>
        </p:spPr>
      </p:pic>
      <p:pic>
        <p:nvPicPr>
          <p:cNvPr id="77" name="Image 18" descr=" ">
            <a:extLst>
              <a:ext uri="{FF2B5EF4-FFF2-40B4-BE49-F238E27FC236}">
                <a16:creationId xmlns:a16="http://schemas.microsoft.com/office/drawing/2014/main" id="{B0C87694-6AFC-5AB4-134A-45343E5E55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701380" y="8305011"/>
            <a:ext cx="35847" cy="33387"/>
          </a:xfrm>
          <a:prstGeom prst="rect">
            <a:avLst/>
          </a:prstGeom>
        </p:spPr>
      </p:pic>
      <p:sp>
        <p:nvSpPr>
          <p:cNvPr id="78" name="Shape 46">
            <a:extLst>
              <a:ext uri="{FF2B5EF4-FFF2-40B4-BE49-F238E27FC236}">
                <a16:creationId xmlns:a16="http://schemas.microsoft.com/office/drawing/2014/main" id="{0CC5A1B2-4EA1-D7D1-AF75-5BAA44EA0E1F}"/>
              </a:ext>
            </a:extLst>
          </p:cNvPr>
          <p:cNvSpPr/>
          <p:nvPr/>
        </p:nvSpPr>
        <p:spPr>
          <a:xfrm>
            <a:off x="7987817" y="6235835"/>
            <a:ext cx="939917" cy="939800"/>
          </a:xfrm>
          <a:prstGeom prst="roundRect">
            <a:avLst>
              <a:gd name="adj" fmla="val 79784"/>
            </a:avLst>
          </a:prstGeom>
          <a:solidFill>
            <a:srgbClr val="ECECEC">
              <a:alpha val="100000"/>
            </a:srgbClr>
          </a:solidFill>
          <a:ln/>
        </p:spPr>
      </p:sp>
      <p:pic>
        <p:nvPicPr>
          <p:cNvPr id="79" name="Image 17" descr=" ">
            <a:extLst>
              <a:ext uri="{FF2B5EF4-FFF2-40B4-BE49-F238E27FC236}">
                <a16:creationId xmlns:a16="http://schemas.microsoft.com/office/drawing/2014/main" id="{DDE973E1-2C44-8869-C5F0-1EB831B195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14757" y="6431618"/>
            <a:ext cx="495083" cy="459581"/>
          </a:xfrm>
          <a:prstGeom prst="rect">
            <a:avLst/>
          </a:prstGeom>
        </p:spPr>
      </p:pic>
      <p:pic>
        <p:nvPicPr>
          <p:cNvPr id="80" name="Image 18" descr=" ">
            <a:extLst>
              <a:ext uri="{FF2B5EF4-FFF2-40B4-BE49-F238E27FC236}">
                <a16:creationId xmlns:a16="http://schemas.microsoft.com/office/drawing/2014/main" id="{EF539A3C-70F1-B86C-04C8-1CEDAAD68B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44384" y="6766358"/>
            <a:ext cx="35847" cy="33387"/>
          </a:xfrm>
          <a:prstGeom prst="rect">
            <a:avLst/>
          </a:prstGeom>
        </p:spPr>
      </p:pic>
      <p:sp>
        <p:nvSpPr>
          <p:cNvPr id="81" name="Shape 46">
            <a:extLst>
              <a:ext uri="{FF2B5EF4-FFF2-40B4-BE49-F238E27FC236}">
                <a16:creationId xmlns:a16="http://schemas.microsoft.com/office/drawing/2014/main" id="{67A96C66-1687-7A79-19BD-20088AB9E3F3}"/>
              </a:ext>
            </a:extLst>
          </p:cNvPr>
          <p:cNvSpPr/>
          <p:nvPr/>
        </p:nvSpPr>
        <p:spPr>
          <a:xfrm>
            <a:off x="15240904" y="6270030"/>
            <a:ext cx="939917" cy="939800"/>
          </a:xfrm>
          <a:prstGeom prst="roundRect">
            <a:avLst>
              <a:gd name="adj" fmla="val 79784"/>
            </a:avLst>
          </a:prstGeom>
          <a:solidFill>
            <a:srgbClr val="ECECEC">
              <a:alpha val="100000"/>
            </a:srgbClr>
          </a:solidFill>
          <a:ln/>
        </p:spPr>
      </p:sp>
      <p:pic>
        <p:nvPicPr>
          <p:cNvPr id="82" name="Image 17" descr=" ">
            <a:extLst>
              <a:ext uri="{FF2B5EF4-FFF2-40B4-BE49-F238E27FC236}">
                <a16:creationId xmlns:a16="http://schemas.microsoft.com/office/drawing/2014/main" id="{7D02ACB8-635F-F11E-1F15-67D07764F2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467844" y="6465813"/>
            <a:ext cx="495083" cy="459581"/>
          </a:xfrm>
          <a:prstGeom prst="rect">
            <a:avLst/>
          </a:prstGeom>
        </p:spPr>
      </p:pic>
      <p:pic>
        <p:nvPicPr>
          <p:cNvPr id="83" name="Image 18" descr=" ">
            <a:extLst>
              <a:ext uri="{FF2B5EF4-FFF2-40B4-BE49-F238E27FC236}">
                <a16:creationId xmlns:a16="http://schemas.microsoft.com/office/drawing/2014/main" id="{ED275B24-6027-C05D-7E4A-A38225B746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697471" y="6800553"/>
            <a:ext cx="35847" cy="33387"/>
          </a:xfrm>
          <a:prstGeom prst="rect">
            <a:avLst/>
          </a:prstGeom>
        </p:spPr>
      </p:pic>
      <p:sp>
        <p:nvSpPr>
          <p:cNvPr id="84" name="Shape 46">
            <a:extLst>
              <a:ext uri="{FF2B5EF4-FFF2-40B4-BE49-F238E27FC236}">
                <a16:creationId xmlns:a16="http://schemas.microsoft.com/office/drawing/2014/main" id="{BBF4103D-AF74-EBC0-936B-1EDD7F930DF9}"/>
              </a:ext>
            </a:extLst>
          </p:cNvPr>
          <p:cNvSpPr/>
          <p:nvPr/>
        </p:nvSpPr>
        <p:spPr>
          <a:xfrm>
            <a:off x="15231421" y="4650782"/>
            <a:ext cx="939917" cy="939800"/>
          </a:xfrm>
          <a:prstGeom prst="roundRect">
            <a:avLst>
              <a:gd name="adj" fmla="val 79784"/>
            </a:avLst>
          </a:prstGeom>
          <a:solidFill>
            <a:srgbClr val="ECECEC">
              <a:alpha val="100000"/>
            </a:srgbClr>
          </a:solidFill>
          <a:ln/>
        </p:spPr>
      </p:sp>
      <p:pic>
        <p:nvPicPr>
          <p:cNvPr id="85" name="Image 17" descr=" ">
            <a:extLst>
              <a:ext uri="{FF2B5EF4-FFF2-40B4-BE49-F238E27FC236}">
                <a16:creationId xmlns:a16="http://schemas.microsoft.com/office/drawing/2014/main" id="{A6C1E16C-6187-2643-FCCB-D427C63D7E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458361" y="4846565"/>
            <a:ext cx="495083" cy="459581"/>
          </a:xfrm>
          <a:prstGeom prst="rect">
            <a:avLst/>
          </a:prstGeom>
        </p:spPr>
      </p:pic>
      <p:pic>
        <p:nvPicPr>
          <p:cNvPr id="86" name="Image 18" descr=" ">
            <a:extLst>
              <a:ext uri="{FF2B5EF4-FFF2-40B4-BE49-F238E27FC236}">
                <a16:creationId xmlns:a16="http://schemas.microsoft.com/office/drawing/2014/main" id="{FE7FDFFC-C00C-4E8B-BBDA-DE781DE47B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687988" y="5181305"/>
            <a:ext cx="35847" cy="3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4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4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7" name="Shape 0"/>
          <p:cNvSpPr/>
          <p:nvPr/>
        </p:nvSpPr>
        <p:spPr>
          <a:xfrm>
            <a:off x="1016127" y="1155700"/>
            <a:ext cx="12917514" cy="1422400"/>
          </a:xfrm>
          <a:prstGeom prst="roundRect">
            <a:avLst>
              <a:gd name="adj" fmla="val 14143"/>
            </a:avLst>
          </a:prstGeom>
          <a:solidFill>
            <a:srgbClr val="FFFFFF">
              <a:alpha val="80000"/>
            </a:srgbClr>
          </a:solidFill>
          <a:ln/>
        </p:spPr>
      </p:sp>
      <p:sp>
        <p:nvSpPr>
          <p:cNvPr id="8" name="Text 1"/>
          <p:cNvSpPr/>
          <p:nvPr/>
        </p:nvSpPr>
        <p:spPr>
          <a:xfrm>
            <a:off x="1651206" y="1409700"/>
            <a:ext cx="11952194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Что делать с угрозами</a:t>
            </a:r>
            <a:endParaRPr lang="en-US" sz="7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41B341-513E-906B-790E-36DE995CB811}"/>
              </a:ext>
            </a:extLst>
          </p:cNvPr>
          <p:cNvSpPr txBox="1"/>
          <p:nvPr/>
        </p:nvSpPr>
        <p:spPr>
          <a:xfrm>
            <a:off x="379260" y="13048734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картинок: </a:t>
            </a:r>
            <a:r>
              <a:rPr lang="ru-RU" dirty="0" err="1">
                <a:solidFill>
                  <a:schemeClr val="bg1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go</a:t>
            </a:r>
            <a:r>
              <a:rPr lang="en-US" dirty="0">
                <a:solidFill>
                  <a:schemeClr val="bg1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ogle </a:t>
            </a:r>
            <a:r>
              <a:rPr lang="en-US" dirty="0" err="1">
                <a:solidFill>
                  <a:schemeClr val="bg1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к</a:t>
            </a:r>
            <a:r>
              <a:rPr lang="ru-RU" dirty="0" err="1">
                <a:solidFill>
                  <a:schemeClr val="bg1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артинки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0">
            <a:extLst>
              <a:ext uri="{FF2B5EF4-FFF2-40B4-BE49-F238E27FC236}">
                <a16:creationId xmlns:a16="http://schemas.microsoft.com/office/drawing/2014/main" id="{AB4ECB2C-123C-F0CB-B72E-79F305AFF128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1952194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Что делать с угрозами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3378200"/>
            <a:ext cx="19979597" cy="9575800"/>
          </a:xfrm>
          <a:prstGeom prst="roundRect">
            <a:avLst>
              <a:gd name="adj" fmla="val 2101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8" name="Text 2"/>
          <p:cNvSpPr/>
          <p:nvPr/>
        </p:nvSpPr>
        <p:spPr>
          <a:xfrm>
            <a:off x="8321657" y="3784600"/>
            <a:ext cx="5368538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40"/>
              </a:lnSpc>
              <a:buNone/>
            </a:pPr>
            <a:r>
              <a:rPr lang="en-US" sz="4400" dirty="0">
                <a:solidFill>
                  <a:srgbClr val="FFFFFF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Работа с угрозами</a:t>
            </a:r>
            <a:endParaRPr lang="en-US" sz="4400" dirty="0"/>
          </a:p>
        </p:txBody>
      </p:sp>
      <p:sp>
        <p:nvSpPr>
          <p:cNvPr id="9" name="Shape 3"/>
          <p:cNvSpPr/>
          <p:nvPr/>
        </p:nvSpPr>
        <p:spPr>
          <a:xfrm>
            <a:off x="1422578" y="4648200"/>
            <a:ext cx="19166696" cy="7899400"/>
          </a:xfrm>
          <a:prstGeom prst="rect">
            <a:avLst/>
          </a:prstGeom>
          <a:noFill/>
          <a:ln/>
        </p:spPr>
      </p:sp>
      <p:sp>
        <p:nvSpPr>
          <p:cNvPr id="10" name="Shape 4"/>
          <p:cNvSpPr/>
          <p:nvPr/>
        </p:nvSpPr>
        <p:spPr>
          <a:xfrm>
            <a:off x="1422578" y="4648200"/>
            <a:ext cx="18544318" cy="7899400"/>
          </a:xfrm>
          <a:prstGeom prst="rect">
            <a:avLst/>
          </a:prstGeom>
          <a:noFill/>
          <a:ln/>
        </p:spPr>
      </p:sp>
      <p:sp>
        <p:nvSpPr>
          <p:cNvPr id="11" name="Shape 5"/>
          <p:cNvSpPr/>
          <p:nvPr/>
        </p:nvSpPr>
        <p:spPr>
          <a:xfrm>
            <a:off x="1422578" y="4648200"/>
            <a:ext cx="18544318" cy="977900"/>
          </a:xfrm>
          <a:prstGeom prst="roundRect">
            <a:avLst>
              <a:gd name="adj" fmla="val 15896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2" name="Text 6"/>
          <p:cNvSpPr/>
          <p:nvPr/>
        </p:nvSpPr>
        <p:spPr>
          <a:xfrm>
            <a:off x="9502904" y="4914900"/>
            <a:ext cx="2383665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Уязвимость</a:t>
            </a:r>
            <a:endParaRPr lang="en-US" sz="3200" dirty="0"/>
          </a:p>
        </p:txBody>
      </p:sp>
      <p:pic>
        <p:nvPicPr>
          <p:cNvPr id="13" name="Image 4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84738" y="5626100"/>
            <a:ext cx="219998" cy="406400"/>
          </a:xfrm>
          <a:prstGeom prst="rect">
            <a:avLst/>
          </a:prstGeom>
        </p:spPr>
      </p:pic>
      <p:sp>
        <p:nvSpPr>
          <p:cNvPr id="14" name="Shape 7"/>
          <p:cNvSpPr/>
          <p:nvPr/>
        </p:nvSpPr>
        <p:spPr>
          <a:xfrm>
            <a:off x="1422578" y="6032500"/>
            <a:ext cx="18544318" cy="977900"/>
          </a:xfrm>
          <a:prstGeom prst="roundRect">
            <a:avLst>
              <a:gd name="adj" fmla="val 15896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5" name="Text 8"/>
          <p:cNvSpPr/>
          <p:nvPr/>
        </p:nvSpPr>
        <p:spPr>
          <a:xfrm>
            <a:off x="9966512" y="6299200"/>
            <a:ext cx="145644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Угроза</a:t>
            </a:r>
            <a:endParaRPr lang="en-US" sz="3200" dirty="0"/>
          </a:p>
        </p:txBody>
      </p:sp>
      <p:pic>
        <p:nvPicPr>
          <p:cNvPr id="16" name="Image 5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84738" y="7010400"/>
            <a:ext cx="219998" cy="406400"/>
          </a:xfrm>
          <a:prstGeom prst="rect">
            <a:avLst/>
          </a:prstGeom>
        </p:spPr>
      </p:pic>
      <p:sp>
        <p:nvSpPr>
          <p:cNvPr id="17" name="Shape 9"/>
          <p:cNvSpPr/>
          <p:nvPr/>
        </p:nvSpPr>
        <p:spPr>
          <a:xfrm>
            <a:off x="1422578" y="7416800"/>
            <a:ext cx="18544318" cy="977900"/>
          </a:xfrm>
          <a:prstGeom prst="roundRect">
            <a:avLst>
              <a:gd name="adj" fmla="val 15896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8" name="Text 10"/>
          <p:cNvSpPr/>
          <p:nvPr/>
        </p:nvSpPr>
        <p:spPr>
          <a:xfrm>
            <a:off x="10074476" y="7683500"/>
            <a:ext cx="1240522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Атака</a:t>
            </a:r>
            <a:endParaRPr lang="en-US" sz="3200" dirty="0"/>
          </a:p>
        </p:txBody>
      </p:sp>
      <p:pic>
        <p:nvPicPr>
          <p:cNvPr id="19" name="Image 6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84738" y="8394700"/>
            <a:ext cx="219998" cy="406400"/>
          </a:xfrm>
          <a:prstGeom prst="rect">
            <a:avLst/>
          </a:prstGeom>
        </p:spPr>
      </p:pic>
      <p:sp>
        <p:nvSpPr>
          <p:cNvPr id="20" name="Shape 11"/>
          <p:cNvSpPr/>
          <p:nvPr/>
        </p:nvSpPr>
        <p:spPr>
          <a:xfrm>
            <a:off x="1422578" y="8801100"/>
            <a:ext cx="18544318" cy="977900"/>
          </a:xfrm>
          <a:prstGeom prst="roundRect">
            <a:avLst>
              <a:gd name="adj" fmla="val 15896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1" name="Text 12"/>
          <p:cNvSpPr/>
          <p:nvPr/>
        </p:nvSpPr>
        <p:spPr>
          <a:xfrm>
            <a:off x="8702704" y="9067800"/>
            <a:ext cx="3984065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Обнаружение атаки</a:t>
            </a:r>
            <a:endParaRPr lang="en-US" sz="3200" dirty="0"/>
          </a:p>
        </p:txBody>
      </p:sp>
      <p:pic>
        <p:nvPicPr>
          <p:cNvPr id="22" name="Image 7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84738" y="9779000"/>
            <a:ext cx="219998" cy="406400"/>
          </a:xfrm>
          <a:prstGeom prst="rect">
            <a:avLst/>
          </a:prstGeom>
        </p:spPr>
      </p:pic>
      <p:sp>
        <p:nvSpPr>
          <p:cNvPr id="23" name="Shape 13"/>
          <p:cNvSpPr/>
          <p:nvPr/>
        </p:nvSpPr>
        <p:spPr>
          <a:xfrm>
            <a:off x="1422578" y="10185400"/>
            <a:ext cx="18544318" cy="977900"/>
          </a:xfrm>
          <a:prstGeom prst="roundRect">
            <a:avLst>
              <a:gd name="adj" fmla="val 15896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4" name="Text 14"/>
          <p:cNvSpPr/>
          <p:nvPr/>
        </p:nvSpPr>
        <p:spPr>
          <a:xfrm>
            <a:off x="8728108" y="10452100"/>
            <a:ext cx="3933258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Митигация влияния</a:t>
            </a:r>
            <a:endParaRPr lang="en-US" sz="3200" dirty="0"/>
          </a:p>
        </p:txBody>
      </p:sp>
      <p:pic>
        <p:nvPicPr>
          <p:cNvPr id="25" name="Image 8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84738" y="11163300"/>
            <a:ext cx="219998" cy="406400"/>
          </a:xfrm>
          <a:prstGeom prst="rect">
            <a:avLst/>
          </a:prstGeom>
        </p:spPr>
      </p:pic>
      <p:sp>
        <p:nvSpPr>
          <p:cNvPr id="26" name="Shape 15"/>
          <p:cNvSpPr/>
          <p:nvPr/>
        </p:nvSpPr>
        <p:spPr>
          <a:xfrm>
            <a:off x="1422578" y="11569700"/>
            <a:ext cx="18544318" cy="977900"/>
          </a:xfrm>
          <a:prstGeom prst="roundRect">
            <a:avLst>
              <a:gd name="adj" fmla="val 15896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7" name="Text 16"/>
          <p:cNvSpPr/>
          <p:nvPr/>
        </p:nvSpPr>
        <p:spPr>
          <a:xfrm>
            <a:off x="7807242" y="11836400"/>
            <a:ext cx="5774988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Расследование и устранение</a:t>
            </a:r>
            <a:endParaRPr lang="en-US" sz="3200" dirty="0"/>
          </a:p>
        </p:txBody>
      </p:sp>
      <p:pic>
        <p:nvPicPr>
          <p:cNvPr id="28" name="Image 9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35966" y="5052566"/>
            <a:ext cx="9989799" cy="7787134"/>
          </a:xfrm>
          <a:prstGeom prst="rect">
            <a:avLst/>
          </a:prstGeom>
        </p:spPr>
      </p:pic>
      <p:sp>
        <p:nvSpPr>
          <p:cNvPr id="29" name="Text 17"/>
          <p:cNvSpPr/>
          <p:nvPr/>
        </p:nvSpPr>
        <p:spPr>
          <a:xfrm>
            <a:off x="1016127" y="2235200"/>
            <a:ext cx="4555636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ЖЦ работы с угрозами</a:t>
            </a:r>
            <a:endParaRPr lang="en-US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0">
            <a:extLst>
              <a:ext uri="{FF2B5EF4-FFF2-40B4-BE49-F238E27FC236}">
                <a16:creationId xmlns:a16="http://schemas.microsoft.com/office/drawing/2014/main" id="{667DB15C-2F4D-81A0-A365-8C5A4462C359}"/>
              </a:ext>
            </a:extLst>
          </p:cNvPr>
          <p:cNvSpPr/>
          <p:nvPr/>
        </p:nvSpPr>
        <p:spPr>
          <a:xfrm>
            <a:off x="-381687" y="39113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35878"/>
            <a:ext cx="11952194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Что делать с угрозами</a:t>
            </a:r>
            <a:endParaRPr lang="en-US" sz="7200" dirty="0"/>
          </a:p>
        </p:txBody>
      </p:sp>
      <p:pic>
        <p:nvPicPr>
          <p:cNvPr id="4" name="Image 0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8826" y="19878"/>
            <a:ext cx="1778222" cy="13716000"/>
          </a:xfrm>
          <a:prstGeom prst="rect">
            <a:avLst/>
          </a:prstGeom>
        </p:spPr>
      </p:pic>
      <p:pic>
        <p:nvPicPr>
          <p:cNvPr id="5" name="Image 1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726172" y="391130"/>
            <a:ext cx="468780" cy="351656"/>
          </a:xfrm>
          <a:prstGeom prst="rect">
            <a:avLst/>
          </a:prstGeom>
        </p:spPr>
      </p:pic>
      <p:pic>
        <p:nvPicPr>
          <p:cNvPr id="6" name="Image 2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500195" y="391130"/>
            <a:ext cx="562265" cy="351656"/>
          </a:xfrm>
          <a:prstGeom prst="rect">
            <a:avLst/>
          </a:prstGeom>
        </p:spPr>
      </p:pic>
      <p:pic>
        <p:nvPicPr>
          <p:cNvPr id="7" name="Image 3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625490" y="1321950"/>
            <a:ext cx="395599" cy="365696"/>
          </a:xfrm>
          <a:prstGeom prst="rect">
            <a:avLst/>
          </a:prstGeom>
        </p:spPr>
      </p:pic>
      <p:sp>
        <p:nvSpPr>
          <p:cNvPr id="8" name="Shape 2"/>
          <p:cNvSpPr/>
          <p:nvPr/>
        </p:nvSpPr>
        <p:spPr>
          <a:xfrm>
            <a:off x="1016127" y="2712278"/>
            <a:ext cx="8179822" cy="558800"/>
          </a:xfrm>
          <a:prstGeom prst="rect">
            <a:avLst/>
          </a:prstGeom>
          <a:noFill/>
          <a:ln/>
        </p:spPr>
      </p:sp>
      <p:sp>
        <p:nvSpPr>
          <p:cNvPr id="9" name="Shape 3"/>
          <p:cNvSpPr/>
          <p:nvPr/>
        </p:nvSpPr>
        <p:spPr>
          <a:xfrm>
            <a:off x="1016127" y="2712278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12" name="you-shall-not-pass-lord-of-the-rings.mp4">
            <a:hlinkClick r:id="" action="ppaction://media"/>
            <a:extLst>
              <a:ext uri="{FF2B5EF4-FFF2-40B4-BE49-F238E27FC236}">
                <a16:creationId xmlns:a16="http://schemas.microsoft.com/office/drawing/2014/main" id="{77D533F9-F187-E21F-4F37-9A3D09746E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63711" y="4473345"/>
            <a:ext cx="21062461" cy="8556625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3" name="Image 5" descr=" ">
            <a:extLst>
              <a:ext uri="{FF2B5EF4-FFF2-40B4-BE49-F238E27FC236}">
                <a16:creationId xmlns:a16="http://schemas.microsoft.com/office/drawing/2014/main" id="{1894A5FD-E4B4-EA79-B22D-3D341EFC1C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6127" y="3385378"/>
            <a:ext cx="457257" cy="558800"/>
          </a:xfrm>
          <a:prstGeom prst="rect">
            <a:avLst/>
          </a:prstGeom>
        </p:spPr>
      </p:pic>
      <p:sp>
        <p:nvSpPr>
          <p:cNvPr id="14" name="Text 3">
            <a:extLst>
              <a:ext uri="{FF2B5EF4-FFF2-40B4-BE49-F238E27FC236}">
                <a16:creationId xmlns:a16="http://schemas.microsoft.com/office/drawing/2014/main" id="{51E2975C-460E-6684-23DE-B6889F5A9902}"/>
              </a:ext>
            </a:extLst>
          </p:cNvPr>
          <p:cNvSpPr/>
          <p:nvPr/>
        </p:nvSpPr>
        <p:spPr>
          <a:xfrm>
            <a:off x="1727416" y="3385378"/>
            <a:ext cx="2917131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Prevention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3CF02B-CB15-B396-9918-D15BD34ACBC9}"/>
              </a:ext>
            </a:extLst>
          </p:cNvPr>
          <p:cNvSpPr txBox="1"/>
          <p:nvPr/>
        </p:nvSpPr>
        <p:spPr>
          <a:xfrm>
            <a:off x="379260" y="13068612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картинок: </a:t>
            </a:r>
            <a:r>
              <a:rPr lang="ru-RU" b="1" i="0" dirty="0">
                <a:solidFill>
                  <a:srgbClr val="767676"/>
                </a:solidFill>
                <a:effectLst/>
                <a:latin typeface="Arial" panose="020B0604020202020204" pitchFamily="34" charset="0"/>
              </a:rPr>
              <a:t>эпизод битвы Гэндальфа </a:t>
            </a:r>
            <a:r>
              <a:rPr lang="ru-RU" b="1" i="0" dirty="0">
                <a:solidFill>
                  <a:srgbClr val="767676"/>
                </a:solidFill>
                <a:effectLst/>
                <a:latin typeface="MTS Text Regular" pitchFamily="34" charset="0"/>
                <a:ea typeface="MTS Text Regular" pitchFamily="34" charset="-122"/>
              </a:rPr>
              <a:t>и </a:t>
            </a:r>
            <a:r>
              <a:rPr lang="ru-RU" b="1" i="0" dirty="0" err="1">
                <a:solidFill>
                  <a:srgbClr val="767676"/>
                </a:solidFill>
                <a:effectLst/>
                <a:latin typeface="MTS Text Regular" pitchFamily="34" charset="0"/>
                <a:ea typeface="MTS Text Regular" pitchFamily="34" charset="-122"/>
              </a:rPr>
              <a:t>Балога</a:t>
            </a:r>
            <a:r>
              <a:rPr lang="ru-RU" b="1" i="0" dirty="0">
                <a:solidFill>
                  <a:srgbClr val="767676"/>
                </a:solidFill>
                <a:effectLst/>
                <a:latin typeface="MTS Text Regular" pitchFamily="34" charset="0"/>
                <a:ea typeface="MTS Text Regular" pitchFamily="34" charset="-122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0">
            <a:extLst>
              <a:ext uri="{FF2B5EF4-FFF2-40B4-BE49-F238E27FC236}">
                <a16:creationId xmlns:a16="http://schemas.microsoft.com/office/drawing/2014/main" id="{342A6FC3-B185-5DC5-A81D-3D379F4C4BC1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38006" y="2365375"/>
            <a:ext cx="10821753" cy="10820400"/>
          </a:xfrm>
          <a:prstGeom prst="rect">
            <a:avLst/>
          </a:prstGeom>
        </p:spPr>
      </p:pic>
      <p:sp>
        <p:nvSpPr>
          <p:cNvPr id="8" name="Shape 1"/>
          <p:cNvSpPr/>
          <p:nvPr/>
        </p:nvSpPr>
        <p:spPr>
          <a:xfrm>
            <a:off x="1016127" y="33655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9" name="Shape 2"/>
          <p:cNvSpPr/>
          <p:nvPr/>
        </p:nvSpPr>
        <p:spPr>
          <a:xfrm>
            <a:off x="1016127" y="33655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10" name="Image 5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127" y="3365500"/>
            <a:ext cx="457257" cy="558800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1727416" y="3365500"/>
            <a:ext cx="2917131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Prevention</a:t>
            </a:r>
            <a:endParaRPr lang="en-US" sz="4400" dirty="0"/>
          </a:p>
        </p:txBody>
      </p:sp>
      <p:sp>
        <p:nvSpPr>
          <p:cNvPr id="12" name="Shape 4"/>
          <p:cNvSpPr/>
          <p:nvPr/>
        </p:nvSpPr>
        <p:spPr>
          <a:xfrm>
            <a:off x="1016127" y="42799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3" name="Shape 5"/>
          <p:cNvSpPr/>
          <p:nvPr/>
        </p:nvSpPr>
        <p:spPr>
          <a:xfrm>
            <a:off x="1016127" y="42799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14" name="Image 6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127" y="4279900"/>
            <a:ext cx="457257" cy="558800"/>
          </a:xfrm>
          <a:prstGeom prst="rect">
            <a:avLst/>
          </a:prstGeom>
        </p:spPr>
      </p:pic>
      <p:sp>
        <p:nvSpPr>
          <p:cNvPr id="15" name="Text 6"/>
          <p:cNvSpPr/>
          <p:nvPr/>
        </p:nvSpPr>
        <p:spPr>
          <a:xfrm>
            <a:off x="1727416" y="4279900"/>
            <a:ext cx="2650398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Detection</a:t>
            </a:r>
            <a:endParaRPr lang="en-US" sz="4400" dirty="0"/>
          </a:p>
        </p:txBody>
      </p:sp>
      <p:sp>
        <p:nvSpPr>
          <p:cNvPr id="16" name="Text 0">
            <a:extLst>
              <a:ext uri="{FF2B5EF4-FFF2-40B4-BE49-F238E27FC236}">
                <a16:creationId xmlns:a16="http://schemas.microsoft.com/office/drawing/2014/main" id="{0A7272BE-ABA9-9EC4-AE1D-53C65DFD228D}"/>
              </a:ext>
            </a:extLst>
          </p:cNvPr>
          <p:cNvSpPr/>
          <p:nvPr/>
        </p:nvSpPr>
        <p:spPr>
          <a:xfrm>
            <a:off x="1016127" y="1016000"/>
            <a:ext cx="11952194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Что делать с угрозами</a:t>
            </a:r>
            <a:endParaRPr lang="en-US" sz="7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2E2F2F-37F6-CDB5-7A74-730DDF3E1050}"/>
              </a:ext>
            </a:extLst>
          </p:cNvPr>
          <p:cNvSpPr txBox="1"/>
          <p:nvPr/>
        </p:nvSpPr>
        <p:spPr>
          <a:xfrm>
            <a:off x="379260" y="13068612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картинок: </a:t>
            </a:r>
            <a:r>
              <a:rPr lang="ru-RU" b="1" i="0" dirty="0">
                <a:solidFill>
                  <a:srgbClr val="76767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>
                <a:solidFill>
                  <a:srgbClr val="767676"/>
                </a:solidFill>
                <a:effectLst/>
                <a:latin typeface="Arial" panose="020B0604020202020204" pitchFamily="34" charset="0"/>
              </a:rPr>
              <a:t>TES 5 SKYRIM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16127" y="1016000"/>
            <a:ext cx="2000500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whoami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Text 2">
            <a:extLst>
              <a:ext uri="{FF2B5EF4-FFF2-40B4-BE49-F238E27FC236}">
                <a16:creationId xmlns:a16="http://schemas.microsoft.com/office/drawing/2014/main" id="{E15F79C2-4CBA-4541-AC26-333B946EF064}"/>
              </a:ext>
            </a:extLst>
          </p:cNvPr>
          <p:cNvSpPr/>
          <p:nvPr/>
        </p:nvSpPr>
        <p:spPr>
          <a:xfrm>
            <a:off x="2540318" y="4343400"/>
            <a:ext cx="12674331" cy="2519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513"/>
              </a:lnSpc>
              <a:buNone/>
            </a:pPr>
            <a:r>
              <a:rPr lang="en-US" sz="8513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Андрей</a:t>
            </a:r>
            <a:r>
              <a:rPr lang="en-US" sz="8513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 </a:t>
            </a:r>
            <a:br>
              <a:rPr lang="en-US" sz="8513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</a:br>
            <a:r>
              <a:rPr lang="en-US" sz="8513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Моисеев</a:t>
            </a:r>
            <a:endParaRPr lang="en-US" sz="8513" dirty="0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DC7CA9CB-BA93-55BE-36F7-BC72B343CEDF}"/>
              </a:ext>
            </a:extLst>
          </p:cNvPr>
          <p:cNvSpPr/>
          <p:nvPr/>
        </p:nvSpPr>
        <p:spPr>
          <a:xfrm>
            <a:off x="2540318" y="6756400"/>
            <a:ext cx="12454082" cy="1156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72"/>
              </a:lnSpc>
            </a:pPr>
            <a:r>
              <a:rPr lang="en-US" sz="3600" dirty="0" err="1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DevSecOps</a:t>
            </a:r>
            <a:r>
              <a:rPr lang="en-US" sz="3600" dirty="0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| </a:t>
            </a:r>
            <a:r>
              <a:rPr lang="en-US" sz="3600" dirty="0" err="1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infraSEC</a:t>
            </a:r>
            <a:r>
              <a:rPr lang="en-US" sz="3600" dirty="0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| </a:t>
            </a:r>
            <a:r>
              <a:rPr lang="en-US" sz="3600" dirty="0" err="1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CloudNativeSec</a:t>
            </a:r>
            <a:r>
              <a:rPr lang="en-US" sz="3600" dirty="0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endParaRPr lang="en-US" sz="3310" dirty="0"/>
          </a:p>
        </p:txBody>
      </p:sp>
      <p:pic>
        <p:nvPicPr>
          <p:cNvPr id="9" name="Image 5" descr=" ">
            <a:extLst>
              <a:ext uri="{FF2B5EF4-FFF2-40B4-BE49-F238E27FC236}">
                <a16:creationId xmlns:a16="http://schemas.microsoft.com/office/drawing/2014/main" id="{74C6896E-12B3-A7CC-47BF-9D6D812C09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40318" y="2730500"/>
            <a:ext cx="21084635" cy="889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6C2214-2D27-D402-BB5D-F23D91C9B8EC}"/>
              </a:ext>
            </a:extLst>
          </p:cNvPr>
          <p:cNvSpPr txBox="1"/>
          <p:nvPr/>
        </p:nvSpPr>
        <p:spPr>
          <a:xfrm>
            <a:off x="379260" y="13048734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картинок: общественное достояние </a:t>
            </a:r>
            <a:r>
              <a:rPr lang="en-US" sz="1800" dirty="0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>
            <a:extLst>
              <a:ext uri="{FF2B5EF4-FFF2-40B4-BE49-F238E27FC236}">
                <a16:creationId xmlns:a16="http://schemas.microsoft.com/office/drawing/2014/main" id="{34775D1C-C981-CC8E-37B7-0D6602194466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6" y="1016000"/>
            <a:ext cx="15957423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Предотвращение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</a:t>
            </a: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угроз</a:t>
            </a:r>
            <a:endParaRPr lang="en-US" sz="7200" dirty="0"/>
          </a:p>
        </p:txBody>
      </p:sp>
      <p:pic>
        <p:nvPicPr>
          <p:cNvPr id="4" name="Image 0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5" name="Image 1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6" name="Image 2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7" name="Image 3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8" name="Shape 2"/>
          <p:cNvSpPr/>
          <p:nvPr/>
        </p:nvSpPr>
        <p:spPr>
          <a:xfrm>
            <a:off x="1016127" y="26924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9" name="Shape 3"/>
          <p:cNvSpPr/>
          <p:nvPr/>
        </p:nvSpPr>
        <p:spPr>
          <a:xfrm>
            <a:off x="1016127" y="26924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12" name="you-shall-not-pass-lord-of-the-rings.mp4">
            <a:hlinkClick r:id="" action="ppaction://media"/>
            <a:extLst>
              <a:ext uri="{FF2B5EF4-FFF2-40B4-BE49-F238E27FC236}">
                <a16:creationId xmlns:a16="http://schemas.microsoft.com/office/drawing/2014/main" id="{77D533F9-F187-E21F-4F37-9A3D09746E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95750" y="7660216"/>
            <a:ext cx="13244472" cy="538056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3" name="Image 5" descr=" ">
            <a:extLst>
              <a:ext uri="{FF2B5EF4-FFF2-40B4-BE49-F238E27FC236}">
                <a16:creationId xmlns:a16="http://schemas.microsoft.com/office/drawing/2014/main" id="{1894A5FD-E4B4-EA79-B22D-3D341EFC1C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6127" y="3365500"/>
            <a:ext cx="457257" cy="558800"/>
          </a:xfrm>
          <a:prstGeom prst="rect">
            <a:avLst/>
          </a:prstGeom>
        </p:spPr>
      </p:pic>
      <p:sp>
        <p:nvSpPr>
          <p:cNvPr id="14" name="Text 3">
            <a:extLst>
              <a:ext uri="{FF2B5EF4-FFF2-40B4-BE49-F238E27FC236}">
                <a16:creationId xmlns:a16="http://schemas.microsoft.com/office/drawing/2014/main" id="{51E2975C-460E-6684-23DE-B6889F5A9902}"/>
              </a:ext>
            </a:extLst>
          </p:cNvPr>
          <p:cNvSpPr/>
          <p:nvPr/>
        </p:nvSpPr>
        <p:spPr>
          <a:xfrm>
            <a:off x="1727416" y="3365500"/>
            <a:ext cx="170177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b="1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З</a:t>
            </a:r>
            <a:r>
              <a:rPr lang="ru-RU" sz="4400" b="1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адача</a:t>
            </a:r>
            <a:r>
              <a:rPr lang="ru-RU" sz="4400" b="1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: максимально </a:t>
            </a:r>
            <a:r>
              <a:rPr lang="en-US" sz="4400" b="1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</a:t>
            </a:r>
            <a:r>
              <a:rPr lang="ru-RU" sz="4400" b="1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беспечить</a:t>
            </a:r>
            <a:r>
              <a:rPr lang="ru-RU" sz="4400" b="1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защиту до атаки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2624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5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1807" y="218853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1016127" y="1016000"/>
            <a:ext cx="12536467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Предотвращение угроз</a:t>
            </a:r>
            <a:endParaRPr lang="en-US" sz="7200" dirty="0"/>
          </a:p>
        </p:txBody>
      </p:sp>
      <p:pic>
        <p:nvPicPr>
          <p:cNvPr id="5" name="Image 1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6" name="Image 2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7" name="Image 3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8" name="Image 4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23569913" y="12848167"/>
            <a:ext cx="410685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500" dirty="0">
                <a:solidFill>
                  <a:srgbClr val="A1A4A8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21</a:t>
            </a:r>
            <a:endParaRPr lang="en-US" sz="2500" dirty="0"/>
          </a:p>
        </p:txBody>
      </p:sp>
      <p:sp>
        <p:nvSpPr>
          <p:cNvPr id="10" name="Text 3"/>
          <p:cNvSpPr/>
          <p:nvPr/>
        </p:nvSpPr>
        <p:spPr>
          <a:xfrm>
            <a:off x="1016127" y="2946400"/>
            <a:ext cx="5050998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4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Набор практик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:</a:t>
            </a:r>
            <a:endParaRPr lang="en-US" sz="4400" dirty="0"/>
          </a:p>
        </p:txBody>
      </p:sp>
      <p:sp>
        <p:nvSpPr>
          <p:cNvPr id="11" name="Shape 4"/>
          <p:cNvSpPr/>
          <p:nvPr/>
        </p:nvSpPr>
        <p:spPr>
          <a:xfrm>
            <a:off x="11229975" y="2099733"/>
            <a:ext cx="12105131" cy="10515600"/>
          </a:xfrm>
          <a:prstGeom prst="roundRect">
            <a:avLst>
              <a:gd name="adj" fmla="val 9900"/>
            </a:avLst>
          </a:prstGeom>
          <a:solidFill>
            <a:srgbClr val="FFFFFF">
              <a:alpha val="100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6" name="Shape 8"/>
          <p:cNvSpPr/>
          <p:nvPr/>
        </p:nvSpPr>
        <p:spPr>
          <a:xfrm>
            <a:off x="1016127" y="3937000"/>
            <a:ext cx="6617527" cy="609600"/>
          </a:xfrm>
          <a:prstGeom prst="rect">
            <a:avLst/>
          </a:prstGeom>
          <a:noFill/>
          <a:ln/>
        </p:spPr>
      </p:sp>
      <p:sp>
        <p:nvSpPr>
          <p:cNvPr id="17" name="Text 9"/>
          <p:cNvSpPr/>
          <p:nvPr/>
        </p:nvSpPr>
        <p:spPr>
          <a:xfrm>
            <a:off x="1016127" y="40132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8" name="Text 10"/>
          <p:cNvSpPr/>
          <p:nvPr/>
        </p:nvSpPr>
        <p:spPr>
          <a:xfrm>
            <a:off x="1727416" y="3937000"/>
            <a:ext cx="6092528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4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Моделирование угроз</a:t>
            </a:r>
            <a:endParaRPr lang="en-US" sz="4400" dirty="0"/>
          </a:p>
        </p:txBody>
      </p:sp>
      <p:pic>
        <p:nvPicPr>
          <p:cNvPr id="19" name="Рисунок 18">
            <a:hlinkClick r:id="rId10"/>
            <a:extLst>
              <a:ext uri="{FF2B5EF4-FFF2-40B4-BE49-F238E27FC236}">
                <a16:creationId xmlns:a16="http://schemas.microsoft.com/office/drawing/2014/main" id="{5F23615E-1C43-A830-7E3E-1CB7179D94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71033" y="2992707"/>
            <a:ext cx="7588725" cy="45083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862EA33-B857-2077-6B85-B3D065C9E045}"/>
              </a:ext>
            </a:extLst>
          </p:cNvPr>
          <p:cNvSpPr txBox="1"/>
          <p:nvPr/>
        </p:nvSpPr>
        <p:spPr>
          <a:xfrm>
            <a:off x="11696910" y="6849952"/>
            <a:ext cx="3487514" cy="562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3520"/>
              </a:lnSpc>
              <a:buNone/>
            </a:pPr>
            <a:r>
              <a:rPr lang="en-US" sz="4000" u="sng" dirty="0" err="1">
                <a:solidFill>
                  <a:srgbClr val="FF0032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sli.ink</a:t>
            </a:r>
            <a:r>
              <a:rPr lang="en-US" sz="4000" u="sng" dirty="0">
                <a:solidFill>
                  <a:srgbClr val="FF0032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/U9o8</a:t>
            </a:r>
            <a:endParaRPr lang="en-US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CD764D-EC36-13CF-8B07-61EE4B45AFC3}"/>
              </a:ext>
            </a:extLst>
          </p:cNvPr>
          <p:cNvSpPr txBox="1"/>
          <p:nvPr/>
        </p:nvSpPr>
        <p:spPr>
          <a:xfrm>
            <a:off x="11696910" y="11335100"/>
            <a:ext cx="2907190" cy="562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3520"/>
              </a:lnSpc>
              <a:buNone/>
            </a:pPr>
            <a:r>
              <a:rPr lang="en-US" sz="4000" u="sng" dirty="0" err="1">
                <a:solidFill>
                  <a:srgbClr val="FF0032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sli.ink</a:t>
            </a:r>
            <a:r>
              <a:rPr lang="en-US" sz="4000" u="sng" dirty="0">
                <a:solidFill>
                  <a:srgbClr val="FF0032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/JXSU</a:t>
            </a:r>
            <a:endParaRPr lang="en-US" sz="40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06B1C4C-CCEC-C255-3D41-C39EA459079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37" t="16547" r="52616" b="5139"/>
          <a:stretch/>
        </p:blipFill>
        <p:spPr>
          <a:xfrm>
            <a:off x="15071034" y="7954152"/>
            <a:ext cx="7655138" cy="420812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5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42367" y="371252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1016127" y="1016000"/>
            <a:ext cx="12536467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Предотвращение угроз</a:t>
            </a:r>
            <a:endParaRPr lang="en-US" sz="7200" dirty="0"/>
          </a:p>
        </p:txBody>
      </p:sp>
      <p:pic>
        <p:nvPicPr>
          <p:cNvPr id="5" name="Image 1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6" name="Image 2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7" name="Image 3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8" name="Image 4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1016127" y="2946400"/>
            <a:ext cx="5050998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4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Набор практик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:</a:t>
            </a:r>
            <a:endParaRPr lang="en-US" sz="4400" dirty="0"/>
          </a:p>
        </p:txBody>
      </p:sp>
      <p:sp>
        <p:nvSpPr>
          <p:cNvPr id="10" name="Shape 3"/>
          <p:cNvSpPr/>
          <p:nvPr/>
        </p:nvSpPr>
        <p:spPr>
          <a:xfrm>
            <a:off x="1016127" y="10998200"/>
            <a:ext cx="18086882" cy="1701800"/>
          </a:xfrm>
          <a:prstGeom prst="roundRect">
            <a:avLst>
              <a:gd name="adj" fmla="val 17731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1" name="Text 4"/>
          <p:cNvSpPr/>
          <p:nvPr/>
        </p:nvSpPr>
        <p:spPr>
          <a:xfrm>
            <a:off x="1422578" y="11404600"/>
            <a:ext cx="19310448" cy="1024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20"/>
              </a:lnSpc>
              <a:buNone/>
            </a:pPr>
            <a:r>
              <a:rPr lang="en-US" sz="3200" u="sng" dirty="0">
                <a:solidFill>
                  <a:srgbClr val="FF0032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hlinkClick r:id="rId10" tooltip="Open https://cheatsheetseries.owasp.org/cheatsheets/Secure_Product_Design_Cheat_Sheet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https://cheatsheetseries.owasp.org/cheatsheets/Secure_Product_Design_Cheat_Sheet.html</a:t>
            </a:r>
            <a:endParaRPr lang="en-US" sz="3200" dirty="0"/>
          </a:p>
        </p:txBody>
      </p:sp>
      <p:sp>
        <p:nvSpPr>
          <p:cNvPr id="13" name="Shape 5"/>
          <p:cNvSpPr/>
          <p:nvPr/>
        </p:nvSpPr>
        <p:spPr>
          <a:xfrm>
            <a:off x="1016127" y="3937000"/>
            <a:ext cx="6617527" cy="609600"/>
          </a:xfrm>
          <a:prstGeom prst="rect">
            <a:avLst/>
          </a:prstGeom>
          <a:noFill/>
          <a:ln/>
        </p:spPr>
      </p:sp>
      <p:sp>
        <p:nvSpPr>
          <p:cNvPr id="14" name="Text 6"/>
          <p:cNvSpPr/>
          <p:nvPr/>
        </p:nvSpPr>
        <p:spPr>
          <a:xfrm>
            <a:off x="1016127" y="40132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5" name="Text 7"/>
          <p:cNvSpPr/>
          <p:nvPr/>
        </p:nvSpPr>
        <p:spPr>
          <a:xfrm>
            <a:off x="1727416" y="3937000"/>
            <a:ext cx="6092528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4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Моделирование угроз</a:t>
            </a:r>
            <a:endParaRPr lang="en-US" sz="4400" dirty="0"/>
          </a:p>
        </p:txBody>
      </p:sp>
      <p:sp>
        <p:nvSpPr>
          <p:cNvPr id="16" name="Shape 8"/>
          <p:cNvSpPr/>
          <p:nvPr/>
        </p:nvSpPr>
        <p:spPr>
          <a:xfrm>
            <a:off x="1016127" y="4686300"/>
            <a:ext cx="5436279" cy="609600"/>
          </a:xfrm>
          <a:prstGeom prst="rect">
            <a:avLst/>
          </a:prstGeom>
          <a:noFill/>
          <a:ln/>
        </p:spPr>
      </p:sp>
      <p:sp>
        <p:nvSpPr>
          <p:cNvPr id="17" name="Text 9"/>
          <p:cNvSpPr/>
          <p:nvPr/>
        </p:nvSpPr>
        <p:spPr>
          <a:xfrm>
            <a:off x="1016127" y="47625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8" name="Text 10"/>
          <p:cNvSpPr/>
          <p:nvPr/>
        </p:nvSpPr>
        <p:spPr>
          <a:xfrm>
            <a:off x="1727416" y="4686300"/>
            <a:ext cx="4911281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4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Secuirty Principals</a:t>
            </a:r>
            <a:endParaRPr lang="en-US" sz="4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11C86D-279E-9A20-37B7-D3533B49DEAB}"/>
              </a:ext>
            </a:extLst>
          </p:cNvPr>
          <p:cNvSpPr txBox="1"/>
          <p:nvPr/>
        </p:nvSpPr>
        <p:spPr>
          <a:xfrm>
            <a:off x="11074400" y="3461657"/>
            <a:ext cx="13461369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🎯</a:t>
            </a:r>
            <a:r>
              <a:rPr lang="en-US" sz="4000" dirty="0">
                <a:solidFill>
                  <a:srgbClr val="0F1115"/>
                </a:solidFill>
                <a:latin typeface="MTS Text" panose="020B0306020102020303" pitchFamily="34" charset="0"/>
                <a:ea typeface="MTS Text" panose="020B0306020102020303" pitchFamily="34" charset="0"/>
              </a:rPr>
              <a:t> </a:t>
            </a:r>
            <a:r>
              <a:rPr lang="en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Security by Design </a:t>
            </a:r>
          </a:p>
          <a:p>
            <a:pPr algn="l"/>
            <a:r>
              <a:rPr lang="ru-RU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🛡️ </a:t>
            </a:r>
            <a:r>
              <a:rPr lang="en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Security by Default </a:t>
            </a:r>
            <a:endParaRPr lang="ru-RU" sz="4000" dirty="0">
              <a:solidFill>
                <a:srgbClr val="0F1115"/>
              </a:solidFill>
              <a:effectLst/>
              <a:latin typeface="MTS Text" panose="020B0306020102020303" pitchFamily="34" charset="0"/>
              <a:ea typeface="MTS Text" panose="020B0306020102020303" pitchFamily="34" charset="0"/>
            </a:endParaRPr>
          </a:p>
          <a:p>
            <a:r>
              <a:rPr lang="en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⚠️ No Security Guarantee </a:t>
            </a:r>
          </a:p>
          <a:p>
            <a:r>
              <a:rPr lang="ru-RU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🧅</a:t>
            </a:r>
            <a:r>
              <a:rPr lang="en-US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 </a:t>
            </a:r>
            <a:r>
              <a:rPr lang="en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Defense in Depth </a:t>
            </a:r>
          </a:p>
          <a:p>
            <a:r>
              <a:rPr lang="ru-RU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✅</a:t>
            </a:r>
            <a:r>
              <a:rPr lang="en-US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 </a:t>
            </a:r>
            <a:r>
              <a:rPr lang="en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Fail Safe </a:t>
            </a:r>
          </a:p>
          <a:p>
            <a:r>
              <a:rPr lang="ru-RU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🔐</a:t>
            </a:r>
            <a:r>
              <a:rPr lang="en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 Least Privilege </a:t>
            </a:r>
          </a:p>
          <a:p>
            <a:r>
              <a:rPr lang="ru-RU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🧩</a:t>
            </a:r>
            <a:r>
              <a:rPr lang="en-US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 </a:t>
            </a:r>
            <a:r>
              <a:rPr lang="en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Compartmentalize</a:t>
            </a:r>
          </a:p>
          <a:p>
            <a:r>
              <a:rPr lang="ru-RU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👥</a:t>
            </a:r>
            <a:r>
              <a:rPr lang="en-US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 </a:t>
            </a:r>
            <a:r>
              <a:rPr lang="en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Separation of Duties </a:t>
            </a:r>
          </a:p>
          <a:p>
            <a:r>
              <a:rPr lang="ru-RU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✨</a:t>
            </a:r>
            <a:r>
              <a:rPr lang="en-US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 </a:t>
            </a:r>
            <a:r>
              <a:rPr lang="en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Economy of Mechanism </a:t>
            </a:r>
          </a:p>
          <a:p>
            <a:r>
              <a:rPr lang="ru-RU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🔍</a:t>
            </a:r>
            <a:r>
              <a:rPr lang="en-US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 </a:t>
            </a:r>
            <a:r>
              <a:rPr lang="en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Complete Mediation </a:t>
            </a:r>
          </a:p>
          <a:p>
            <a:r>
              <a:rPr lang="ru-RU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📖</a:t>
            </a:r>
            <a:r>
              <a:rPr lang="en-US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 </a:t>
            </a:r>
            <a:r>
              <a:rPr lang="en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Open Design </a:t>
            </a:r>
          </a:p>
          <a:p>
            <a:r>
              <a:rPr lang="ru-RU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🚧 </a:t>
            </a:r>
            <a:r>
              <a:rPr lang="en" sz="4000" dirty="0">
                <a:solidFill>
                  <a:srgbClr val="0F1115"/>
                </a:solidFill>
                <a:effectLst/>
                <a:latin typeface="MTS Text" panose="020B0306020102020303" pitchFamily="34" charset="0"/>
                <a:ea typeface="MTS Text" panose="020B0306020102020303" pitchFamily="34" charset="0"/>
              </a:rPr>
              <a:t>Least Common Mechanism </a:t>
            </a:r>
            <a:endParaRPr lang="en-US" sz="4000" dirty="0">
              <a:solidFill>
                <a:srgbClr val="0F1115"/>
              </a:solidFill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5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371252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1016127" y="1016000"/>
            <a:ext cx="12536467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Предотвращение угроз</a:t>
            </a:r>
            <a:endParaRPr lang="en-US" sz="7200" dirty="0"/>
          </a:p>
        </p:txBody>
      </p:sp>
      <p:pic>
        <p:nvPicPr>
          <p:cNvPr id="5" name="Image 1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6" name="Image 2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7" name="Image 3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8" name="Image 4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1016127" y="2946400"/>
            <a:ext cx="5050998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4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Набор практик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:</a:t>
            </a:r>
            <a:endParaRPr lang="en-US" sz="4400" dirty="0"/>
          </a:p>
        </p:txBody>
      </p:sp>
      <p:sp>
        <p:nvSpPr>
          <p:cNvPr id="10" name="Shape 3"/>
          <p:cNvSpPr/>
          <p:nvPr/>
        </p:nvSpPr>
        <p:spPr>
          <a:xfrm>
            <a:off x="889469" y="12458700"/>
            <a:ext cx="10936771" cy="1257300"/>
          </a:xfrm>
          <a:prstGeom prst="roundRect">
            <a:avLst>
              <a:gd name="adj" fmla="val 24000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1" name="Text 4"/>
          <p:cNvSpPr/>
          <p:nvPr/>
        </p:nvSpPr>
        <p:spPr>
          <a:xfrm>
            <a:off x="1236286" y="12884978"/>
            <a:ext cx="11179234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20"/>
              </a:lnSpc>
              <a:buNone/>
            </a:pPr>
            <a:r>
              <a:rPr lang="en-US" sz="3200" u="sng" dirty="0">
                <a:solidFill>
                  <a:srgbClr val="FF0032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https://</a:t>
            </a:r>
            <a:r>
              <a:rPr lang="en-US" sz="3200" u="sng" dirty="0" err="1">
                <a:solidFill>
                  <a:srgbClr val="FF0032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youtu.be</a:t>
            </a:r>
            <a:r>
              <a:rPr lang="en-US" sz="3200" u="sng" dirty="0">
                <a:solidFill>
                  <a:srgbClr val="FF0032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/MuXfl8LeaAk?si=VcSo_AJAmz6H4wrE</a:t>
            </a:r>
            <a:endParaRPr lang="en-US" sz="3200" dirty="0"/>
          </a:p>
        </p:txBody>
      </p:sp>
      <p:sp>
        <p:nvSpPr>
          <p:cNvPr id="13" name="Shape 5"/>
          <p:cNvSpPr/>
          <p:nvPr/>
        </p:nvSpPr>
        <p:spPr>
          <a:xfrm>
            <a:off x="1016127" y="3937000"/>
            <a:ext cx="6617527" cy="609600"/>
          </a:xfrm>
          <a:prstGeom prst="rect">
            <a:avLst/>
          </a:prstGeom>
          <a:noFill/>
          <a:ln/>
        </p:spPr>
      </p:sp>
      <p:sp>
        <p:nvSpPr>
          <p:cNvPr id="14" name="Text 6"/>
          <p:cNvSpPr/>
          <p:nvPr/>
        </p:nvSpPr>
        <p:spPr>
          <a:xfrm>
            <a:off x="1016127" y="40132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5" name="Text 7"/>
          <p:cNvSpPr/>
          <p:nvPr/>
        </p:nvSpPr>
        <p:spPr>
          <a:xfrm>
            <a:off x="1727416" y="3937000"/>
            <a:ext cx="6092528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4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Моделирование угроз</a:t>
            </a:r>
            <a:endParaRPr lang="en-US" sz="4400" dirty="0"/>
          </a:p>
        </p:txBody>
      </p:sp>
      <p:sp>
        <p:nvSpPr>
          <p:cNvPr id="16" name="Shape 8"/>
          <p:cNvSpPr/>
          <p:nvPr/>
        </p:nvSpPr>
        <p:spPr>
          <a:xfrm>
            <a:off x="1016127" y="4686300"/>
            <a:ext cx="5436279" cy="609600"/>
          </a:xfrm>
          <a:prstGeom prst="rect">
            <a:avLst/>
          </a:prstGeom>
          <a:noFill/>
          <a:ln/>
        </p:spPr>
      </p:sp>
      <p:sp>
        <p:nvSpPr>
          <p:cNvPr id="17" name="Text 9"/>
          <p:cNvSpPr/>
          <p:nvPr/>
        </p:nvSpPr>
        <p:spPr>
          <a:xfrm>
            <a:off x="1016127" y="47625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8" name="Text 10"/>
          <p:cNvSpPr/>
          <p:nvPr/>
        </p:nvSpPr>
        <p:spPr>
          <a:xfrm>
            <a:off x="1727416" y="4686300"/>
            <a:ext cx="4911281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4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Secuirty Principals</a:t>
            </a:r>
            <a:endParaRPr lang="en-US" sz="4400" dirty="0"/>
          </a:p>
        </p:txBody>
      </p:sp>
      <p:sp>
        <p:nvSpPr>
          <p:cNvPr id="19" name="Shape 11"/>
          <p:cNvSpPr/>
          <p:nvPr/>
        </p:nvSpPr>
        <p:spPr>
          <a:xfrm>
            <a:off x="1016127" y="5435600"/>
            <a:ext cx="3696162" cy="609600"/>
          </a:xfrm>
          <a:prstGeom prst="rect">
            <a:avLst/>
          </a:prstGeom>
          <a:noFill/>
          <a:ln/>
        </p:spPr>
      </p:sp>
      <p:sp>
        <p:nvSpPr>
          <p:cNvPr id="20" name="Text 12"/>
          <p:cNvSpPr/>
          <p:nvPr/>
        </p:nvSpPr>
        <p:spPr>
          <a:xfrm>
            <a:off x="1016127" y="55118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21" name="Text 13"/>
          <p:cNvSpPr/>
          <p:nvPr/>
        </p:nvSpPr>
        <p:spPr>
          <a:xfrm>
            <a:off x="1727416" y="5435600"/>
            <a:ext cx="3171163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4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DevSecOps</a:t>
            </a:r>
            <a:endParaRPr lang="en-US" sz="44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81913E3-E14B-711D-BFBE-13FF72B986B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6008"/>
          <a:stretch/>
        </p:blipFill>
        <p:spPr>
          <a:xfrm>
            <a:off x="11995102" y="3055947"/>
            <a:ext cx="11986838" cy="935617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5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0">
            <a:extLst>
              <a:ext uri="{FF2B5EF4-FFF2-40B4-BE49-F238E27FC236}">
                <a16:creationId xmlns:a16="http://schemas.microsoft.com/office/drawing/2014/main" id="{A09B8578-98FB-6DFB-F719-D04B039575F7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Shape 0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222" y="0"/>
            <a:ext cx="18607826" cy="13716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16127" y="1016000"/>
            <a:ext cx="12536467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Предотвращение угроз</a:t>
            </a:r>
            <a:endParaRPr lang="en-US" sz="7200" dirty="0"/>
          </a:p>
        </p:txBody>
      </p:sp>
      <p:pic>
        <p:nvPicPr>
          <p:cNvPr id="5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6" name="Image 2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7" name="Image 3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8" name="Image 4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1016127" y="2946400"/>
            <a:ext cx="5050998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4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Набор практик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:</a:t>
            </a:r>
            <a:endParaRPr lang="en-US" sz="4400" dirty="0"/>
          </a:p>
        </p:txBody>
      </p:sp>
      <p:sp>
        <p:nvSpPr>
          <p:cNvPr id="10" name="Shape 3"/>
          <p:cNvSpPr/>
          <p:nvPr/>
        </p:nvSpPr>
        <p:spPr>
          <a:xfrm>
            <a:off x="1016127" y="3937000"/>
            <a:ext cx="6617527" cy="609600"/>
          </a:xfrm>
          <a:prstGeom prst="rect">
            <a:avLst/>
          </a:prstGeom>
          <a:noFill/>
          <a:ln/>
        </p:spPr>
      </p:sp>
      <p:sp>
        <p:nvSpPr>
          <p:cNvPr id="11" name="Text 4"/>
          <p:cNvSpPr/>
          <p:nvPr/>
        </p:nvSpPr>
        <p:spPr>
          <a:xfrm>
            <a:off x="1016127" y="40132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2" name="Text 5"/>
          <p:cNvSpPr/>
          <p:nvPr/>
        </p:nvSpPr>
        <p:spPr>
          <a:xfrm>
            <a:off x="1727416" y="3937000"/>
            <a:ext cx="6092528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4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Моделирование угроз</a:t>
            </a:r>
            <a:endParaRPr lang="en-US" sz="4400" dirty="0"/>
          </a:p>
        </p:txBody>
      </p:sp>
      <p:sp>
        <p:nvSpPr>
          <p:cNvPr id="13" name="Shape 6"/>
          <p:cNvSpPr/>
          <p:nvPr/>
        </p:nvSpPr>
        <p:spPr>
          <a:xfrm>
            <a:off x="1016127" y="4686300"/>
            <a:ext cx="5436279" cy="609600"/>
          </a:xfrm>
          <a:prstGeom prst="rect">
            <a:avLst/>
          </a:prstGeom>
          <a:noFill/>
          <a:ln/>
        </p:spPr>
      </p:sp>
      <p:sp>
        <p:nvSpPr>
          <p:cNvPr id="14" name="Text 7"/>
          <p:cNvSpPr/>
          <p:nvPr/>
        </p:nvSpPr>
        <p:spPr>
          <a:xfrm>
            <a:off x="1016127" y="47625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5" name="Text 8"/>
          <p:cNvSpPr/>
          <p:nvPr/>
        </p:nvSpPr>
        <p:spPr>
          <a:xfrm>
            <a:off x="1727416" y="4686300"/>
            <a:ext cx="4911281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4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Secuirty Principals</a:t>
            </a:r>
            <a:endParaRPr lang="en-US" sz="4400" dirty="0"/>
          </a:p>
        </p:txBody>
      </p:sp>
      <p:sp>
        <p:nvSpPr>
          <p:cNvPr id="16" name="Shape 9"/>
          <p:cNvSpPr/>
          <p:nvPr/>
        </p:nvSpPr>
        <p:spPr>
          <a:xfrm>
            <a:off x="1016127" y="5435600"/>
            <a:ext cx="3696162" cy="609600"/>
          </a:xfrm>
          <a:prstGeom prst="rect">
            <a:avLst/>
          </a:prstGeom>
          <a:noFill/>
          <a:ln/>
        </p:spPr>
      </p:sp>
      <p:sp>
        <p:nvSpPr>
          <p:cNvPr id="17" name="Text 10"/>
          <p:cNvSpPr/>
          <p:nvPr/>
        </p:nvSpPr>
        <p:spPr>
          <a:xfrm>
            <a:off x="1016127" y="55118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8" name="Text 11"/>
          <p:cNvSpPr/>
          <p:nvPr/>
        </p:nvSpPr>
        <p:spPr>
          <a:xfrm>
            <a:off x="1727416" y="5435600"/>
            <a:ext cx="3171163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4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DevSecOps</a:t>
            </a:r>
            <a:endParaRPr lang="en-US" sz="4400" dirty="0"/>
          </a:p>
        </p:txBody>
      </p:sp>
      <p:sp>
        <p:nvSpPr>
          <p:cNvPr id="19" name="Shape 12"/>
          <p:cNvSpPr/>
          <p:nvPr/>
        </p:nvSpPr>
        <p:spPr>
          <a:xfrm>
            <a:off x="1016127" y="6184900"/>
            <a:ext cx="2832454" cy="609600"/>
          </a:xfrm>
          <a:prstGeom prst="rect">
            <a:avLst/>
          </a:prstGeom>
          <a:noFill/>
          <a:ln/>
        </p:spPr>
      </p:sp>
      <p:sp>
        <p:nvSpPr>
          <p:cNvPr id="20" name="Text 13"/>
          <p:cNvSpPr/>
          <p:nvPr/>
        </p:nvSpPr>
        <p:spPr>
          <a:xfrm>
            <a:off x="1016127" y="62611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21" name="Text 14"/>
          <p:cNvSpPr/>
          <p:nvPr/>
        </p:nvSpPr>
        <p:spPr>
          <a:xfrm>
            <a:off x="1727416" y="6184900"/>
            <a:ext cx="2307455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4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InfraSec</a:t>
            </a:r>
            <a:endParaRPr lang="en-US" sz="4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5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0">
            <a:extLst>
              <a:ext uri="{FF2B5EF4-FFF2-40B4-BE49-F238E27FC236}">
                <a16:creationId xmlns:a16="http://schemas.microsoft.com/office/drawing/2014/main" id="{B26EB1C0-F0C0-DC30-C7FE-D04E32D05561}"/>
              </a:ext>
            </a:extLst>
          </p:cNvPr>
          <p:cNvSpPr/>
          <p:nvPr/>
        </p:nvSpPr>
        <p:spPr>
          <a:xfrm>
            <a:off x="-324588" y="-4572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Shape 0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222" y="0"/>
            <a:ext cx="18607826" cy="13716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16127" y="1016000"/>
            <a:ext cx="12536467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Предотвращение угроз</a:t>
            </a:r>
            <a:endParaRPr lang="en-US" sz="7200" dirty="0"/>
          </a:p>
        </p:txBody>
      </p:sp>
      <p:pic>
        <p:nvPicPr>
          <p:cNvPr id="5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6" name="Image 2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7" name="Image 3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8" name="Image 4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1016127" y="2946400"/>
            <a:ext cx="5050998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4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Набор практик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:</a:t>
            </a:r>
            <a:endParaRPr lang="en-US" sz="4400" dirty="0"/>
          </a:p>
        </p:txBody>
      </p:sp>
      <p:sp>
        <p:nvSpPr>
          <p:cNvPr id="10" name="Shape 3"/>
          <p:cNvSpPr/>
          <p:nvPr/>
        </p:nvSpPr>
        <p:spPr>
          <a:xfrm>
            <a:off x="1016127" y="3937000"/>
            <a:ext cx="6617527" cy="609600"/>
          </a:xfrm>
          <a:prstGeom prst="rect">
            <a:avLst/>
          </a:prstGeom>
          <a:noFill/>
          <a:ln/>
        </p:spPr>
      </p:sp>
      <p:sp>
        <p:nvSpPr>
          <p:cNvPr id="11" name="Text 4"/>
          <p:cNvSpPr/>
          <p:nvPr/>
        </p:nvSpPr>
        <p:spPr>
          <a:xfrm>
            <a:off x="1016127" y="40132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2" name="Text 5"/>
          <p:cNvSpPr/>
          <p:nvPr/>
        </p:nvSpPr>
        <p:spPr>
          <a:xfrm>
            <a:off x="1727416" y="3937000"/>
            <a:ext cx="6092528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4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Моделирование угроз</a:t>
            </a:r>
            <a:endParaRPr lang="en-US" sz="4400" dirty="0"/>
          </a:p>
        </p:txBody>
      </p:sp>
      <p:sp>
        <p:nvSpPr>
          <p:cNvPr id="13" name="Shape 6"/>
          <p:cNvSpPr/>
          <p:nvPr/>
        </p:nvSpPr>
        <p:spPr>
          <a:xfrm>
            <a:off x="1016127" y="4686300"/>
            <a:ext cx="5436279" cy="609600"/>
          </a:xfrm>
          <a:prstGeom prst="rect">
            <a:avLst/>
          </a:prstGeom>
          <a:noFill/>
          <a:ln/>
        </p:spPr>
      </p:sp>
      <p:sp>
        <p:nvSpPr>
          <p:cNvPr id="14" name="Text 7"/>
          <p:cNvSpPr/>
          <p:nvPr/>
        </p:nvSpPr>
        <p:spPr>
          <a:xfrm>
            <a:off x="1016127" y="47625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5" name="Text 8"/>
          <p:cNvSpPr/>
          <p:nvPr/>
        </p:nvSpPr>
        <p:spPr>
          <a:xfrm>
            <a:off x="1727416" y="4686300"/>
            <a:ext cx="4911281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4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Secuirty Principals</a:t>
            </a:r>
            <a:endParaRPr lang="en-US" sz="4400" dirty="0"/>
          </a:p>
        </p:txBody>
      </p:sp>
      <p:sp>
        <p:nvSpPr>
          <p:cNvPr id="16" name="Shape 9"/>
          <p:cNvSpPr/>
          <p:nvPr/>
        </p:nvSpPr>
        <p:spPr>
          <a:xfrm>
            <a:off x="1016127" y="5435600"/>
            <a:ext cx="3696162" cy="609600"/>
          </a:xfrm>
          <a:prstGeom prst="rect">
            <a:avLst/>
          </a:prstGeom>
          <a:noFill/>
          <a:ln/>
        </p:spPr>
      </p:sp>
      <p:sp>
        <p:nvSpPr>
          <p:cNvPr id="17" name="Text 10"/>
          <p:cNvSpPr/>
          <p:nvPr/>
        </p:nvSpPr>
        <p:spPr>
          <a:xfrm>
            <a:off x="1016127" y="55118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8" name="Text 11"/>
          <p:cNvSpPr/>
          <p:nvPr/>
        </p:nvSpPr>
        <p:spPr>
          <a:xfrm>
            <a:off x="1727416" y="5435600"/>
            <a:ext cx="3171163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4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DevSecOps</a:t>
            </a:r>
            <a:endParaRPr lang="en-US" sz="4400" dirty="0"/>
          </a:p>
        </p:txBody>
      </p:sp>
      <p:sp>
        <p:nvSpPr>
          <p:cNvPr id="19" name="Shape 12"/>
          <p:cNvSpPr/>
          <p:nvPr/>
        </p:nvSpPr>
        <p:spPr>
          <a:xfrm>
            <a:off x="1016127" y="6184900"/>
            <a:ext cx="2832454" cy="609600"/>
          </a:xfrm>
          <a:prstGeom prst="rect">
            <a:avLst/>
          </a:prstGeom>
          <a:noFill/>
          <a:ln/>
        </p:spPr>
      </p:sp>
      <p:sp>
        <p:nvSpPr>
          <p:cNvPr id="20" name="Text 13"/>
          <p:cNvSpPr/>
          <p:nvPr/>
        </p:nvSpPr>
        <p:spPr>
          <a:xfrm>
            <a:off x="1016127" y="62611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21" name="Text 14"/>
          <p:cNvSpPr/>
          <p:nvPr/>
        </p:nvSpPr>
        <p:spPr>
          <a:xfrm>
            <a:off x="1727416" y="6184900"/>
            <a:ext cx="2307455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4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InfraSec</a:t>
            </a:r>
            <a:endParaRPr lang="en-US" sz="4400" dirty="0"/>
          </a:p>
        </p:txBody>
      </p:sp>
      <p:sp>
        <p:nvSpPr>
          <p:cNvPr id="22" name="Shape 15"/>
          <p:cNvSpPr/>
          <p:nvPr/>
        </p:nvSpPr>
        <p:spPr>
          <a:xfrm>
            <a:off x="1016127" y="6934200"/>
            <a:ext cx="3162695" cy="609600"/>
          </a:xfrm>
          <a:prstGeom prst="rect">
            <a:avLst/>
          </a:prstGeom>
          <a:noFill/>
          <a:ln/>
        </p:spPr>
      </p:sp>
      <p:sp>
        <p:nvSpPr>
          <p:cNvPr id="23" name="Text 16"/>
          <p:cNvSpPr/>
          <p:nvPr/>
        </p:nvSpPr>
        <p:spPr>
          <a:xfrm>
            <a:off x="1016127" y="70104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24" name="Text 17"/>
          <p:cNvSpPr/>
          <p:nvPr/>
        </p:nvSpPr>
        <p:spPr>
          <a:xfrm>
            <a:off x="1727416" y="6934200"/>
            <a:ext cx="2637696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4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CloudSec</a:t>
            </a:r>
            <a:endParaRPr lang="en-US" sz="4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4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7" name="Shape 0"/>
          <p:cNvSpPr/>
          <p:nvPr/>
        </p:nvSpPr>
        <p:spPr>
          <a:xfrm>
            <a:off x="1016127" y="10541000"/>
            <a:ext cx="9157845" cy="2159000"/>
          </a:xfrm>
          <a:prstGeom prst="roundRect">
            <a:avLst>
              <a:gd name="adj" fmla="val 9318"/>
            </a:avLst>
          </a:prstGeom>
          <a:solidFill>
            <a:srgbClr val="FFFFFF">
              <a:alpha val="80000"/>
            </a:srgbClr>
          </a:solidFill>
          <a:ln/>
        </p:spPr>
      </p:sp>
      <p:sp>
        <p:nvSpPr>
          <p:cNvPr id="8" name="Text 1"/>
          <p:cNvSpPr/>
          <p:nvPr/>
        </p:nvSpPr>
        <p:spPr>
          <a:xfrm>
            <a:off x="1651206" y="10795000"/>
            <a:ext cx="8192524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2C3135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Едем дальше</a:t>
            </a:r>
            <a:endParaRPr lang="en-US" sz="7200" dirty="0"/>
          </a:p>
        </p:txBody>
      </p:sp>
      <p:sp>
        <p:nvSpPr>
          <p:cNvPr id="9" name="Text 2"/>
          <p:cNvSpPr/>
          <p:nvPr/>
        </p:nvSpPr>
        <p:spPr>
          <a:xfrm>
            <a:off x="1651206" y="11836400"/>
            <a:ext cx="8073976" cy="79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4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SOC. Мониторинг инцидентов</a:t>
            </a:r>
            <a:endParaRPr lang="en-US" sz="4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0">
            <a:extLst>
              <a:ext uri="{FF2B5EF4-FFF2-40B4-BE49-F238E27FC236}">
                <a16:creationId xmlns:a16="http://schemas.microsoft.com/office/drawing/2014/main" id="{B99880EA-6735-497B-AE90-66169EDF700B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911" y="368300"/>
            <a:ext cx="16296137" cy="133477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16127" y="1016000"/>
            <a:ext cx="10555019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Что есть инцидент?</a:t>
            </a:r>
            <a:endParaRPr lang="en-US" sz="7200" dirty="0"/>
          </a:p>
        </p:txBody>
      </p:sp>
      <p:pic>
        <p:nvPicPr>
          <p:cNvPr id="4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BEBCDB1-C538-CB64-2790-24FB652A73C9}"/>
              </a:ext>
            </a:extLst>
          </p:cNvPr>
          <p:cNvCxnSpPr/>
          <p:nvPr/>
        </p:nvCxnSpPr>
        <p:spPr>
          <a:xfrm>
            <a:off x="1040865" y="2792121"/>
            <a:ext cx="0" cy="428065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9">
            <a:extLst>
              <a:ext uri="{FF2B5EF4-FFF2-40B4-BE49-F238E27FC236}">
                <a16:creationId xmlns:a16="http://schemas.microsoft.com/office/drawing/2014/main" id="{814DFEE1-96F0-9487-7475-B425AD265487}"/>
              </a:ext>
            </a:extLst>
          </p:cNvPr>
          <p:cNvSpPr txBox="1">
            <a:spLocks/>
          </p:cNvSpPr>
          <p:nvPr/>
        </p:nvSpPr>
        <p:spPr>
          <a:xfrm>
            <a:off x="1635340" y="3551425"/>
            <a:ext cx="9494486" cy="177923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MTS Text" panose="020B0306020102020303" pitchFamily="34" charset="0"/>
                <a:ea typeface="MTS Text" panose="020B0306020102020303" pitchFamily="34" charset="0"/>
              </a:rPr>
              <a:t>Любое</a:t>
            </a:r>
            <a:r>
              <a:rPr lang="en-US" dirty="0">
                <a:latin typeface="MTS Text" panose="020B0306020102020303" pitchFamily="34" charset="0"/>
                <a:ea typeface="MTS Text" panose="020B0306020102020303" pitchFamily="34" charset="0"/>
              </a:rPr>
              <a:t> </a:t>
            </a:r>
            <a:r>
              <a:rPr lang="en-US" b="1" dirty="0" err="1">
                <a:latin typeface="MTS Text" panose="020B0306020102020303" pitchFamily="34" charset="0"/>
                <a:ea typeface="MTS Text" panose="020B0306020102020303" pitchFamily="34" charset="0"/>
              </a:rPr>
              <a:t>н</a:t>
            </a:r>
            <a:r>
              <a:rPr lang="ru-RU" b="1" dirty="0">
                <a:latin typeface="MTS Text" panose="020B0306020102020303" pitchFamily="34" charset="0"/>
                <a:ea typeface="MTS Text" panose="020B0306020102020303" pitchFamily="34" charset="0"/>
              </a:rPr>
              <a:t>е ожидаемое </a:t>
            </a:r>
            <a:r>
              <a:rPr lang="ru-RU" dirty="0">
                <a:latin typeface="MTS Text" panose="020B0306020102020303" pitchFamily="34" charset="0"/>
                <a:ea typeface="MTS Text" panose="020B0306020102020303" pitchFamily="34" charset="0"/>
              </a:rPr>
              <a:t>поведение системы</a:t>
            </a:r>
            <a:endParaRPr lang="ru-RU" b="1" dirty="0"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670AC696-529F-32EF-AB84-1E92EDF8A8DE}"/>
              </a:ext>
            </a:extLst>
          </p:cNvPr>
          <p:cNvSpPr txBox="1">
            <a:spLocks/>
          </p:cNvSpPr>
          <p:nvPr/>
        </p:nvSpPr>
        <p:spPr>
          <a:xfrm>
            <a:off x="1635339" y="2792120"/>
            <a:ext cx="7471345" cy="59746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4000" dirty="0">
                <a:latin typeface="MTS Text Medium" panose="020B0306020102020303" pitchFamily="34" charset="0"/>
                <a:ea typeface="MTS Text Medium" panose="020B0306020102020303" pitchFamily="34" charset="0"/>
              </a:rPr>
              <a:t>Инцидент</a:t>
            </a:r>
          </a:p>
        </p:txBody>
      </p:sp>
      <p:sp>
        <p:nvSpPr>
          <p:cNvPr id="18" name="Полилиния 17">
            <a:extLst>
              <a:ext uri="{FF2B5EF4-FFF2-40B4-BE49-F238E27FC236}">
                <a16:creationId xmlns:a16="http://schemas.microsoft.com/office/drawing/2014/main" id="{25C567ED-1EE9-BE69-1BB9-167EBFE7F52B}"/>
              </a:ext>
            </a:extLst>
          </p:cNvPr>
          <p:cNvSpPr/>
          <p:nvPr/>
        </p:nvSpPr>
        <p:spPr>
          <a:xfrm>
            <a:off x="1034484" y="2792120"/>
            <a:ext cx="136466" cy="597468"/>
          </a:xfrm>
          <a:custGeom>
            <a:avLst/>
            <a:gdLst>
              <a:gd name="connsiteX0" fmla="*/ 0 w 175718"/>
              <a:gd name="connsiteY0" fmla="*/ 0 h 769320"/>
              <a:gd name="connsiteX1" fmla="*/ 13039 w 175718"/>
              <a:gd name="connsiteY1" fmla="*/ 1314 h 769320"/>
              <a:gd name="connsiteX2" fmla="*/ 175718 w 175718"/>
              <a:gd name="connsiteY2" fmla="*/ 200915 h 769320"/>
              <a:gd name="connsiteX3" fmla="*/ 175718 w 175718"/>
              <a:gd name="connsiteY3" fmla="*/ 568405 h 769320"/>
              <a:gd name="connsiteX4" fmla="*/ 13039 w 175718"/>
              <a:gd name="connsiteY4" fmla="*/ 768006 h 769320"/>
              <a:gd name="connsiteX5" fmla="*/ 0 w 175718"/>
              <a:gd name="connsiteY5" fmla="*/ 769320 h 76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718" h="769320">
                <a:moveTo>
                  <a:pt x="0" y="0"/>
                </a:moveTo>
                <a:lnTo>
                  <a:pt x="13039" y="1314"/>
                </a:lnTo>
                <a:cubicBezTo>
                  <a:pt x="105879" y="20312"/>
                  <a:pt x="175718" y="102458"/>
                  <a:pt x="175718" y="200915"/>
                </a:cubicBezTo>
                <a:lnTo>
                  <a:pt x="175718" y="568405"/>
                </a:lnTo>
                <a:cubicBezTo>
                  <a:pt x="175718" y="666862"/>
                  <a:pt x="105879" y="749008"/>
                  <a:pt x="13039" y="768006"/>
                </a:cubicBezTo>
                <a:lnTo>
                  <a:pt x="0" y="769320"/>
                </a:lnTo>
                <a:close/>
              </a:path>
            </a:pathLst>
          </a:cu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2800" dirty="0" err="1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pic>
        <p:nvPicPr>
          <p:cNvPr id="21" name="Рисунок 20" descr="Внимание, осторожно">
            <a:extLst>
              <a:ext uri="{FF2B5EF4-FFF2-40B4-BE49-F238E27FC236}">
                <a16:creationId xmlns:a16="http://schemas.microsoft.com/office/drawing/2014/main" id="{137BC413-0A49-CC0B-AD2C-A0EEB5002BF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5339" y="5749213"/>
            <a:ext cx="897675" cy="897675"/>
          </a:xfrm>
          <a:prstGeom prst="rect">
            <a:avLst/>
          </a:prstGeom>
        </p:spPr>
      </p:pic>
      <p:sp>
        <p:nvSpPr>
          <p:cNvPr id="22" name="Текст 19">
            <a:extLst>
              <a:ext uri="{FF2B5EF4-FFF2-40B4-BE49-F238E27FC236}">
                <a16:creationId xmlns:a16="http://schemas.microsoft.com/office/drawing/2014/main" id="{C2E11A25-6E71-55A4-300F-022586413071}"/>
              </a:ext>
            </a:extLst>
          </p:cNvPr>
          <p:cNvSpPr txBox="1">
            <a:spLocks/>
          </p:cNvSpPr>
          <p:nvPr/>
        </p:nvSpPr>
        <p:spPr>
          <a:xfrm>
            <a:off x="2533014" y="5911050"/>
            <a:ext cx="9494486" cy="510070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MTS Text" panose="020B0306020102020303" pitchFamily="34" charset="0"/>
                <a:ea typeface="MTS Text" panose="020B0306020102020303" pitchFamily="34" charset="0"/>
              </a:rPr>
              <a:t>CPU USAGE 100%</a:t>
            </a:r>
            <a:endParaRPr lang="ru-RU" b="1" dirty="0"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  <p:pic>
        <p:nvPicPr>
          <p:cNvPr id="25" name="Рисунок 24" descr="Внимание, осторожно">
            <a:extLst>
              <a:ext uri="{FF2B5EF4-FFF2-40B4-BE49-F238E27FC236}">
                <a16:creationId xmlns:a16="http://schemas.microsoft.com/office/drawing/2014/main" id="{108A08E7-F631-0AB4-9306-FD73080054F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5339" y="6778437"/>
            <a:ext cx="897675" cy="897675"/>
          </a:xfrm>
          <a:prstGeom prst="rect">
            <a:avLst/>
          </a:prstGeom>
        </p:spPr>
      </p:pic>
      <p:sp>
        <p:nvSpPr>
          <p:cNvPr id="26" name="Текст 19">
            <a:extLst>
              <a:ext uri="{FF2B5EF4-FFF2-40B4-BE49-F238E27FC236}">
                <a16:creationId xmlns:a16="http://schemas.microsoft.com/office/drawing/2014/main" id="{0E39287E-2F3D-A631-0BC7-27FE21874E08}"/>
              </a:ext>
            </a:extLst>
          </p:cNvPr>
          <p:cNvSpPr txBox="1">
            <a:spLocks/>
          </p:cNvSpPr>
          <p:nvPr/>
        </p:nvSpPr>
        <p:spPr>
          <a:xfrm>
            <a:off x="2533014" y="6940274"/>
            <a:ext cx="9494486" cy="510070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MTS Text" panose="020B0306020102020303" pitchFamily="34" charset="0"/>
                <a:ea typeface="MTS Text" panose="020B0306020102020303" pitchFamily="34" charset="0"/>
              </a:rPr>
              <a:t>RAM USAGE 100%</a:t>
            </a:r>
            <a:endParaRPr lang="ru-RU" b="1" dirty="0"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  <p:pic>
        <p:nvPicPr>
          <p:cNvPr id="27" name="Рисунок 26" descr="Внимание, осторожно">
            <a:extLst>
              <a:ext uri="{FF2B5EF4-FFF2-40B4-BE49-F238E27FC236}">
                <a16:creationId xmlns:a16="http://schemas.microsoft.com/office/drawing/2014/main" id="{2836A8FC-32B0-C56A-E9AD-DAC8D6FDB1B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5339" y="7836887"/>
            <a:ext cx="897675" cy="897675"/>
          </a:xfrm>
          <a:prstGeom prst="rect">
            <a:avLst/>
          </a:prstGeom>
        </p:spPr>
      </p:pic>
      <p:sp>
        <p:nvSpPr>
          <p:cNvPr id="28" name="Текст 19">
            <a:extLst>
              <a:ext uri="{FF2B5EF4-FFF2-40B4-BE49-F238E27FC236}">
                <a16:creationId xmlns:a16="http://schemas.microsoft.com/office/drawing/2014/main" id="{13AF7511-4501-F4A9-A29D-902E3622CF65}"/>
              </a:ext>
            </a:extLst>
          </p:cNvPr>
          <p:cNvSpPr txBox="1">
            <a:spLocks/>
          </p:cNvSpPr>
          <p:nvPr/>
        </p:nvSpPr>
        <p:spPr>
          <a:xfrm>
            <a:off x="2533014" y="7998724"/>
            <a:ext cx="9494486" cy="510070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MTS Text" panose="020B0306020102020303" pitchFamily="34" charset="0"/>
                <a:ea typeface="MTS Text" panose="020B0306020102020303" pitchFamily="34" charset="0"/>
              </a:rPr>
              <a:t>HDD FREE SPACE 5%</a:t>
            </a:r>
            <a:endParaRPr lang="ru-RU" b="1" dirty="0"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0">
            <a:extLst>
              <a:ext uri="{FF2B5EF4-FFF2-40B4-BE49-F238E27FC236}">
                <a16:creationId xmlns:a16="http://schemas.microsoft.com/office/drawing/2014/main" id="{025ABE8B-EA50-2417-473B-966BAD9ADBA6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911" y="368300"/>
            <a:ext cx="16296137" cy="133477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16127" y="1016000"/>
            <a:ext cx="10555019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Что есть инцидент?</a:t>
            </a:r>
            <a:endParaRPr lang="en-US" sz="7200" dirty="0"/>
          </a:p>
        </p:txBody>
      </p:sp>
      <p:pic>
        <p:nvPicPr>
          <p:cNvPr id="4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BEBCDB1-C538-CB64-2790-24FB652A73C9}"/>
              </a:ext>
            </a:extLst>
          </p:cNvPr>
          <p:cNvCxnSpPr/>
          <p:nvPr/>
        </p:nvCxnSpPr>
        <p:spPr>
          <a:xfrm>
            <a:off x="1040865" y="2792121"/>
            <a:ext cx="0" cy="428065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9">
            <a:extLst>
              <a:ext uri="{FF2B5EF4-FFF2-40B4-BE49-F238E27FC236}">
                <a16:creationId xmlns:a16="http://schemas.microsoft.com/office/drawing/2014/main" id="{814DFEE1-96F0-9487-7475-B425AD265487}"/>
              </a:ext>
            </a:extLst>
          </p:cNvPr>
          <p:cNvSpPr txBox="1">
            <a:spLocks/>
          </p:cNvSpPr>
          <p:nvPr/>
        </p:nvSpPr>
        <p:spPr>
          <a:xfrm>
            <a:off x="1635339" y="3551425"/>
            <a:ext cx="16296117" cy="177923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MTS Text" panose="020B0306020102020303" pitchFamily="34" charset="0"/>
                <a:ea typeface="MTS Text" panose="020B0306020102020303" pitchFamily="34" charset="0"/>
              </a:rPr>
              <a:t>Любое</a:t>
            </a:r>
            <a:r>
              <a:rPr lang="en-US" dirty="0">
                <a:latin typeface="MTS Text" panose="020B0306020102020303" pitchFamily="34" charset="0"/>
                <a:ea typeface="MTS Text" panose="020B0306020102020303" pitchFamily="34" charset="0"/>
              </a:rPr>
              <a:t> </a:t>
            </a:r>
            <a:r>
              <a:rPr lang="en-US" b="1" dirty="0" err="1">
                <a:latin typeface="MTS Text" panose="020B0306020102020303" pitchFamily="34" charset="0"/>
                <a:ea typeface="MTS Text" panose="020B0306020102020303" pitchFamily="34" charset="0"/>
              </a:rPr>
              <a:t>н</a:t>
            </a:r>
            <a:r>
              <a:rPr lang="ru-RU" b="1" dirty="0">
                <a:latin typeface="MTS Text" panose="020B0306020102020303" pitchFamily="34" charset="0"/>
                <a:ea typeface="MTS Text" panose="020B0306020102020303" pitchFamily="34" charset="0"/>
              </a:rPr>
              <a:t>е ожидаемое </a:t>
            </a:r>
            <a:r>
              <a:rPr lang="ru-RU" dirty="0">
                <a:latin typeface="MTS Text" panose="020B0306020102020303" pitchFamily="34" charset="0"/>
                <a:ea typeface="MTS Text" panose="020B0306020102020303" pitchFamily="34" charset="0"/>
              </a:rPr>
              <a:t>поведение системы приводящее к созданию угрозы ИБ </a:t>
            </a:r>
            <a:endParaRPr lang="ru-RU" b="1" dirty="0"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670AC696-529F-32EF-AB84-1E92EDF8A8DE}"/>
              </a:ext>
            </a:extLst>
          </p:cNvPr>
          <p:cNvSpPr txBox="1">
            <a:spLocks/>
          </p:cNvSpPr>
          <p:nvPr/>
        </p:nvSpPr>
        <p:spPr>
          <a:xfrm>
            <a:off x="1635339" y="2792120"/>
            <a:ext cx="7471345" cy="59746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4000" dirty="0">
                <a:latin typeface="MTS Text Medium" panose="020B0306020102020303" pitchFamily="34" charset="0"/>
                <a:ea typeface="MTS Text Medium" panose="020B0306020102020303" pitchFamily="34" charset="0"/>
              </a:rPr>
              <a:t>Инцидент (ИБ)</a:t>
            </a:r>
          </a:p>
        </p:txBody>
      </p:sp>
      <p:sp>
        <p:nvSpPr>
          <p:cNvPr id="18" name="Полилиния 17">
            <a:extLst>
              <a:ext uri="{FF2B5EF4-FFF2-40B4-BE49-F238E27FC236}">
                <a16:creationId xmlns:a16="http://schemas.microsoft.com/office/drawing/2014/main" id="{25C567ED-1EE9-BE69-1BB9-167EBFE7F52B}"/>
              </a:ext>
            </a:extLst>
          </p:cNvPr>
          <p:cNvSpPr/>
          <p:nvPr/>
        </p:nvSpPr>
        <p:spPr>
          <a:xfrm>
            <a:off x="1034484" y="2792120"/>
            <a:ext cx="136466" cy="597468"/>
          </a:xfrm>
          <a:custGeom>
            <a:avLst/>
            <a:gdLst>
              <a:gd name="connsiteX0" fmla="*/ 0 w 175718"/>
              <a:gd name="connsiteY0" fmla="*/ 0 h 769320"/>
              <a:gd name="connsiteX1" fmla="*/ 13039 w 175718"/>
              <a:gd name="connsiteY1" fmla="*/ 1314 h 769320"/>
              <a:gd name="connsiteX2" fmla="*/ 175718 w 175718"/>
              <a:gd name="connsiteY2" fmla="*/ 200915 h 769320"/>
              <a:gd name="connsiteX3" fmla="*/ 175718 w 175718"/>
              <a:gd name="connsiteY3" fmla="*/ 568405 h 769320"/>
              <a:gd name="connsiteX4" fmla="*/ 13039 w 175718"/>
              <a:gd name="connsiteY4" fmla="*/ 768006 h 769320"/>
              <a:gd name="connsiteX5" fmla="*/ 0 w 175718"/>
              <a:gd name="connsiteY5" fmla="*/ 769320 h 76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718" h="769320">
                <a:moveTo>
                  <a:pt x="0" y="0"/>
                </a:moveTo>
                <a:lnTo>
                  <a:pt x="13039" y="1314"/>
                </a:lnTo>
                <a:cubicBezTo>
                  <a:pt x="105879" y="20312"/>
                  <a:pt x="175718" y="102458"/>
                  <a:pt x="175718" y="200915"/>
                </a:cubicBezTo>
                <a:lnTo>
                  <a:pt x="175718" y="568405"/>
                </a:lnTo>
                <a:cubicBezTo>
                  <a:pt x="175718" y="666862"/>
                  <a:pt x="105879" y="749008"/>
                  <a:pt x="13039" y="768006"/>
                </a:cubicBezTo>
                <a:lnTo>
                  <a:pt x="0" y="769320"/>
                </a:lnTo>
                <a:close/>
              </a:path>
            </a:pathLst>
          </a:cu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2800" dirty="0" err="1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9" name="Текст 19">
            <a:extLst>
              <a:ext uri="{FF2B5EF4-FFF2-40B4-BE49-F238E27FC236}">
                <a16:creationId xmlns:a16="http://schemas.microsoft.com/office/drawing/2014/main" id="{862B87C7-5E59-1F55-5266-6376D382573D}"/>
              </a:ext>
            </a:extLst>
          </p:cNvPr>
          <p:cNvSpPr txBox="1">
            <a:spLocks/>
          </p:cNvSpPr>
          <p:nvPr/>
        </p:nvSpPr>
        <p:spPr>
          <a:xfrm>
            <a:off x="2533014" y="5911050"/>
            <a:ext cx="9494486" cy="510070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latin typeface="MTS Text" panose="020B0306020102020303" pitchFamily="34" charset="0"/>
                <a:ea typeface="MTS Text" panose="020B0306020102020303" pitchFamily="34" charset="0"/>
              </a:rPr>
              <a:t>Попытки </a:t>
            </a:r>
            <a:r>
              <a:rPr lang="ru-RU" b="1" dirty="0" err="1">
                <a:latin typeface="MTS Text" panose="020B0306020102020303" pitchFamily="34" charset="0"/>
                <a:ea typeface="MTS Text" panose="020B0306020102020303" pitchFamily="34" charset="0"/>
              </a:rPr>
              <a:t>брутфорса</a:t>
            </a:r>
            <a:r>
              <a:rPr lang="ru-RU" b="1" dirty="0">
                <a:latin typeface="MTS Text" panose="020B0306020102020303" pitchFamily="34" charset="0"/>
                <a:ea typeface="MTS Text" panose="020B0306020102020303" pitchFamily="34" charset="0"/>
              </a:rPr>
              <a:t> </a:t>
            </a:r>
          </a:p>
        </p:txBody>
      </p:sp>
      <p:sp>
        <p:nvSpPr>
          <p:cNvPr id="11" name="Текст 19">
            <a:extLst>
              <a:ext uri="{FF2B5EF4-FFF2-40B4-BE49-F238E27FC236}">
                <a16:creationId xmlns:a16="http://schemas.microsoft.com/office/drawing/2014/main" id="{43FA67AB-62CB-6867-7B2D-A95CE4324C98}"/>
              </a:ext>
            </a:extLst>
          </p:cNvPr>
          <p:cNvSpPr txBox="1">
            <a:spLocks/>
          </p:cNvSpPr>
          <p:nvPr/>
        </p:nvSpPr>
        <p:spPr>
          <a:xfrm>
            <a:off x="2533014" y="6986902"/>
            <a:ext cx="9494486" cy="510070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latin typeface="MTS Text" panose="020B0306020102020303" pitchFamily="34" charset="0"/>
                <a:ea typeface="MTS Text" panose="020B0306020102020303" pitchFamily="34" charset="0"/>
              </a:rPr>
              <a:t>Сканирование инфраструктуры</a:t>
            </a:r>
          </a:p>
        </p:txBody>
      </p:sp>
      <p:sp>
        <p:nvSpPr>
          <p:cNvPr id="19" name="Текст 19">
            <a:extLst>
              <a:ext uri="{FF2B5EF4-FFF2-40B4-BE49-F238E27FC236}">
                <a16:creationId xmlns:a16="http://schemas.microsoft.com/office/drawing/2014/main" id="{DD472B7B-B2BC-729F-F8E0-E3F820C55C91}"/>
              </a:ext>
            </a:extLst>
          </p:cNvPr>
          <p:cNvSpPr txBox="1">
            <a:spLocks/>
          </p:cNvSpPr>
          <p:nvPr/>
        </p:nvSpPr>
        <p:spPr>
          <a:xfrm>
            <a:off x="2533014" y="8030689"/>
            <a:ext cx="9494486" cy="510070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latin typeface="MTS Text" panose="020B0306020102020303" pitchFamily="34" charset="0"/>
                <a:ea typeface="MTS Text" panose="020B0306020102020303" pitchFamily="34" charset="0"/>
              </a:rPr>
              <a:t>Поведенческие аномалии</a:t>
            </a:r>
          </a:p>
        </p:txBody>
      </p:sp>
      <p:pic>
        <p:nvPicPr>
          <p:cNvPr id="20" name="Рисунок 19" descr="Внимание, осторожно">
            <a:extLst>
              <a:ext uri="{FF2B5EF4-FFF2-40B4-BE49-F238E27FC236}">
                <a16:creationId xmlns:a16="http://schemas.microsoft.com/office/drawing/2014/main" id="{7C674238-4FDA-A52E-C7F0-7338A713CF0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5339" y="5749213"/>
            <a:ext cx="897675" cy="897675"/>
          </a:xfrm>
          <a:prstGeom prst="rect">
            <a:avLst/>
          </a:prstGeom>
        </p:spPr>
      </p:pic>
      <p:pic>
        <p:nvPicPr>
          <p:cNvPr id="21" name="Рисунок 20" descr="Внимание, осторожно">
            <a:extLst>
              <a:ext uri="{FF2B5EF4-FFF2-40B4-BE49-F238E27FC236}">
                <a16:creationId xmlns:a16="http://schemas.microsoft.com/office/drawing/2014/main" id="{0D8F45F4-AC1E-3317-DE5B-80DEBC9D143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5339" y="6778437"/>
            <a:ext cx="897675" cy="897675"/>
          </a:xfrm>
          <a:prstGeom prst="rect">
            <a:avLst/>
          </a:prstGeom>
        </p:spPr>
      </p:pic>
      <p:pic>
        <p:nvPicPr>
          <p:cNvPr id="22" name="Рисунок 21" descr="Внимание, осторожно">
            <a:extLst>
              <a:ext uri="{FF2B5EF4-FFF2-40B4-BE49-F238E27FC236}">
                <a16:creationId xmlns:a16="http://schemas.microsoft.com/office/drawing/2014/main" id="{FE13723A-78DE-F55B-999C-D1E42F2B602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5339" y="7836887"/>
            <a:ext cx="897675" cy="89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05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0">
            <a:extLst>
              <a:ext uri="{FF2B5EF4-FFF2-40B4-BE49-F238E27FC236}">
                <a16:creationId xmlns:a16="http://schemas.microsoft.com/office/drawing/2014/main" id="{37021D35-4275-2330-FDFB-0A2A8E25A0AB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776067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Cloud Soc наш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4810051" y="4025900"/>
            <a:ext cx="4034871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000000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Какой-то SOC</a:t>
            </a:r>
            <a:endParaRPr lang="en-US" sz="4400" dirty="0"/>
          </a:p>
        </p:txBody>
      </p:sp>
      <p:pic>
        <p:nvPicPr>
          <p:cNvPr id="8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3860800"/>
            <a:ext cx="13108038" cy="8178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5522EA-0E85-D356-5A54-E62C057CC3D2}"/>
              </a:ext>
            </a:extLst>
          </p:cNvPr>
          <p:cNvSpPr txBox="1"/>
          <p:nvPr/>
        </p:nvSpPr>
        <p:spPr>
          <a:xfrm>
            <a:off x="379260" y="13068612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картинок: </a:t>
            </a:r>
            <a:r>
              <a:rPr lang="ru-RU" b="1" i="0" dirty="0">
                <a:solidFill>
                  <a:srgbClr val="76767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67676"/>
                </a:solidFill>
                <a:latin typeface="Arial" panose="020B0604020202020204" pitchFamily="34" charset="0"/>
              </a:rPr>
              <a:t>б</a:t>
            </a:r>
            <a:r>
              <a:rPr lang="ru-RU" b="1" dirty="0" err="1">
                <a:solidFill>
                  <a:srgbClr val="767676"/>
                </a:solidFill>
                <a:latin typeface="Arial" panose="020B0604020202020204" pitchFamily="34" charset="0"/>
              </a:rPr>
              <a:t>ольная</a:t>
            </a:r>
            <a:r>
              <a:rPr lang="ru-RU" b="1" dirty="0">
                <a:solidFill>
                  <a:srgbClr val="767676"/>
                </a:solidFill>
                <a:latin typeface="Arial" panose="020B0604020202020204" pitchFamily="34" charset="0"/>
              </a:rPr>
              <a:t> фантазия автора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16127" y="1016000"/>
            <a:ext cx="2000500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whoami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Text 2">
            <a:extLst>
              <a:ext uri="{FF2B5EF4-FFF2-40B4-BE49-F238E27FC236}">
                <a16:creationId xmlns:a16="http://schemas.microsoft.com/office/drawing/2014/main" id="{E15F79C2-4CBA-4541-AC26-333B946EF064}"/>
              </a:ext>
            </a:extLst>
          </p:cNvPr>
          <p:cNvSpPr/>
          <p:nvPr/>
        </p:nvSpPr>
        <p:spPr>
          <a:xfrm>
            <a:off x="2540318" y="4343400"/>
            <a:ext cx="12674331" cy="2519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513"/>
              </a:lnSpc>
              <a:buNone/>
            </a:pPr>
            <a:r>
              <a:rPr lang="en-US" sz="8513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Андрей</a:t>
            </a:r>
            <a:r>
              <a:rPr lang="en-US" sz="8513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 </a:t>
            </a:r>
            <a:br>
              <a:rPr lang="en-US" sz="8513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</a:br>
            <a:r>
              <a:rPr lang="en-US" sz="8513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Моисеев</a:t>
            </a:r>
            <a:endParaRPr lang="en-US" sz="8513" dirty="0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DC7CA9CB-BA93-55BE-36F7-BC72B343CEDF}"/>
              </a:ext>
            </a:extLst>
          </p:cNvPr>
          <p:cNvSpPr/>
          <p:nvPr/>
        </p:nvSpPr>
        <p:spPr>
          <a:xfrm>
            <a:off x="2540318" y="6756400"/>
            <a:ext cx="12454082" cy="5679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72"/>
              </a:lnSpc>
            </a:pPr>
            <a:r>
              <a:rPr lang="en-US" sz="3600" dirty="0" err="1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DevSecOps</a:t>
            </a:r>
            <a:r>
              <a:rPr lang="en-US" sz="3600" dirty="0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| </a:t>
            </a:r>
            <a:r>
              <a:rPr lang="en-US" sz="3600" dirty="0" err="1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infraSEC</a:t>
            </a:r>
            <a:r>
              <a:rPr lang="en-US" sz="3600" dirty="0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| </a:t>
            </a:r>
            <a:r>
              <a:rPr lang="en-US" sz="3600" dirty="0" err="1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CloudNativeSec</a:t>
            </a:r>
            <a:endParaRPr lang="ru-RU" sz="3600" dirty="0">
              <a:solidFill>
                <a:srgbClr val="2C3135">
                  <a:alpha val="50000"/>
                </a:srgbClr>
              </a:solidFill>
              <a:latin typeface="MTS Text Regular" pitchFamily="34" charset="0"/>
              <a:ea typeface="MTS Text Regular" pitchFamily="34" charset="-122"/>
              <a:cs typeface="MTS Text Regular" pitchFamily="34" charset="-120"/>
            </a:endParaRPr>
          </a:p>
          <a:p>
            <a:pPr>
              <a:lnSpc>
                <a:spcPts val="3972"/>
              </a:lnSpc>
            </a:pPr>
            <a:endParaRPr lang="ru-RU" sz="3600" dirty="0">
              <a:solidFill>
                <a:srgbClr val="2C3135">
                  <a:alpha val="50000"/>
                </a:srgbClr>
              </a:solidFill>
              <a:latin typeface="MTS Text Regular" pitchFamily="34" charset="0"/>
              <a:ea typeface="MTS Text Regular" pitchFamily="34" charset="-122"/>
              <a:cs typeface="MTS Text Regular" pitchFamily="34" charset="-120"/>
            </a:endParaRPr>
          </a:p>
          <a:p>
            <a:pPr marL="571500" indent="-571500">
              <a:lnSpc>
                <a:spcPts val="3972"/>
              </a:lnSpc>
              <a:buClr>
                <a:srgbClr val="FF0000"/>
              </a:buClr>
              <a:buFont typeface="Системный шрифт, обычный"/>
              <a:buChar char="→"/>
            </a:pPr>
            <a:r>
              <a:rPr lang="ru-RU" sz="36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 ИБ с 2018</a:t>
            </a:r>
          </a:p>
          <a:p>
            <a:pPr marL="571500" indent="-571500">
              <a:lnSpc>
                <a:spcPts val="3972"/>
              </a:lnSpc>
              <a:buClr>
                <a:srgbClr val="FF0000"/>
              </a:buClr>
              <a:buFont typeface="Системный шрифт, обычный"/>
              <a:buChar char="→"/>
            </a:pPr>
            <a:endParaRPr lang="ru-RU" sz="3600" dirty="0">
              <a:solidFill>
                <a:srgbClr val="2C3135">
                  <a:alpha val="100000"/>
                </a:srgbClr>
              </a:solidFill>
              <a:latin typeface="MTS Text Regular" pitchFamily="34" charset="0"/>
              <a:ea typeface="MTS Text Regular" pitchFamily="34" charset="-122"/>
              <a:cs typeface="MTS Text Regular" pitchFamily="34" charset="-120"/>
            </a:endParaRPr>
          </a:p>
          <a:p>
            <a:pPr marL="571500" indent="-571500">
              <a:lnSpc>
                <a:spcPts val="3972"/>
              </a:lnSpc>
              <a:buClr>
                <a:srgbClr val="FF0000"/>
              </a:buClr>
              <a:buFont typeface="Системный шрифт, обычный"/>
              <a:buChar char="→"/>
            </a:pPr>
            <a:r>
              <a:rPr lang="ru-RU" sz="36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Спикер Российских конференций</a:t>
            </a:r>
          </a:p>
          <a:p>
            <a:pPr marL="571500" indent="-571500">
              <a:lnSpc>
                <a:spcPts val="3972"/>
              </a:lnSpc>
              <a:buClr>
                <a:srgbClr val="FF0000"/>
              </a:buClr>
              <a:buFont typeface="Системный шрифт, обычный"/>
              <a:buChar char="→"/>
            </a:pPr>
            <a:endParaRPr lang="ru-RU" sz="3600" dirty="0">
              <a:solidFill>
                <a:srgbClr val="2C3135">
                  <a:alpha val="100000"/>
                </a:srgbClr>
              </a:solidFill>
              <a:latin typeface="MTS Text Regular" pitchFamily="34" charset="0"/>
              <a:ea typeface="MTS Text Regular" pitchFamily="34" charset="-122"/>
              <a:cs typeface="MTS Text Regular" pitchFamily="34" charset="-120"/>
            </a:endParaRPr>
          </a:p>
          <a:p>
            <a:pPr marL="571500" indent="-571500">
              <a:lnSpc>
                <a:spcPts val="3972"/>
              </a:lnSpc>
              <a:buClr>
                <a:srgbClr val="FF0000"/>
              </a:buClr>
              <a:buFont typeface="Системный шрифт, обычный"/>
              <a:buChar char="→"/>
            </a:pPr>
            <a:r>
              <a:rPr lang="ru-RU" sz="36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Иногда провожу лекции на </a:t>
            </a:r>
            <a:r>
              <a:rPr lang="en-US" sz="36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Rebrain</a:t>
            </a:r>
            <a:endParaRPr lang="ru-RU" sz="3600" dirty="0">
              <a:solidFill>
                <a:srgbClr val="2C3135">
                  <a:alpha val="100000"/>
                </a:srgbClr>
              </a:solidFill>
              <a:latin typeface="MTS Text Regular" pitchFamily="34" charset="0"/>
              <a:ea typeface="MTS Text Regular" pitchFamily="34" charset="-122"/>
              <a:cs typeface="MTS Text Regular" pitchFamily="34" charset="-120"/>
            </a:endParaRPr>
          </a:p>
          <a:p>
            <a:pPr>
              <a:lnSpc>
                <a:spcPts val="3972"/>
              </a:lnSpc>
            </a:pPr>
            <a:endParaRPr lang="ru-RU" sz="3600" dirty="0">
              <a:solidFill>
                <a:srgbClr val="2C3135">
                  <a:alpha val="100000"/>
                </a:srgbClr>
              </a:solidFill>
              <a:latin typeface="MTS Text Regular" pitchFamily="34" charset="0"/>
              <a:ea typeface="MTS Text Regular" pitchFamily="34" charset="-122"/>
              <a:cs typeface="MTS Text Regular" pitchFamily="34" charset="-120"/>
            </a:endParaRPr>
          </a:p>
          <a:p>
            <a:pPr>
              <a:lnSpc>
                <a:spcPts val="3972"/>
              </a:lnSpc>
            </a:pPr>
            <a:endParaRPr lang="ru-RU" sz="3600" b="1" dirty="0">
              <a:solidFill>
                <a:srgbClr val="2C3135">
                  <a:alpha val="100000"/>
                </a:srgbClr>
              </a:solidFill>
              <a:latin typeface="MTS Text Regular" pitchFamily="34" charset="0"/>
              <a:ea typeface="MTS Text Regular" pitchFamily="34" charset="-122"/>
              <a:cs typeface="MTS Text Regular" pitchFamily="34" charset="-120"/>
            </a:endParaRPr>
          </a:p>
          <a:p>
            <a:pPr>
              <a:lnSpc>
                <a:spcPts val="3972"/>
              </a:lnSpc>
            </a:pPr>
            <a:r>
              <a:rPr lang="ru-RU" sz="3600" b="1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Любимая цитата – «нет бюджета – создай инцидент»</a:t>
            </a:r>
          </a:p>
          <a:p>
            <a:pPr>
              <a:lnSpc>
                <a:spcPts val="3972"/>
              </a:lnSpc>
            </a:pPr>
            <a:r>
              <a:rPr lang="ru-RU" sz="36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3600" dirty="0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endParaRPr lang="en-US" sz="331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D609E5-8337-9A7D-429B-EB3BC5AC0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10360" y="2540187"/>
            <a:ext cx="9470967" cy="9470967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150109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0">
            <a:extLst>
              <a:ext uri="{FF2B5EF4-FFF2-40B4-BE49-F238E27FC236}">
                <a16:creationId xmlns:a16="http://schemas.microsoft.com/office/drawing/2014/main" id="{496EAAF7-D6AA-DDDD-7000-77B1BA64A99A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911" y="368300"/>
            <a:ext cx="16296137" cy="133477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16127" y="1016000"/>
            <a:ext cx="5410876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Cloud Soc</a:t>
            </a:r>
            <a:endParaRPr lang="en-US" sz="7200" dirty="0"/>
          </a:p>
        </p:txBody>
      </p:sp>
      <p:pic>
        <p:nvPicPr>
          <p:cNvPr id="4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26172" y="371239"/>
            <a:ext cx="468780" cy="351644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00195" y="371239"/>
            <a:ext cx="562265" cy="351644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25490" y="1302085"/>
            <a:ext cx="395599" cy="365683"/>
          </a:xfrm>
          <a:prstGeom prst="rect">
            <a:avLst/>
          </a:prstGeom>
        </p:spPr>
      </p:pic>
      <p:sp>
        <p:nvSpPr>
          <p:cNvPr id="10" name="Shape 8">
            <a:extLst>
              <a:ext uri="{FF2B5EF4-FFF2-40B4-BE49-F238E27FC236}">
                <a16:creationId xmlns:a16="http://schemas.microsoft.com/office/drawing/2014/main" id="{1C007E1D-E2D9-C952-C2C3-8F6371C9910F}"/>
              </a:ext>
            </a:extLst>
          </p:cNvPr>
          <p:cNvSpPr/>
          <p:nvPr/>
        </p:nvSpPr>
        <p:spPr>
          <a:xfrm>
            <a:off x="1016127" y="2738965"/>
            <a:ext cx="6617527" cy="609600"/>
          </a:xfrm>
          <a:prstGeom prst="rect">
            <a:avLst/>
          </a:prstGeom>
          <a:noFill/>
          <a:ln/>
        </p:spPr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3E64D1B7-1DD2-70D0-9B40-9AF5DA7B14DC}"/>
              </a:ext>
            </a:extLst>
          </p:cNvPr>
          <p:cNvSpPr/>
          <p:nvPr/>
        </p:nvSpPr>
        <p:spPr>
          <a:xfrm>
            <a:off x="1016127" y="2815165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endParaRPr lang="en-US" sz="3600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81A29A9-B7EF-897E-0C46-8E79D173F2B9}"/>
              </a:ext>
            </a:extLst>
          </p:cNvPr>
          <p:cNvCxnSpPr/>
          <p:nvPr/>
        </p:nvCxnSpPr>
        <p:spPr>
          <a:xfrm>
            <a:off x="1040865" y="2792121"/>
            <a:ext cx="0" cy="428065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19">
            <a:extLst>
              <a:ext uri="{FF2B5EF4-FFF2-40B4-BE49-F238E27FC236}">
                <a16:creationId xmlns:a16="http://schemas.microsoft.com/office/drawing/2014/main" id="{48E25B5C-5F26-0FB5-0574-BC82A3669283}"/>
              </a:ext>
            </a:extLst>
          </p:cNvPr>
          <p:cNvSpPr txBox="1">
            <a:spLocks/>
          </p:cNvSpPr>
          <p:nvPr/>
        </p:nvSpPr>
        <p:spPr>
          <a:xfrm>
            <a:off x="1635339" y="3551425"/>
            <a:ext cx="16296117" cy="177923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MTS Text" panose="020B0306020102020303" pitchFamily="34" charset="0"/>
                <a:ea typeface="MTS Text" panose="020B0306020102020303" pitchFamily="34" charset="0"/>
              </a:rPr>
              <a:t>Подразделение, которое обеспечивает предотвращение, обнаружение и  реагирование на угрозы ИБ </a:t>
            </a:r>
            <a:endParaRPr lang="ru-RU" b="1" dirty="0"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11A34353-AAEE-CCF3-82B8-2A3FBCB17E07}"/>
              </a:ext>
            </a:extLst>
          </p:cNvPr>
          <p:cNvSpPr txBox="1">
            <a:spLocks/>
          </p:cNvSpPr>
          <p:nvPr/>
        </p:nvSpPr>
        <p:spPr>
          <a:xfrm>
            <a:off x="1635339" y="2792120"/>
            <a:ext cx="11471061" cy="59746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4000" dirty="0" err="1">
                <a:latin typeface="MTS Text Medium" panose="020B0306020102020303" pitchFamily="34" charset="0"/>
                <a:ea typeface="MTS Text Medium" panose="020B0306020102020303" pitchFamily="34" charset="0"/>
              </a:rPr>
              <a:t>S</a:t>
            </a:r>
            <a:r>
              <a:rPr lang="en-US" sz="4000" dirty="0">
                <a:latin typeface="MTS Text Medium" panose="020B0306020102020303" pitchFamily="34" charset="0"/>
                <a:ea typeface="MTS Text Medium" panose="020B0306020102020303" pitchFamily="34" charset="0"/>
              </a:rPr>
              <a:t>OC – Security Operations Center</a:t>
            </a:r>
            <a:endParaRPr lang="ru-RU" sz="4000" dirty="0">
              <a:latin typeface="MTS Text Medium" panose="020B0306020102020303" pitchFamily="34" charset="0"/>
              <a:ea typeface="MTS Text Medium" panose="020B0306020102020303" pitchFamily="34" charset="0"/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D2E7502-6E97-BEBC-040E-FA53200AB548}"/>
              </a:ext>
            </a:extLst>
          </p:cNvPr>
          <p:cNvSpPr/>
          <p:nvPr/>
        </p:nvSpPr>
        <p:spPr>
          <a:xfrm>
            <a:off x="1034484" y="2792120"/>
            <a:ext cx="136466" cy="597468"/>
          </a:xfrm>
          <a:custGeom>
            <a:avLst/>
            <a:gdLst>
              <a:gd name="connsiteX0" fmla="*/ 0 w 175718"/>
              <a:gd name="connsiteY0" fmla="*/ 0 h 769320"/>
              <a:gd name="connsiteX1" fmla="*/ 13039 w 175718"/>
              <a:gd name="connsiteY1" fmla="*/ 1314 h 769320"/>
              <a:gd name="connsiteX2" fmla="*/ 175718 w 175718"/>
              <a:gd name="connsiteY2" fmla="*/ 200915 h 769320"/>
              <a:gd name="connsiteX3" fmla="*/ 175718 w 175718"/>
              <a:gd name="connsiteY3" fmla="*/ 568405 h 769320"/>
              <a:gd name="connsiteX4" fmla="*/ 13039 w 175718"/>
              <a:gd name="connsiteY4" fmla="*/ 768006 h 769320"/>
              <a:gd name="connsiteX5" fmla="*/ 0 w 175718"/>
              <a:gd name="connsiteY5" fmla="*/ 769320 h 76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718" h="769320">
                <a:moveTo>
                  <a:pt x="0" y="0"/>
                </a:moveTo>
                <a:lnTo>
                  <a:pt x="13039" y="1314"/>
                </a:lnTo>
                <a:cubicBezTo>
                  <a:pt x="105879" y="20312"/>
                  <a:pt x="175718" y="102458"/>
                  <a:pt x="175718" y="200915"/>
                </a:cubicBezTo>
                <a:lnTo>
                  <a:pt x="175718" y="568405"/>
                </a:lnTo>
                <a:cubicBezTo>
                  <a:pt x="175718" y="666862"/>
                  <a:pt x="105879" y="749008"/>
                  <a:pt x="13039" y="768006"/>
                </a:cubicBezTo>
                <a:lnTo>
                  <a:pt x="0" y="769320"/>
                </a:lnTo>
                <a:close/>
              </a:path>
            </a:pathLst>
          </a:cu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2800" dirty="0" err="1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0">
            <a:extLst>
              <a:ext uri="{FF2B5EF4-FFF2-40B4-BE49-F238E27FC236}">
                <a16:creationId xmlns:a16="http://schemas.microsoft.com/office/drawing/2014/main" id="{1083255F-7B87-F5F3-F6C9-5D02311E6218}"/>
              </a:ext>
            </a:extLst>
          </p:cNvPr>
          <p:cNvSpPr/>
          <p:nvPr/>
        </p:nvSpPr>
        <p:spPr>
          <a:xfrm>
            <a:off x="-324588" y="-4572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0707438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Обнаружение угроз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39"/>
            <a:ext cx="468780" cy="351644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39"/>
            <a:ext cx="562265" cy="351644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85"/>
            <a:ext cx="395599" cy="365683"/>
          </a:xfrm>
          <a:prstGeom prst="rect">
            <a:avLst/>
          </a:prstGeom>
        </p:spPr>
      </p:pic>
      <p:sp>
        <p:nvSpPr>
          <p:cNvPr id="9" name="Shape 1"/>
          <p:cNvSpPr/>
          <p:nvPr/>
        </p:nvSpPr>
        <p:spPr>
          <a:xfrm>
            <a:off x="1016127" y="3441700"/>
            <a:ext cx="22354794" cy="9258300"/>
          </a:xfrm>
          <a:prstGeom prst="roundRect">
            <a:avLst>
              <a:gd name="adj" fmla="val 4346"/>
            </a:avLst>
          </a:prstGeom>
          <a:noFill/>
          <a:ln w="38100">
            <a:solidFill>
              <a:srgbClr val="E2E5EB"/>
            </a:solidFill>
            <a:prstDash val="solid"/>
          </a:ln>
        </p:spPr>
      </p:sp>
      <p:sp>
        <p:nvSpPr>
          <p:cNvPr id="10" name="Text 2"/>
          <p:cNvSpPr/>
          <p:nvPr/>
        </p:nvSpPr>
        <p:spPr>
          <a:xfrm>
            <a:off x="1016127" y="2235200"/>
            <a:ext cx="7210268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20"/>
              </a:lnSpc>
              <a:buNone/>
            </a:pPr>
            <a:endParaRPr lang="en-US" sz="32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33E8BC6-F07C-C593-B89F-753FC703E3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1432" y="3441700"/>
            <a:ext cx="19167281" cy="8853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5D460D-3BB2-109F-EC8B-1696ED920CCB}"/>
              </a:ext>
            </a:extLst>
          </p:cNvPr>
          <p:cNvSpPr txBox="1"/>
          <p:nvPr/>
        </p:nvSpPr>
        <p:spPr>
          <a:xfrm>
            <a:off x="379260" y="13068612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картинок: </a:t>
            </a:r>
            <a:r>
              <a:rPr lang="ru-RU" b="1" i="0" dirty="0">
                <a:solidFill>
                  <a:srgbClr val="76767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" b="1" i="0" u="none" strike="noStrike" dirty="0">
                <a:effectLst/>
                <a:latin typeface="YS Text"/>
                <a:hlinkClick r:id="rId11"/>
              </a:rPr>
              <a:t>cert.gov.kz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69218" y="25400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3" name="Text 1"/>
          <p:cNvSpPr/>
          <p:nvPr/>
        </p:nvSpPr>
        <p:spPr>
          <a:xfrm>
            <a:off x="1016127" y="1016000"/>
            <a:ext cx="9894537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Cloud Soc. Ньюанс</a:t>
            </a:r>
            <a:endParaRPr lang="en-US" sz="7200" dirty="0"/>
          </a:p>
        </p:txBody>
      </p:sp>
      <p:pic>
        <p:nvPicPr>
          <p:cNvPr id="4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5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39"/>
            <a:ext cx="468780" cy="351644"/>
          </a:xfrm>
          <a:prstGeom prst="rect">
            <a:avLst/>
          </a:prstGeom>
        </p:spPr>
      </p:pic>
      <p:pic>
        <p:nvPicPr>
          <p:cNvPr id="6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39"/>
            <a:ext cx="562265" cy="351644"/>
          </a:xfrm>
          <a:prstGeom prst="rect">
            <a:avLst/>
          </a:prstGeom>
        </p:spPr>
      </p:pic>
      <p:pic>
        <p:nvPicPr>
          <p:cNvPr id="7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85"/>
            <a:ext cx="395599" cy="365683"/>
          </a:xfrm>
          <a:prstGeom prst="rect">
            <a:avLst/>
          </a:prstGeom>
        </p:spPr>
      </p:pic>
      <p:sp>
        <p:nvSpPr>
          <p:cNvPr id="9" name="Shape 2"/>
          <p:cNvSpPr/>
          <p:nvPr/>
        </p:nvSpPr>
        <p:spPr>
          <a:xfrm>
            <a:off x="770562" y="10720746"/>
            <a:ext cx="4042953" cy="1701800"/>
          </a:xfrm>
          <a:prstGeom prst="roundRect">
            <a:avLst>
              <a:gd name="adj" fmla="val 17731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0" name="Text 3"/>
          <p:cNvSpPr/>
          <p:nvPr/>
        </p:nvSpPr>
        <p:spPr>
          <a:xfrm>
            <a:off x="1177013" y="11127146"/>
            <a:ext cx="14031020" cy="1024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20"/>
              </a:lnSpc>
              <a:buNone/>
            </a:pPr>
            <a:r>
              <a:rPr lang="ru-RU" sz="3200" dirty="0">
                <a:hlinkClick r:id="rId10"/>
              </a:rPr>
              <a:t>Место для ссылки</a:t>
            </a:r>
            <a:endParaRPr lang="en-US" sz="3200" dirty="0"/>
          </a:p>
        </p:txBody>
      </p:sp>
      <p:pic>
        <p:nvPicPr>
          <p:cNvPr id="11" name="Image 5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60016" y="0"/>
            <a:ext cx="11527032" cy="12053205"/>
          </a:xfrm>
          <a:prstGeom prst="rect">
            <a:avLst/>
          </a:prstGeom>
        </p:spPr>
      </p:pic>
      <p:pic>
        <p:nvPicPr>
          <p:cNvPr id="12" name="Image 6" descr=" 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65095" y="8775700"/>
            <a:ext cx="5271159" cy="4940300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03D0A65-4FA0-C98E-267E-74032848305A}"/>
              </a:ext>
            </a:extLst>
          </p:cNvPr>
          <p:cNvCxnSpPr/>
          <p:nvPr/>
        </p:nvCxnSpPr>
        <p:spPr>
          <a:xfrm>
            <a:off x="1040865" y="2792121"/>
            <a:ext cx="0" cy="428065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19">
            <a:extLst>
              <a:ext uri="{FF2B5EF4-FFF2-40B4-BE49-F238E27FC236}">
                <a16:creationId xmlns:a16="http://schemas.microsoft.com/office/drawing/2014/main" id="{7CCE381C-AD43-07D8-3DD1-6B225050BC49}"/>
              </a:ext>
            </a:extLst>
          </p:cNvPr>
          <p:cNvSpPr txBox="1">
            <a:spLocks/>
          </p:cNvSpPr>
          <p:nvPr/>
        </p:nvSpPr>
        <p:spPr>
          <a:xfrm>
            <a:off x="1635339" y="3551425"/>
            <a:ext cx="16296117" cy="177923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MTS Text" panose="020B0306020102020303" pitchFamily="34" charset="0"/>
                <a:ea typeface="MTS Text" panose="020B0306020102020303" pitchFamily="34" charset="0"/>
              </a:rPr>
              <a:t>Инциденты всех изолированных клиентов должны быть обнаружены </a:t>
            </a:r>
            <a:endParaRPr lang="ru-RU" b="1" dirty="0"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BB17C0F7-C97D-7791-4DD7-3D8D81AE7404}"/>
              </a:ext>
            </a:extLst>
          </p:cNvPr>
          <p:cNvSpPr txBox="1">
            <a:spLocks/>
          </p:cNvSpPr>
          <p:nvPr/>
        </p:nvSpPr>
        <p:spPr>
          <a:xfrm>
            <a:off x="1635339" y="2792120"/>
            <a:ext cx="7471345" cy="59746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4000" dirty="0" err="1">
                <a:latin typeface="MTS Text Medium" panose="020B0306020102020303" pitchFamily="34" charset="0"/>
                <a:ea typeface="MTS Text Medium" panose="020B0306020102020303" pitchFamily="34" charset="0"/>
              </a:rPr>
              <a:t>Мультитенантность</a:t>
            </a:r>
            <a:r>
              <a:rPr lang="ru-RU" sz="4000" dirty="0">
                <a:latin typeface="MTS Text Medium" panose="020B0306020102020303" pitchFamily="34" charset="0"/>
                <a:ea typeface="MTS Text Medium" panose="020B0306020102020303" pitchFamily="34" charset="0"/>
              </a:rPr>
              <a:t> 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1CE2469F-0EE0-A5F4-EF6E-80B02AA64083}"/>
              </a:ext>
            </a:extLst>
          </p:cNvPr>
          <p:cNvSpPr/>
          <p:nvPr/>
        </p:nvSpPr>
        <p:spPr>
          <a:xfrm>
            <a:off x="1034484" y="2792120"/>
            <a:ext cx="136466" cy="597468"/>
          </a:xfrm>
          <a:custGeom>
            <a:avLst/>
            <a:gdLst>
              <a:gd name="connsiteX0" fmla="*/ 0 w 175718"/>
              <a:gd name="connsiteY0" fmla="*/ 0 h 769320"/>
              <a:gd name="connsiteX1" fmla="*/ 13039 w 175718"/>
              <a:gd name="connsiteY1" fmla="*/ 1314 h 769320"/>
              <a:gd name="connsiteX2" fmla="*/ 175718 w 175718"/>
              <a:gd name="connsiteY2" fmla="*/ 200915 h 769320"/>
              <a:gd name="connsiteX3" fmla="*/ 175718 w 175718"/>
              <a:gd name="connsiteY3" fmla="*/ 568405 h 769320"/>
              <a:gd name="connsiteX4" fmla="*/ 13039 w 175718"/>
              <a:gd name="connsiteY4" fmla="*/ 768006 h 769320"/>
              <a:gd name="connsiteX5" fmla="*/ 0 w 175718"/>
              <a:gd name="connsiteY5" fmla="*/ 769320 h 76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718" h="769320">
                <a:moveTo>
                  <a:pt x="0" y="0"/>
                </a:moveTo>
                <a:lnTo>
                  <a:pt x="13039" y="1314"/>
                </a:lnTo>
                <a:cubicBezTo>
                  <a:pt x="105879" y="20312"/>
                  <a:pt x="175718" y="102458"/>
                  <a:pt x="175718" y="200915"/>
                </a:cubicBezTo>
                <a:lnTo>
                  <a:pt x="175718" y="568405"/>
                </a:lnTo>
                <a:cubicBezTo>
                  <a:pt x="175718" y="666862"/>
                  <a:pt x="105879" y="749008"/>
                  <a:pt x="13039" y="768006"/>
                </a:cubicBezTo>
                <a:lnTo>
                  <a:pt x="0" y="769320"/>
                </a:lnTo>
                <a:close/>
              </a:path>
            </a:pathLst>
          </a:cu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2800" dirty="0" err="1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892930-8BCA-B7B8-AD56-15108EAB6C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87999" y="4705813"/>
            <a:ext cx="10110304" cy="528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47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5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1016127" y="1016000"/>
            <a:ext cx="9894537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Cloud Soc. Ньюанс</a:t>
            </a:r>
            <a:endParaRPr lang="en-US" sz="7200" dirty="0"/>
          </a:p>
        </p:txBody>
      </p:sp>
      <p:pic>
        <p:nvPicPr>
          <p:cNvPr id="4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5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39"/>
            <a:ext cx="468780" cy="351644"/>
          </a:xfrm>
          <a:prstGeom prst="rect">
            <a:avLst/>
          </a:prstGeom>
        </p:spPr>
      </p:pic>
      <p:pic>
        <p:nvPicPr>
          <p:cNvPr id="6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39"/>
            <a:ext cx="562265" cy="351644"/>
          </a:xfrm>
          <a:prstGeom prst="rect">
            <a:avLst/>
          </a:prstGeom>
        </p:spPr>
      </p:pic>
      <p:pic>
        <p:nvPicPr>
          <p:cNvPr id="7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85"/>
            <a:ext cx="395599" cy="365683"/>
          </a:xfrm>
          <a:prstGeom prst="rect">
            <a:avLst/>
          </a:prstGeom>
        </p:spPr>
      </p:pic>
      <p:pic>
        <p:nvPicPr>
          <p:cNvPr id="12" name="Image 5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60016" y="0"/>
            <a:ext cx="11527032" cy="12053205"/>
          </a:xfrm>
          <a:prstGeom prst="rect">
            <a:avLst/>
          </a:prstGeom>
        </p:spPr>
      </p:pic>
      <p:pic>
        <p:nvPicPr>
          <p:cNvPr id="13" name="Image 6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65095" y="8775700"/>
            <a:ext cx="5271159" cy="4940300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EF51C52-A481-2055-29D3-EBF6380E52A4}"/>
              </a:ext>
            </a:extLst>
          </p:cNvPr>
          <p:cNvCxnSpPr/>
          <p:nvPr/>
        </p:nvCxnSpPr>
        <p:spPr>
          <a:xfrm>
            <a:off x="1040865" y="2792121"/>
            <a:ext cx="0" cy="428065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9">
            <a:extLst>
              <a:ext uri="{FF2B5EF4-FFF2-40B4-BE49-F238E27FC236}">
                <a16:creationId xmlns:a16="http://schemas.microsoft.com/office/drawing/2014/main" id="{6BD530F2-E899-EF49-1E5A-D475AF743E4D}"/>
              </a:ext>
            </a:extLst>
          </p:cNvPr>
          <p:cNvSpPr txBox="1">
            <a:spLocks/>
          </p:cNvSpPr>
          <p:nvPr/>
        </p:nvSpPr>
        <p:spPr>
          <a:xfrm>
            <a:off x="1635339" y="3551425"/>
            <a:ext cx="16296117" cy="177923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MTS Text" panose="020B0306020102020303" pitchFamily="34" charset="0"/>
                <a:ea typeface="MTS Text" panose="020B0306020102020303" pitchFamily="34" charset="0"/>
              </a:rPr>
              <a:t>Инциденты всех изолированных клиентов должны быть обнаружены </a:t>
            </a:r>
            <a:endParaRPr lang="ru-RU" b="1" dirty="0"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EF485337-C901-71C2-9DF2-71987EF5CE39}"/>
              </a:ext>
            </a:extLst>
          </p:cNvPr>
          <p:cNvSpPr txBox="1">
            <a:spLocks/>
          </p:cNvSpPr>
          <p:nvPr/>
        </p:nvSpPr>
        <p:spPr>
          <a:xfrm>
            <a:off x="1635339" y="2792120"/>
            <a:ext cx="7471345" cy="59746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4000" dirty="0" err="1">
                <a:latin typeface="MTS Text Medium" panose="020B0306020102020303" pitchFamily="34" charset="0"/>
                <a:ea typeface="MTS Text Medium" panose="020B0306020102020303" pitchFamily="34" charset="0"/>
              </a:rPr>
              <a:t>Мультитенантность</a:t>
            </a:r>
            <a:r>
              <a:rPr lang="ru-RU" sz="4000" dirty="0">
                <a:latin typeface="MTS Text Medium" panose="020B0306020102020303" pitchFamily="34" charset="0"/>
                <a:ea typeface="MTS Text Medium" panose="020B0306020102020303" pitchFamily="34" charset="0"/>
              </a:rPr>
              <a:t> </a:t>
            </a:r>
          </a:p>
        </p:txBody>
      </p:sp>
      <p:sp>
        <p:nvSpPr>
          <p:cNvPr id="18" name="Полилиния 17">
            <a:extLst>
              <a:ext uri="{FF2B5EF4-FFF2-40B4-BE49-F238E27FC236}">
                <a16:creationId xmlns:a16="http://schemas.microsoft.com/office/drawing/2014/main" id="{30AD5E3E-4525-6B88-1544-41070E664880}"/>
              </a:ext>
            </a:extLst>
          </p:cNvPr>
          <p:cNvSpPr/>
          <p:nvPr/>
        </p:nvSpPr>
        <p:spPr>
          <a:xfrm>
            <a:off x="1034484" y="2792120"/>
            <a:ext cx="136466" cy="597468"/>
          </a:xfrm>
          <a:custGeom>
            <a:avLst/>
            <a:gdLst>
              <a:gd name="connsiteX0" fmla="*/ 0 w 175718"/>
              <a:gd name="connsiteY0" fmla="*/ 0 h 769320"/>
              <a:gd name="connsiteX1" fmla="*/ 13039 w 175718"/>
              <a:gd name="connsiteY1" fmla="*/ 1314 h 769320"/>
              <a:gd name="connsiteX2" fmla="*/ 175718 w 175718"/>
              <a:gd name="connsiteY2" fmla="*/ 200915 h 769320"/>
              <a:gd name="connsiteX3" fmla="*/ 175718 w 175718"/>
              <a:gd name="connsiteY3" fmla="*/ 568405 h 769320"/>
              <a:gd name="connsiteX4" fmla="*/ 13039 w 175718"/>
              <a:gd name="connsiteY4" fmla="*/ 768006 h 769320"/>
              <a:gd name="connsiteX5" fmla="*/ 0 w 175718"/>
              <a:gd name="connsiteY5" fmla="*/ 769320 h 76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718" h="769320">
                <a:moveTo>
                  <a:pt x="0" y="0"/>
                </a:moveTo>
                <a:lnTo>
                  <a:pt x="13039" y="1314"/>
                </a:lnTo>
                <a:cubicBezTo>
                  <a:pt x="105879" y="20312"/>
                  <a:pt x="175718" y="102458"/>
                  <a:pt x="175718" y="200915"/>
                </a:cubicBezTo>
                <a:lnTo>
                  <a:pt x="175718" y="568405"/>
                </a:lnTo>
                <a:cubicBezTo>
                  <a:pt x="175718" y="666862"/>
                  <a:pt x="105879" y="749008"/>
                  <a:pt x="13039" y="768006"/>
                </a:cubicBezTo>
                <a:lnTo>
                  <a:pt x="0" y="769320"/>
                </a:lnTo>
                <a:close/>
              </a:path>
            </a:pathLst>
          </a:cu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2800" dirty="0" err="1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63722B9-EAC2-66CF-2EB4-8F392CE7E1A0}"/>
              </a:ext>
            </a:extLst>
          </p:cNvPr>
          <p:cNvCxnSpPr/>
          <p:nvPr/>
        </p:nvCxnSpPr>
        <p:spPr>
          <a:xfrm>
            <a:off x="1047246" y="7389244"/>
            <a:ext cx="0" cy="428065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Текст 19">
            <a:extLst>
              <a:ext uri="{FF2B5EF4-FFF2-40B4-BE49-F238E27FC236}">
                <a16:creationId xmlns:a16="http://schemas.microsoft.com/office/drawing/2014/main" id="{1010F4CB-9EA3-537F-DF2B-E99DCED22E34}"/>
              </a:ext>
            </a:extLst>
          </p:cNvPr>
          <p:cNvSpPr txBox="1">
            <a:spLocks/>
          </p:cNvSpPr>
          <p:nvPr/>
        </p:nvSpPr>
        <p:spPr>
          <a:xfrm>
            <a:off x="1641720" y="8148548"/>
            <a:ext cx="16296117" cy="177923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MTS Text" panose="020B0306020102020303" pitchFamily="34" charset="0"/>
                <a:ea typeface="MTS Text" panose="020B0306020102020303" pitchFamily="34" charset="0"/>
              </a:rPr>
              <a:t>EVENTS PER SECOND (EPS) </a:t>
            </a:r>
            <a:r>
              <a:rPr lang="en-US" dirty="0" err="1">
                <a:latin typeface="MTS Text" panose="020B0306020102020303" pitchFamily="34" charset="0"/>
                <a:ea typeface="MTS Text" panose="020B0306020102020303" pitchFamily="34" charset="0"/>
              </a:rPr>
              <a:t>р</a:t>
            </a:r>
            <a:r>
              <a:rPr lang="ru-RU" dirty="0" err="1">
                <a:latin typeface="MTS Text" panose="020B0306020102020303" pitchFamily="34" charset="0"/>
                <a:ea typeface="MTS Text" panose="020B0306020102020303" pitchFamily="34" charset="0"/>
              </a:rPr>
              <a:t>астет</a:t>
            </a:r>
            <a:r>
              <a:rPr lang="ru-RU" dirty="0">
                <a:latin typeface="MTS Text" panose="020B0306020102020303" pitchFamily="34" charset="0"/>
                <a:ea typeface="MTS Text" panose="020B0306020102020303" pitchFamily="34" charset="0"/>
              </a:rPr>
              <a:t> постоянно</a:t>
            </a:r>
          </a:p>
        </p:txBody>
      </p:sp>
      <p:sp>
        <p:nvSpPr>
          <p:cNvPr id="21" name="Текст 5">
            <a:extLst>
              <a:ext uri="{FF2B5EF4-FFF2-40B4-BE49-F238E27FC236}">
                <a16:creationId xmlns:a16="http://schemas.microsoft.com/office/drawing/2014/main" id="{CBD4D4E9-38ED-0C47-EB7C-C3D0056C61DD}"/>
              </a:ext>
            </a:extLst>
          </p:cNvPr>
          <p:cNvSpPr txBox="1">
            <a:spLocks/>
          </p:cNvSpPr>
          <p:nvPr/>
        </p:nvSpPr>
        <p:spPr>
          <a:xfrm>
            <a:off x="1641720" y="7389243"/>
            <a:ext cx="7471345" cy="59746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4000" dirty="0">
                <a:latin typeface="MTS Text Medium" panose="020B0306020102020303" pitchFamily="34" charset="0"/>
                <a:ea typeface="MTS Text Medium" panose="020B0306020102020303" pitchFamily="34" charset="0"/>
              </a:rPr>
              <a:t>Объем данных </a:t>
            </a:r>
          </a:p>
        </p:txBody>
      </p:sp>
      <p:sp>
        <p:nvSpPr>
          <p:cNvPr id="22" name="Полилиния 21">
            <a:extLst>
              <a:ext uri="{FF2B5EF4-FFF2-40B4-BE49-F238E27FC236}">
                <a16:creationId xmlns:a16="http://schemas.microsoft.com/office/drawing/2014/main" id="{A3EE5FF6-7C13-31AA-8051-6BA1487845F9}"/>
              </a:ext>
            </a:extLst>
          </p:cNvPr>
          <p:cNvSpPr/>
          <p:nvPr/>
        </p:nvSpPr>
        <p:spPr>
          <a:xfrm>
            <a:off x="1040865" y="7389243"/>
            <a:ext cx="136466" cy="597468"/>
          </a:xfrm>
          <a:custGeom>
            <a:avLst/>
            <a:gdLst>
              <a:gd name="connsiteX0" fmla="*/ 0 w 175718"/>
              <a:gd name="connsiteY0" fmla="*/ 0 h 769320"/>
              <a:gd name="connsiteX1" fmla="*/ 13039 w 175718"/>
              <a:gd name="connsiteY1" fmla="*/ 1314 h 769320"/>
              <a:gd name="connsiteX2" fmla="*/ 175718 w 175718"/>
              <a:gd name="connsiteY2" fmla="*/ 200915 h 769320"/>
              <a:gd name="connsiteX3" fmla="*/ 175718 w 175718"/>
              <a:gd name="connsiteY3" fmla="*/ 568405 h 769320"/>
              <a:gd name="connsiteX4" fmla="*/ 13039 w 175718"/>
              <a:gd name="connsiteY4" fmla="*/ 768006 h 769320"/>
              <a:gd name="connsiteX5" fmla="*/ 0 w 175718"/>
              <a:gd name="connsiteY5" fmla="*/ 769320 h 76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718" h="769320">
                <a:moveTo>
                  <a:pt x="0" y="0"/>
                </a:moveTo>
                <a:lnTo>
                  <a:pt x="13039" y="1314"/>
                </a:lnTo>
                <a:cubicBezTo>
                  <a:pt x="105879" y="20312"/>
                  <a:pt x="175718" y="102458"/>
                  <a:pt x="175718" y="200915"/>
                </a:cubicBezTo>
                <a:lnTo>
                  <a:pt x="175718" y="568405"/>
                </a:lnTo>
                <a:cubicBezTo>
                  <a:pt x="175718" y="666862"/>
                  <a:pt x="105879" y="749008"/>
                  <a:pt x="13039" y="768006"/>
                </a:cubicBezTo>
                <a:lnTo>
                  <a:pt x="0" y="769320"/>
                </a:lnTo>
                <a:close/>
              </a:path>
            </a:pathLst>
          </a:cu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2800" dirty="0" err="1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83B7A0-18C7-03AF-8799-AFEB0B4FC4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2427" y="4268843"/>
            <a:ext cx="4376069" cy="228547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1016127" y="1016000"/>
            <a:ext cx="9894537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Cloud Soc. Ньюанс</a:t>
            </a:r>
            <a:endParaRPr lang="en-US" sz="7200" dirty="0"/>
          </a:p>
        </p:txBody>
      </p:sp>
      <p:pic>
        <p:nvPicPr>
          <p:cNvPr id="4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5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39"/>
            <a:ext cx="468780" cy="351644"/>
          </a:xfrm>
          <a:prstGeom prst="rect">
            <a:avLst/>
          </a:prstGeom>
        </p:spPr>
      </p:pic>
      <p:pic>
        <p:nvPicPr>
          <p:cNvPr id="6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39"/>
            <a:ext cx="562265" cy="351644"/>
          </a:xfrm>
          <a:prstGeom prst="rect">
            <a:avLst/>
          </a:prstGeom>
        </p:spPr>
      </p:pic>
      <p:pic>
        <p:nvPicPr>
          <p:cNvPr id="7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85"/>
            <a:ext cx="395599" cy="365683"/>
          </a:xfrm>
          <a:prstGeom prst="rect">
            <a:avLst/>
          </a:prstGeom>
        </p:spPr>
      </p:pic>
      <p:pic>
        <p:nvPicPr>
          <p:cNvPr id="12" name="Image 5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60016" y="0"/>
            <a:ext cx="11527032" cy="12053205"/>
          </a:xfrm>
          <a:prstGeom prst="rect">
            <a:avLst/>
          </a:prstGeom>
        </p:spPr>
      </p:pic>
      <p:pic>
        <p:nvPicPr>
          <p:cNvPr id="13" name="Image 6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65095" y="8775700"/>
            <a:ext cx="5271159" cy="4940300"/>
          </a:xfrm>
          <a:prstGeom prst="rect">
            <a:avLst/>
          </a:prstGeom>
        </p:spPr>
      </p:pic>
      <p:sp>
        <p:nvSpPr>
          <p:cNvPr id="21" name="Текст 5">
            <a:extLst>
              <a:ext uri="{FF2B5EF4-FFF2-40B4-BE49-F238E27FC236}">
                <a16:creationId xmlns:a16="http://schemas.microsoft.com/office/drawing/2014/main" id="{CBD4D4E9-38ED-0C47-EB7C-C3D0056C61DD}"/>
              </a:ext>
            </a:extLst>
          </p:cNvPr>
          <p:cNvSpPr txBox="1">
            <a:spLocks/>
          </p:cNvSpPr>
          <p:nvPr/>
        </p:nvSpPr>
        <p:spPr>
          <a:xfrm>
            <a:off x="1641720" y="7389243"/>
            <a:ext cx="7471345" cy="59746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4000" dirty="0">
              <a:latin typeface="MTS Text Medium" panose="020B0306020102020303" pitchFamily="34" charset="0"/>
              <a:ea typeface="MTS Text Medium" panose="020B03060201020203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5CB06E-0A4F-1F78-1BBD-C9A3A5F4B39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3419" t="22693"/>
          <a:stretch/>
        </p:blipFill>
        <p:spPr>
          <a:xfrm>
            <a:off x="12368853" y="3411631"/>
            <a:ext cx="11129084" cy="620821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9B7673-1C55-E86D-2C14-2D1B58E3B0B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7757" t="16341" r="7024" b="-2830"/>
          <a:stretch/>
        </p:blipFill>
        <p:spPr>
          <a:xfrm>
            <a:off x="1051320" y="3411631"/>
            <a:ext cx="10475839" cy="6431416"/>
          </a:xfrm>
          <a:prstGeom prst="rect">
            <a:avLst/>
          </a:prstGeom>
        </p:spPr>
      </p:pic>
      <p:sp>
        <p:nvSpPr>
          <p:cNvPr id="24" name="Текст 5">
            <a:extLst>
              <a:ext uri="{FF2B5EF4-FFF2-40B4-BE49-F238E27FC236}">
                <a16:creationId xmlns:a16="http://schemas.microsoft.com/office/drawing/2014/main" id="{1A1FC430-41DC-D01F-ABFA-38154AE35F9D}"/>
              </a:ext>
            </a:extLst>
          </p:cNvPr>
          <p:cNvSpPr txBox="1">
            <a:spLocks/>
          </p:cNvSpPr>
          <p:nvPr/>
        </p:nvSpPr>
        <p:spPr>
          <a:xfrm>
            <a:off x="1964450" y="10422010"/>
            <a:ext cx="7471345" cy="59746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4000" dirty="0">
                <a:latin typeface="MTS Text Medium" panose="020B0306020102020303" pitchFamily="34" charset="0"/>
                <a:ea typeface="MTS Text Medium" panose="020B0306020102020303" pitchFamily="34" charset="0"/>
              </a:rPr>
              <a:t>Ежемесячный прирост – 5к  </a:t>
            </a:r>
          </a:p>
        </p:txBody>
      </p:sp>
      <p:sp>
        <p:nvSpPr>
          <p:cNvPr id="25" name="Полилиния 24">
            <a:extLst>
              <a:ext uri="{FF2B5EF4-FFF2-40B4-BE49-F238E27FC236}">
                <a16:creationId xmlns:a16="http://schemas.microsoft.com/office/drawing/2014/main" id="{274940C4-F66F-08B2-4931-7AFD162B3269}"/>
              </a:ext>
            </a:extLst>
          </p:cNvPr>
          <p:cNvSpPr/>
          <p:nvPr/>
        </p:nvSpPr>
        <p:spPr>
          <a:xfrm>
            <a:off x="1363595" y="10422010"/>
            <a:ext cx="136466" cy="597468"/>
          </a:xfrm>
          <a:custGeom>
            <a:avLst/>
            <a:gdLst>
              <a:gd name="connsiteX0" fmla="*/ 0 w 175718"/>
              <a:gd name="connsiteY0" fmla="*/ 0 h 769320"/>
              <a:gd name="connsiteX1" fmla="*/ 13039 w 175718"/>
              <a:gd name="connsiteY1" fmla="*/ 1314 h 769320"/>
              <a:gd name="connsiteX2" fmla="*/ 175718 w 175718"/>
              <a:gd name="connsiteY2" fmla="*/ 200915 h 769320"/>
              <a:gd name="connsiteX3" fmla="*/ 175718 w 175718"/>
              <a:gd name="connsiteY3" fmla="*/ 568405 h 769320"/>
              <a:gd name="connsiteX4" fmla="*/ 13039 w 175718"/>
              <a:gd name="connsiteY4" fmla="*/ 768006 h 769320"/>
              <a:gd name="connsiteX5" fmla="*/ 0 w 175718"/>
              <a:gd name="connsiteY5" fmla="*/ 769320 h 76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718" h="769320">
                <a:moveTo>
                  <a:pt x="0" y="0"/>
                </a:moveTo>
                <a:lnTo>
                  <a:pt x="13039" y="1314"/>
                </a:lnTo>
                <a:cubicBezTo>
                  <a:pt x="105879" y="20312"/>
                  <a:pt x="175718" y="102458"/>
                  <a:pt x="175718" y="200915"/>
                </a:cubicBezTo>
                <a:lnTo>
                  <a:pt x="175718" y="568405"/>
                </a:lnTo>
                <a:cubicBezTo>
                  <a:pt x="175718" y="666862"/>
                  <a:pt x="105879" y="749008"/>
                  <a:pt x="13039" y="768006"/>
                </a:cubicBezTo>
                <a:lnTo>
                  <a:pt x="0" y="769320"/>
                </a:lnTo>
                <a:close/>
              </a:path>
            </a:pathLst>
          </a:cu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2800" dirty="0" err="1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098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5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38150" y="531243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3" name="Text 1"/>
          <p:cNvSpPr/>
          <p:nvPr/>
        </p:nvSpPr>
        <p:spPr>
          <a:xfrm>
            <a:off x="1016127" y="1016000"/>
            <a:ext cx="9894537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Cloud Soc. Ньюанс</a:t>
            </a:r>
            <a:endParaRPr lang="en-US" sz="7200" dirty="0"/>
          </a:p>
        </p:txBody>
      </p:sp>
      <p:pic>
        <p:nvPicPr>
          <p:cNvPr id="4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5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39"/>
            <a:ext cx="468780" cy="351644"/>
          </a:xfrm>
          <a:prstGeom prst="rect">
            <a:avLst/>
          </a:prstGeom>
        </p:spPr>
      </p:pic>
      <p:pic>
        <p:nvPicPr>
          <p:cNvPr id="6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39"/>
            <a:ext cx="562265" cy="351644"/>
          </a:xfrm>
          <a:prstGeom prst="rect">
            <a:avLst/>
          </a:prstGeom>
        </p:spPr>
      </p:pic>
      <p:pic>
        <p:nvPicPr>
          <p:cNvPr id="7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85"/>
            <a:ext cx="395599" cy="365683"/>
          </a:xfrm>
          <a:prstGeom prst="rect">
            <a:avLst/>
          </a:prstGeom>
        </p:spPr>
      </p:pic>
      <p:pic>
        <p:nvPicPr>
          <p:cNvPr id="12" name="Image 5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60016" y="0"/>
            <a:ext cx="11527032" cy="12053205"/>
          </a:xfrm>
          <a:prstGeom prst="rect">
            <a:avLst/>
          </a:prstGeom>
        </p:spPr>
      </p:pic>
      <p:pic>
        <p:nvPicPr>
          <p:cNvPr id="13" name="Image 6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65095" y="8775700"/>
            <a:ext cx="5271159" cy="4940300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C222D84-6DF8-E2D8-0D7E-2863AC31A2E7}"/>
              </a:ext>
            </a:extLst>
          </p:cNvPr>
          <p:cNvCxnSpPr/>
          <p:nvPr/>
        </p:nvCxnSpPr>
        <p:spPr>
          <a:xfrm>
            <a:off x="1040865" y="2792121"/>
            <a:ext cx="0" cy="428065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9">
            <a:extLst>
              <a:ext uri="{FF2B5EF4-FFF2-40B4-BE49-F238E27FC236}">
                <a16:creationId xmlns:a16="http://schemas.microsoft.com/office/drawing/2014/main" id="{8F4C2229-D509-B978-E52A-87D4F15AAFAE}"/>
              </a:ext>
            </a:extLst>
          </p:cNvPr>
          <p:cNvSpPr txBox="1">
            <a:spLocks/>
          </p:cNvSpPr>
          <p:nvPr/>
        </p:nvSpPr>
        <p:spPr>
          <a:xfrm>
            <a:off x="1635339" y="3551425"/>
            <a:ext cx="16296117" cy="177923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MTS Text" panose="020B0306020102020303" pitchFamily="34" charset="0"/>
                <a:ea typeface="MTS Text" panose="020B0306020102020303" pitchFamily="34" charset="0"/>
              </a:rPr>
              <a:t>Инциденты всех изолированных клиентов должны быть обнаружены </a:t>
            </a:r>
            <a:endParaRPr lang="ru-RU" b="1" dirty="0"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33107D64-B5F2-1026-DCA2-F8FD457FF803}"/>
              </a:ext>
            </a:extLst>
          </p:cNvPr>
          <p:cNvSpPr txBox="1">
            <a:spLocks/>
          </p:cNvSpPr>
          <p:nvPr/>
        </p:nvSpPr>
        <p:spPr>
          <a:xfrm>
            <a:off x="1635339" y="2792120"/>
            <a:ext cx="7471345" cy="59746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4000" dirty="0" err="1">
                <a:latin typeface="MTS Text Medium" panose="020B0306020102020303" pitchFamily="34" charset="0"/>
                <a:ea typeface="MTS Text Medium" panose="020B0306020102020303" pitchFamily="34" charset="0"/>
              </a:rPr>
              <a:t>Мультитенантность</a:t>
            </a:r>
            <a:r>
              <a:rPr lang="ru-RU" sz="4000" dirty="0">
                <a:latin typeface="MTS Text Medium" panose="020B0306020102020303" pitchFamily="34" charset="0"/>
                <a:ea typeface="MTS Text Medium" panose="020B0306020102020303" pitchFamily="34" charset="0"/>
              </a:rPr>
              <a:t> </a:t>
            </a:r>
          </a:p>
        </p:txBody>
      </p:sp>
      <p:sp>
        <p:nvSpPr>
          <p:cNvPr id="18" name="Полилиния 17">
            <a:extLst>
              <a:ext uri="{FF2B5EF4-FFF2-40B4-BE49-F238E27FC236}">
                <a16:creationId xmlns:a16="http://schemas.microsoft.com/office/drawing/2014/main" id="{4052C1CC-F81F-A331-FE67-5651D1242285}"/>
              </a:ext>
            </a:extLst>
          </p:cNvPr>
          <p:cNvSpPr/>
          <p:nvPr/>
        </p:nvSpPr>
        <p:spPr>
          <a:xfrm>
            <a:off x="1034484" y="2792120"/>
            <a:ext cx="136466" cy="597468"/>
          </a:xfrm>
          <a:custGeom>
            <a:avLst/>
            <a:gdLst>
              <a:gd name="connsiteX0" fmla="*/ 0 w 175718"/>
              <a:gd name="connsiteY0" fmla="*/ 0 h 769320"/>
              <a:gd name="connsiteX1" fmla="*/ 13039 w 175718"/>
              <a:gd name="connsiteY1" fmla="*/ 1314 h 769320"/>
              <a:gd name="connsiteX2" fmla="*/ 175718 w 175718"/>
              <a:gd name="connsiteY2" fmla="*/ 200915 h 769320"/>
              <a:gd name="connsiteX3" fmla="*/ 175718 w 175718"/>
              <a:gd name="connsiteY3" fmla="*/ 568405 h 769320"/>
              <a:gd name="connsiteX4" fmla="*/ 13039 w 175718"/>
              <a:gd name="connsiteY4" fmla="*/ 768006 h 769320"/>
              <a:gd name="connsiteX5" fmla="*/ 0 w 175718"/>
              <a:gd name="connsiteY5" fmla="*/ 769320 h 76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718" h="769320">
                <a:moveTo>
                  <a:pt x="0" y="0"/>
                </a:moveTo>
                <a:lnTo>
                  <a:pt x="13039" y="1314"/>
                </a:lnTo>
                <a:cubicBezTo>
                  <a:pt x="105879" y="20312"/>
                  <a:pt x="175718" y="102458"/>
                  <a:pt x="175718" y="200915"/>
                </a:cubicBezTo>
                <a:lnTo>
                  <a:pt x="175718" y="568405"/>
                </a:lnTo>
                <a:cubicBezTo>
                  <a:pt x="175718" y="666862"/>
                  <a:pt x="105879" y="749008"/>
                  <a:pt x="13039" y="768006"/>
                </a:cubicBezTo>
                <a:lnTo>
                  <a:pt x="0" y="769320"/>
                </a:lnTo>
                <a:close/>
              </a:path>
            </a:pathLst>
          </a:cu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2800" dirty="0" err="1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D95498A-BF28-B535-CAC9-3A543AC90B1A}"/>
              </a:ext>
            </a:extLst>
          </p:cNvPr>
          <p:cNvCxnSpPr/>
          <p:nvPr/>
        </p:nvCxnSpPr>
        <p:spPr>
          <a:xfrm>
            <a:off x="1047246" y="7389244"/>
            <a:ext cx="0" cy="428065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Текст 19">
            <a:extLst>
              <a:ext uri="{FF2B5EF4-FFF2-40B4-BE49-F238E27FC236}">
                <a16:creationId xmlns:a16="http://schemas.microsoft.com/office/drawing/2014/main" id="{F15F9FB8-EAE2-73AB-16F2-6114896ABC0A}"/>
              </a:ext>
            </a:extLst>
          </p:cNvPr>
          <p:cNvSpPr txBox="1">
            <a:spLocks/>
          </p:cNvSpPr>
          <p:nvPr/>
        </p:nvSpPr>
        <p:spPr>
          <a:xfrm>
            <a:off x="1641720" y="8148548"/>
            <a:ext cx="16296117" cy="177923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MTS Text" panose="020B0306020102020303" pitchFamily="34" charset="0"/>
                <a:ea typeface="MTS Text" panose="020B0306020102020303" pitchFamily="34" charset="0"/>
              </a:rPr>
              <a:t>EVENTS PER SECOND (EPS) </a:t>
            </a:r>
            <a:r>
              <a:rPr lang="en-US" dirty="0" err="1">
                <a:latin typeface="MTS Text" panose="020B0306020102020303" pitchFamily="34" charset="0"/>
                <a:ea typeface="MTS Text" panose="020B0306020102020303" pitchFamily="34" charset="0"/>
              </a:rPr>
              <a:t>р</a:t>
            </a:r>
            <a:r>
              <a:rPr lang="ru-RU" dirty="0" err="1">
                <a:latin typeface="MTS Text" panose="020B0306020102020303" pitchFamily="34" charset="0"/>
                <a:ea typeface="MTS Text" panose="020B0306020102020303" pitchFamily="34" charset="0"/>
              </a:rPr>
              <a:t>астет</a:t>
            </a:r>
            <a:r>
              <a:rPr lang="ru-RU" dirty="0">
                <a:latin typeface="MTS Text" panose="020B0306020102020303" pitchFamily="34" charset="0"/>
                <a:ea typeface="MTS Text" panose="020B0306020102020303" pitchFamily="34" charset="0"/>
              </a:rPr>
              <a:t> постоянно</a:t>
            </a:r>
          </a:p>
        </p:txBody>
      </p:sp>
      <p:sp>
        <p:nvSpPr>
          <p:cNvPr id="21" name="Текст 5">
            <a:extLst>
              <a:ext uri="{FF2B5EF4-FFF2-40B4-BE49-F238E27FC236}">
                <a16:creationId xmlns:a16="http://schemas.microsoft.com/office/drawing/2014/main" id="{DEF57EC1-3129-B82F-F011-DA4550922069}"/>
              </a:ext>
            </a:extLst>
          </p:cNvPr>
          <p:cNvSpPr txBox="1">
            <a:spLocks/>
          </p:cNvSpPr>
          <p:nvPr/>
        </p:nvSpPr>
        <p:spPr>
          <a:xfrm>
            <a:off x="1641720" y="7389243"/>
            <a:ext cx="7471345" cy="59746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4000" dirty="0">
                <a:latin typeface="MTS Text Medium" panose="020B0306020102020303" pitchFamily="34" charset="0"/>
                <a:ea typeface="MTS Text Medium" panose="020B0306020102020303" pitchFamily="34" charset="0"/>
              </a:rPr>
              <a:t>Объем данных </a:t>
            </a:r>
          </a:p>
        </p:txBody>
      </p:sp>
      <p:sp>
        <p:nvSpPr>
          <p:cNvPr id="22" name="Полилиния 21">
            <a:extLst>
              <a:ext uri="{FF2B5EF4-FFF2-40B4-BE49-F238E27FC236}">
                <a16:creationId xmlns:a16="http://schemas.microsoft.com/office/drawing/2014/main" id="{4DF5EC63-2249-A5DC-0D2E-92FDFA8A8AAA}"/>
              </a:ext>
            </a:extLst>
          </p:cNvPr>
          <p:cNvSpPr/>
          <p:nvPr/>
        </p:nvSpPr>
        <p:spPr>
          <a:xfrm>
            <a:off x="1040865" y="7389243"/>
            <a:ext cx="136466" cy="597468"/>
          </a:xfrm>
          <a:custGeom>
            <a:avLst/>
            <a:gdLst>
              <a:gd name="connsiteX0" fmla="*/ 0 w 175718"/>
              <a:gd name="connsiteY0" fmla="*/ 0 h 769320"/>
              <a:gd name="connsiteX1" fmla="*/ 13039 w 175718"/>
              <a:gd name="connsiteY1" fmla="*/ 1314 h 769320"/>
              <a:gd name="connsiteX2" fmla="*/ 175718 w 175718"/>
              <a:gd name="connsiteY2" fmla="*/ 200915 h 769320"/>
              <a:gd name="connsiteX3" fmla="*/ 175718 w 175718"/>
              <a:gd name="connsiteY3" fmla="*/ 568405 h 769320"/>
              <a:gd name="connsiteX4" fmla="*/ 13039 w 175718"/>
              <a:gd name="connsiteY4" fmla="*/ 768006 h 769320"/>
              <a:gd name="connsiteX5" fmla="*/ 0 w 175718"/>
              <a:gd name="connsiteY5" fmla="*/ 769320 h 76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718" h="769320">
                <a:moveTo>
                  <a:pt x="0" y="0"/>
                </a:moveTo>
                <a:lnTo>
                  <a:pt x="13039" y="1314"/>
                </a:lnTo>
                <a:cubicBezTo>
                  <a:pt x="105879" y="20312"/>
                  <a:pt x="175718" y="102458"/>
                  <a:pt x="175718" y="200915"/>
                </a:cubicBezTo>
                <a:lnTo>
                  <a:pt x="175718" y="568405"/>
                </a:lnTo>
                <a:cubicBezTo>
                  <a:pt x="175718" y="666862"/>
                  <a:pt x="105879" y="749008"/>
                  <a:pt x="13039" y="768006"/>
                </a:cubicBezTo>
                <a:lnTo>
                  <a:pt x="0" y="769320"/>
                </a:lnTo>
                <a:close/>
              </a:path>
            </a:pathLst>
          </a:cu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2800" dirty="0" err="1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6110C34B-4899-9E2C-7C67-1FFA2DEA89D4}"/>
              </a:ext>
            </a:extLst>
          </p:cNvPr>
          <p:cNvCxnSpPr/>
          <p:nvPr/>
        </p:nvCxnSpPr>
        <p:spPr>
          <a:xfrm>
            <a:off x="1040865" y="9155673"/>
            <a:ext cx="0" cy="428065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Текст 19">
            <a:extLst>
              <a:ext uri="{FF2B5EF4-FFF2-40B4-BE49-F238E27FC236}">
                <a16:creationId xmlns:a16="http://schemas.microsoft.com/office/drawing/2014/main" id="{07235E0A-BA41-1175-8E63-B7CDED9E28CF}"/>
              </a:ext>
            </a:extLst>
          </p:cNvPr>
          <p:cNvSpPr txBox="1">
            <a:spLocks/>
          </p:cNvSpPr>
          <p:nvPr/>
        </p:nvSpPr>
        <p:spPr>
          <a:xfrm>
            <a:off x="1635339" y="9914977"/>
            <a:ext cx="16296117" cy="177923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00000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</a:t>
            </a:r>
            <a:r>
              <a:rPr lang="en-US" sz="3200" dirty="0" err="1">
                <a:solidFill>
                  <a:srgbClr val="000000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збыточность</a:t>
            </a:r>
            <a:r>
              <a:rPr lang="ru-RU" sz="3200" dirty="0">
                <a:solidFill>
                  <a:srgbClr val="000000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мониторинга и логирования</a:t>
            </a:r>
          </a:p>
          <a:p>
            <a:r>
              <a:rPr lang="ru-RU" dirty="0">
                <a:solidFill>
                  <a:srgbClr val="000000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Л</a:t>
            </a:r>
            <a:r>
              <a:rPr lang="en-US" sz="3200" dirty="0" err="1">
                <a:solidFill>
                  <a:srgbClr val="000000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ожные</a:t>
            </a:r>
            <a:r>
              <a:rPr lang="en-US" sz="3200" dirty="0">
                <a:solidFill>
                  <a:srgbClr val="000000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3200" dirty="0" err="1">
                <a:solidFill>
                  <a:srgbClr val="000000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срабатывания</a:t>
            </a:r>
            <a:endParaRPr lang="ru-RU" dirty="0">
              <a:solidFill>
                <a:srgbClr val="000000">
                  <a:alpha val="100000"/>
                </a:srgbClr>
              </a:solidFill>
              <a:latin typeface="MTS Text Regular" pitchFamily="34" charset="0"/>
              <a:ea typeface="MTS Text Regular" pitchFamily="34" charset="-122"/>
              <a:cs typeface="MTS Text Regular" pitchFamily="34" charset="-120"/>
            </a:endParaRPr>
          </a:p>
          <a:p>
            <a:r>
              <a:rPr lang="ru-RU" dirty="0">
                <a:solidFill>
                  <a:srgbClr val="000000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</a:t>
            </a:r>
            <a:r>
              <a:rPr lang="en-US" sz="3200" dirty="0" err="1">
                <a:solidFill>
                  <a:srgbClr val="000000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ропуски</a:t>
            </a:r>
            <a:r>
              <a:rPr lang="en-US" sz="3200" dirty="0">
                <a:solidFill>
                  <a:srgbClr val="000000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3200" dirty="0" err="1">
                <a:solidFill>
                  <a:srgbClr val="000000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событий</a:t>
            </a:r>
            <a:endParaRPr lang="ru-RU" dirty="0"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  <p:sp>
        <p:nvSpPr>
          <p:cNvPr id="25" name="Текст 5">
            <a:extLst>
              <a:ext uri="{FF2B5EF4-FFF2-40B4-BE49-F238E27FC236}">
                <a16:creationId xmlns:a16="http://schemas.microsoft.com/office/drawing/2014/main" id="{9BC968EF-36B4-3121-BC9A-1BD4B4B25485}"/>
              </a:ext>
            </a:extLst>
          </p:cNvPr>
          <p:cNvSpPr txBox="1">
            <a:spLocks/>
          </p:cNvSpPr>
          <p:nvPr/>
        </p:nvSpPr>
        <p:spPr>
          <a:xfrm>
            <a:off x="1635339" y="9155672"/>
            <a:ext cx="7471345" cy="59746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4000" dirty="0">
                <a:latin typeface="MTS Text Medium" panose="020B0306020102020303" pitchFamily="34" charset="0"/>
                <a:ea typeface="MTS Text Medium" panose="020B0306020102020303" pitchFamily="34" charset="0"/>
              </a:rPr>
              <a:t>Качество </a:t>
            </a:r>
            <a:r>
              <a:rPr lang="ru-RU" sz="4000" dirty="0" err="1">
                <a:latin typeface="MTS Text Medium" panose="020B0306020102020303" pitchFamily="34" charset="0"/>
                <a:ea typeface="MTS Text Medium" panose="020B0306020102020303" pitchFamily="34" charset="0"/>
              </a:rPr>
              <a:t>детектов</a:t>
            </a:r>
            <a:endParaRPr lang="ru-RU" sz="4000" dirty="0">
              <a:latin typeface="MTS Text Medium" panose="020B0306020102020303" pitchFamily="34" charset="0"/>
              <a:ea typeface="MTS Text Medium" panose="020B0306020102020303" pitchFamily="34" charset="0"/>
            </a:endParaRPr>
          </a:p>
        </p:txBody>
      </p:sp>
      <p:sp>
        <p:nvSpPr>
          <p:cNvPr id="26" name="Полилиния 25">
            <a:extLst>
              <a:ext uri="{FF2B5EF4-FFF2-40B4-BE49-F238E27FC236}">
                <a16:creationId xmlns:a16="http://schemas.microsoft.com/office/drawing/2014/main" id="{BD62DB93-C5DD-F7C5-BAC0-0BE422B696C1}"/>
              </a:ext>
            </a:extLst>
          </p:cNvPr>
          <p:cNvSpPr/>
          <p:nvPr/>
        </p:nvSpPr>
        <p:spPr>
          <a:xfrm>
            <a:off x="1034484" y="9155672"/>
            <a:ext cx="136466" cy="597468"/>
          </a:xfrm>
          <a:custGeom>
            <a:avLst/>
            <a:gdLst>
              <a:gd name="connsiteX0" fmla="*/ 0 w 175718"/>
              <a:gd name="connsiteY0" fmla="*/ 0 h 769320"/>
              <a:gd name="connsiteX1" fmla="*/ 13039 w 175718"/>
              <a:gd name="connsiteY1" fmla="*/ 1314 h 769320"/>
              <a:gd name="connsiteX2" fmla="*/ 175718 w 175718"/>
              <a:gd name="connsiteY2" fmla="*/ 200915 h 769320"/>
              <a:gd name="connsiteX3" fmla="*/ 175718 w 175718"/>
              <a:gd name="connsiteY3" fmla="*/ 568405 h 769320"/>
              <a:gd name="connsiteX4" fmla="*/ 13039 w 175718"/>
              <a:gd name="connsiteY4" fmla="*/ 768006 h 769320"/>
              <a:gd name="connsiteX5" fmla="*/ 0 w 175718"/>
              <a:gd name="connsiteY5" fmla="*/ 769320 h 76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718" h="769320">
                <a:moveTo>
                  <a:pt x="0" y="0"/>
                </a:moveTo>
                <a:lnTo>
                  <a:pt x="13039" y="1314"/>
                </a:lnTo>
                <a:cubicBezTo>
                  <a:pt x="105879" y="20312"/>
                  <a:pt x="175718" y="102458"/>
                  <a:pt x="175718" y="200915"/>
                </a:cubicBezTo>
                <a:lnTo>
                  <a:pt x="175718" y="568405"/>
                </a:lnTo>
                <a:cubicBezTo>
                  <a:pt x="175718" y="666862"/>
                  <a:pt x="105879" y="749008"/>
                  <a:pt x="13039" y="768006"/>
                </a:cubicBezTo>
                <a:lnTo>
                  <a:pt x="0" y="769320"/>
                </a:lnTo>
                <a:close/>
              </a:path>
            </a:pathLst>
          </a:cu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2800" dirty="0" err="1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24F418-0CDD-E507-4B4E-1C07221682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2427" y="4268843"/>
            <a:ext cx="4376069" cy="228547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162560" y="-182880"/>
            <a:ext cx="24915622" cy="14729275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3" name="Text 1"/>
          <p:cNvSpPr/>
          <p:nvPr/>
        </p:nvSpPr>
        <p:spPr>
          <a:xfrm>
            <a:off x="1016127" y="1016000"/>
            <a:ext cx="9894537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Cloud Soc. Ньюанс</a:t>
            </a:r>
            <a:endParaRPr lang="en-US" sz="7200" dirty="0"/>
          </a:p>
        </p:txBody>
      </p:sp>
      <p:pic>
        <p:nvPicPr>
          <p:cNvPr id="4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5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39"/>
            <a:ext cx="468780" cy="351644"/>
          </a:xfrm>
          <a:prstGeom prst="rect">
            <a:avLst/>
          </a:prstGeom>
        </p:spPr>
      </p:pic>
      <p:pic>
        <p:nvPicPr>
          <p:cNvPr id="6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39"/>
            <a:ext cx="562265" cy="351644"/>
          </a:xfrm>
          <a:prstGeom prst="rect">
            <a:avLst/>
          </a:prstGeom>
        </p:spPr>
      </p:pic>
      <p:pic>
        <p:nvPicPr>
          <p:cNvPr id="7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85"/>
            <a:ext cx="395599" cy="365683"/>
          </a:xfrm>
          <a:prstGeom prst="rect">
            <a:avLst/>
          </a:prstGeom>
        </p:spPr>
      </p:pic>
      <p:pic>
        <p:nvPicPr>
          <p:cNvPr id="12" name="Image 5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60016" y="0"/>
            <a:ext cx="11527032" cy="12053205"/>
          </a:xfrm>
          <a:prstGeom prst="rect">
            <a:avLst/>
          </a:prstGeom>
        </p:spPr>
      </p:pic>
      <p:pic>
        <p:nvPicPr>
          <p:cNvPr id="13" name="Image 6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65095" y="8775700"/>
            <a:ext cx="5271159" cy="4940300"/>
          </a:xfrm>
          <a:prstGeom prst="rect">
            <a:avLst/>
          </a:prstGeom>
        </p:spPr>
      </p:pic>
      <p:sp>
        <p:nvSpPr>
          <p:cNvPr id="24" name="Текст 19">
            <a:extLst>
              <a:ext uri="{FF2B5EF4-FFF2-40B4-BE49-F238E27FC236}">
                <a16:creationId xmlns:a16="http://schemas.microsoft.com/office/drawing/2014/main" id="{07235E0A-BA41-1175-8E63-B7CDED9E28CF}"/>
              </a:ext>
            </a:extLst>
          </p:cNvPr>
          <p:cNvSpPr txBox="1">
            <a:spLocks/>
          </p:cNvSpPr>
          <p:nvPr/>
        </p:nvSpPr>
        <p:spPr>
          <a:xfrm>
            <a:off x="1635339" y="9914977"/>
            <a:ext cx="16296117" cy="177923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  <p:sp>
        <p:nvSpPr>
          <p:cNvPr id="27" name="Текст 19">
            <a:extLst>
              <a:ext uri="{FF2B5EF4-FFF2-40B4-BE49-F238E27FC236}">
                <a16:creationId xmlns:a16="http://schemas.microsoft.com/office/drawing/2014/main" id="{724A4422-41AE-4C05-7075-7C38D2AC91E4}"/>
              </a:ext>
            </a:extLst>
          </p:cNvPr>
          <p:cNvSpPr txBox="1">
            <a:spLocks/>
          </p:cNvSpPr>
          <p:nvPr/>
        </p:nvSpPr>
        <p:spPr>
          <a:xfrm>
            <a:off x="1635339" y="3551425"/>
            <a:ext cx="16296117" cy="177923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1" indent="0" algn="l">
              <a:lnSpc>
                <a:spcPts val="3840"/>
              </a:lnSpc>
              <a:buSzPct val="100000"/>
              <a:buNone/>
            </a:pPr>
            <a:endParaRPr lang="en-US" sz="3200" dirty="0"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  <p:sp>
        <p:nvSpPr>
          <p:cNvPr id="28" name="Текст 5">
            <a:extLst>
              <a:ext uri="{FF2B5EF4-FFF2-40B4-BE49-F238E27FC236}">
                <a16:creationId xmlns:a16="http://schemas.microsoft.com/office/drawing/2014/main" id="{4E0A042F-07AC-3739-FA97-58FAC36B92C5}"/>
              </a:ext>
            </a:extLst>
          </p:cNvPr>
          <p:cNvSpPr txBox="1">
            <a:spLocks/>
          </p:cNvSpPr>
          <p:nvPr/>
        </p:nvSpPr>
        <p:spPr>
          <a:xfrm>
            <a:off x="1635339" y="2792120"/>
            <a:ext cx="14092341" cy="59746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err="1">
                <a:solidFill>
                  <a:srgbClr val="000000">
                    <a:alpha val="100000"/>
                  </a:srgbClr>
                </a:solidFill>
                <a:latin typeface="MTS Text Medium" panose="020B0306020102020303" pitchFamily="34" charset="0"/>
                <a:ea typeface="MTS Text Medium" panose="020B0306020102020303" pitchFamily="34" charset="0"/>
                <a:cs typeface="MTS Text Regular" pitchFamily="34" charset="-120"/>
              </a:rPr>
              <a:t>Ключев</a:t>
            </a:r>
            <a:r>
              <a:rPr lang="ru-RU" sz="4000" dirty="0" err="1">
                <a:solidFill>
                  <a:srgbClr val="000000">
                    <a:alpha val="100000"/>
                  </a:srgbClr>
                </a:solidFill>
                <a:latin typeface="MTS Text Medium" panose="020B0306020102020303" pitchFamily="34" charset="0"/>
                <a:ea typeface="MTS Text Medium" panose="020B0306020102020303" pitchFamily="34" charset="0"/>
                <a:cs typeface="MTS Text Regular" pitchFamily="34" charset="-120"/>
              </a:rPr>
              <a:t>ые</a:t>
            </a:r>
            <a:r>
              <a:rPr lang="en-US" sz="4000" dirty="0">
                <a:solidFill>
                  <a:srgbClr val="000000">
                    <a:alpha val="100000"/>
                  </a:srgbClr>
                </a:solidFill>
                <a:latin typeface="MTS Text Medium" panose="020B0306020102020303" pitchFamily="34" charset="0"/>
                <a:ea typeface="MTS Text Medium" panose="020B0306020102020303" pitchFamily="34" charset="0"/>
                <a:cs typeface="MTS Text Regular" pitchFamily="34" charset="-120"/>
              </a:rPr>
              <a:t> </a:t>
            </a:r>
            <a:r>
              <a:rPr lang="ru-RU" sz="4000" dirty="0">
                <a:solidFill>
                  <a:srgbClr val="000000">
                    <a:alpha val="100000"/>
                  </a:srgbClr>
                </a:solidFill>
                <a:latin typeface="MTS Text Medium" panose="020B0306020102020303" pitchFamily="34" charset="0"/>
                <a:ea typeface="MTS Text Medium" panose="020B0306020102020303" pitchFamily="34" charset="0"/>
                <a:cs typeface="MTS Text Regular" pitchFamily="34" charset="-120"/>
              </a:rPr>
              <a:t>задачи</a:t>
            </a:r>
          </a:p>
        </p:txBody>
      </p:sp>
      <p:pic>
        <p:nvPicPr>
          <p:cNvPr id="29" name="Рисунок 28" descr="Облако, данные ">
            <a:extLst>
              <a:ext uri="{FF2B5EF4-FFF2-40B4-BE49-F238E27FC236}">
                <a16:creationId xmlns:a16="http://schemas.microsoft.com/office/drawing/2014/main" id="{5F28F0B5-551F-BC7F-7467-12ABC887563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5339" y="4436156"/>
            <a:ext cx="904661" cy="904661"/>
          </a:xfrm>
          <a:prstGeom prst="rect">
            <a:avLst/>
          </a:prstGeom>
        </p:spPr>
      </p:pic>
      <p:sp>
        <p:nvSpPr>
          <p:cNvPr id="30" name="Текст 19">
            <a:extLst>
              <a:ext uri="{FF2B5EF4-FFF2-40B4-BE49-F238E27FC236}">
                <a16:creationId xmlns:a16="http://schemas.microsoft.com/office/drawing/2014/main" id="{A498A037-06F9-B342-EAA9-8D4145348915}"/>
              </a:ext>
            </a:extLst>
          </p:cNvPr>
          <p:cNvSpPr txBox="1">
            <a:spLocks/>
          </p:cNvSpPr>
          <p:nvPr/>
        </p:nvSpPr>
        <p:spPr>
          <a:xfrm>
            <a:off x="2762605" y="4577676"/>
            <a:ext cx="16296117" cy="177923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latin typeface="MTS Text" panose="020B0306020102020303" pitchFamily="34" charset="0"/>
                <a:ea typeface="MTS Text" panose="020B0306020102020303" pitchFamily="34" charset="0"/>
              </a:rPr>
              <a:t>Минимизация бессмысленных </a:t>
            </a:r>
            <a:r>
              <a:rPr lang="ru-RU" b="1" dirty="0" err="1">
                <a:latin typeface="MTS Text" panose="020B0306020102020303" pitchFamily="34" charset="0"/>
                <a:ea typeface="MTS Text" panose="020B0306020102020303" pitchFamily="34" charset="0"/>
              </a:rPr>
              <a:t>алертов</a:t>
            </a:r>
            <a:endParaRPr lang="ru-RU" b="1" dirty="0"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509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223520" y="0"/>
            <a:ext cx="24976582" cy="14361539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3" name="Text 1"/>
          <p:cNvSpPr/>
          <p:nvPr/>
        </p:nvSpPr>
        <p:spPr>
          <a:xfrm>
            <a:off x="1016127" y="1016000"/>
            <a:ext cx="9894537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Cloud Soc. Ньюанс</a:t>
            </a:r>
            <a:endParaRPr lang="en-US" sz="7200" dirty="0"/>
          </a:p>
        </p:txBody>
      </p:sp>
      <p:pic>
        <p:nvPicPr>
          <p:cNvPr id="4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5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39"/>
            <a:ext cx="468780" cy="351644"/>
          </a:xfrm>
          <a:prstGeom prst="rect">
            <a:avLst/>
          </a:prstGeom>
        </p:spPr>
      </p:pic>
      <p:pic>
        <p:nvPicPr>
          <p:cNvPr id="6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39"/>
            <a:ext cx="562265" cy="351644"/>
          </a:xfrm>
          <a:prstGeom prst="rect">
            <a:avLst/>
          </a:prstGeom>
        </p:spPr>
      </p:pic>
      <p:pic>
        <p:nvPicPr>
          <p:cNvPr id="7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85"/>
            <a:ext cx="395599" cy="365683"/>
          </a:xfrm>
          <a:prstGeom prst="rect">
            <a:avLst/>
          </a:prstGeom>
        </p:spPr>
      </p:pic>
      <p:pic>
        <p:nvPicPr>
          <p:cNvPr id="12" name="Image 5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60016" y="0"/>
            <a:ext cx="11527032" cy="12053205"/>
          </a:xfrm>
          <a:prstGeom prst="rect">
            <a:avLst/>
          </a:prstGeom>
        </p:spPr>
      </p:pic>
      <p:pic>
        <p:nvPicPr>
          <p:cNvPr id="13" name="Image 6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65095" y="8775700"/>
            <a:ext cx="5271159" cy="4940300"/>
          </a:xfrm>
          <a:prstGeom prst="rect">
            <a:avLst/>
          </a:prstGeom>
        </p:spPr>
      </p:pic>
      <p:sp>
        <p:nvSpPr>
          <p:cNvPr id="24" name="Текст 19">
            <a:extLst>
              <a:ext uri="{FF2B5EF4-FFF2-40B4-BE49-F238E27FC236}">
                <a16:creationId xmlns:a16="http://schemas.microsoft.com/office/drawing/2014/main" id="{07235E0A-BA41-1175-8E63-B7CDED9E28CF}"/>
              </a:ext>
            </a:extLst>
          </p:cNvPr>
          <p:cNvSpPr txBox="1">
            <a:spLocks/>
          </p:cNvSpPr>
          <p:nvPr/>
        </p:nvSpPr>
        <p:spPr>
          <a:xfrm>
            <a:off x="1635339" y="9914977"/>
            <a:ext cx="16296117" cy="177923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  <p:sp>
        <p:nvSpPr>
          <p:cNvPr id="27" name="Текст 19">
            <a:extLst>
              <a:ext uri="{FF2B5EF4-FFF2-40B4-BE49-F238E27FC236}">
                <a16:creationId xmlns:a16="http://schemas.microsoft.com/office/drawing/2014/main" id="{724A4422-41AE-4C05-7075-7C38D2AC91E4}"/>
              </a:ext>
            </a:extLst>
          </p:cNvPr>
          <p:cNvSpPr txBox="1">
            <a:spLocks/>
          </p:cNvSpPr>
          <p:nvPr/>
        </p:nvSpPr>
        <p:spPr>
          <a:xfrm>
            <a:off x="1635339" y="3551425"/>
            <a:ext cx="16296117" cy="177923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1" indent="0" algn="l">
              <a:lnSpc>
                <a:spcPts val="3840"/>
              </a:lnSpc>
              <a:buSzPct val="100000"/>
              <a:buNone/>
            </a:pPr>
            <a:endParaRPr lang="en-US" sz="3200" dirty="0"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  <p:sp>
        <p:nvSpPr>
          <p:cNvPr id="28" name="Текст 5">
            <a:extLst>
              <a:ext uri="{FF2B5EF4-FFF2-40B4-BE49-F238E27FC236}">
                <a16:creationId xmlns:a16="http://schemas.microsoft.com/office/drawing/2014/main" id="{4E0A042F-07AC-3739-FA97-58FAC36B92C5}"/>
              </a:ext>
            </a:extLst>
          </p:cNvPr>
          <p:cNvSpPr txBox="1">
            <a:spLocks/>
          </p:cNvSpPr>
          <p:nvPr/>
        </p:nvSpPr>
        <p:spPr>
          <a:xfrm>
            <a:off x="1635339" y="2792120"/>
            <a:ext cx="14092341" cy="59746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err="1">
                <a:solidFill>
                  <a:srgbClr val="000000">
                    <a:alpha val="100000"/>
                  </a:srgbClr>
                </a:solidFill>
                <a:latin typeface="MTS Text Medium" panose="020B0306020102020303" pitchFamily="34" charset="0"/>
                <a:ea typeface="MTS Text Medium" panose="020B0306020102020303" pitchFamily="34" charset="0"/>
                <a:cs typeface="MTS Text Regular" pitchFamily="34" charset="-120"/>
              </a:rPr>
              <a:t>Ключев</a:t>
            </a:r>
            <a:r>
              <a:rPr lang="ru-RU" sz="4000" dirty="0" err="1">
                <a:solidFill>
                  <a:srgbClr val="000000">
                    <a:alpha val="100000"/>
                  </a:srgbClr>
                </a:solidFill>
                <a:latin typeface="MTS Text Medium" panose="020B0306020102020303" pitchFamily="34" charset="0"/>
                <a:ea typeface="MTS Text Medium" panose="020B0306020102020303" pitchFamily="34" charset="0"/>
                <a:cs typeface="MTS Text Regular" pitchFamily="34" charset="-120"/>
              </a:rPr>
              <a:t>ые</a:t>
            </a:r>
            <a:r>
              <a:rPr lang="en-US" sz="4000" dirty="0">
                <a:solidFill>
                  <a:srgbClr val="000000">
                    <a:alpha val="100000"/>
                  </a:srgbClr>
                </a:solidFill>
                <a:latin typeface="MTS Text Medium" panose="020B0306020102020303" pitchFamily="34" charset="0"/>
                <a:ea typeface="MTS Text Medium" panose="020B0306020102020303" pitchFamily="34" charset="0"/>
                <a:cs typeface="MTS Text Regular" pitchFamily="34" charset="-120"/>
              </a:rPr>
              <a:t> </a:t>
            </a:r>
            <a:r>
              <a:rPr lang="ru-RU" sz="4000" dirty="0">
                <a:solidFill>
                  <a:srgbClr val="000000">
                    <a:alpha val="100000"/>
                  </a:srgbClr>
                </a:solidFill>
                <a:latin typeface="MTS Text Medium" panose="020B0306020102020303" pitchFamily="34" charset="0"/>
                <a:ea typeface="MTS Text Medium" panose="020B0306020102020303" pitchFamily="34" charset="0"/>
                <a:cs typeface="MTS Text Regular" pitchFamily="34" charset="-120"/>
              </a:rPr>
              <a:t>задачи</a:t>
            </a:r>
          </a:p>
        </p:txBody>
      </p:sp>
      <p:pic>
        <p:nvPicPr>
          <p:cNvPr id="29" name="Рисунок 28" descr="Облако, данные ">
            <a:extLst>
              <a:ext uri="{FF2B5EF4-FFF2-40B4-BE49-F238E27FC236}">
                <a16:creationId xmlns:a16="http://schemas.microsoft.com/office/drawing/2014/main" id="{5F28F0B5-551F-BC7F-7467-12ABC887563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5339" y="4436156"/>
            <a:ext cx="904661" cy="904661"/>
          </a:xfrm>
          <a:prstGeom prst="rect">
            <a:avLst/>
          </a:prstGeom>
        </p:spPr>
      </p:pic>
      <p:sp>
        <p:nvSpPr>
          <p:cNvPr id="30" name="Текст 19">
            <a:extLst>
              <a:ext uri="{FF2B5EF4-FFF2-40B4-BE49-F238E27FC236}">
                <a16:creationId xmlns:a16="http://schemas.microsoft.com/office/drawing/2014/main" id="{A498A037-06F9-B342-EAA9-8D4145348915}"/>
              </a:ext>
            </a:extLst>
          </p:cNvPr>
          <p:cNvSpPr txBox="1">
            <a:spLocks/>
          </p:cNvSpPr>
          <p:nvPr/>
        </p:nvSpPr>
        <p:spPr>
          <a:xfrm>
            <a:off x="2762605" y="4577676"/>
            <a:ext cx="16296117" cy="177923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latin typeface="MTS Text" panose="020B0306020102020303" pitchFamily="34" charset="0"/>
                <a:ea typeface="MTS Text" panose="020B0306020102020303" pitchFamily="34" charset="0"/>
              </a:rPr>
              <a:t>Минимизация бессмысленных </a:t>
            </a:r>
            <a:r>
              <a:rPr lang="ru-RU" b="1" dirty="0" err="1">
                <a:latin typeface="MTS Text" panose="020B0306020102020303" pitchFamily="34" charset="0"/>
                <a:ea typeface="MTS Text" panose="020B0306020102020303" pitchFamily="34" charset="0"/>
              </a:rPr>
              <a:t>алертов</a:t>
            </a:r>
            <a:endParaRPr lang="ru-RU" b="1" dirty="0"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  <p:pic>
        <p:nvPicPr>
          <p:cNvPr id="31" name="Рисунок 30" descr="Облако, данные ">
            <a:extLst>
              <a:ext uri="{FF2B5EF4-FFF2-40B4-BE49-F238E27FC236}">
                <a16:creationId xmlns:a16="http://schemas.microsoft.com/office/drawing/2014/main" id="{277BBD8D-7665-347C-E197-18C514A077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5339" y="5320887"/>
            <a:ext cx="904661" cy="904661"/>
          </a:xfrm>
          <a:prstGeom prst="rect">
            <a:avLst/>
          </a:prstGeom>
        </p:spPr>
      </p:pic>
      <p:sp>
        <p:nvSpPr>
          <p:cNvPr id="32" name="Текст 19">
            <a:extLst>
              <a:ext uri="{FF2B5EF4-FFF2-40B4-BE49-F238E27FC236}">
                <a16:creationId xmlns:a16="http://schemas.microsoft.com/office/drawing/2014/main" id="{D0D5B61E-AF14-2226-A3C7-3795044B2B62}"/>
              </a:ext>
            </a:extLst>
          </p:cNvPr>
          <p:cNvSpPr txBox="1">
            <a:spLocks/>
          </p:cNvSpPr>
          <p:nvPr/>
        </p:nvSpPr>
        <p:spPr>
          <a:xfrm>
            <a:off x="2762605" y="5462407"/>
            <a:ext cx="16296117" cy="177923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latin typeface="MTS Text" panose="020B0306020102020303" pitchFamily="34" charset="0"/>
                <a:ea typeface="MTS Text" panose="020B0306020102020303" pitchFamily="34" charset="0"/>
              </a:rPr>
              <a:t>Оптимизация мониторинга </a:t>
            </a:r>
          </a:p>
        </p:txBody>
      </p:sp>
    </p:spTree>
    <p:extLst>
      <p:ext uri="{BB962C8B-B14F-4D97-AF65-F5344CB8AC3E}">
        <p14:creationId xmlns:p14="http://schemas.microsoft.com/office/powerpoint/2010/main" val="22060581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0">
            <a:extLst>
              <a:ext uri="{FF2B5EF4-FFF2-40B4-BE49-F238E27FC236}">
                <a16:creationId xmlns:a16="http://schemas.microsoft.com/office/drawing/2014/main" id="{09AD59C4-6DCC-5828-32BC-69A3B0697C3D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Shape 0"/>
          <p:cNvSpPr/>
          <p:nvPr/>
        </p:nvSpPr>
        <p:spPr>
          <a:xfrm>
            <a:off x="-223520" y="0"/>
            <a:ext cx="24976582" cy="14361539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3" name="Text 1"/>
          <p:cNvSpPr/>
          <p:nvPr/>
        </p:nvSpPr>
        <p:spPr>
          <a:xfrm>
            <a:off x="1016127" y="1016000"/>
            <a:ext cx="9894537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Cloud Soc. Ньюанс</a:t>
            </a:r>
            <a:endParaRPr lang="en-US" sz="7200" dirty="0"/>
          </a:p>
        </p:txBody>
      </p:sp>
      <p:pic>
        <p:nvPicPr>
          <p:cNvPr id="4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5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39"/>
            <a:ext cx="468780" cy="351644"/>
          </a:xfrm>
          <a:prstGeom prst="rect">
            <a:avLst/>
          </a:prstGeom>
        </p:spPr>
      </p:pic>
      <p:pic>
        <p:nvPicPr>
          <p:cNvPr id="6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39"/>
            <a:ext cx="562265" cy="351644"/>
          </a:xfrm>
          <a:prstGeom prst="rect">
            <a:avLst/>
          </a:prstGeom>
        </p:spPr>
      </p:pic>
      <p:pic>
        <p:nvPicPr>
          <p:cNvPr id="7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85"/>
            <a:ext cx="395599" cy="365683"/>
          </a:xfrm>
          <a:prstGeom prst="rect">
            <a:avLst/>
          </a:prstGeom>
        </p:spPr>
      </p:pic>
      <p:pic>
        <p:nvPicPr>
          <p:cNvPr id="12" name="Image 5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60016" y="0"/>
            <a:ext cx="11527032" cy="12053205"/>
          </a:xfrm>
          <a:prstGeom prst="rect">
            <a:avLst/>
          </a:prstGeom>
        </p:spPr>
      </p:pic>
      <p:pic>
        <p:nvPicPr>
          <p:cNvPr id="13" name="Image 6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65095" y="8775700"/>
            <a:ext cx="5271159" cy="4940300"/>
          </a:xfrm>
          <a:prstGeom prst="rect">
            <a:avLst/>
          </a:prstGeom>
        </p:spPr>
      </p:pic>
      <p:sp>
        <p:nvSpPr>
          <p:cNvPr id="24" name="Текст 19">
            <a:extLst>
              <a:ext uri="{FF2B5EF4-FFF2-40B4-BE49-F238E27FC236}">
                <a16:creationId xmlns:a16="http://schemas.microsoft.com/office/drawing/2014/main" id="{07235E0A-BA41-1175-8E63-B7CDED9E28CF}"/>
              </a:ext>
            </a:extLst>
          </p:cNvPr>
          <p:cNvSpPr txBox="1">
            <a:spLocks/>
          </p:cNvSpPr>
          <p:nvPr/>
        </p:nvSpPr>
        <p:spPr>
          <a:xfrm>
            <a:off x="1635339" y="9914977"/>
            <a:ext cx="16296117" cy="177923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  <p:sp>
        <p:nvSpPr>
          <p:cNvPr id="27" name="Текст 19">
            <a:extLst>
              <a:ext uri="{FF2B5EF4-FFF2-40B4-BE49-F238E27FC236}">
                <a16:creationId xmlns:a16="http://schemas.microsoft.com/office/drawing/2014/main" id="{724A4422-41AE-4C05-7075-7C38D2AC91E4}"/>
              </a:ext>
            </a:extLst>
          </p:cNvPr>
          <p:cNvSpPr txBox="1">
            <a:spLocks/>
          </p:cNvSpPr>
          <p:nvPr/>
        </p:nvSpPr>
        <p:spPr>
          <a:xfrm>
            <a:off x="1635339" y="3551425"/>
            <a:ext cx="16296117" cy="177923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1" indent="0" algn="l">
              <a:lnSpc>
                <a:spcPts val="3840"/>
              </a:lnSpc>
              <a:buSzPct val="100000"/>
              <a:buNone/>
            </a:pPr>
            <a:endParaRPr lang="en-US" sz="3200" dirty="0"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  <p:sp>
        <p:nvSpPr>
          <p:cNvPr id="28" name="Текст 5">
            <a:extLst>
              <a:ext uri="{FF2B5EF4-FFF2-40B4-BE49-F238E27FC236}">
                <a16:creationId xmlns:a16="http://schemas.microsoft.com/office/drawing/2014/main" id="{4E0A042F-07AC-3739-FA97-58FAC36B92C5}"/>
              </a:ext>
            </a:extLst>
          </p:cNvPr>
          <p:cNvSpPr txBox="1">
            <a:spLocks/>
          </p:cNvSpPr>
          <p:nvPr/>
        </p:nvSpPr>
        <p:spPr>
          <a:xfrm>
            <a:off x="1635339" y="2792120"/>
            <a:ext cx="14092341" cy="59746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err="1">
                <a:solidFill>
                  <a:srgbClr val="000000">
                    <a:alpha val="100000"/>
                  </a:srgbClr>
                </a:solidFill>
                <a:latin typeface="MTS Text Medium" panose="020B0306020102020303" pitchFamily="34" charset="0"/>
                <a:ea typeface="MTS Text Medium" panose="020B0306020102020303" pitchFamily="34" charset="0"/>
                <a:cs typeface="MTS Text Regular" pitchFamily="34" charset="-120"/>
              </a:rPr>
              <a:t>Ключев</a:t>
            </a:r>
            <a:r>
              <a:rPr lang="ru-RU" sz="4000" dirty="0" err="1">
                <a:solidFill>
                  <a:srgbClr val="000000">
                    <a:alpha val="100000"/>
                  </a:srgbClr>
                </a:solidFill>
                <a:latin typeface="MTS Text Medium" panose="020B0306020102020303" pitchFamily="34" charset="0"/>
                <a:ea typeface="MTS Text Medium" panose="020B0306020102020303" pitchFamily="34" charset="0"/>
                <a:cs typeface="MTS Text Regular" pitchFamily="34" charset="-120"/>
              </a:rPr>
              <a:t>ые</a:t>
            </a:r>
            <a:r>
              <a:rPr lang="en-US" sz="4000" dirty="0">
                <a:solidFill>
                  <a:srgbClr val="000000">
                    <a:alpha val="100000"/>
                  </a:srgbClr>
                </a:solidFill>
                <a:latin typeface="MTS Text Medium" panose="020B0306020102020303" pitchFamily="34" charset="0"/>
                <a:ea typeface="MTS Text Medium" panose="020B0306020102020303" pitchFamily="34" charset="0"/>
                <a:cs typeface="MTS Text Regular" pitchFamily="34" charset="-120"/>
              </a:rPr>
              <a:t> </a:t>
            </a:r>
            <a:r>
              <a:rPr lang="ru-RU" sz="4000" dirty="0">
                <a:solidFill>
                  <a:srgbClr val="000000">
                    <a:alpha val="100000"/>
                  </a:srgbClr>
                </a:solidFill>
                <a:latin typeface="MTS Text Medium" panose="020B0306020102020303" pitchFamily="34" charset="0"/>
                <a:ea typeface="MTS Text Medium" panose="020B0306020102020303" pitchFamily="34" charset="0"/>
                <a:cs typeface="MTS Text Regular" pitchFamily="34" charset="-120"/>
              </a:rPr>
              <a:t>задачи</a:t>
            </a:r>
          </a:p>
        </p:txBody>
      </p:sp>
      <p:pic>
        <p:nvPicPr>
          <p:cNvPr id="29" name="Рисунок 28" descr="Облако, данные ">
            <a:extLst>
              <a:ext uri="{FF2B5EF4-FFF2-40B4-BE49-F238E27FC236}">
                <a16:creationId xmlns:a16="http://schemas.microsoft.com/office/drawing/2014/main" id="{5F28F0B5-551F-BC7F-7467-12ABC887563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5339" y="4436156"/>
            <a:ext cx="904661" cy="904661"/>
          </a:xfrm>
          <a:prstGeom prst="rect">
            <a:avLst/>
          </a:prstGeom>
        </p:spPr>
      </p:pic>
      <p:sp>
        <p:nvSpPr>
          <p:cNvPr id="30" name="Текст 19">
            <a:extLst>
              <a:ext uri="{FF2B5EF4-FFF2-40B4-BE49-F238E27FC236}">
                <a16:creationId xmlns:a16="http://schemas.microsoft.com/office/drawing/2014/main" id="{A498A037-06F9-B342-EAA9-8D4145348915}"/>
              </a:ext>
            </a:extLst>
          </p:cNvPr>
          <p:cNvSpPr txBox="1">
            <a:spLocks/>
          </p:cNvSpPr>
          <p:nvPr/>
        </p:nvSpPr>
        <p:spPr>
          <a:xfrm>
            <a:off x="2762605" y="4577676"/>
            <a:ext cx="16296117" cy="177923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latin typeface="MTS Text" panose="020B0306020102020303" pitchFamily="34" charset="0"/>
                <a:ea typeface="MTS Text" panose="020B0306020102020303" pitchFamily="34" charset="0"/>
              </a:rPr>
              <a:t>Минимизация бессмысленных </a:t>
            </a:r>
            <a:r>
              <a:rPr lang="ru-RU" b="1" dirty="0" err="1">
                <a:latin typeface="MTS Text" panose="020B0306020102020303" pitchFamily="34" charset="0"/>
                <a:ea typeface="MTS Text" panose="020B0306020102020303" pitchFamily="34" charset="0"/>
              </a:rPr>
              <a:t>алертов</a:t>
            </a:r>
            <a:endParaRPr lang="ru-RU" b="1" dirty="0"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  <p:pic>
        <p:nvPicPr>
          <p:cNvPr id="31" name="Рисунок 30" descr="Облако, данные ">
            <a:extLst>
              <a:ext uri="{FF2B5EF4-FFF2-40B4-BE49-F238E27FC236}">
                <a16:creationId xmlns:a16="http://schemas.microsoft.com/office/drawing/2014/main" id="{277BBD8D-7665-347C-E197-18C514A077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5339" y="5320887"/>
            <a:ext cx="904661" cy="904661"/>
          </a:xfrm>
          <a:prstGeom prst="rect">
            <a:avLst/>
          </a:prstGeom>
        </p:spPr>
      </p:pic>
      <p:sp>
        <p:nvSpPr>
          <p:cNvPr id="32" name="Текст 19">
            <a:extLst>
              <a:ext uri="{FF2B5EF4-FFF2-40B4-BE49-F238E27FC236}">
                <a16:creationId xmlns:a16="http://schemas.microsoft.com/office/drawing/2014/main" id="{D0D5B61E-AF14-2226-A3C7-3795044B2B62}"/>
              </a:ext>
            </a:extLst>
          </p:cNvPr>
          <p:cNvSpPr txBox="1">
            <a:spLocks/>
          </p:cNvSpPr>
          <p:nvPr/>
        </p:nvSpPr>
        <p:spPr>
          <a:xfrm>
            <a:off x="2762605" y="5462407"/>
            <a:ext cx="16296117" cy="177923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latin typeface="MTS Text" panose="020B0306020102020303" pitchFamily="34" charset="0"/>
                <a:ea typeface="MTS Text" panose="020B0306020102020303" pitchFamily="34" charset="0"/>
              </a:rPr>
              <a:t>Оптимизация мониторинга </a:t>
            </a:r>
          </a:p>
        </p:txBody>
      </p:sp>
      <p:pic>
        <p:nvPicPr>
          <p:cNvPr id="14" name="Рисунок 13" descr="Облако, данные ">
            <a:extLst>
              <a:ext uri="{FF2B5EF4-FFF2-40B4-BE49-F238E27FC236}">
                <a16:creationId xmlns:a16="http://schemas.microsoft.com/office/drawing/2014/main" id="{313B9987-9120-0654-3AB8-9A3AB233133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5339" y="6261019"/>
            <a:ext cx="904661" cy="904661"/>
          </a:xfrm>
          <a:prstGeom prst="rect">
            <a:avLst/>
          </a:prstGeom>
        </p:spPr>
      </p:pic>
      <p:sp>
        <p:nvSpPr>
          <p:cNvPr id="15" name="Текст 19">
            <a:extLst>
              <a:ext uri="{FF2B5EF4-FFF2-40B4-BE49-F238E27FC236}">
                <a16:creationId xmlns:a16="http://schemas.microsoft.com/office/drawing/2014/main" id="{523621F7-BC2A-B61F-F206-22E6581336C1}"/>
              </a:ext>
            </a:extLst>
          </p:cNvPr>
          <p:cNvSpPr txBox="1">
            <a:spLocks/>
          </p:cNvSpPr>
          <p:nvPr/>
        </p:nvSpPr>
        <p:spPr>
          <a:xfrm>
            <a:off x="2762605" y="6402539"/>
            <a:ext cx="16296117" cy="177923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latin typeface="MTS Text" panose="020B0306020102020303" pitchFamily="34" charset="0"/>
                <a:ea typeface="MTS Text" panose="020B0306020102020303" pitchFamily="34" charset="0"/>
              </a:rPr>
              <a:t>Построение подходящих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3755152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0">
            <a:extLst>
              <a:ext uri="{FF2B5EF4-FFF2-40B4-BE49-F238E27FC236}">
                <a16:creationId xmlns:a16="http://schemas.microsoft.com/office/drawing/2014/main" id="{20A5D96E-E91D-C21B-E217-92EF69F3505F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6896962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Что делаем?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46"/>
            <a:ext cx="468780" cy="351644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46"/>
            <a:ext cx="562265" cy="351644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9"/>
            <a:ext cx="395599" cy="365689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2743200"/>
            <a:ext cx="7989299" cy="7137400"/>
          </a:xfrm>
          <a:prstGeom prst="rect">
            <a:avLst/>
          </a:prstGeom>
          <a:noFill/>
          <a:ln/>
        </p:spPr>
      </p:sp>
      <p:pic>
        <p:nvPicPr>
          <p:cNvPr id="8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2743200"/>
            <a:ext cx="7989299" cy="1689100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1862899" y="3384550"/>
            <a:ext cx="6295754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Минимизация угроз на OS-layer</a:t>
            </a:r>
            <a:endParaRPr lang="en-US" sz="3200" dirty="0"/>
          </a:p>
        </p:txBody>
      </p:sp>
      <p:pic>
        <p:nvPicPr>
          <p:cNvPr id="10" name="Image 5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4559300"/>
            <a:ext cx="7989299" cy="1689100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2777414" y="4997450"/>
            <a:ext cx="4466725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Аудит реализованных  мер безопасности</a:t>
            </a:r>
            <a:endParaRPr lang="en-US" sz="3200" dirty="0"/>
          </a:p>
        </p:txBody>
      </p:sp>
      <p:pic>
        <p:nvPicPr>
          <p:cNvPr id="12" name="Image 6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6375400"/>
            <a:ext cx="7989299" cy="1689100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2745660" y="6813550"/>
            <a:ext cx="4530233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Кастомизация  защитных механизмов</a:t>
            </a:r>
            <a:endParaRPr lang="en-US" sz="3200" dirty="0"/>
          </a:p>
        </p:txBody>
      </p:sp>
      <p:pic>
        <p:nvPicPr>
          <p:cNvPr id="14" name="Image 7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8191500"/>
            <a:ext cx="7989299" cy="168910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2129633" y="8832850"/>
            <a:ext cx="5762287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Оптимизация сбора событий</a:t>
            </a:r>
            <a:endParaRPr lang="en-US"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16127" y="1016000"/>
            <a:ext cx="2000500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AGENDA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0">
            <a:extLst>
              <a:ext uri="{FF2B5EF4-FFF2-40B4-BE49-F238E27FC236}">
                <a16:creationId xmlns:a16="http://schemas.microsoft.com/office/drawing/2014/main" id="{9780D0EB-1B65-C61E-7F71-5FCE4517367B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6896962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Что делаем?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46"/>
            <a:ext cx="468780" cy="351644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46"/>
            <a:ext cx="562265" cy="351644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9"/>
            <a:ext cx="395599" cy="365689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2743200"/>
            <a:ext cx="7989299" cy="7137400"/>
          </a:xfrm>
          <a:prstGeom prst="rect">
            <a:avLst/>
          </a:prstGeom>
          <a:noFill/>
          <a:ln/>
        </p:spPr>
      </p:sp>
      <p:pic>
        <p:nvPicPr>
          <p:cNvPr id="8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2743200"/>
            <a:ext cx="7989299" cy="1689100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1862899" y="3384550"/>
            <a:ext cx="6295754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Минимизация угроз на OS-layer</a:t>
            </a:r>
            <a:endParaRPr lang="en-US" sz="3200" dirty="0"/>
          </a:p>
        </p:txBody>
      </p:sp>
      <p:pic>
        <p:nvPicPr>
          <p:cNvPr id="10" name="Image 5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4559300"/>
            <a:ext cx="7989299" cy="1689100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2777414" y="4997450"/>
            <a:ext cx="4466725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Аудит реализованных  мер безопасности</a:t>
            </a:r>
            <a:endParaRPr lang="en-US" sz="3200" dirty="0"/>
          </a:p>
        </p:txBody>
      </p:sp>
      <p:pic>
        <p:nvPicPr>
          <p:cNvPr id="12" name="Image 6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6375400"/>
            <a:ext cx="7989299" cy="1689100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2745660" y="6813550"/>
            <a:ext cx="4530233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Кастомизация  защитных механизмов</a:t>
            </a:r>
            <a:endParaRPr lang="en-US" sz="3200" dirty="0"/>
          </a:p>
        </p:txBody>
      </p:sp>
      <p:pic>
        <p:nvPicPr>
          <p:cNvPr id="14" name="Image 7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8191500"/>
            <a:ext cx="7989299" cy="168910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2129633" y="8832850"/>
            <a:ext cx="5762287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Оптимизация сбора событий</a:t>
            </a:r>
            <a:endParaRPr lang="en-US" sz="3200" dirty="0"/>
          </a:p>
        </p:txBody>
      </p:sp>
      <p:pic>
        <p:nvPicPr>
          <p:cNvPr id="16" name="Image 8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3930" y="2743200"/>
            <a:ext cx="7989299" cy="1689100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11490703" y="3384550"/>
            <a:ext cx="6295754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ru-RU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</a:rPr>
              <a:t>I</a:t>
            </a:r>
            <a:r>
              <a:rPr lang="en-US" sz="32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</a:rPr>
              <a:t>nfraSec</a:t>
            </a:r>
            <a:endParaRPr lang="en-US" sz="3200" dirty="0"/>
          </a:p>
        </p:txBody>
      </p:sp>
      <p:pic>
        <p:nvPicPr>
          <p:cNvPr id="18" name="Image 9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05426" y="3549650"/>
            <a:ext cx="1638505" cy="381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0">
            <a:extLst>
              <a:ext uri="{FF2B5EF4-FFF2-40B4-BE49-F238E27FC236}">
                <a16:creationId xmlns:a16="http://schemas.microsoft.com/office/drawing/2014/main" id="{392683F9-9870-90A5-F116-DF03A373436F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6896962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Что делаем?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42"/>
            <a:ext cx="468780" cy="351647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42"/>
            <a:ext cx="562265" cy="351647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82"/>
            <a:ext cx="395599" cy="365689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2743200"/>
            <a:ext cx="7989299" cy="7137400"/>
          </a:xfrm>
          <a:prstGeom prst="rect">
            <a:avLst/>
          </a:prstGeom>
          <a:noFill/>
          <a:ln/>
        </p:spPr>
      </p:sp>
      <p:pic>
        <p:nvPicPr>
          <p:cNvPr id="8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2743200"/>
            <a:ext cx="7989299" cy="1689100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1862899" y="3384550"/>
            <a:ext cx="6295754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Минимизация угроз на OS-layer</a:t>
            </a:r>
            <a:endParaRPr lang="en-US" sz="3200" dirty="0"/>
          </a:p>
        </p:txBody>
      </p:sp>
      <p:pic>
        <p:nvPicPr>
          <p:cNvPr id="10" name="Image 5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4559300"/>
            <a:ext cx="7989299" cy="1689100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2777414" y="4997450"/>
            <a:ext cx="4466725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Аудит реализованных  мер безопасности</a:t>
            </a:r>
            <a:endParaRPr lang="en-US" sz="3200" dirty="0"/>
          </a:p>
        </p:txBody>
      </p:sp>
      <p:pic>
        <p:nvPicPr>
          <p:cNvPr id="12" name="Image 6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6375400"/>
            <a:ext cx="7989299" cy="1689100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2745660" y="6813550"/>
            <a:ext cx="4530233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Кастомизация  защитных механизмов</a:t>
            </a:r>
            <a:endParaRPr lang="en-US" sz="3200" dirty="0"/>
          </a:p>
        </p:txBody>
      </p:sp>
      <p:pic>
        <p:nvPicPr>
          <p:cNvPr id="14" name="Image 7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8191500"/>
            <a:ext cx="7989299" cy="168910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2129633" y="8832850"/>
            <a:ext cx="5762287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Оптимизация сбора событий</a:t>
            </a:r>
            <a:endParaRPr lang="en-US" sz="3200" dirty="0"/>
          </a:p>
        </p:txBody>
      </p:sp>
      <p:pic>
        <p:nvPicPr>
          <p:cNvPr id="16" name="Image 8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3930" y="2743200"/>
            <a:ext cx="7989299" cy="1689100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11490703" y="3384550"/>
            <a:ext cx="6295754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</a:rPr>
              <a:t>InfraSec</a:t>
            </a:r>
            <a:endParaRPr lang="en-US" sz="3200" dirty="0"/>
          </a:p>
        </p:txBody>
      </p:sp>
      <p:pic>
        <p:nvPicPr>
          <p:cNvPr id="18" name="Image 9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05426" y="3549650"/>
            <a:ext cx="1638505" cy="38100"/>
          </a:xfrm>
          <a:prstGeom prst="rect">
            <a:avLst/>
          </a:prstGeom>
        </p:spPr>
      </p:pic>
      <p:pic>
        <p:nvPicPr>
          <p:cNvPr id="19" name="Image 10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3930" y="5461000"/>
            <a:ext cx="7989299" cy="1689100"/>
          </a:xfrm>
          <a:prstGeom prst="rect">
            <a:avLst/>
          </a:prstGeom>
        </p:spPr>
      </p:pic>
      <p:sp>
        <p:nvSpPr>
          <p:cNvPr id="20" name="Text 7"/>
          <p:cNvSpPr/>
          <p:nvPr/>
        </p:nvSpPr>
        <p:spPr>
          <a:xfrm>
            <a:off x="10643929" y="6104467"/>
            <a:ext cx="7989298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Dev / DevSecOps / AppSec / </a:t>
            </a:r>
            <a:r>
              <a:rPr lang="en-US" sz="32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InfraSec</a:t>
            </a:r>
            <a:endParaRPr lang="en-US" sz="3200" dirty="0"/>
          </a:p>
        </p:txBody>
      </p:sp>
      <p:pic>
        <p:nvPicPr>
          <p:cNvPr id="21" name="Image 11" descr=" 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31029" y="6267450"/>
            <a:ext cx="812902" cy="38100"/>
          </a:xfrm>
          <a:prstGeom prst="rect">
            <a:avLst/>
          </a:prstGeom>
        </p:spPr>
      </p:pic>
      <p:pic>
        <p:nvPicPr>
          <p:cNvPr id="22" name="Image 12" descr=" 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005426" y="5302250"/>
            <a:ext cx="825603" cy="194945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0">
            <a:extLst>
              <a:ext uri="{FF2B5EF4-FFF2-40B4-BE49-F238E27FC236}">
                <a16:creationId xmlns:a16="http://schemas.microsoft.com/office/drawing/2014/main" id="{68643C83-E3A8-0F2B-AFA6-DE6B4E7CFDC1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6896962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Что делаем?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42"/>
            <a:ext cx="468780" cy="351647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42"/>
            <a:ext cx="562265" cy="351647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82"/>
            <a:ext cx="395599" cy="365689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2743200"/>
            <a:ext cx="7989299" cy="7137400"/>
          </a:xfrm>
          <a:prstGeom prst="rect">
            <a:avLst/>
          </a:prstGeom>
          <a:noFill/>
          <a:ln/>
        </p:spPr>
      </p:sp>
      <p:pic>
        <p:nvPicPr>
          <p:cNvPr id="8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2743200"/>
            <a:ext cx="7989299" cy="1689100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1862899" y="3384550"/>
            <a:ext cx="6295754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Минимизация угроз на OS-layer</a:t>
            </a:r>
            <a:endParaRPr lang="en-US" sz="3200" dirty="0"/>
          </a:p>
        </p:txBody>
      </p:sp>
      <p:pic>
        <p:nvPicPr>
          <p:cNvPr id="10" name="Image 5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4559300"/>
            <a:ext cx="7989299" cy="1689100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2777414" y="4997450"/>
            <a:ext cx="4466725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Аудит реализованных  мер безопасности</a:t>
            </a:r>
            <a:endParaRPr lang="en-US" sz="3200" dirty="0"/>
          </a:p>
        </p:txBody>
      </p:sp>
      <p:pic>
        <p:nvPicPr>
          <p:cNvPr id="12" name="Image 6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6375400"/>
            <a:ext cx="7989299" cy="1689100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2745660" y="6813550"/>
            <a:ext cx="4530233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Кастомизация  защитных механизмов</a:t>
            </a:r>
            <a:endParaRPr lang="en-US" sz="3200" dirty="0"/>
          </a:p>
        </p:txBody>
      </p:sp>
      <p:pic>
        <p:nvPicPr>
          <p:cNvPr id="14" name="Image 7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8191500"/>
            <a:ext cx="7989299" cy="168910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2129633" y="8832850"/>
            <a:ext cx="5762287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Оптимизация сбора событий</a:t>
            </a:r>
            <a:endParaRPr lang="en-US" sz="3200" dirty="0"/>
          </a:p>
        </p:txBody>
      </p:sp>
      <p:pic>
        <p:nvPicPr>
          <p:cNvPr id="16" name="Image 8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3930" y="2743200"/>
            <a:ext cx="7989299" cy="1689100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11490703" y="3384550"/>
            <a:ext cx="6295754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InfraSec</a:t>
            </a:r>
            <a:endParaRPr lang="en-US" sz="3200" dirty="0"/>
          </a:p>
        </p:txBody>
      </p:sp>
      <p:pic>
        <p:nvPicPr>
          <p:cNvPr id="18" name="Image 9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05426" y="3549650"/>
            <a:ext cx="1638505" cy="38100"/>
          </a:xfrm>
          <a:prstGeom prst="rect">
            <a:avLst/>
          </a:prstGeom>
        </p:spPr>
      </p:pic>
      <p:pic>
        <p:nvPicPr>
          <p:cNvPr id="19" name="Image 10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3930" y="5461000"/>
            <a:ext cx="7989299" cy="1689100"/>
          </a:xfrm>
          <a:prstGeom prst="rect">
            <a:avLst/>
          </a:prstGeom>
        </p:spPr>
      </p:pic>
      <p:pic>
        <p:nvPicPr>
          <p:cNvPr id="21" name="Image 11" descr=" 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31029" y="6267450"/>
            <a:ext cx="812902" cy="38100"/>
          </a:xfrm>
          <a:prstGeom prst="rect">
            <a:avLst/>
          </a:prstGeom>
        </p:spPr>
      </p:pic>
      <p:pic>
        <p:nvPicPr>
          <p:cNvPr id="22" name="Image 12" descr=" 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005426" y="5302250"/>
            <a:ext cx="825603" cy="1949450"/>
          </a:xfrm>
          <a:prstGeom prst="rect">
            <a:avLst/>
          </a:prstGeom>
        </p:spPr>
      </p:pic>
      <p:pic>
        <p:nvPicPr>
          <p:cNvPr id="23" name="Image 13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3930" y="8191500"/>
            <a:ext cx="7989299" cy="1689100"/>
          </a:xfrm>
          <a:prstGeom prst="rect">
            <a:avLst/>
          </a:prstGeom>
        </p:spPr>
      </p:pic>
      <p:sp>
        <p:nvSpPr>
          <p:cNvPr id="24" name="Text 8"/>
          <p:cNvSpPr/>
          <p:nvPr/>
        </p:nvSpPr>
        <p:spPr>
          <a:xfrm>
            <a:off x="12830720" y="8832850"/>
            <a:ext cx="3615719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ALL_SEC &amp;&amp; SOC</a:t>
            </a:r>
            <a:endParaRPr lang="en-US" sz="3200" dirty="0"/>
          </a:p>
        </p:txBody>
      </p:sp>
      <p:pic>
        <p:nvPicPr>
          <p:cNvPr id="25" name="Image 14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05426" y="9010650"/>
            <a:ext cx="1638505" cy="38100"/>
          </a:xfrm>
          <a:prstGeom prst="rect">
            <a:avLst/>
          </a:prstGeom>
        </p:spPr>
      </p:pic>
      <p:sp>
        <p:nvSpPr>
          <p:cNvPr id="28" name="Text 7">
            <a:extLst>
              <a:ext uri="{FF2B5EF4-FFF2-40B4-BE49-F238E27FC236}">
                <a16:creationId xmlns:a16="http://schemas.microsoft.com/office/drawing/2014/main" id="{08031865-7A79-8551-ECCB-D5A98B833D28}"/>
              </a:ext>
            </a:extLst>
          </p:cNvPr>
          <p:cNvSpPr/>
          <p:nvPr/>
        </p:nvSpPr>
        <p:spPr>
          <a:xfrm>
            <a:off x="10643929" y="6104467"/>
            <a:ext cx="7989298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Dev / DevSecOps / AppSec / </a:t>
            </a:r>
            <a:r>
              <a:rPr lang="en-US" sz="32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InfraSec</a:t>
            </a:r>
            <a:endParaRPr lang="en-US" sz="32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0">
            <a:extLst>
              <a:ext uri="{FF2B5EF4-FFF2-40B4-BE49-F238E27FC236}">
                <a16:creationId xmlns:a16="http://schemas.microsoft.com/office/drawing/2014/main" id="{091DC28F-4968-CD8F-027B-AAF42B310EB9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6896962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Что делаем?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44"/>
            <a:ext cx="468780" cy="351647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44"/>
            <a:ext cx="562265" cy="351647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80"/>
            <a:ext cx="395599" cy="365689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2743200"/>
            <a:ext cx="7989299" cy="7137400"/>
          </a:xfrm>
          <a:prstGeom prst="rect">
            <a:avLst/>
          </a:prstGeom>
          <a:noFill/>
          <a:ln/>
        </p:spPr>
      </p:sp>
      <p:pic>
        <p:nvPicPr>
          <p:cNvPr id="8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2743200"/>
            <a:ext cx="7989299" cy="1689100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1862899" y="3384550"/>
            <a:ext cx="6295754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Минимизация угроз на OS-layer</a:t>
            </a:r>
            <a:endParaRPr lang="en-US" sz="3200" dirty="0"/>
          </a:p>
        </p:txBody>
      </p:sp>
      <p:pic>
        <p:nvPicPr>
          <p:cNvPr id="10" name="Image 5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4559300"/>
            <a:ext cx="7989299" cy="1689100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2777414" y="4997450"/>
            <a:ext cx="4466725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Аудит реализованных  мер безопасности</a:t>
            </a:r>
            <a:endParaRPr lang="en-US" sz="3200" dirty="0"/>
          </a:p>
        </p:txBody>
      </p:sp>
      <p:pic>
        <p:nvPicPr>
          <p:cNvPr id="12" name="Image 6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6375400"/>
            <a:ext cx="7989299" cy="1689100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2745660" y="6813550"/>
            <a:ext cx="4530233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Кастомизация  защитных механизмов</a:t>
            </a:r>
            <a:endParaRPr lang="en-US" sz="3200" dirty="0"/>
          </a:p>
        </p:txBody>
      </p:sp>
      <p:pic>
        <p:nvPicPr>
          <p:cNvPr id="14" name="Image 7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8191500"/>
            <a:ext cx="7989299" cy="168910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2129633" y="8832850"/>
            <a:ext cx="5762287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Оптимизация сбора событий</a:t>
            </a:r>
            <a:endParaRPr lang="en-US" sz="3200" dirty="0"/>
          </a:p>
        </p:txBody>
      </p:sp>
      <p:pic>
        <p:nvPicPr>
          <p:cNvPr id="16" name="Image 8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3930" y="2743200"/>
            <a:ext cx="7989299" cy="1689100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11490703" y="3384550"/>
            <a:ext cx="6295754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InfraSec</a:t>
            </a:r>
            <a:endParaRPr lang="en-US" sz="3200" dirty="0"/>
          </a:p>
        </p:txBody>
      </p:sp>
      <p:pic>
        <p:nvPicPr>
          <p:cNvPr id="18" name="Image 9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3930" y="5461000"/>
            <a:ext cx="7989299" cy="1689100"/>
          </a:xfrm>
          <a:prstGeom prst="rect">
            <a:avLst/>
          </a:prstGeom>
        </p:spPr>
      </p:pic>
      <p:pic>
        <p:nvPicPr>
          <p:cNvPr id="20" name="Image 10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3930" y="8191500"/>
            <a:ext cx="7989299" cy="1689100"/>
          </a:xfrm>
          <a:prstGeom prst="rect">
            <a:avLst/>
          </a:prstGeom>
        </p:spPr>
      </p:pic>
      <p:sp>
        <p:nvSpPr>
          <p:cNvPr id="21" name="Text 8"/>
          <p:cNvSpPr/>
          <p:nvPr/>
        </p:nvSpPr>
        <p:spPr>
          <a:xfrm>
            <a:off x="12830720" y="8832850"/>
            <a:ext cx="3615719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ALL_SEC &amp;&amp; SOC</a:t>
            </a:r>
            <a:endParaRPr lang="en-US" sz="3200" dirty="0"/>
          </a:p>
        </p:txBody>
      </p:sp>
      <p:pic>
        <p:nvPicPr>
          <p:cNvPr id="22" name="Image 11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0159" y="11607800"/>
            <a:ext cx="5279626" cy="1358900"/>
          </a:xfrm>
          <a:prstGeom prst="rect">
            <a:avLst/>
          </a:prstGeom>
        </p:spPr>
      </p:pic>
      <p:sp>
        <p:nvSpPr>
          <p:cNvPr id="23" name="Text 9"/>
          <p:cNvSpPr/>
          <p:nvPr/>
        </p:nvSpPr>
        <p:spPr>
          <a:xfrm>
            <a:off x="2400600" y="12084050"/>
            <a:ext cx="3018744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Нормализация</a:t>
            </a:r>
            <a:endParaRPr lang="en-US" sz="3200" dirty="0"/>
          </a:p>
        </p:txBody>
      </p:sp>
      <p:pic>
        <p:nvPicPr>
          <p:cNvPr id="24" name="Image 12" descr=" 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1880" y="11607800"/>
            <a:ext cx="5279627" cy="1358900"/>
          </a:xfrm>
          <a:prstGeom prst="rect">
            <a:avLst/>
          </a:prstGeom>
        </p:spPr>
      </p:pic>
      <p:sp>
        <p:nvSpPr>
          <p:cNvPr id="25" name="Text 10"/>
          <p:cNvSpPr/>
          <p:nvPr/>
        </p:nvSpPr>
        <p:spPr>
          <a:xfrm>
            <a:off x="8715406" y="12084050"/>
            <a:ext cx="2472576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Корреляция</a:t>
            </a:r>
            <a:endParaRPr lang="en-US" sz="3200" dirty="0"/>
          </a:p>
        </p:txBody>
      </p:sp>
      <p:pic>
        <p:nvPicPr>
          <p:cNvPr id="26" name="Image 13" descr=" 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53603" y="11607800"/>
            <a:ext cx="5279627" cy="1358900"/>
          </a:xfrm>
          <a:prstGeom prst="rect">
            <a:avLst/>
          </a:prstGeom>
        </p:spPr>
      </p:pic>
      <p:sp>
        <p:nvSpPr>
          <p:cNvPr id="27" name="Text 11"/>
          <p:cNvSpPr/>
          <p:nvPr/>
        </p:nvSpPr>
        <p:spPr>
          <a:xfrm>
            <a:off x="14617411" y="12084050"/>
            <a:ext cx="2752011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Нотификация</a:t>
            </a:r>
            <a:endParaRPr lang="en-US" sz="3200" dirty="0"/>
          </a:p>
        </p:txBody>
      </p:sp>
      <p:sp>
        <p:nvSpPr>
          <p:cNvPr id="28" name="Text 12"/>
          <p:cNvSpPr/>
          <p:nvPr/>
        </p:nvSpPr>
        <p:spPr>
          <a:xfrm>
            <a:off x="9445747" y="10934700"/>
            <a:ext cx="1011893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SOC</a:t>
            </a:r>
            <a:endParaRPr lang="en-US" sz="3200" dirty="0"/>
          </a:p>
        </p:txBody>
      </p:sp>
      <p:sp>
        <p:nvSpPr>
          <p:cNvPr id="29" name="Shape 13"/>
          <p:cNvSpPr/>
          <p:nvPr/>
        </p:nvSpPr>
        <p:spPr>
          <a:xfrm>
            <a:off x="1016127" y="10680700"/>
            <a:ext cx="17871134" cy="2540000"/>
          </a:xfrm>
          <a:prstGeom prst="roundRect">
            <a:avLst>
              <a:gd name="adj" fmla="val 15840"/>
            </a:avLst>
          </a:prstGeom>
          <a:noFill/>
          <a:ln w="25400">
            <a:solidFill>
              <a:srgbClr val="2C3135"/>
            </a:solidFill>
            <a:prstDash val="solid"/>
          </a:ln>
        </p:spPr>
      </p:sp>
      <p:pic>
        <p:nvPicPr>
          <p:cNvPr id="30" name="Image 14" descr=" 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05426" y="3549650"/>
            <a:ext cx="1638505" cy="38100"/>
          </a:xfrm>
          <a:prstGeom prst="rect">
            <a:avLst/>
          </a:prstGeom>
        </p:spPr>
      </p:pic>
      <p:pic>
        <p:nvPicPr>
          <p:cNvPr id="31" name="Image 15" descr=" 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163195" y="9893300"/>
            <a:ext cx="4993760" cy="787400"/>
          </a:xfrm>
          <a:prstGeom prst="rect">
            <a:avLst/>
          </a:prstGeom>
        </p:spPr>
      </p:pic>
      <p:pic>
        <p:nvPicPr>
          <p:cNvPr id="32" name="Image 16" descr=" 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05426" y="9010650"/>
            <a:ext cx="1638505" cy="38100"/>
          </a:xfrm>
          <a:prstGeom prst="rect">
            <a:avLst/>
          </a:prstGeom>
        </p:spPr>
      </p:pic>
      <p:pic>
        <p:nvPicPr>
          <p:cNvPr id="33" name="Image 17" descr=" 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31029" y="6267450"/>
            <a:ext cx="812902" cy="38100"/>
          </a:xfrm>
          <a:prstGeom prst="rect">
            <a:avLst/>
          </a:prstGeom>
        </p:spPr>
      </p:pic>
      <p:pic>
        <p:nvPicPr>
          <p:cNvPr id="34" name="Image 18" descr=" 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554019" y="12209014"/>
            <a:ext cx="762095" cy="219971"/>
          </a:xfrm>
          <a:prstGeom prst="rect">
            <a:avLst/>
          </a:prstGeom>
        </p:spPr>
      </p:pic>
      <p:pic>
        <p:nvPicPr>
          <p:cNvPr id="35" name="Image 19" descr=" 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599975" y="12209014"/>
            <a:ext cx="762095" cy="219971"/>
          </a:xfrm>
          <a:prstGeom prst="rect">
            <a:avLst/>
          </a:prstGeom>
        </p:spPr>
      </p:pic>
      <p:pic>
        <p:nvPicPr>
          <p:cNvPr id="36" name="Image 20" descr=" 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005426" y="5302250"/>
            <a:ext cx="825603" cy="1949450"/>
          </a:xfrm>
          <a:prstGeom prst="rect">
            <a:avLst/>
          </a:prstGeom>
        </p:spPr>
      </p:pic>
      <p:sp>
        <p:nvSpPr>
          <p:cNvPr id="37" name="Text 7">
            <a:extLst>
              <a:ext uri="{FF2B5EF4-FFF2-40B4-BE49-F238E27FC236}">
                <a16:creationId xmlns:a16="http://schemas.microsoft.com/office/drawing/2014/main" id="{83D5320B-4E38-3891-ABFA-520988B7C85A}"/>
              </a:ext>
            </a:extLst>
          </p:cNvPr>
          <p:cNvSpPr/>
          <p:nvPr/>
        </p:nvSpPr>
        <p:spPr>
          <a:xfrm>
            <a:off x="10643929" y="6104467"/>
            <a:ext cx="7989298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Dev / DevSecOps / AppSec / </a:t>
            </a:r>
            <a:r>
              <a:rPr lang="en-US" sz="32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InfraSec</a:t>
            </a:r>
            <a:endParaRPr lang="en-US" sz="32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0">
            <a:extLst>
              <a:ext uri="{FF2B5EF4-FFF2-40B4-BE49-F238E27FC236}">
                <a16:creationId xmlns:a16="http://schemas.microsoft.com/office/drawing/2014/main" id="{45A1DD94-38DB-FF2C-CFAA-A5AC7545F9B7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6" y="1016000"/>
            <a:ext cx="16357473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Получается что мы команда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?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44"/>
            <a:ext cx="468780" cy="351647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44"/>
            <a:ext cx="562265" cy="351647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80"/>
            <a:ext cx="395599" cy="36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885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0">
            <a:extLst>
              <a:ext uri="{FF2B5EF4-FFF2-40B4-BE49-F238E27FC236}">
                <a16:creationId xmlns:a16="http://schemas.microsoft.com/office/drawing/2014/main" id="{D12B3443-3155-F9D3-4449-956920CDCD22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44"/>
            <a:ext cx="468780" cy="351647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44"/>
            <a:ext cx="562265" cy="351647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81"/>
            <a:ext cx="395599" cy="365689"/>
          </a:xfrm>
          <a:prstGeom prst="rect">
            <a:avLst/>
          </a:prstGeom>
        </p:spPr>
      </p:pic>
      <p:pic>
        <p:nvPicPr>
          <p:cNvPr id="6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200" y="723900"/>
            <a:ext cx="16042105" cy="11684000"/>
          </a:xfrm>
          <a:prstGeom prst="rect">
            <a:avLst/>
          </a:prstGeom>
        </p:spPr>
      </p:pic>
      <p:pic>
        <p:nvPicPr>
          <p:cNvPr id="7" name="Image 5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77584" y="7340600"/>
            <a:ext cx="6109464" cy="6375400"/>
          </a:xfrm>
          <a:prstGeom prst="rect">
            <a:avLst/>
          </a:prstGeom>
        </p:spPr>
      </p:pic>
      <p:pic>
        <p:nvPicPr>
          <p:cNvPr id="8" name="Image 6" descr=" 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59844" y="1968500"/>
            <a:ext cx="6466991" cy="62195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97A0B1-2278-6B29-C0F1-8B0EB5E2E578}"/>
              </a:ext>
            </a:extLst>
          </p:cNvPr>
          <p:cNvSpPr txBox="1"/>
          <p:nvPr/>
        </p:nvSpPr>
        <p:spPr>
          <a:xfrm>
            <a:off x="10014857" y="4062625"/>
            <a:ext cx="332775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b="1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latin typeface="MTS Text Medium" panose="020B0306020102020303" pitchFamily="34" charset="0"/>
                <a:ea typeface="MTS Text Medium" panose="020B0306020102020303" pitchFamily="34" charset="0"/>
              </a:rPr>
              <a:t>Dev</a:t>
            </a:r>
            <a:endParaRPr lang="ru-RU" sz="7000" b="1" dirty="0">
              <a:ln w="15875">
                <a:solidFill>
                  <a:schemeClr val="tx1"/>
                </a:solidFill>
              </a:ln>
              <a:solidFill>
                <a:schemeClr val="bg1"/>
              </a:solidFill>
              <a:latin typeface="MTS Text Medium" panose="020B0306020102020303" pitchFamily="34" charset="0"/>
              <a:ea typeface="MTS Text Medium" panose="020B03060201020203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645092-5A76-7172-0B7C-8252FAC69DDA}"/>
              </a:ext>
            </a:extLst>
          </p:cNvPr>
          <p:cNvSpPr txBox="1"/>
          <p:nvPr/>
        </p:nvSpPr>
        <p:spPr>
          <a:xfrm>
            <a:off x="11190512" y="5568489"/>
            <a:ext cx="485720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b="1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latin typeface="MTS Text Medium" panose="020B0306020102020303" pitchFamily="34" charset="0"/>
                <a:ea typeface="MTS Text Medium" panose="020B0306020102020303" pitchFamily="34" charset="0"/>
              </a:rPr>
              <a:t>AppSec</a:t>
            </a:r>
            <a:endParaRPr lang="ru-RU" sz="7000" b="1" dirty="0">
              <a:ln w="15875">
                <a:solidFill>
                  <a:schemeClr val="tx1"/>
                </a:solidFill>
              </a:ln>
              <a:solidFill>
                <a:schemeClr val="bg1"/>
              </a:solidFill>
              <a:latin typeface="MTS Text Medium" panose="020B0306020102020303" pitchFamily="34" charset="0"/>
              <a:ea typeface="MTS Text Medium" panose="020B03060201020203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1AEBE2-53FB-DDA4-DE5F-F535EDE69065}"/>
              </a:ext>
            </a:extLst>
          </p:cNvPr>
          <p:cNvSpPr txBox="1"/>
          <p:nvPr/>
        </p:nvSpPr>
        <p:spPr>
          <a:xfrm>
            <a:off x="1855533" y="7204792"/>
            <a:ext cx="785030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b="1" dirty="0" err="1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latin typeface="MTS Text Medium" panose="020B0306020102020303" pitchFamily="34" charset="0"/>
                <a:ea typeface="MTS Text Medium" panose="020B0306020102020303" pitchFamily="34" charset="0"/>
              </a:rPr>
              <a:t>DevSecOps</a:t>
            </a:r>
            <a:endParaRPr lang="ru-RU" sz="7000" b="1" dirty="0">
              <a:ln w="15875">
                <a:solidFill>
                  <a:schemeClr val="tx1"/>
                </a:solidFill>
              </a:ln>
              <a:solidFill>
                <a:schemeClr val="bg1"/>
              </a:solidFill>
              <a:latin typeface="MTS Text Medium" panose="020B0306020102020303" pitchFamily="34" charset="0"/>
              <a:ea typeface="MTS Text Medium" panose="020B03060201020203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594EB8-B6B2-4775-2EC0-B9B385E31EBA}"/>
              </a:ext>
            </a:extLst>
          </p:cNvPr>
          <p:cNvSpPr txBox="1"/>
          <p:nvPr/>
        </p:nvSpPr>
        <p:spPr>
          <a:xfrm>
            <a:off x="5538721" y="8266017"/>
            <a:ext cx="526082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b="1" dirty="0" err="1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latin typeface="MTS Text Medium" panose="020B0306020102020303" pitchFamily="34" charset="0"/>
                <a:ea typeface="MTS Text Medium" panose="020B0306020102020303" pitchFamily="34" charset="0"/>
              </a:rPr>
              <a:t>InfraSec</a:t>
            </a:r>
            <a:endParaRPr lang="ru-RU" sz="7000" b="1" dirty="0">
              <a:ln w="15875">
                <a:solidFill>
                  <a:schemeClr val="tx1"/>
                </a:solidFill>
              </a:ln>
              <a:solidFill>
                <a:schemeClr val="bg1"/>
              </a:solidFill>
              <a:latin typeface="MTS Text Medium" panose="020B0306020102020303" pitchFamily="34" charset="0"/>
              <a:ea typeface="MTS Text Medium" panose="020B03060201020203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7670AD-A634-FC24-0B32-2ADAE2FBA364}"/>
              </a:ext>
            </a:extLst>
          </p:cNvPr>
          <p:cNvSpPr txBox="1"/>
          <p:nvPr/>
        </p:nvSpPr>
        <p:spPr>
          <a:xfrm>
            <a:off x="10346905" y="7900091"/>
            <a:ext cx="526082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b="1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latin typeface="MTS Text Medium" panose="020B0306020102020303" pitchFamily="34" charset="0"/>
                <a:ea typeface="MTS Text Medium" panose="020B0306020102020303" pitchFamily="34" charset="0"/>
              </a:rPr>
              <a:t>SOC</a:t>
            </a:r>
            <a:endParaRPr lang="ru-RU" sz="7000" b="1" dirty="0">
              <a:ln w="15875">
                <a:solidFill>
                  <a:schemeClr val="tx1"/>
                </a:solidFill>
              </a:ln>
              <a:solidFill>
                <a:schemeClr val="bg1"/>
              </a:solidFill>
              <a:latin typeface="MTS Text Medium" panose="020B0306020102020303" pitchFamily="34" charset="0"/>
              <a:ea typeface="MTS Text Medium" panose="020B03060201020203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C23DE3-9C8A-A942-A19E-FACF0953BCD7}"/>
              </a:ext>
            </a:extLst>
          </p:cNvPr>
          <p:cNvSpPr txBox="1"/>
          <p:nvPr/>
        </p:nvSpPr>
        <p:spPr>
          <a:xfrm>
            <a:off x="379260" y="13068612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</a:t>
            </a:r>
            <a:r>
              <a:rPr lang="en-US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: </a:t>
            </a:r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болезненный опыт спикера</a:t>
            </a:r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0">
            <a:extLst>
              <a:ext uri="{FF2B5EF4-FFF2-40B4-BE49-F238E27FC236}">
                <a16:creationId xmlns:a16="http://schemas.microsoft.com/office/drawing/2014/main" id="{9B366ED4-3125-637B-26B5-CADF91A0B323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6896962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Работаем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46"/>
            <a:ext cx="468780" cy="351644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46"/>
            <a:ext cx="562265" cy="351644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9"/>
            <a:ext cx="395599" cy="365689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2743200"/>
            <a:ext cx="7989299" cy="7137400"/>
          </a:xfrm>
          <a:prstGeom prst="rect">
            <a:avLst/>
          </a:prstGeom>
          <a:noFill/>
          <a:ln/>
        </p:spPr>
      </p:sp>
      <p:pic>
        <p:nvPicPr>
          <p:cNvPr id="8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2743200"/>
            <a:ext cx="7989299" cy="1689100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9" name="Text 2"/>
          <p:cNvSpPr/>
          <p:nvPr/>
        </p:nvSpPr>
        <p:spPr>
          <a:xfrm>
            <a:off x="1862899" y="3384550"/>
            <a:ext cx="6295754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Минимизация угроз на OS-layer</a:t>
            </a:r>
            <a:endParaRPr lang="en-US" sz="3200" dirty="0"/>
          </a:p>
        </p:txBody>
      </p:sp>
      <p:pic>
        <p:nvPicPr>
          <p:cNvPr id="10" name="Image 5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4559300"/>
            <a:ext cx="7989299" cy="1689100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2777414" y="4997450"/>
            <a:ext cx="4466725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Аудит реализованных  мер безопасности</a:t>
            </a:r>
            <a:endParaRPr lang="en-US" sz="3200" dirty="0"/>
          </a:p>
        </p:txBody>
      </p:sp>
      <p:pic>
        <p:nvPicPr>
          <p:cNvPr id="12" name="Image 6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6375400"/>
            <a:ext cx="7989299" cy="1689100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2745660" y="6813550"/>
            <a:ext cx="4530233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Кастомизация  защитных механизмов</a:t>
            </a:r>
            <a:endParaRPr lang="en-US" sz="3200" dirty="0"/>
          </a:p>
        </p:txBody>
      </p:sp>
      <p:pic>
        <p:nvPicPr>
          <p:cNvPr id="14" name="Image 7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8191500"/>
            <a:ext cx="7989299" cy="168910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2129633" y="8832850"/>
            <a:ext cx="5762287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Оптимизация сбора событий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5823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0">
            <a:extLst>
              <a:ext uri="{FF2B5EF4-FFF2-40B4-BE49-F238E27FC236}">
                <a16:creationId xmlns:a16="http://schemas.microsoft.com/office/drawing/2014/main" id="{8AB93F6B-A47B-E01C-06FB-FE586214C0D3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256187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Минимизация угроз OS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43"/>
            <a:ext cx="468780" cy="351647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43"/>
            <a:ext cx="562265" cy="351647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81"/>
            <a:ext cx="395599" cy="365689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024595" y="8191500"/>
            <a:ext cx="3564912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400" dirty="0">
                <a:solidFill>
                  <a:srgbClr val="000000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Virtual Image</a:t>
            </a:r>
            <a:endParaRPr lang="en-US" sz="4400" dirty="0"/>
          </a:p>
        </p:txBody>
      </p:sp>
      <p:sp>
        <p:nvSpPr>
          <p:cNvPr id="9" name="Text 3"/>
          <p:cNvSpPr/>
          <p:nvPr/>
        </p:nvSpPr>
        <p:spPr>
          <a:xfrm>
            <a:off x="7045147" y="8191500"/>
            <a:ext cx="4098379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400" dirty="0">
                <a:solidFill>
                  <a:srgbClr val="000000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CIS Benchmark</a:t>
            </a:r>
            <a:endParaRPr lang="en-US" sz="4400" dirty="0"/>
          </a:p>
        </p:txBody>
      </p:sp>
      <p:sp>
        <p:nvSpPr>
          <p:cNvPr id="10" name="Text 4"/>
          <p:cNvSpPr/>
          <p:nvPr/>
        </p:nvSpPr>
        <p:spPr>
          <a:xfrm>
            <a:off x="13357836" y="8191500"/>
            <a:ext cx="5533658" cy="1303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400" dirty="0">
                <a:solidFill>
                  <a:srgbClr val="000000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CIS Hardened Image  in the cloud</a:t>
            </a:r>
            <a:endParaRPr lang="en-US" sz="4400" dirty="0"/>
          </a:p>
        </p:txBody>
      </p:sp>
      <p:sp>
        <p:nvSpPr>
          <p:cNvPr id="11" name="Text 5"/>
          <p:cNvSpPr/>
          <p:nvPr/>
        </p:nvSpPr>
        <p:spPr>
          <a:xfrm>
            <a:off x="2629229" y="3416300"/>
            <a:ext cx="5965512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CIS Hardened Images</a:t>
            </a:r>
            <a:endParaRPr lang="en-US" sz="4400" dirty="0"/>
          </a:p>
        </p:txBody>
      </p:sp>
      <p:pic>
        <p:nvPicPr>
          <p:cNvPr id="13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740" y="3098800"/>
            <a:ext cx="1193949" cy="1193800"/>
          </a:xfrm>
          <a:prstGeom prst="rect">
            <a:avLst/>
          </a:prstGeom>
        </p:spPr>
      </p:pic>
      <p:pic>
        <p:nvPicPr>
          <p:cNvPr id="14" name="Image 5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11664" y="5727700"/>
            <a:ext cx="2337092" cy="2336800"/>
          </a:xfrm>
          <a:prstGeom prst="rect">
            <a:avLst/>
          </a:prstGeom>
        </p:spPr>
      </p:pic>
      <p:pic>
        <p:nvPicPr>
          <p:cNvPr id="15" name="Image 6" descr=" 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6127" y="5245100"/>
            <a:ext cx="3226203" cy="3225800"/>
          </a:xfrm>
          <a:prstGeom prst="rect">
            <a:avLst/>
          </a:prstGeom>
        </p:spPr>
      </p:pic>
      <p:pic>
        <p:nvPicPr>
          <p:cNvPr id="16" name="Image 7" descr=" 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74200" y="6143765"/>
            <a:ext cx="82031" cy="68579"/>
          </a:xfrm>
          <a:prstGeom prst="rect">
            <a:avLst/>
          </a:prstGeom>
        </p:spPr>
      </p:pic>
      <p:pic>
        <p:nvPicPr>
          <p:cNvPr id="17" name="Image 8" descr=" 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05349" y="6143765"/>
            <a:ext cx="82032" cy="68579"/>
          </a:xfrm>
          <a:prstGeom prst="rect">
            <a:avLst/>
          </a:prstGeom>
        </p:spPr>
      </p:pic>
      <p:pic>
        <p:nvPicPr>
          <p:cNvPr id="18" name="Image 9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93999" y="5891741"/>
            <a:ext cx="2470459" cy="1932516"/>
          </a:xfrm>
          <a:prstGeom prst="rect">
            <a:avLst/>
          </a:prstGeom>
        </p:spPr>
      </p:pic>
      <p:pic>
        <p:nvPicPr>
          <p:cNvPr id="19" name="Image 10" descr=" 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62695" y="6527800"/>
            <a:ext cx="1333667" cy="1333500"/>
          </a:xfrm>
          <a:prstGeom prst="rect">
            <a:avLst/>
          </a:prstGeom>
        </p:spPr>
      </p:pic>
      <p:sp>
        <p:nvSpPr>
          <p:cNvPr id="20" name="Shape 7"/>
          <p:cNvSpPr/>
          <p:nvPr/>
        </p:nvSpPr>
        <p:spPr>
          <a:xfrm>
            <a:off x="3658057" y="6718300"/>
            <a:ext cx="355644" cy="952500"/>
          </a:xfrm>
          <a:prstGeom prst="rect">
            <a:avLst/>
          </a:prstGeom>
          <a:solidFill>
            <a:srgbClr val="FFFFFF">
              <a:alpha val="100000"/>
            </a:srgbClr>
          </a:solidFill>
          <a:ln/>
        </p:spPr>
      </p:sp>
      <p:pic>
        <p:nvPicPr>
          <p:cNvPr id="21" name="Image 11" descr=" 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307176" y="6672263"/>
            <a:ext cx="1044706" cy="1044575"/>
          </a:xfrm>
          <a:prstGeom prst="rect">
            <a:avLst/>
          </a:prstGeom>
        </p:spPr>
      </p:pic>
      <p:pic>
        <p:nvPicPr>
          <p:cNvPr id="22" name="Image 12" descr=" 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407189" y="7338972"/>
            <a:ext cx="844657" cy="177840"/>
          </a:xfrm>
          <a:prstGeom prst="rect">
            <a:avLst/>
          </a:prstGeom>
        </p:spPr>
      </p:pic>
      <p:pic>
        <p:nvPicPr>
          <p:cNvPr id="23" name="Image 13" descr=" 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407189" y="6872286"/>
            <a:ext cx="844657" cy="177806"/>
          </a:xfrm>
          <a:prstGeom prst="rect">
            <a:avLst/>
          </a:prstGeom>
        </p:spPr>
      </p:pic>
      <p:pic>
        <p:nvPicPr>
          <p:cNvPr id="24" name="Image 14" descr=" 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441833" y="5321300"/>
            <a:ext cx="2479682" cy="2479372"/>
          </a:xfrm>
          <a:prstGeom prst="rect">
            <a:avLst/>
          </a:prstGeom>
        </p:spPr>
      </p:pic>
      <p:pic>
        <p:nvPicPr>
          <p:cNvPr id="25" name="Image 15" descr=" 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933031" y="5821051"/>
            <a:ext cx="1497288" cy="1703715"/>
          </a:xfrm>
          <a:prstGeom prst="rect">
            <a:avLst/>
          </a:prstGeom>
        </p:spPr>
      </p:pic>
      <p:pic>
        <p:nvPicPr>
          <p:cNvPr id="26" name="Image 16" descr=" "/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346311" y="5614456"/>
            <a:ext cx="670727" cy="1497101"/>
          </a:xfrm>
          <a:prstGeom prst="rect">
            <a:avLst/>
          </a:prstGeom>
        </p:spPr>
      </p:pic>
      <p:pic>
        <p:nvPicPr>
          <p:cNvPr id="27" name="Image 17" descr=" 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506638" y="5661323"/>
            <a:ext cx="2479682" cy="2479372"/>
          </a:xfrm>
          <a:prstGeom prst="rect">
            <a:avLst/>
          </a:prstGeom>
        </p:spPr>
      </p:pic>
      <p:pic>
        <p:nvPicPr>
          <p:cNvPr id="28" name="Image 18" descr=" "/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997835" y="6161080"/>
            <a:ext cx="1497288" cy="1703715"/>
          </a:xfrm>
          <a:prstGeom prst="rect">
            <a:avLst/>
          </a:prstGeom>
        </p:spPr>
      </p:pic>
      <p:pic>
        <p:nvPicPr>
          <p:cNvPr id="29" name="Image 19" descr=" "/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411115" y="5954483"/>
            <a:ext cx="670727" cy="1497101"/>
          </a:xfrm>
          <a:prstGeom prst="rect">
            <a:avLst/>
          </a:prstGeom>
        </p:spPr>
      </p:pic>
      <p:pic>
        <p:nvPicPr>
          <p:cNvPr id="30" name="Image 20" descr=" "/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4572572" y="6773414"/>
            <a:ext cx="2826103" cy="219971"/>
          </a:xfrm>
          <a:prstGeom prst="rect">
            <a:avLst/>
          </a:prstGeom>
        </p:spPr>
      </p:pic>
      <p:pic>
        <p:nvPicPr>
          <p:cNvPr id="31" name="Image 21" descr=" "/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1190099" y="6773414"/>
            <a:ext cx="2826103" cy="219971"/>
          </a:xfrm>
          <a:prstGeom prst="rect">
            <a:avLst/>
          </a:prstGeom>
        </p:spPr>
      </p:pic>
      <p:sp>
        <p:nvSpPr>
          <p:cNvPr id="32" name="Text 6">
            <a:extLst>
              <a:ext uri="{FF2B5EF4-FFF2-40B4-BE49-F238E27FC236}">
                <a16:creationId xmlns:a16="http://schemas.microsoft.com/office/drawing/2014/main" id="{54FEF2E6-14FD-3E0D-5958-78060DBAB9A8}"/>
              </a:ext>
            </a:extLst>
          </p:cNvPr>
          <p:cNvSpPr/>
          <p:nvPr/>
        </p:nvSpPr>
        <p:spPr>
          <a:xfrm>
            <a:off x="1393999" y="11010900"/>
            <a:ext cx="14031020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20"/>
              </a:lnSpc>
              <a:buNone/>
            </a:pPr>
            <a:r>
              <a:rPr lang="en-US" sz="3200" u="sng" dirty="0">
                <a:solidFill>
                  <a:srgbClr val="FF0032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hlinkClick r:id="rId37" tooltip="Open https://www.cisecurity.org/benchmark/ubuntu_linux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https://www.cisecurity.org/benchmark/ubuntu_linux</a:t>
            </a:r>
            <a:endParaRPr lang="en-US" sz="32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0">
            <a:extLst>
              <a:ext uri="{FF2B5EF4-FFF2-40B4-BE49-F238E27FC236}">
                <a16:creationId xmlns:a16="http://schemas.microsoft.com/office/drawing/2014/main" id="{775DFB4A-2193-4F6E-E6ED-269C189477DA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Минимизация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</a:t>
            </a: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угроз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OS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68321" y="3098800"/>
            <a:ext cx="7659057" cy="9855200"/>
          </a:xfrm>
          <a:prstGeom prst="rect">
            <a:avLst/>
          </a:prstGeom>
        </p:spPr>
      </p:pic>
      <p:sp>
        <p:nvSpPr>
          <p:cNvPr id="8" name="Shape 1"/>
          <p:cNvSpPr/>
          <p:nvPr/>
        </p:nvSpPr>
        <p:spPr>
          <a:xfrm>
            <a:off x="1016127" y="3606800"/>
            <a:ext cx="8179822" cy="1473200"/>
          </a:xfrm>
          <a:prstGeom prst="rect">
            <a:avLst/>
          </a:prstGeom>
          <a:noFill/>
          <a:ln/>
        </p:spPr>
      </p:sp>
      <p:sp>
        <p:nvSpPr>
          <p:cNvPr id="9" name="Shape 2"/>
          <p:cNvSpPr/>
          <p:nvPr/>
        </p:nvSpPr>
        <p:spPr>
          <a:xfrm>
            <a:off x="1016127" y="3606800"/>
            <a:ext cx="5106038" cy="558800"/>
          </a:xfrm>
          <a:prstGeom prst="rect">
            <a:avLst/>
          </a:prstGeom>
          <a:noFill/>
          <a:ln/>
        </p:spPr>
      </p:sp>
      <p:sp>
        <p:nvSpPr>
          <p:cNvPr id="12" name="Shape 5"/>
          <p:cNvSpPr/>
          <p:nvPr/>
        </p:nvSpPr>
        <p:spPr>
          <a:xfrm>
            <a:off x="1016127" y="45212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4" name="Text 7"/>
          <p:cNvSpPr/>
          <p:nvPr/>
        </p:nvSpPr>
        <p:spPr>
          <a:xfrm>
            <a:off x="1727416" y="4521200"/>
            <a:ext cx="7654823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endParaRPr lang="en-US" sz="4400" dirty="0"/>
          </a:p>
        </p:txBody>
      </p:sp>
      <p:sp>
        <p:nvSpPr>
          <p:cNvPr id="15" name="Shape 8"/>
          <p:cNvSpPr/>
          <p:nvPr/>
        </p:nvSpPr>
        <p:spPr>
          <a:xfrm>
            <a:off x="10631229" y="2654300"/>
            <a:ext cx="12333241" cy="10299700"/>
          </a:xfrm>
          <a:prstGeom prst="roundRect">
            <a:avLst>
              <a:gd name="adj" fmla="val 3906"/>
            </a:avLst>
          </a:prstGeom>
          <a:noFill/>
          <a:ln w="38100">
            <a:solidFill>
              <a:srgbClr val="E2E5EB"/>
            </a:solidFill>
            <a:prstDash val="solid"/>
          </a:ln>
        </p:spPr>
      </p:sp>
      <p:sp>
        <p:nvSpPr>
          <p:cNvPr id="13" name="Text 6">
            <a:extLst>
              <a:ext uri="{FF2B5EF4-FFF2-40B4-BE49-F238E27FC236}">
                <a16:creationId xmlns:a16="http://schemas.microsoft.com/office/drawing/2014/main" id="{FFF301F4-D6D0-2454-C0A6-3D45D37BC1AC}"/>
              </a:ext>
            </a:extLst>
          </p:cNvPr>
          <p:cNvSpPr/>
          <p:nvPr/>
        </p:nvSpPr>
        <p:spPr>
          <a:xfrm>
            <a:off x="1320927" y="48768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6" name="Text 7">
            <a:extLst>
              <a:ext uri="{FF2B5EF4-FFF2-40B4-BE49-F238E27FC236}">
                <a16:creationId xmlns:a16="http://schemas.microsoft.com/office/drawing/2014/main" id="{2443DEA2-65ED-435E-D95B-FC7D8EEAD4FD}"/>
              </a:ext>
            </a:extLst>
          </p:cNvPr>
          <p:cNvSpPr/>
          <p:nvPr/>
        </p:nvSpPr>
        <p:spPr>
          <a:xfrm>
            <a:off x="2032216" y="4826000"/>
            <a:ext cx="7654823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Парольная политика для ОС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996860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0">
            <a:extLst>
              <a:ext uri="{FF2B5EF4-FFF2-40B4-BE49-F238E27FC236}">
                <a16:creationId xmlns:a16="http://schemas.microsoft.com/office/drawing/2014/main" id="{DE1195E3-007C-1CEF-DA06-B451FB35F971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0683" y="7505700"/>
            <a:ext cx="21402175" cy="5041900"/>
          </a:xfrm>
          <a:prstGeom prst="rect">
            <a:avLst/>
          </a:prstGeom>
        </p:spPr>
      </p:pic>
      <p:sp>
        <p:nvSpPr>
          <p:cNvPr id="8" name="Shape 1"/>
          <p:cNvSpPr/>
          <p:nvPr/>
        </p:nvSpPr>
        <p:spPr>
          <a:xfrm>
            <a:off x="1016127" y="3606800"/>
            <a:ext cx="8179822" cy="2387600"/>
          </a:xfrm>
          <a:prstGeom prst="rect">
            <a:avLst/>
          </a:prstGeom>
          <a:noFill/>
          <a:ln/>
        </p:spPr>
      </p:sp>
      <p:sp>
        <p:nvSpPr>
          <p:cNvPr id="9" name="Shape 2"/>
          <p:cNvSpPr/>
          <p:nvPr/>
        </p:nvSpPr>
        <p:spPr>
          <a:xfrm>
            <a:off x="1016127" y="3606800"/>
            <a:ext cx="5106038" cy="558800"/>
          </a:xfrm>
          <a:prstGeom prst="rect">
            <a:avLst/>
          </a:prstGeom>
          <a:noFill/>
          <a:ln/>
        </p:spPr>
      </p:sp>
      <p:sp>
        <p:nvSpPr>
          <p:cNvPr id="12" name="Shape 5"/>
          <p:cNvSpPr/>
          <p:nvPr/>
        </p:nvSpPr>
        <p:spPr>
          <a:xfrm>
            <a:off x="1016127" y="45212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3" name="Text 6"/>
          <p:cNvSpPr/>
          <p:nvPr/>
        </p:nvSpPr>
        <p:spPr>
          <a:xfrm>
            <a:off x="1016127" y="45720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4" name="Text 7"/>
          <p:cNvSpPr/>
          <p:nvPr/>
        </p:nvSpPr>
        <p:spPr>
          <a:xfrm>
            <a:off x="1727416" y="4521200"/>
            <a:ext cx="7654823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ru-RU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S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SHD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защита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от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брутфорса</a:t>
            </a:r>
            <a:endParaRPr lang="en-US" sz="4400" dirty="0"/>
          </a:p>
        </p:txBody>
      </p:sp>
      <p:sp>
        <p:nvSpPr>
          <p:cNvPr id="15" name="Shape 8"/>
          <p:cNvSpPr/>
          <p:nvPr/>
        </p:nvSpPr>
        <p:spPr>
          <a:xfrm>
            <a:off x="1016127" y="54356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8" name="Shape 11"/>
          <p:cNvSpPr/>
          <p:nvPr/>
        </p:nvSpPr>
        <p:spPr>
          <a:xfrm>
            <a:off x="1016127" y="7061200"/>
            <a:ext cx="22354794" cy="5638800"/>
          </a:xfrm>
          <a:prstGeom prst="roundRect">
            <a:avLst>
              <a:gd name="adj" fmla="val 7135"/>
            </a:avLst>
          </a:prstGeom>
          <a:noFill/>
          <a:ln w="38100">
            <a:solidFill>
              <a:srgbClr val="E2E5EB"/>
            </a:solidFill>
            <a:prstDash val="solid"/>
          </a:ln>
        </p:spPr>
      </p:sp>
    </p:spTree>
    <p:extLst>
      <p:ext uri="{BB962C8B-B14F-4D97-AF65-F5344CB8AC3E}">
        <p14:creationId xmlns:p14="http://schemas.microsoft.com/office/powerpoint/2010/main" val="522500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16127" y="1016000"/>
            <a:ext cx="2000500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AGENDA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pic>
        <p:nvPicPr>
          <p:cNvPr id="5122" name="Picture 2" descr="nope, not today funny lazy cat meme, nope not today&quot; Poster for Sale by  RedArtsDesign | Redbubble">
            <a:extLst>
              <a:ext uri="{FF2B5EF4-FFF2-40B4-BE49-F238E27FC236}">
                <a16:creationId xmlns:a16="http://schemas.microsoft.com/office/drawing/2014/main" id="{7DEBD711-9C36-49C9-CC3F-0EA87AE16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0" b="16800"/>
          <a:stretch/>
        </p:blipFill>
        <p:spPr bwMode="auto">
          <a:xfrm>
            <a:off x="8647329" y="536308"/>
            <a:ext cx="14184312" cy="131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5653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0">
            <a:extLst>
              <a:ext uri="{FF2B5EF4-FFF2-40B4-BE49-F238E27FC236}">
                <a16:creationId xmlns:a16="http://schemas.microsoft.com/office/drawing/2014/main" id="{DA836D48-693F-78D0-9583-93C0B1E03F00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8486" y="4254500"/>
            <a:ext cx="11253607" cy="6921500"/>
          </a:xfrm>
          <a:prstGeom prst="rect">
            <a:avLst/>
          </a:prstGeom>
        </p:spPr>
      </p:pic>
      <p:sp>
        <p:nvSpPr>
          <p:cNvPr id="8" name="Shape 1"/>
          <p:cNvSpPr/>
          <p:nvPr/>
        </p:nvSpPr>
        <p:spPr>
          <a:xfrm>
            <a:off x="1016127" y="3606800"/>
            <a:ext cx="8179822" cy="3302000"/>
          </a:xfrm>
          <a:prstGeom prst="rect">
            <a:avLst/>
          </a:prstGeom>
          <a:noFill/>
          <a:ln/>
        </p:spPr>
      </p:sp>
      <p:sp>
        <p:nvSpPr>
          <p:cNvPr id="9" name="Shape 2"/>
          <p:cNvSpPr/>
          <p:nvPr/>
        </p:nvSpPr>
        <p:spPr>
          <a:xfrm>
            <a:off x="1016127" y="3606800"/>
            <a:ext cx="5106038" cy="558800"/>
          </a:xfrm>
          <a:prstGeom prst="rect">
            <a:avLst/>
          </a:prstGeom>
          <a:noFill/>
          <a:ln/>
        </p:spPr>
      </p:sp>
      <p:sp>
        <p:nvSpPr>
          <p:cNvPr id="10" name="Text 3"/>
          <p:cNvSpPr/>
          <p:nvPr/>
        </p:nvSpPr>
        <p:spPr>
          <a:xfrm>
            <a:off x="1016127" y="36576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endParaRPr lang="en-US" sz="3600" dirty="0"/>
          </a:p>
        </p:txBody>
      </p:sp>
      <p:sp>
        <p:nvSpPr>
          <p:cNvPr id="11" name="Text 4"/>
          <p:cNvSpPr/>
          <p:nvPr/>
        </p:nvSpPr>
        <p:spPr>
          <a:xfrm>
            <a:off x="1727416" y="3606800"/>
            <a:ext cx="4581039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endParaRPr lang="en-US" sz="4400" dirty="0"/>
          </a:p>
        </p:txBody>
      </p:sp>
      <p:sp>
        <p:nvSpPr>
          <p:cNvPr id="12" name="Shape 5"/>
          <p:cNvSpPr/>
          <p:nvPr/>
        </p:nvSpPr>
        <p:spPr>
          <a:xfrm>
            <a:off x="1016127" y="45212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3" name="Text 6"/>
          <p:cNvSpPr/>
          <p:nvPr/>
        </p:nvSpPr>
        <p:spPr>
          <a:xfrm>
            <a:off x="1016127" y="45720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4" name="Text 7"/>
          <p:cNvSpPr/>
          <p:nvPr/>
        </p:nvSpPr>
        <p:spPr>
          <a:xfrm>
            <a:off x="1727416" y="4521200"/>
            <a:ext cx="7654823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SSHD config hardening</a:t>
            </a:r>
            <a:endParaRPr lang="en-US" sz="4400" dirty="0"/>
          </a:p>
        </p:txBody>
      </p:sp>
      <p:sp>
        <p:nvSpPr>
          <p:cNvPr id="21" name="Shape 14"/>
          <p:cNvSpPr/>
          <p:nvPr/>
        </p:nvSpPr>
        <p:spPr>
          <a:xfrm>
            <a:off x="10631229" y="2654300"/>
            <a:ext cx="12333241" cy="10299700"/>
          </a:xfrm>
          <a:prstGeom prst="roundRect">
            <a:avLst>
              <a:gd name="adj" fmla="val 3906"/>
            </a:avLst>
          </a:prstGeom>
          <a:noFill/>
          <a:ln w="38100">
            <a:solidFill>
              <a:srgbClr val="E2E5EB"/>
            </a:solidFill>
            <a:prstDash val="solid"/>
          </a:ln>
        </p:spPr>
      </p:sp>
    </p:spTree>
    <p:extLst>
      <p:ext uri="{BB962C8B-B14F-4D97-AF65-F5344CB8AC3E}">
        <p14:creationId xmlns:p14="http://schemas.microsoft.com/office/powerpoint/2010/main" val="29194944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0">
            <a:extLst>
              <a:ext uri="{FF2B5EF4-FFF2-40B4-BE49-F238E27FC236}">
                <a16:creationId xmlns:a16="http://schemas.microsoft.com/office/drawing/2014/main" id="{682F2934-AE7F-3DE8-6E5B-D458ACCC4D59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256187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Минимизация угроз OS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44"/>
            <a:ext cx="468780" cy="351647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44"/>
            <a:ext cx="562265" cy="351647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80"/>
            <a:ext cx="395599" cy="365689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16127" y="2908300"/>
            <a:ext cx="11846347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Базовый харденинг образа</a:t>
            </a:r>
            <a:endParaRPr lang="en-US" sz="4400" dirty="0"/>
          </a:p>
        </p:txBody>
      </p:sp>
      <p:sp>
        <p:nvSpPr>
          <p:cNvPr id="8" name="Text 2"/>
          <p:cNvSpPr/>
          <p:nvPr/>
        </p:nvSpPr>
        <p:spPr>
          <a:xfrm>
            <a:off x="1016127" y="4559300"/>
            <a:ext cx="11846347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Базовые образы везде</a:t>
            </a:r>
            <a:endParaRPr lang="en-US" sz="4400" dirty="0"/>
          </a:p>
        </p:txBody>
      </p:sp>
      <p:sp>
        <p:nvSpPr>
          <p:cNvPr id="9" name="Text 3"/>
          <p:cNvSpPr/>
          <p:nvPr/>
        </p:nvSpPr>
        <p:spPr>
          <a:xfrm>
            <a:off x="1016127" y="3759200"/>
            <a:ext cx="14031020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20"/>
              </a:lnSpc>
              <a:buNone/>
            </a:pPr>
            <a:r>
              <a:rPr lang="en-US" sz="3200" u="sng" dirty="0">
                <a:solidFill>
                  <a:srgbClr val="FF0032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hlinkClick r:id="rId10" tooltip="Open https://www.cisecurity.org/benchmark/ubuntu_linux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https://www.cisecurity.org/benchmark/ubuntu_linux</a:t>
            </a:r>
            <a:endParaRPr lang="en-US" sz="3200" dirty="0"/>
          </a:p>
        </p:txBody>
      </p:sp>
      <p:pic>
        <p:nvPicPr>
          <p:cNvPr id="11" name="Image 5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318000"/>
            <a:ext cx="12193524" cy="9398000"/>
          </a:xfrm>
          <a:prstGeom prst="rect">
            <a:avLst/>
          </a:prstGeom>
        </p:spPr>
      </p:pic>
      <p:sp>
        <p:nvSpPr>
          <p:cNvPr id="12" name="Shape 1">
            <a:extLst>
              <a:ext uri="{FF2B5EF4-FFF2-40B4-BE49-F238E27FC236}">
                <a16:creationId xmlns:a16="http://schemas.microsoft.com/office/drawing/2014/main" id="{0729AF37-8184-F131-B0B8-850427D26C5D}"/>
              </a:ext>
            </a:extLst>
          </p:cNvPr>
          <p:cNvSpPr/>
          <p:nvPr/>
        </p:nvSpPr>
        <p:spPr>
          <a:xfrm>
            <a:off x="13577997" y="3276600"/>
            <a:ext cx="6579422" cy="9728200"/>
          </a:xfrm>
          <a:prstGeom prst="roundRect">
            <a:avLst>
              <a:gd name="adj" fmla="val 3058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50D65BD0-A379-0CC7-B034-E8CDB387583D}"/>
              </a:ext>
            </a:extLst>
          </p:cNvPr>
          <p:cNvSpPr/>
          <p:nvPr/>
        </p:nvSpPr>
        <p:spPr>
          <a:xfrm>
            <a:off x="16065391" y="3683000"/>
            <a:ext cx="1604634" cy="944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20"/>
              </a:lnSpc>
              <a:buNone/>
            </a:pPr>
            <a:r>
              <a:rPr lang="en-US" sz="5200" dirty="0">
                <a:solidFill>
                  <a:srgbClr val="FFFFFF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laaS</a:t>
            </a:r>
            <a:endParaRPr lang="en-US" sz="5200" dirty="0"/>
          </a:p>
        </p:txBody>
      </p:sp>
      <p:sp>
        <p:nvSpPr>
          <p:cNvPr id="14" name="Shape 3">
            <a:extLst>
              <a:ext uri="{FF2B5EF4-FFF2-40B4-BE49-F238E27FC236}">
                <a16:creationId xmlns:a16="http://schemas.microsoft.com/office/drawing/2014/main" id="{5CFC55AA-5733-D643-CA07-25108E51FA1E}"/>
              </a:ext>
            </a:extLst>
          </p:cNvPr>
          <p:cNvSpPr/>
          <p:nvPr/>
        </p:nvSpPr>
        <p:spPr>
          <a:xfrm>
            <a:off x="13984448" y="5168900"/>
            <a:ext cx="5766521" cy="7429500"/>
          </a:xfrm>
          <a:prstGeom prst="rect">
            <a:avLst/>
          </a:prstGeom>
          <a:noFill/>
          <a:ln/>
        </p:spPr>
      </p:sp>
      <p:sp>
        <p:nvSpPr>
          <p:cNvPr id="15" name="Shape 4">
            <a:extLst>
              <a:ext uri="{FF2B5EF4-FFF2-40B4-BE49-F238E27FC236}">
                <a16:creationId xmlns:a16="http://schemas.microsoft.com/office/drawing/2014/main" id="{A4469A20-466C-70CE-4992-57DFEC82F6E8}"/>
              </a:ext>
            </a:extLst>
          </p:cNvPr>
          <p:cNvSpPr/>
          <p:nvPr/>
        </p:nvSpPr>
        <p:spPr>
          <a:xfrm>
            <a:off x="13984448" y="51689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6" name="Text 5">
            <a:extLst>
              <a:ext uri="{FF2B5EF4-FFF2-40B4-BE49-F238E27FC236}">
                <a16:creationId xmlns:a16="http://schemas.microsoft.com/office/drawing/2014/main" id="{85688D4D-20BA-A163-41C2-88ECD85BC19D}"/>
              </a:ext>
            </a:extLst>
          </p:cNvPr>
          <p:cNvSpPr/>
          <p:nvPr/>
        </p:nvSpPr>
        <p:spPr>
          <a:xfrm>
            <a:off x="15586965" y="5588000"/>
            <a:ext cx="2561487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Приложения</a:t>
            </a:r>
            <a:endParaRPr lang="en-US" sz="3200" dirty="0"/>
          </a:p>
        </p:txBody>
      </p:sp>
      <p:sp>
        <p:nvSpPr>
          <p:cNvPr id="17" name="Shape 6">
            <a:extLst>
              <a:ext uri="{FF2B5EF4-FFF2-40B4-BE49-F238E27FC236}">
                <a16:creationId xmlns:a16="http://schemas.microsoft.com/office/drawing/2014/main" id="{7EB7E6B9-77E0-F59F-C160-758878F80F30}"/>
              </a:ext>
            </a:extLst>
          </p:cNvPr>
          <p:cNvSpPr/>
          <p:nvPr/>
        </p:nvSpPr>
        <p:spPr>
          <a:xfrm>
            <a:off x="13984448" y="67056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8" name="Text 7">
            <a:extLst>
              <a:ext uri="{FF2B5EF4-FFF2-40B4-BE49-F238E27FC236}">
                <a16:creationId xmlns:a16="http://schemas.microsoft.com/office/drawing/2014/main" id="{2102C3F1-E991-07F7-B40C-90D64907B63B}"/>
              </a:ext>
            </a:extLst>
          </p:cNvPr>
          <p:cNvSpPr/>
          <p:nvPr/>
        </p:nvSpPr>
        <p:spPr>
          <a:xfrm>
            <a:off x="14469225" y="7124700"/>
            <a:ext cx="4796966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Система управления БД</a:t>
            </a:r>
            <a:endParaRPr lang="en-US" sz="3200" dirty="0"/>
          </a:p>
        </p:txBody>
      </p:sp>
      <p:sp>
        <p:nvSpPr>
          <p:cNvPr id="19" name="Shape 8">
            <a:extLst>
              <a:ext uri="{FF2B5EF4-FFF2-40B4-BE49-F238E27FC236}">
                <a16:creationId xmlns:a16="http://schemas.microsoft.com/office/drawing/2014/main" id="{30C46E5F-00AC-D52D-9C6C-BF95D3C4716C}"/>
              </a:ext>
            </a:extLst>
          </p:cNvPr>
          <p:cNvSpPr/>
          <p:nvPr/>
        </p:nvSpPr>
        <p:spPr>
          <a:xfrm>
            <a:off x="13984448" y="82423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20" name="Text 9">
            <a:extLst>
              <a:ext uri="{FF2B5EF4-FFF2-40B4-BE49-F238E27FC236}">
                <a16:creationId xmlns:a16="http://schemas.microsoft.com/office/drawing/2014/main" id="{DC44618B-0B99-D24A-7932-930185C77E34}"/>
              </a:ext>
            </a:extLst>
          </p:cNvPr>
          <p:cNvSpPr/>
          <p:nvPr/>
        </p:nvSpPr>
        <p:spPr>
          <a:xfrm>
            <a:off x="15320231" y="8661400"/>
            <a:ext cx="3094953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Виртуализация</a:t>
            </a:r>
            <a:endParaRPr lang="en-US" sz="3200" dirty="0"/>
          </a:p>
        </p:txBody>
      </p:sp>
      <p:sp>
        <p:nvSpPr>
          <p:cNvPr id="21" name="Shape 10">
            <a:extLst>
              <a:ext uri="{FF2B5EF4-FFF2-40B4-BE49-F238E27FC236}">
                <a16:creationId xmlns:a16="http://schemas.microsoft.com/office/drawing/2014/main" id="{202DC3AC-CED6-2B85-32FC-4D24008BBF72}"/>
              </a:ext>
            </a:extLst>
          </p:cNvPr>
          <p:cNvSpPr/>
          <p:nvPr/>
        </p:nvSpPr>
        <p:spPr>
          <a:xfrm>
            <a:off x="13984448" y="97790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22" name="Text 11">
            <a:extLst>
              <a:ext uri="{FF2B5EF4-FFF2-40B4-BE49-F238E27FC236}">
                <a16:creationId xmlns:a16="http://schemas.microsoft.com/office/drawing/2014/main" id="{7DD941F5-6589-2687-4A96-ADDC412C2B6C}"/>
              </a:ext>
            </a:extLst>
          </p:cNvPr>
          <p:cNvSpPr/>
          <p:nvPr/>
        </p:nvSpPr>
        <p:spPr>
          <a:xfrm>
            <a:off x="16336358" y="10198100"/>
            <a:ext cx="10626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Сети</a:t>
            </a:r>
            <a:endParaRPr lang="en-US" sz="3200" dirty="0"/>
          </a:p>
        </p:txBody>
      </p:sp>
      <p:sp>
        <p:nvSpPr>
          <p:cNvPr id="23" name="Shape 12">
            <a:extLst>
              <a:ext uri="{FF2B5EF4-FFF2-40B4-BE49-F238E27FC236}">
                <a16:creationId xmlns:a16="http://schemas.microsoft.com/office/drawing/2014/main" id="{E4623FC2-3291-D416-D9CF-D50EBAEB818F}"/>
              </a:ext>
            </a:extLst>
          </p:cNvPr>
          <p:cNvSpPr/>
          <p:nvPr/>
        </p:nvSpPr>
        <p:spPr>
          <a:xfrm>
            <a:off x="13984448" y="113157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24" name="Text 13">
            <a:extLst>
              <a:ext uri="{FF2B5EF4-FFF2-40B4-BE49-F238E27FC236}">
                <a16:creationId xmlns:a16="http://schemas.microsoft.com/office/drawing/2014/main" id="{C4FDA512-95F7-EFE2-80BB-986DE631E1C4}"/>
              </a:ext>
            </a:extLst>
          </p:cNvPr>
          <p:cNvSpPr/>
          <p:nvPr/>
        </p:nvSpPr>
        <p:spPr>
          <a:xfrm>
            <a:off x="15936258" y="11734800"/>
            <a:ext cx="18628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Серверы</a:t>
            </a:r>
            <a:endParaRPr lang="en-US" sz="3200" dirty="0"/>
          </a:p>
        </p:txBody>
      </p:sp>
      <p:sp>
        <p:nvSpPr>
          <p:cNvPr id="30" name="Стрелка вправо 29">
            <a:extLst>
              <a:ext uri="{FF2B5EF4-FFF2-40B4-BE49-F238E27FC236}">
                <a16:creationId xmlns:a16="http://schemas.microsoft.com/office/drawing/2014/main" id="{42DD0427-224A-8FE0-0EFD-EF344B9AA599}"/>
              </a:ext>
            </a:extLst>
          </p:cNvPr>
          <p:cNvSpPr/>
          <p:nvPr/>
        </p:nvSpPr>
        <p:spPr>
          <a:xfrm rot="11696063">
            <a:off x="20478163" y="8677102"/>
            <a:ext cx="1492378" cy="921781"/>
          </a:xfrm>
          <a:prstGeom prst="rightArrow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>
            <a:extLst>
              <a:ext uri="{FF2B5EF4-FFF2-40B4-BE49-F238E27FC236}">
                <a16:creationId xmlns:a16="http://schemas.microsoft.com/office/drawing/2014/main" id="{756BB3F4-B9C4-6AB5-0968-7133F17298D0}"/>
              </a:ext>
            </a:extLst>
          </p:cNvPr>
          <p:cNvSpPr/>
          <p:nvPr/>
        </p:nvSpPr>
        <p:spPr>
          <a:xfrm rot="9024861">
            <a:off x="20608428" y="11027767"/>
            <a:ext cx="1492378" cy="921781"/>
          </a:xfrm>
          <a:prstGeom prst="rightArrow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FC27989-3E40-11AA-551F-747C04322F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34180" y="8500367"/>
            <a:ext cx="3018951" cy="3018951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0">
            <a:extLst>
              <a:ext uri="{FF2B5EF4-FFF2-40B4-BE49-F238E27FC236}">
                <a16:creationId xmlns:a16="http://schemas.microsoft.com/office/drawing/2014/main" id="{682F2934-AE7F-3DE8-6E5B-D458ACCC4D59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256187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Минимизация угроз OS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44"/>
            <a:ext cx="468780" cy="351647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44"/>
            <a:ext cx="562265" cy="351647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80"/>
            <a:ext cx="395599" cy="365689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16127" y="2908300"/>
            <a:ext cx="11846347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Базовый харденинг образа</a:t>
            </a:r>
            <a:endParaRPr lang="en-US" sz="4400" dirty="0"/>
          </a:p>
        </p:txBody>
      </p:sp>
      <p:sp>
        <p:nvSpPr>
          <p:cNvPr id="8" name="Text 2"/>
          <p:cNvSpPr/>
          <p:nvPr/>
        </p:nvSpPr>
        <p:spPr>
          <a:xfrm>
            <a:off x="1016127" y="4559300"/>
            <a:ext cx="11846347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Базовые образы везде</a:t>
            </a:r>
            <a:endParaRPr lang="en-US" sz="4400" dirty="0"/>
          </a:p>
        </p:txBody>
      </p:sp>
      <p:sp>
        <p:nvSpPr>
          <p:cNvPr id="9" name="Text 3"/>
          <p:cNvSpPr/>
          <p:nvPr/>
        </p:nvSpPr>
        <p:spPr>
          <a:xfrm>
            <a:off x="1016127" y="3759200"/>
            <a:ext cx="14031020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20"/>
              </a:lnSpc>
              <a:buNone/>
            </a:pPr>
            <a:r>
              <a:rPr lang="en-US" sz="3200" u="sng" dirty="0">
                <a:solidFill>
                  <a:srgbClr val="FF0032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hlinkClick r:id="rId10" tooltip="Open https://www.cisecurity.org/benchmark/ubuntu_linux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https://www.cisecurity.org/benchmark/ubuntu_linux</a:t>
            </a:r>
            <a:endParaRPr lang="en-US" sz="3200" dirty="0"/>
          </a:p>
        </p:txBody>
      </p:sp>
      <p:sp>
        <p:nvSpPr>
          <p:cNvPr id="12" name="Shape 1">
            <a:extLst>
              <a:ext uri="{FF2B5EF4-FFF2-40B4-BE49-F238E27FC236}">
                <a16:creationId xmlns:a16="http://schemas.microsoft.com/office/drawing/2014/main" id="{0729AF37-8184-F131-B0B8-850427D26C5D}"/>
              </a:ext>
            </a:extLst>
          </p:cNvPr>
          <p:cNvSpPr/>
          <p:nvPr/>
        </p:nvSpPr>
        <p:spPr>
          <a:xfrm>
            <a:off x="1755330" y="5913384"/>
            <a:ext cx="6579422" cy="6904744"/>
          </a:xfrm>
          <a:prstGeom prst="roundRect">
            <a:avLst>
              <a:gd name="adj" fmla="val 3058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50D65BD0-A379-0CC7-B034-E8CDB387583D}"/>
              </a:ext>
            </a:extLst>
          </p:cNvPr>
          <p:cNvSpPr/>
          <p:nvPr/>
        </p:nvSpPr>
        <p:spPr>
          <a:xfrm>
            <a:off x="1755330" y="6349239"/>
            <a:ext cx="6579422" cy="944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20"/>
              </a:lnSpc>
              <a:buNone/>
            </a:pPr>
            <a:r>
              <a:rPr lang="en-US" sz="5200" dirty="0">
                <a:solidFill>
                  <a:srgbClr val="FFFFFF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</a:rPr>
              <a:t>Tenant 1 </a:t>
            </a:r>
            <a:endParaRPr lang="en-US" sz="5200" dirty="0"/>
          </a:p>
        </p:txBody>
      </p:sp>
      <p:sp>
        <p:nvSpPr>
          <p:cNvPr id="14" name="Shape 3">
            <a:extLst>
              <a:ext uri="{FF2B5EF4-FFF2-40B4-BE49-F238E27FC236}">
                <a16:creationId xmlns:a16="http://schemas.microsoft.com/office/drawing/2014/main" id="{5CFC55AA-5733-D643-CA07-25108E51FA1E}"/>
              </a:ext>
            </a:extLst>
          </p:cNvPr>
          <p:cNvSpPr/>
          <p:nvPr/>
        </p:nvSpPr>
        <p:spPr>
          <a:xfrm>
            <a:off x="2161781" y="5729160"/>
            <a:ext cx="5766521" cy="7429500"/>
          </a:xfrm>
          <a:prstGeom prst="rect">
            <a:avLst/>
          </a:prstGeom>
          <a:noFill/>
          <a:ln/>
        </p:spPr>
      </p:sp>
      <p:sp>
        <p:nvSpPr>
          <p:cNvPr id="19" name="Shape 8">
            <a:extLst>
              <a:ext uri="{FF2B5EF4-FFF2-40B4-BE49-F238E27FC236}">
                <a16:creationId xmlns:a16="http://schemas.microsoft.com/office/drawing/2014/main" id="{30C46E5F-00AC-D52D-9C6C-BF95D3C4716C}"/>
              </a:ext>
            </a:extLst>
          </p:cNvPr>
          <p:cNvSpPr/>
          <p:nvPr/>
        </p:nvSpPr>
        <p:spPr>
          <a:xfrm>
            <a:off x="2161781" y="76681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20" name="Text 9">
            <a:extLst>
              <a:ext uri="{FF2B5EF4-FFF2-40B4-BE49-F238E27FC236}">
                <a16:creationId xmlns:a16="http://schemas.microsoft.com/office/drawing/2014/main" id="{DC44618B-0B99-D24A-7932-930185C77E34}"/>
              </a:ext>
            </a:extLst>
          </p:cNvPr>
          <p:cNvSpPr/>
          <p:nvPr/>
        </p:nvSpPr>
        <p:spPr>
          <a:xfrm>
            <a:off x="3497564" y="8087200"/>
            <a:ext cx="3094953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Виртуализация</a:t>
            </a:r>
            <a:endParaRPr lang="en-US" sz="3200" dirty="0"/>
          </a:p>
        </p:txBody>
      </p:sp>
      <p:sp>
        <p:nvSpPr>
          <p:cNvPr id="21" name="Shape 10">
            <a:extLst>
              <a:ext uri="{FF2B5EF4-FFF2-40B4-BE49-F238E27FC236}">
                <a16:creationId xmlns:a16="http://schemas.microsoft.com/office/drawing/2014/main" id="{202DC3AC-CED6-2B85-32FC-4D24008BBF72}"/>
              </a:ext>
            </a:extLst>
          </p:cNvPr>
          <p:cNvSpPr/>
          <p:nvPr/>
        </p:nvSpPr>
        <p:spPr>
          <a:xfrm>
            <a:off x="2161781" y="92048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22" name="Text 11">
            <a:extLst>
              <a:ext uri="{FF2B5EF4-FFF2-40B4-BE49-F238E27FC236}">
                <a16:creationId xmlns:a16="http://schemas.microsoft.com/office/drawing/2014/main" id="{7DD941F5-6589-2687-4A96-ADDC412C2B6C}"/>
              </a:ext>
            </a:extLst>
          </p:cNvPr>
          <p:cNvSpPr/>
          <p:nvPr/>
        </p:nvSpPr>
        <p:spPr>
          <a:xfrm>
            <a:off x="4513691" y="9623900"/>
            <a:ext cx="10626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Сети</a:t>
            </a:r>
            <a:endParaRPr lang="en-US" sz="3200" dirty="0"/>
          </a:p>
        </p:txBody>
      </p:sp>
      <p:sp>
        <p:nvSpPr>
          <p:cNvPr id="23" name="Shape 12">
            <a:extLst>
              <a:ext uri="{FF2B5EF4-FFF2-40B4-BE49-F238E27FC236}">
                <a16:creationId xmlns:a16="http://schemas.microsoft.com/office/drawing/2014/main" id="{E4623FC2-3291-D416-D9CF-D50EBAEB818F}"/>
              </a:ext>
            </a:extLst>
          </p:cNvPr>
          <p:cNvSpPr/>
          <p:nvPr/>
        </p:nvSpPr>
        <p:spPr>
          <a:xfrm>
            <a:off x="2161781" y="107415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24" name="Text 13">
            <a:extLst>
              <a:ext uri="{FF2B5EF4-FFF2-40B4-BE49-F238E27FC236}">
                <a16:creationId xmlns:a16="http://schemas.microsoft.com/office/drawing/2014/main" id="{C4FDA512-95F7-EFE2-80BB-986DE631E1C4}"/>
              </a:ext>
            </a:extLst>
          </p:cNvPr>
          <p:cNvSpPr/>
          <p:nvPr/>
        </p:nvSpPr>
        <p:spPr>
          <a:xfrm>
            <a:off x="4113591" y="11160600"/>
            <a:ext cx="18628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Серверы</a:t>
            </a:r>
            <a:endParaRPr lang="en-US" sz="3200" dirty="0"/>
          </a:p>
        </p:txBody>
      </p:sp>
      <p:sp>
        <p:nvSpPr>
          <p:cNvPr id="26" name="Shape 1">
            <a:extLst>
              <a:ext uri="{FF2B5EF4-FFF2-40B4-BE49-F238E27FC236}">
                <a16:creationId xmlns:a16="http://schemas.microsoft.com/office/drawing/2014/main" id="{437C3F9F-1C0B-A85B-196B-86C208E1D0F9}"/>
              </a:ext>
            </a:extLst>
          </p:cNvPr>
          <p:cNvSpPr/>
          <p:nvPr/>
        </p:nvSpPr>
        <p:spPr>
          <a:xfrm>
            <a:off x="15405302" y="5913384"/>
            <a:ext cx="6579422" cy="6904744"/>
          </a:xfrm>
          <a:prstGeom prst="roundRect">
            <a:avLst>
              <a:gd name="adj" fmla="val 3058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EF7657B9-B3EB-2D57-3F49-585FC1F98CC7}"/>
              </a:ext>
            </a:extLst>
          </p:cNvPr>
          <p:cNvSpPr/>
          <p:nvPr/>
        </p:nvSpPr>
        <p:spPr>
          <a:xfrm>
            <a:off x="15405302" y="6349239"/>
            <a:ext cx="6579422" cy="944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20"/>
              </a:lnSpc>
              <a:buNone/>
            </a:pPr>
            <a:r>
              <a:rPr lang="en-US" sz="5200" dirty="0">
                <a:solidFill>
                  <a:srgbClr val="FFFFFF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</a:rPr>
              <a:t>Tenant 2 </a:t>
            </a:r>
            <a:endParaRPr lang="en-US" sz="5200" dirty="0"/>
          </a:p>
        </p:txBody>
      </p:sp>
      <p:sp>
        <p:nvSpPr>
          <p:cNvPr id="28" name="Shape 3">
            <a:extLst>
              <a:ext uri="{FF2B5EF4-FFF2-40B4-BE49-F238E27FC236}">
                <a16:creationId xmlns:a16="http://schemas.microsoft.com/office/drawing/2014/main" id="{6430EB44-8032-B3EE-2F70-20E7BD6DC15D}"/>
              </a:ext>
            </a:extLst>
          </p:cNvPr>
          <p:cNvSpPr/>
          <p:nvPr/>
        </p:nvSpPr>
        <p:spPr>
          <a:xfrm>
            <a:off x="15811753" y="5729160"/>
            <a:ext cx="5766521" cy="7429500"/>
          </a:xfrm>
          <a:prstGeom prst="rect">
            <a:avLst/>
          </a:prstGeom>
          <a:noFill/>
          <a:ln/>
        </p:spPr>
      </p:sp>
      <p:sp>
        <p:nvSpPr>
          <p:cNvPr id="33" name="Shape 8">
            <a:extLst>
              <a:ext uri="{FF2B5EF4-FFF2-40B4-BE49-F238E27FC236}">
                <a16:creationId xmlns:a16="http://schemas.microsoft.com/office/drawing/2014/main" id="{F3A2BBB8-AAF6-21DC-ED9E-DC333565A9C4}"/>
              </a:ext>
            </a:extLst>
          </p:cNvPr>
          <p:cNvSpPr/>
          <p:nvPr/>
        </p:nvSpPr>
        <p:spPr>
          <a:xfrm>
            <a:off x="15811753" y="76681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4" name="Text 9">
            <a:extLst>
              <a:ext uri="{FF2B5EF4-FFF2-40B4-BE49-F238E27FC236}">
                <a16:creationId xmlns:a16="http://schemas.microsoft.com/office/drawing/2014/main" id="{F0A4DF3A-FF06-C4A8-1729-E4C6BC85B7EB}"/>
              </a:ext>
            </a:extLst>
          </p:cNvPr>
          <p:cNvSpPr/>
          <p:nvPr/>
        </p:nvSpPr>
        <p:spPr>
          <a:xfrm>
            <a:off x="17147536" y="8087200"/>
            <a:ext cx="3094953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Виртуализация</a:t>
            </a:r>
            <a:endParaRPr lang="en-US" sz="3200" dirty="0"/>
          </a:p>
        </p:txBody>
      </p:sp>
      <p:sp>
        <p:nvSpPr>
          <p:cNvPr id="35" name="Shape 10">
            <a:extLst>
              <a:ext uri="{FF2B5EF4-FFF2-40B4-BE49-F238E27FC236}">
                <a16:creationId xmlns:a16="http://schemas.microsoft.com/office/drawing/2014/main" id="{2B9E4DC0-8F10-021F-1DD4-D99708A2EAC6}"/>
              </a:ext>
            </a:extLst>
          </p:cNvPr>
          <p:cNvSpPr/>
          <p:nvPr/>
        </p:nvSpPr>
        <p:spPr>
          <a:xfrm>
            <a:off x="15811753" y="92048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6" name="Text 11">
            <a:extLst>
              <a:ext uri="{FF2B5EF4-FFF2-40B4-BE49-F238E27FC236}">
                <a16:creationId xmlns:a16="http://schemas.microsoft.com/office/drawing/2014/main" id="{97F4743A-25AA-AE8B-ED0D-5C8F52EC9A20}"/>
              </a:ext>
            </a:extLst>
          </p:cNvPr>
          <p:cNvSpPr/>
          <p:nvPr/>
        </p:nvSpPr>
        <p:spPr>
          <a:xfrm>
            <a:off x="18163663" y="9623900"/>
            <a:ext cx="10626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Сети</a:t>
            </a:r>
            <a:endParaRPr lang="en-US" sz="3200" dirty="0"/>
          </a:p>
        </p:txBody>
      </p:sp>
      <p:sp>
        <p:nvSpPr>
          <p:cNvPr id="37" name="Shape 12">
            <a:extLst>
              <a:ext uri="{FF2B5EF4-FFF2-40B4-BE49-F238E27FC236}">
                <a16:creationId xmlns:a16="http://schemas.microsoft.com/office/drawing/2014/main" id="{D24D65F9-D426-8167-FE1D-CDE7B227EA04}"/>
              </a:ext>
            </a:extLst>
          </p:cNvPr>
          <p:cNvSpPr/>
          <p:nvPr/>
        </p:nvSpPr>
        <p:spPr>
          <a:xfrm>
            <a:off x="15811753" y="10741500"/>
            <a:ext cx="5766521" cy="1282700"/>
          </a:xfrm>
          <a:prstGeom prst="roundRect">
            <a:avLst>
              <a:gd name="adj" fmla="val 12119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8" name="Text 13">
            <a:extLst>
              <a:ext uri="{FF2B5EF4-FFF2-40B4-BE49-F238E27FC236}">
                <a16:creationId xmlns:a16="http://schemas.microsoft.com/office/drawing/2014/main" id="{C950E69F-9C96-EABD-D2B8-6D3D822F1B22}"/>
              </a:ext>
            </a:extLst>
          </p:cNvPr>
          <p:cNvSpPr/>
          <p:nvPr/>
        </p:nvSpPr>
        <p:spPr>
          <a:xfrm>
            <a:off x="17763563" y="11160600"/>
            <a:ext cx="186289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Серверы</a:t>
            </a:r>
            <a:endParaRPr lang="en-US" sz="3200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4220055-65D5-FECE-5BB4-1DA0F44422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27730" y="7671928"/>
            <a:ext cx="1270000" cy="127000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2B747B9-E064-3486-C96A-821BBD8259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00344" y="10811522"/>
            <a:ext cx="1270000" cy="1270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F2CE4-1D0E-0803-BD36-2CCA06D13E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6001" y="7668106"/>
            <a:ext cx="1270000" cy="12700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ADDD12C-D478-3298-D9D5-D712A82FC0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48615" y="10807700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022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0">
            <a:extLst>
              <a:ext uri="{FF2B5EF4-FFF2-40B4-BE49-F238E27FC236}">
                <a16:creationId xmlns:a16="http://schemas.microsoft.com/office/drawing/2014/main" id="{E87AFF21-8C00-EB72-67A7-8B79ABCE3BEB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6896962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Едем дальше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46"/>
            <a:ext cx="468780" cy="351644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46"/>
            <a:ext cx="562265" cy="351644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9"/>
            <a:ext cx="395599" cy="365689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2743200"/>
            <a:ext cx="7989299" cy="7137400"/>
          </a:xfrm>
          <a:prstGeom prst="rect">
            <a:avLst/>
          </a:prstGeom>
          <a:noFill/>
          <a:ln/>
        </p:spPr>
      </p:sp>
      <p:pic>
        <p:nvPicPr>
          <p:cNvPr id="8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2743200"/>
            <a:ext cx="7989299" cy="1689100"/>
          </a:xfrm>
          <a:prstGeom prst="rect">
            <a:avLst/>
          </a:prstGeom>
          <a:noFill/>
        </p:spPr>
      </p:pic>
      <p:sp>
        <p:nvSpPr>
          <p:cNvPr id="9" name="Text 2"/>
          <p:cNvSpPr/>
          <p:nvPr/>
        </p:nvSpPr>
        <p:spPr>
          <a:xfrm>
            <a:off x="1862899" y="3384550"/>
            <a:ext cx="6295754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Минимизация угроз на OS-layer</a:t>
            </a:r>
            <a:endParaRPr lang="en-US" sz="3200" dirty="0"/>
          </a:p>
        </p:txBody>
      </p:sp>
      <p:pic>
        <p:nvPicPr>
          <p:cNvPr id="10" name="Image 5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4559300"/>
            <a:ext cx="7989299" cy="1689100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1" name="Text 3"/>
          <p:cNvSpPr/>
          <p:nvPr/>
        </p:nvSpPr>
        <p:spPr>
          <a:xfrm>
            <a:off x="2777414" y="4997450"/>
            <a:ext cx="4466725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Аудит реализованных  мер безопасности</a:t>
            </a:r>
            <a:endParaRPr lang="en-US" sz="3200" dirty="0"/>
          </a:p>
        </p:txBody>
      </p:sp>
      <p:pic>
        <p:nvPicPr>
          <p:cNvPr id="12" name="Image 6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6375400"/>
            <a:ext cx="7989299" cy="1689100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2745660" y="6813550"/>
            <a:ext cx="4530233" cy="94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Кастомизация  защитных механизмов</a:t>
            </a:r>
            <a:endParaRPr lang="en-US" sz="3200" dirty="0"/>
          </a:p>
        </p:txBody>
      </p:sp>
      <p:pic>
        <p:nvPicPr>
          <p:cNvPr id="14" name="Image 7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8191500"/>
            <a:ext cx="7989299" cy="168910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2129633" y="8832850"/>
            <a:ext cx="5762287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Оптимизация сбора событий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27430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solidFill>
          <a:srgbClr val="F5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3" name="Text 1"/>
          <p:cNvSpPr/>
          <p:nvPr/>
        </p:nvSpPr>
        <p:spPr>
          <a:xfrm>
            <a:off x="1016127" y="1016000"/>
            <a:ext cx="13184248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Аудит мер безопасности</a:t>
            </a:r>
            <a:endParaRPr lang="en-US" sz="7200" dirty="0"/>
          </a:p>
        </p:txBody>
      </p:sp>
      <p:pic>
        <p:nvPicPr>
          <p:cNvPr id="4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5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42"/>
            <a:ext cx="468780" cy="351647"/>
          </a:xfrm>
          <a:prstGeom prst="rect">
            <a:avLst/>
          </a:prstGeom>
        </p:spPr>
      </p:pic>
      <p:pic>
        <p:nvPicPr>
          <p:cNvPr id="6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42"/>
            <a:ext cx="562265" cy="351647"/>
          </a:xfrm>
          <a:prstGeom prst="rect">
            <a:avLst/>
          </a:prstGeom>
        </p:spPr>
      </p:pic>
      <p:pic>
        <p:nvPicPr>
          <p:cNvPr id="7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82"/>
            <a:ext cx="395599" cy="365689"/>
          </a:xfrm>
          <a:prstGeom prst="rect">
            <a:avLst/>
          </a:prstGeom>
        </p:spPr>
      </p:pic>
      <p:pic>
        <p:nvPicPr>
          <p:cNvPr id="8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2501900"/>
            <a:ext cx="11952194" cy="1295400"/>
          </a:xfrm>
          <a:prstGeom prst="rect">
            <a:avLst/>
          </a:prstGeom>
        </p:spPr>
      </p:pic>
      <p:pic>
        <p:nvPicPr>
          <p:cNvPr id="9" name="Image 5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0911" y="368300"/>
            <a:ext cx="16296137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solidFill>
          <a:srgbClr val="F5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3" name="Text 1"/>
          <p:cNvSpPr/>
          <p:nvPr/>
        </p:nvSpPr>
        <p:spPr>
          <a:xfrm>
            <a:off x="1016127" y="1016000"/>
            <a:ext cx="13184248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Аудит мер безопасности</a:t>
            </a:r>
            <a:endParaRPr lang="en-US" sz="7200" dirty="0"/>
          </a:p>
        </p:txBody>
      </p:sp>
      <p:pic>
        <p:nvPicPr>
          <p:cNvPr id="4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5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46"/>
            <a:ext cx="468780" cy="351644"/>
          </a:xfrm>
          <a:prstGeom prst="rect">
            <a:avLst/>
          </a:prstGeom>
        </p:spPr>
      </p:pic>
      <p:pic>
        <p:nvPicPr>
          <p:cNvPr id="6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46"/>
            <a:ext cx="562265" cy="351644"/>
          </a:xfrm>
          <a:prstGeom prst="rect">
            <a:avLst/>
          </a:prstGeom>
        </p:spPr>
      </p:pic>
      <p:pic>
        <p:nvPicPr>
          <p:cNvPr id="7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9"/>
            <a:ext cx="395599" cy="365689"/>
          </a:xfrm>
          <a:prstGeom prst="rect">
            <a:avLst/>
          </a:prstGeom>
        </p:spPr>
      </p:pic>
      <p:sp>
        <p:nvSpPr>
          <p:cNvPr id="8" name="Shape 2"/>
          <p:cNvSpPr/>
          <p:nvPr/>
        </p:nvSpPr>
        <p:spPr>
          <a:xfrm>
            <a:off x="1016127" y="4368800"/>
            <a:ext cx="13832029" cy="1257300"/>
          </a:xfrm>
          <a:prstGeom prst="roundRect">
            <a:avLst>
              <a:gd name="adj" fmla="val 24000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9" name="Text 3"/>
          <p:cNvSpPr/>
          <p:nvPr/>
        </p:nvSpPr>
        <p:spPr>
          <a:xfrm>
            <a:off x="1422578" y="4775200"/>
            <a:ext cx="13154611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20"/>
              </a:lnSpc>
              <a:buNone/>
            </a:pPr>
            <a:r>
              <a:rPr lang="en-US" sz="3200" u="sng" dirty="0">
                <a:solidFill>
                  <a:srgbClr val="FF0032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hlinkClick r:id="rId10" tooltip="Open https://attack.mitre.org/matrices/enterprise/cloud/#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https://attack.mitre.org/matrices/enterprise/cloud/# </a:t>
            </a:r>
            <a:endParaRPr lang="en-US" sz="3200" dirty="0"/>
          </a:p>
        </p:txBody>
      </p:sp>
      <p:pic>
        <p:nvPicPr>
          <p:cNvPr id="10" name="Image 4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127" y="2501900"/>
            <a:ext cx="11952194" cy="1295400"/>
          </a:xfrm>
          <a:prstGeom prst="rect">
            <a:avLst/>
          </a:prstGeom>
        </p:spPr>
      </p:pic>
      <p:pic>
        <p:nvPicPr>
          <p:cNvPr id="11" name="Image 5" descr=" 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90911" y="368300"/>
            <a:ext cx="16296137" cy="133477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0">
            <a:extLst>
              <a:ext uri="{FF2B5EF4-FFF2-40B4-BE49-F238E27FC236}">
                <a16:creationId xmlns:a16="http://schemas.microsoft.com/office/drawing/2014/main" id="{C31324CF-9CCC-2D4A-9AC2-7A817F959F0C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67" y="368300"/>
            <a:ext cx="20716289" cy="130556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26167" y="371246"/>
            <a:ext cx="468780" cy="351644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00191" y="371246"/>
            <a:ext cx="562265" cy="351644"/>
          </a:xfrm>
          <a:prstGeom prst="rect">
            <a:avLst/>
          </a:prstGeom>
        </p:spPr>
      </p:pic>
      <p:pic>
        <p:nvPicPr>
          <p:cNvPr id="6" name="Image 4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25490" y="1302079"/>
            <a:ext cx="395599" cy="36568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0">
            <a:extLst>
              <a:ext uri="{FF2B5EF4-FFF2-40B4-BE49-F238E27FC236}">
                <a16:creationId xmlns:a16="http://schemas.microsoft.com/office/drawing/2014/main" id="{B25A3576-7AD6-C066-ADD8-FA4AEEA4F3D7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1698162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46"/>
            <a:ext cx="468780" cy="351644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46"/>
            <a:ext cx="562265" cy="351644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9"/>
            <a:ext cx="395599" cy="365689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3524" y="4229100"/>
            <a:ext cx="4001000" cy="8077200"/>
          </a:xfrm>
          <a:prstGeom prst="rect">
            <a:avLst/>
          </a:prstGeom>
        </p:spPr>
      </p:pic>
      <p:pic>
        <p:nvPicPr>
          <p:cNvPr id="8" name="Image 5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524765" y="2413000"/>
            <a:ext cx="3581848" cy="10541000"/>
          </a:xfrm>
          <a:prstGeom prst="rect">
            <a:avLst/>
          </a:prstGeom>
        </p:spPr>
      </p:pic>
      <p:sp>
        <p:nvSpPr>
          <p:cNvPr id="9" name="Shape 1"/>
          <p:cNvSpPr/>
          <p:nvPr/>
        </p:nvSpPr>
        <p:spPr>
          <a:xfrm>
            <a:off x="16334242" y="12801600"/>
            <a:ext cx="698587" cy="381000"/>
          </a:xfrm>
          <a:prstGeom prst="rect">
            <a:avLst/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0" name="Shape 2"/>
          <p:cNvSpPr/>
          <p:nvPr/>
        </p:nvSpPr>
        <p:spPr>
          <a:xfrm>
            <a:off x="16334242" y="12801600"/>
            <a:ext cx="698587" cy="381000"/>
          </a:xfrm>
          <a:prstGeom prst="rect">
            <a:avLst/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1" name="Shape 3"/>
          <p:cNvSpPr/>
          <p:nvPr/>
        </p:nvSpPr>
        <p:spPr>
          <a:xfrm>
            <a:off x="19344518" y="3606800"/>
            <a:ext cx="901813" cy="9575800"/>
          </a:xfrm>
          <a:prstGeom prst="rect">
            <a:avLst/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2" name="Shape 4"/>
          <p:cNvSpPr/>
          <p:nvPr/>
        </p:nvSpPr>
        <p:spPr>
          <a:xfrm>
            <a:off x="16791499" y="6223000"/>
            <a:ext cx="2730841" cy="889000"/>
          </a:xfrm>
          <a:prstGeom prst="roundRect">
            <a:avLst>
              <a:gd name="adj" fmla="val 18514"/>
            </a:avLst>
          </a:prstGeom>
          <a:noFill/>
          <a:ln w="25400">
            <a:solidFill>
              <a:srgbClr val="FF0032"/>
            </a:solidFill>
            <a:prstDash val="solid"/>
          </a:ln>
        </p:spPr>
      </p:sp>
      <p:sp>
        <p:nvSpPr>
          <p:cNvPr id="13" name="Shape 5"/>
          <p:cNvSpPr/>
          <p:nvPr/>
        </p:nvSpPr>
        <p:spPr>
          <a:xfrm>
            <a:off x="16791499" y="7823200"/>
            <a:ext cx="2730841" cy="889000"/>
          </a:xfrm>
          <a:prstGeom prst="roundRect">
            <a:avLst>
              <a:gd name="adj" fmla="val 18514"/>
            </a:avLst>
          </a:prstGeom>
          <a:noFill/>
          <a:ln w="25400">
            <a:solidFill>
              <a:srgbClr val="FF0032"/>
            </a:solidFill>
            <a:prstDash val="solid"/>
          </a:ln>
        </p:spPr>
      </p:sp>
      <p:sp>
        <p:nvSpPr>
          <p:cNvPr id="14" name="Shape 6"/>
          <p:cNvSpPr/>
          <p:nvPr/>
        </p:nvSpPr>
        <p:spPr>
          <a:xfrm>
            <a:off x="16791499" y="9652000"/>
            <a:ext cx="2730841" cy="1041400"/>
          </a:xfrm>
          <a:prstGeom prst="roundRect">
            <a:avLst>
              <a:gd name="adj" fmla="val 15805"/>
            </a:avLst>
          </a:prstGeom>
          <a:noFill/>
          <a:ln w="25400">
            <a:solidFill>
              <a:srgbClr val="FF0032"/>
            </a:solidFill>
            <a:prstDash val="solid"/>
          </a:ln>
        </p:spPr>
      </p:sp>
      <p:pic>
        <p:nvPicPr>
          <p:cNvPr id="15" name="Image 6" descr=" 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638800"/>
            <a:ext cx="12193524" cy="8077200"/>
          </a:xfrm>
          <a:prstGeom prst="rect">
            <a:avLst/>
          </a:prstGeom>
        </p:spPr>
      </p:pic>
      <p:sp>
        <p:nvSpPr>
          <p:cNvPr id="16" name="Shape 7"/>
          <p:cNvSpPr/>
          <p:nvPr/>
        </p:nvSpPr>
        <p:spPr>
          <a:xfrm>
            <a:off x="1016127" y="3606800"/>
            <a:ext cx="7036679" cy="1117600"/>
          </a:xfrm>
          <a:prstGeom prst="rect">
            <a:avLst/>
          </a:prstGeom>
          <a:noFill/>
          <a:ln/>
        </p:spPr>
      </p:sp>
      <p:pic>
        <p:nvPicPr>
          <p:cNvPr id="17" name="Image 7" descr=" 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6127" y="3670300"/>
            <a:ext cx="457257" cy="990600"/>
          </a:xfrm>
          <a:prstGeom prst="rect">
            <a:avLst/>
          </a:prstGeom>
        </p:spPr>
      </p:pic>
      <p:sp>
        <p:nvSpPr>
          <p:cNvPr id="18" name="Text 8"/>
          <p:cNvSpPr/>
          <p:nvPr/>
        </p:nvSpPr>
        <p:spPr>
          <a:xfrm>
            <a:off x="1727416" y="3606800"/>
            <a:ext cx="6511681" cy="1303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Н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е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все вошло в скоуп</a:t>
            </a:r>
            <a:endParaRPr lang="en-US" sz="44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0">
            <a:extLst>
              <a:ext uri="{FF2B5EF4-FFF2-40B4-BE49-F238E27FC236}">
                <a16:creationId xmlns:a16="http://schemas.microsoft.com/office/drawing/2014/main" id="{7F05B03D-DA4C-A1B0-B23C-D5FE6DED10E4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9687461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</a:t>
            </a: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матрицы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</a:t>
            </a:r>
            <a:b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</a:b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защиты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3524" y="2120900"/>
            <a:ext cx="12193524" cy="115951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26172" y="371239"/>
            <a:ext cx="468780" cy="351644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00195" y="371239"/>
            <a:ext cx="562265" cy="351644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25490" y="1302085"/>
            <a:ext cx="395599" cy="365683"/>
          </a:xfrm>
          <a:prstGeom prst="rect">
            <a:avLst/>
          </a:prstGeom>
        </p:spPr>
      </p:pic>
      <p:pic>
        <p:nvPicPr>
          <p:cNvPr id="8" name="Image 5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127" y="5522747"/>
            <a:ext cx="13743118" cy="4826000"/>
          </a:xfrm>
          <a:prstGeom prst="rect">
            <a:avLst/>
          </a:prstGeom>
        </p:spPr>
      </p:pic>
      <p:sp>
        <p:nvSpPr>
          <p:cNvPr id="9" name="Text 1"/>
          <p:cNvSpPr/>
          <p:nvPr/>
        </p:nvSpPr>
        <p:spPr>
          <a:xfrm>
            <a:off x="1168546" y="7025580"/>
            <a:ext cx="1113506" cy="859367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ts val="5280"/>
              </a:lnSpc>
              <a:spcAft>
                <a:spcPts val="1000"/>
              </a:spcAft>
              <a:buNone/>
            </a:pPr>
            <a:r>
              <a:rPr lang="en-US" sz="44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02</a:t>
            </a:r>
            <a:endParaRPr lang="en-US" sz="4400" dirty="0"/>
          </a:p>
        </p:txBody>
      </p:sp>
      <p:sp>
        <p:nvSpPr>
          <p:cNvPr id="10" name="Shape 2"/>
          <p:cNvSpPr/>
          <p:nvPr/>
        </p:nvSpPr>
        <p:spPr>
          <a:xfrm>
            <a:off x="2349794" y="7211847"/>
            <a:ext cx="11799775" cy="673100"/>
          </a:xfrm>
          <a:prstGeom prst="rect">
            <a:avLst/>
          </a:prstGeom>
          <a:noFill/>
          <a:ln/>
        </p:spPr>
      </p:sp>
      <p:sp>
        <p:nvSpPr>
          <p:cNvPr id="11" name="Text 3"/>
          <p:cNvSpPr/>
          <p:nvPr/>
        </p:nvSpPr>
        <p:spPr>
          <a:xfrm>
            <a:off x="2349794" y="7025580"/>
            <a:ext cx="11986065" cy="859367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ts val="5280"/>
              </a:lnSpc>
              <a:spcAft>
                <a:spcPts val="1000"/>
              </a:spcAft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Актуализируем, что для нас опасно</a:t>
            </a:r>
            <a:endParaRPr lang="en-US" sz="4400" dirty="0"/>
          </a:p>
        </p:txBody>
      </p:sp>
      <p:sp>
        <p:nvSpPr>
          <p:cNvPr id="12" name="Text 4"/>
          <p:cNvSpPr/>
          <p:nvPr/>
        </p:nvSpPr>
        <p:spPr>
          <a:xfrm>
            <a:off x="1168546" y="8803580"/>
            <a:ext cx="1113506" cy="859367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ts val="5280"/>
              </a:lnSpc>
              <a:spcAft>
                <a:spcPts val="1000"/>
              </a:spcAft>
              <a:buNone/>
            </a:pPr>
            <a:r>
              <a:rPr lang="en-US" sz="44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03</a:t>
            </a:r>
            <a:endParaRPr lang="en-US" sz="4400" dirty="0"/>
          </a:p>
        </p:txBody>
      </p:sp>
      <p:sp>
        <p:nvSpPr>
          <p:cNvPr id="13" name="Shape 5"/>
          <p:cNvSpPr/>
          <p:nvPr/>
        </p:nvSpPr>
        <p:spPr>
          <a:xfrm>
            <a:off x="2349794" y="8989847"/>
            <a:ext cx="11799775" cy="673100"/>
          </a:xfrm>
          <a:prstGeom prst="rect">
            <a:avLst/>
          </a:prstGeom>
          <a:noFill/>
          <a:ln/>
        </p:spPr>
      </p:sp>
      <p:sp>
        <p:nvSpPr>
          <p:cNvPr id="14" name="Text 6"/>
          <p:cNvSpPr/>
          <p:nvPr/>
        </p:nvSpPr>
        <p:spPr>
          <a:xfrm>
            <a:off x="2349794" y="8803580"/>
            <a:ext cx="11986065" cy="859367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ts val="5280"/>
              </a:lnSpc>
              <a:spcAft>
                <a:spcPts val="1000"/>
              </a:spcAft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Добавляем в свою матрицу</a:t>
            </a:r>
            <a:endParaRPr lang="en-US" sz="4400" dirty="0"/>
          </a:p>
        </p:txBody>
      </p:sp>
      <p:sp>
        <p:nvSpPr>
          <p:cNvPr id="15" name="Text 7"/>
          <p:cNvSpPr/>
          <p:nvPr/>
        </p:nvSpPr>
        <p:spPr>
          <a:xfrm>
            <a:off x="1016127" y="4041080"/>
            <a:ext cx="3399792" cy="859367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ts val="5280"/>
              </a:lnSpc>
              <a:spcAft>
                <a:spcPts val="1000"/>
              </a:spcAft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while (true) {</a:t>
            </a:r>
            <a:endParaRPr lang="en-US" sz="4400" dirty="0"/>
          </a:p>
        </p:txBody>
      </p:sp>
      <p:sp>
        <p:nvSpPr>
          <p:cNvPr id="16" name="Text 8"/>
          <p:cNvSpPr/>
          <p:nvPr/>
        </p:nvSpPr>
        <p:spPr>
          <a:xfrm>
            <a:off x="1016127" y="10187880"/>
            <a:ext cx="402217" cy="859367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ts val="5280"/>
              </a:lnSpc>
              <a:spcAft>
                <a:spcPts val="1000"/>
              </a:spcAft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}</a:t>
            </a:r>
            <a:endParaRPr lang="en-US" sz="44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0">
            <a:extLst>
              <a:ext uri="{FF2B5EF4-FFF2-40B4-BE49-F238E27FC236}">
                <a16:creationId xmlns:a16="http://schemas.microsoft.com/office/drawing/2014/main" id="{4430F9CA-C64C-8F7F-01CA-345ADADD21DB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26172" y="371239"/>
            <a:ext cx="468780" cy="351644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00195" y="371239"/>
            <a:ext cx="562265" cy="351644"/>
          </a:xfrm>
          <a:prstGeom prst="rect">
            <a:avLst/>
          </a:prstGeom>
        </p:spPr>
      </p:pic>
      <p:pic>
        <p:nvPicPr>
          <p:cNvPr id="6" name="Image 4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25490" y="1302085"/>
            <a:ext cx="395599" cy="3656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0">
            <a:extLst>
              <a:ext uri="{FF2B5EF4-FFF2-40B4-BE49-F238E27FC236}">
                <a16:creationId xmlns:a16="http://schemas.microsoft.com/office/drawing/2014/main" id="{F5E52C3B-FDA0-4CFA-BA5E-2B01917D5152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pic>
        <p:nvPicPr>
          <p:cNvPr id="7" name="Image 4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9819" y="5631180"/>
            <a:ext cx="9721270" cy="8084820"/>
          </a:xfrm>
          <a:prstGeom prst="rect">
            <a:avLst/>
          </a:prstGeom>
        </p:spPr>
      </p:pic>
      <p:pic>
        <p:nvPicPr>
          <p:cNvPr id="2" name="Image 0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1016127" y="2540000"/>
            <a:ext cx="12022789" cy="46566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000"/>
              </a:lnSpc>
              <a:buNone/>
            </a:pPr>
            <a:r>
              <a:rPr lang="en-US" sz="110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На </a:t>
            </a:r>
            <a:r>
              <a:rPr lang="en-US" sz="110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что</a:t>
            </a:r>
            <a:r>
              <a:rPr lang="en-US" sz="110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 </a:t>
            </a:r>
            <a:r>
              <a:rPr lang="en-US" sz="110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похоже</a:t>
            </a:r>
            <a:br>
              <a:rPr lang="ru-RU" sz="110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</a:br>
            <a:r>
              <a:rPr lang="en-US" sz="110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облако</a:t>
            </a:r>
            <a:r>
              <a:rPr lang="en-US" sz="110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?</a:t>
            </a:r>
            <a:endParaRPr lang="en-US" sz="110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0">
            <a:extLst>
              <a:ext uri="{FF2B5EF4-FFF2-40B4-BE49-F238E27FC236}">
                <a16:creationId xmlns:a16="http://schemas.microsoft.com/office/drawing/2014/main" id="{9A26F165-36A8-8AEB-966B-0BAB0C49FE7D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pic>
        <p:nvPicPr>
          <p:cNvPr id="9" name="Image 5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9583"/>
            <a:ext cx="13414129" cy="10386417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1016127" y="1016000"/>
            <a:ext cx="14791527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A few moments later…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26172" y="371239"/>
            <a:ext cx="468780" cy="351644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00195" y="371239"/>
            <a:ext cx="562265" cy="351644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25490" y="1302085"/>
            <a:ext cx="395599" cy="365683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16126" y="3471332"/>
            <a:ext cx="11228203" cy="2559353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ts val="5280"/>
              </a:lnSpc>
              <a:spcAft>
                <a:spcPts val="1000"/>
              </a:spcAft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У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нас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есть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матрица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угроз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для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облака</a:t>
            </a:r>
            <a:endParaRPr lang="en-US" sz="4400" dirty="0">
              <a:solidFill>
                <a:srgbClr val="2C3135">
                  <a:alpha val="100000"/>
                </a:srgbClr>
              </a:solidFill>
              <a:latin typeface="MTS Text Regular" pitchFamily="34" charset="0"/>
              <a:ea typeface="MTS Text Regular" pitchFamily="34" charset="-122"/>
              <a:cs typeface="MTS Text Regular" pitchFamily="34" charset="-120"/>
            </a:endParaRPr>
          </a:p>
          <a:p>
            <a:pPr marL="0" indent="0" algn="l">
              <a:lnSpc>
                <a:spcPts val="5280"/>
              </a:lnSpc>
              <a:spcAft>
                <a:spcPts val="1000"/>
              </a:spcAft>
              <a:buNone/>
            </a:pPr>
            <a:endParaRPr lang="ru-RU" sz="4400" dirty="0" err="1">
              <a:solidFill>
                <a:srgbClr val="2C3135">
                  <a:alpha val="100000"/>
                </a:srgbClr>
              </a:solidFill>
              <a:latin typeface="MTS Text Regular" pitchFamily="34" charset="0"/>
              <a:ea typeface="MTS Text Regular" pitchFamily="34" charset="-122"/>
              <a:cs typeface="MTS Text Regular" pitchFamily="34" charset="-120"/>
            </a:endParaRPr>
          </a:p>
        </p:txBody>
      </p:sp>
      <p:pic>
        <p:nvPicPr>
          <p:cNvPr id="8" name="Image 4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44330" y="3683000"/>
            <a:ext cx="10478810" cy="864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801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0">
            <a:extLst>
              <a:ext uri="{FF2B5EF4-FFF2-40B4-BE49-F238E27FC236}">
                <a16:creationId xmlns:a16="http://schemas.microsoft.com/office/drawing/2014/main" id="{5AA83A63-D50E-1DB6-8550-C73D238F4835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pic>
        <p:nvPicPr>
          <p:cNvPr id="9" name="Image 5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9583"/>
            <a:ext cx="13414129" cy="10386417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1016127" y="1016000"/>
            <a:ext cx="14791527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A few moments later…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26172" y="371239"/>
            <a:ext cx="468780" cy="351644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00195" y="371239"/>
            <a:ext cx="562265" cy="351644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25490" y="1302085"/>
            <a:ext cx="395599" cy="365683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16126" y="3471332"/>
            <a:ext cx="11228203" cy="2559353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ts val="5280"/>
              </a:lnSpc>
              <a:spcAft>
                <a:spcPts val="1000"/>
              </a:spcAft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У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нас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есть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матрица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угроз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для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облака</a:t>
            </a:r>
            <a:endParaRPr lang="ru-RU" sz="4400" dirty="0">
              <a:solidFill>
                <a:srgbClr val="2C3135">
                  <a:alpha val="100000"/>
                </a:srgbClr>
              </a:solidFill>
              <a:latin typeface="MTS Text Regular" pitchFamily="34" charset="0"/>
              <a:ea typeface="MTS Text Regular" pitchFamily="34" charset="-122"/>
              <a:cs typeface="MTS Text Regular" pitchFamily="34" charset="-120"/>
            </a:endParaRPr>
          </a:p>
          <a:p>
            <a:pPr marL="0" indent="0" algn="l">
              <a:lnSpc>
                <a:spcPts val="5280"/>
              </a:lnSpc>
              <a:spcAft>
                <a:spcPts val="1000"/>
              </a:spcAft>
              <a:buNone/>
            </a:pPr>
            <a:r>
              <a:rPr lang="en-US" sz="4400" b="1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Ну</a:t>
            </a:r>
            <a:r>
              <a:rPr lang="en-US" sz="4400" b="1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а как быть с защитой?</a:t>
            </a:r>
            <a:endParaRPr lang="en-US" sz="4400" b="1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0">
            <a:extLst>
              <a:ext uri="{FF2B5EF4-FFF2-40B4-BE49-F238E27FC236}">
                <a16:creationId xmlns:a16="http://schemas.microsoft.com/office/drawing/2014/main" id="{FBA134FA-B5F2-1538-AA8E-8066EF28A4C8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35" y="558800"/>
            <a:ext cx="23739267" cy="125984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26172" y="371239"/>
            <a:ext cx="468780" cy="351644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00195" y="371239"/>
            <a:ext cx="562265" cy="351644"/>
          </a:xfrm>
          <a:prstGeom prst="rect">
            <a:avLst/>
          </a:prstGeom>
        </p:spPr>
      </p:pic>
      <p:pic>
        <p:nvPicPr>
          <p:cNvPr id="6" name="Image 4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25490" y="1302085"/>
            <a:ext cx="395599" cy="365683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0">
            <a:extLst>
              <a:ext uri="{FF2B5EF4-FFF2-40B4-BE49-F238E27FC236}">
                <a16:creationId xmlns:a16="http://schemas.microsoft.com/office/drawing/2014/main" id="{8A5F7CA6-7483-632A-315C-DE3F14C91516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2" name="Text 0"/>
          <p:cNvSpPr/>
          <p:nvPr/>
        </p:nvSpPr>
        <p:spPr>
          <a:xfrm>
            <a:off x="1016127" y="1016000"/>
            <a:ext cx="14111464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Схема техник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39"/>
            <a:ext cx="468780" cy="351644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39"/>
            <a:ext cx="562265" cy="351644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85"/>
            <a:ext cx="395599" cy="365683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1759" y="5118100"/>
            <a:ext cx="5868133" cy="1689100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8651898" y="5683250"/>
            <a:ext cx="3907855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Техника атаки</a:t>
            </a:r>
            <a:endParaRPr lang="en-US" sz="4400" dirty="0"/>
          </a:p>
        </p:txBody>
      </p:sp>
      <p:pic>
        <p:nvPicPr>
          <p:cNvPr id="9" name="Image 5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1759" y="9664700"/>
            <a:ext cx="5868133" cy="1689100"/>
          </a:xfrm>
          <a:prstGeom prst="rect">
            <a:avLst/>
          </a:prstGeom>
        </p:spPr>
      </p:pic>
      <p:sp>
        <p:nvSpPr>
          <p:cNvPr id="10" name="Text 2"/>
          <p:cNvSpPr/>
          <p:nvPr/>
        </p:nvSpPr>
        <p:spPr>
          <a:xfrm>
            <a:off x="8264500" y="10229850"/>
            <a:ext cx="4682652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Меры митигации</a:t>
            </a:r>
            <a:endParaRPr lang="en-US" sz="4400" dirty="0"/>
          </a:p>
        </p:txBody>
      </p:sp>
      <p:pic>
        <p:nvPicPr>
          <p:cNvPr id="11" name="Image 6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07426" y="5118100"/>
            <a:ext cx="5868133" cy="1689100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17708130" y="5683250"/>
            <a:ext cx="4466725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Техника защиты</a:t>
            </a:r>
            <a:endParaRPr lang="en-US" sz="4400" dirty="0"/>
          </a:p>
        </p:txBody>
      </p:sp>
      <p:pic>
        <p:nvPicPr>
          <p:cNvPr id="13" name="Image 7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539892" y="5833616"/>
            <a:ext cx="3467533" cy="219968"/>
          </a:xfrm>
          <a:prstGeom prst="rect">
            <a:avLst/>
          </a:prstGeom>
        </p:spPr>
      </p:pic>
      <p:pic>
        <p:nvPicPr>
          <p:cNvPr id="14" name="Image 8" descr=" 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315114" y="5833616"/>
            <a:ext cx="4356645" cy="219968"/>
          </a:xfrm>
          <a:prstGeom prst="rect">
            <a:avLst/>
          </a:prstGeom>
        </p:spPr>
      </p:pic>
      <p:pic>
        <p:nvPicPr>
          <p:cNvPr id="15" name="Image 9" descr=" 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495827" y="6794500"/>
            <a:ext cx="219998" cy="2870200"/>
          </a:xfrm>
          <a:prstGeom prst="rect">
            <a:avLst/>
          </a:prstGeom>
        </p:spPr>
      </p:pic>
      <p:sp>
        <p:nvSpPr>
          <p:cNvPr id="16" name="Shape 4"/>
          <p:cNvSpPr/>
          <p:nvPr/>
        </p:nvSpPr>
        <p:spPr>
          <a:xfrm>
            <a:off x="9449981" y="8229600"/>
            <a:ext cx="2324391" cy="609600"/>
          </a:xfrm>
          <a:prstGeom prst="roundRect">
            <a:avLst>
              <a:gd name="adj" fmla="val 21000"/>
            </a:avLst>
          </a:prstGeom>
          <a:solidFill>
            <a:srgbClr val="FFFFFF">
              <a:alpha val="100000"/>
            </a:srgbClr>
          </a:solidFill>
          <a:ln w="25400">
            <a:solidFill>
              <a:srgbClr val="E8E8E8"/>
            </a:solidFill>
            <a:prstDash val="solid"/>
          </a:ln>
        </p:spPr>
      </p:sp>
      <p:sp>
        <p:nvSpPr>
          <p:cNvPr id="17" name="Text 5"/>
          <p:cNvSpPr/>
          <p:nvPr/>
        </p:nvSpPr>
        <p:spPr>
          <a:xfrm>
            <a:off x="9720948" y="8356600"/>
            <a:ext cx="1782456" cy="474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Смягчают</a:t>
            </a:r>
            <a:endParaRPr lang="en-US" sz="2800" dirty="0"/>
          </a:p>
        </p:txBody>
      </p:sp>
      <p:sp>
        <p:nvSpPr>
          <p:cNvPr id="18" name="Shape 6"/>
          <p:cNvSpPr/>
          <p:nvPr/>
        </p:nvSpPr>
        <p:spPr>
          <a:xfrm>
            <a:off x="14111464" y="5486400"/>
            <a:ext cx="2476810" cy="965200"/>
          </a:xfrm>
          <a:prstGeom prst="roundRect">
            <a:avLst>
              <a:gd name="adj" fmla="val 13263"/>
            </a:avLst>
          </a:prstGeom>
          <a:solidFill>
            <a:srgbClr val="FFFFFF">
              <a:alpha val="100000"/>
            </a:srgbClr>
          </a:solidFill>
          <a:ln w="25400">
            <a:solidFill>
              <a:srgbClr val="E8E8E8"/>
            </a:solidFill>
            <a:prstDash val="solid"/>
          </a:ln>
        </p:spPr>
      </p:sp>
      <p:sp>
        <p:nvSpPr>
          <p:cNvPr id="19" name="Text 7"/>
          <p:cNvSpPr/>
          <p:nvPr/>
        </p:nvSpPr>
        <p:spPr>
          <a:xfrm>
            <a:off x="14230012" y="5613400"/>
            <a:ext cx="2239713" cy="829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Снижает  вероятность</a:t>
            </a:r>
            <a:endParaRPr lang="en-US" sz="2800" dirty="0"/>
          </a:p>
        </p:txBody>
      </p:sp>
      <p:sp>
        <p:nvSpPr>
          <p:cNvPr id="20" name="Shape 8"/>
          <p:cNvSpPr/>
          <p:nvPr/>
        </p:nvSpPr>
        <p:spPr>
          <a:xfrm>
            <a:off x="4178822" y="5651500"/>
            <a:ext cx="2324391" cy="609600"/>
          </a:xfrm>
          <a:prstGeom prst="roundRect">
            <a:avLst>
              <a:gd name="adj" fmla="val 21000"/>
            </a:avLst>
          </a:prstGeom>
          <a:solidFill>
            <a:srgbClr val="FFFFFF">
              <a:alpha val="100000"/>
            </a:srgbClr>
          </a:solidFill>
          <a:ln w="25400">
            <a:solidFill>
              <a:srgbClr val="E8E8E8"/>
            </a:solidFill>
            <a:prstDash val="solid"/>
          </a:ln>
        </p:spPr>
      </p:sp>
      <p:sp>
        <p:nvSpPr>
          <p:cNvPr id="21" name="Text 9"/>
          <p:cNvSpPr/>
          <p:nvPr/>
        </p:nvSpPr>
        <p:spPr>
          <a:xfrm>
            <a:off x="4303721" y="5778500"/>
            <a:ext cx="2074593" cy="474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Использует</a:t>
            </a:r>
            <a:endParaRPr lang="en-US" sz="2800" dirty="0"/>
          </a:p>
        </p:txBody>
      </p:sp>
      <p:sp>
        <p:nvSpPr>
          <p:cNvPr id="22" name="Shape 10"/>
          <p:cNvSpPr/>
          <p:nvPr/>
        </p:nvSpPr>
        <p:spPr>
          <a:xfrm>
            <a:off x="1524191" y="5054600"/>
            <a:ext cx="1473384" cy="2159000"/>
          </a:xfrm>
          <a:prstGeom prst="rect">
            <a:avLst/>
          </a:prstGeom>
          <a:noFill/>
          <a:ln/>
        </p:spPr>
      </p:sp>
      <p:pic>
        <p:nvPicPr>
          <p:cNvPr id="23" name="Image 10" descr=" 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24191" y="5054600"/>
            <a:ext cx="1473384" cy="1473200"/>
          </a:xfrm>
          <a:prstGeom prst="rect">
            <a:avLst/>
          </a:prstGeom>
        </p:spPr>
      </p:pic>
      <p:pic>
        <p:nvPicPr>
          <p:cNvPr id="24" name="Image 11" descr=" 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726293" y="5827179"/>
            <a:ext cx="787498" cy="541871"/>
          </a:xfrm>
          <a:prstGeom prst="rect">
            <a:avLst/>
          </a:prstGeom>
        </p:spPr>
      </p:pic>
      <p:pic>
        <p:nvPicPr>
          <p:cNvPr id="25" name="Image 12" descr=" 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02552" y="5827179"/>
            <a:ext cx="787498" cy="541871"/>
          </a:xfrm>
          <a:prstGeom prst="rect">
            <a:avLst/>
          </a:prstGeom>
        </p:spPr>
      </p:pic>
      <p:pic>
        <p:nvPicPr>
          <p:cNvPr id="26" name="Image 13" descr=" 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910466" y="5213350"/>
            <a:ext cx="664716" cy="664629"/>
          </a:xfrm>
          <a:prstGeom prst="rect">
            <a:avLst/>
          </a:prstGeom>
        </p:spPr>
      </p:pic>
      <p:pic>
        <p:nvPicPr>
          <p:cNvPr id="27" name="Image 14" descr=" 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861669" y="5024078"/>
            <a:ext cx="177807" cy="316471"/>
          </a:xfrm>
          <a:prstGeom prst="rect">
            <a:avLst/>
          </a:prstGeom>
        </p:spPr>
      </p:pic>
      <p:pic>
        <p:nvPicPr>
          <p:cNvPr id="28" name="Image 15" descr=" 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437833" y="5024078"/>
            <a:ext cx="177807" cy="316471"/>
          </a:xfrm>
          <a:prstGeom prst="rect">
            <a:avLst/>
          </a:prstGeom>
        </p:spPr>
      </p:pic>
      <p:sp>
        <p:nvSpPr>
          <p:cNvPr id="29" name="Text 11"/>
          <p:cNvSpPr/>
          <p:nvPr/>
        </p:nvSpPr>
        <p:spPr>
          <a:xfrm>
            <a:off x="1431046" y="6654800"/>
            <a:ext cx="165967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EVIL</a:t>
            </a:r>
            <a:endParaRPr lang="en-US" sz="4400" dirty="0"/>
          </a:p>
        </p:txBody>
      </p:sp>
      <p:sp>
        <p:nvSpPr>
          <p:cNvPr id="30" name="Shape 12"/>
          <p:cNvSpPr/>
          <p:nvPr/>
        </p:nvSpPr>
        <p:spPr>
          <a:xfrm>
            <a:off x="1016127" y="3441700"/>
            <a:ext cx="22354794" cy="9258300"/>
          </a:xfrm>
          <a:prstGeom prst="roundRect">
            <a:avLst>
              <a:gd name="adj" fmla="val 4346"/>
            </a:avLst>
          </a:prstGeom>
          <a:noFill/>
          <a:ln w="38100">
            <a:solidFill>
              <a:srgbClr val="E2E5EB"/>
            </a:solidFill>
            <a:prstDash val="solid"/>
          </a:ln>
        </p:spPr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0">
            <a:extLst>
              <a:ext uri="{FF2B5EF4-FFF2-40B4-BE49-F238E27FC236}">
                <a16:creationId xmlns:a16="http://schemas.microsoft.com/office/drawing/2014/main" id="{1C353F87-4BBA-4F5E-5558-FE1DA0DD41BF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39"/>
            <a:ext cx="468780" cy="351644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39"/>
            <a:ext cx="562265" cy="351644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85"/>
            <a:ext cx="395599" cy="365683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3263900"/>
            <a:ext cx="15544010" cy="9690100"/>
          </a:xfrm>
          <a:prstGeom prst="rect">
            <a:avLst/>
          </a:prstGeom>
        </p:spPr>
      </p:pic>
      <p:pic>
        <p:nvPicPr>
          <p:cNvPr id="8" name="Image 5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9876" y="3365500"/>
            <a:ext cx="14759245" cy="9194800"/>
          </a:xfrm>
          <a:prstGeom prst="rect">
            <a:avLst/>
          </a:prstGeom>
        </p:spPr>
      </p:pic>
      <p:sp>
        <p:nvSpPr>
          <p:cNvPr id="9" name="Text 1"/>
          <p:cNvSpPr/>
          <p:nvPr/>
        </p:nvSpPr>
        <p:spPr>
          <a:xfrm>
            <a:off x="17363069" y="3365500"/>
            <a:ext cx="6658019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Техника </a:t>
            </a:r>
            <a:r>
              <a:rPr lang="ru-RU" sz="4400" dirty="0" err="1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брутфорс</a:t>
            </a:r>
            <a:endParaRPr lang="en-US" sz="44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0">
            <a:extLst>
              <a:ext uri="{FF2B5EF4-FFF2-40B4-BE49-F238E27FC236}">
                <a16:creationId xmlns:a16="http://schemas.microsoft.com/office/drawing/2014/main" id="{BBC46B49-3C1F-A035-F793-8F11C43837B0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3263900"/>
            <a:ext cx="12015702" cy="9690100"/>
          </a:xfrm>
          <a:prstGeom prst="rect">
            <a:avLst/>
          </a:prstGeom>
        </p:spPr>
      </p:pic>
      <p:pic>
        <p:nvPicPr>
          <p:cNvPr id="8" name="Image 5" descr=" "/>
          <p:cNvPicPr>
            <a:picLocks noChangeAspect="1"/>
          </p:cNvPicPr>
          <p:nvPr/>
        </p:nvPicPr>
        <p:blipFill rotWithShape="1">
          <a:blip r:embed="rId11"/>
          <a:srcRect r="50909"/>
          <a:stretch/>
        </p:blipFill>
        <p:spPr>
          <a:xfrm>
            <a:off x="1498787" y="3390900"/>
            <a:ext cx="5113028" cy="9220200"/>
          </a:xfrm>
          <a:prstGeom prst="rect">
            <a:avLst/>
          </a:prstGeom>
        </p:spPr>
      </p:pic>
      <p:sp>
        <p:nvSpPr>
          <p:cNvPr id="9" name="Shape 1"/>
          <p:cNvSpPr/>
          <p:nvPr/>
        </p:nvSpPr>
        <p:spPr>
          <a:xfrm>
            <a:off x="2362495" y="12369800"/>
            <a:ext cx="3899387" cy="368300"/>
          </a:xfrm>
          <a:prstGeom prst="rect">
            <a:avLst/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0" name="Text 2"/>
          <p:cNvSpPr/>
          <p:nvPr/>
        </p:nvSpPr>
        <p:spPr>
          <a:xfrm>
            <a:off x="13832028" y="3263900"/>
            <a:ext cx="8776797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С</a:t>
            </a:r>
            <a:r>
              <a:rPr lang="ru-RU" sz="4400" dirty="0" err="1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абтехника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 – </a:t>
            </a:r>
            <a:r>
              <a:rPr lang="ru-RU" sz="4400" dirty="0" err="1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p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assword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 spray</a:t>
            </a:r>
            <a:endParaRPr lang="en-US" sz="44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0">
            <a:extLst>
              <a:ext uri="{FF2B5EF4-FFF2-40B4-BE49-F238E27FC236}">
                <a16:creationId xmlns:a16="http://schemas.microsoft.com/office/drawing/2014/main" id="{BBC46B49-3C1F-A035-F793-8F11C43837B0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pic>
        <p:nvPicPr>
          <p:cNvPr id="1026" name="Picture 2" descr="Password Spray Attack Defense with Entra ID - Ravenswood ...">
            <a:extLst>
              <a:ext uri="{FF2B5EF4-FFF2-40B4-BE49-F238E27FC236}">
                <a16:creationId xmlns:a16="http://schemas.microsoft.com/office/drawing/2014/main" id="{A1462E21-B6BD-8DCA-B260-FD09FF67F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304" y="3376659"/>
            <a:ext cx="16236566" cy="932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455895-1583-99AA-7A5E-7D2464BB484B}"/>
              </a:ext>
            </a:extLst>
          </p:cNvPr>
          <p:cNvSpPr txBox="1"/>
          <p:nvPr/>
        </p:nvSpPr>
        <p:spPr>
          <a:xfrm>
            <a:off x="379260" y="13068612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</a:t>
            </a:r>
            <a:r>
              <a:rPr lang="en-US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: </a:t>
            </a:r>
            <a:r>
              <a:rPr lang="en" b="1" i="0" u="none" strike="noStrike" dirty="0">
                <a:effectLst/>
                <a:latin typeface="YS Text"/>
                <a:hlinkClick r:id="rId11"/>
              </a:rPr>
              <a:t>ravenswoodtechnology.com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17392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0">
            <a:extLst>
              <a:ext uri="{FF2B5EF4-FFF2-40B4-BE49-F238E27FC236}">
                <a16:creationId xmlns:a16="http://schemas.microsoft.com/office/drawing/2014/main" id="{B7B37CFD-9E0C-3415-0D30-87A7099E9A68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3263900"/>
            <a:ext cx="12015702" cy="9690100"/>
          </a:xfrm>
          <a:prstGeom prst="rect">
            <a:avLst/>
          </a:prstGeom>
        </p:spPr>
      </p:pic>
      <p:pic>
        <p:nvPicPr>
          <p:cNvPr id="8" name="Image 5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8787" y="3390900"/>
            <a:ext cx="10415302" cy="9220200"/>
          </a:xfrm>
          <a:prstGeom prst="rect">
            <a:avLst/>
          </a:prstGeom>
        </p:spPr>
      </p:pic>
      <p:sp>
        <p:nvSpPr>
          <p:cNvPr id="9" name="Shape 1"/>
          <p:cNvSpPr/>
          <p:nvPr/>
        </p:nvSpPr>
        <p:spPr>
          <a:xfrm>
            <a:off x="2362495" y="12369800"/>
            <a:ext cx="3899387" cy="368300"/>
          </a:xfrm>
          <a:prstGeom prst="rect">
            <a:avLst/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0" name="Shape 2"/>
          <p:cNvSpPr/>
          <p:nvPr/>
        </p:nvSpPr>
        <p:spPr>
          <a:xfrm>
            <a:off x="7265308" y="6108700"/>
            <a:ext cx="4064508" cy="1130300"/>
          </a:xfrm>
          <a:prstGeom prst="roundRect">
            <a:avLst>
              <a:gd name="adj" fmla="val 14562"/>
            </a:avLst>
          </a:prstGeom>
          <a:noFill/>
          <a:ln w="25400">
            <a:solidFill>
              <a:srgbClr val="FF0032"/>
            </a:solidFill>
            <a:prstDash val="solid"/>
          </a:ln>
        </p:spPr>
      </p:sp>
      <p:sp>
        <p:nvSpPr>
          <p:cNvPr id="11" name="Shape 3"/>
          <p:cNvSpPr/>
          <p:nvPr/>
        </p:nvSpPr>
        <p:spPr>
          <a:xfrm>
            <a:off x="7265308" y="9664700"/>
            <a:ext cx="4064508" cy="1130300"/>
          </a:xfrm>
          <a:prstGeom prst="roundRect">
            <a:avLst>
              <a:gd name="adj" fmla="val 14562"/>
            </a:avLst>
          </a:prstGeom>
          <a:noFill/>
          <a:ln w="25400">
            <a:solidFill>
              <a:srgbClr val="FF0032"/>
            </a:solidFill>
            <a:prstDash val="solid"/>
          </a:ln>
        </p:spPr>
      </p:sp>
      <p:sp>
        <p:nvSpPr>
          <p:cNvPr id="12" name="Shape 4"/>
          <p:cNvSpPr/>
          <p:nvPr/>
        </p:nvSpPr>
        <p:spPr>
          <a:xfrm>
            <a:off x="7265308" y="11099800"/>
            <a:ext cx="4064508" cy="1130300"/>
          </a:xfrm>
          <a:prstGeom prst="roundRect">
            <a:avLst>
              <a:gd name="adj" fmla="val 14562"/>
            </a:avLst>
          </a:prstGeom>
          <a:noFill/>
          <a:ln w="25400">
            <a:solidFill>
              <a:srgbClr val="FF0032"/>
            </a:solidFill>
            <a:prstDash val="solid"/>
          </a:ln>
        </p:spPr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D7A447E8-540E-FF41-4BFA-29F3D3B4B7B2}"/>
              </a:ext>
            </a:extLst>
          </p:cNvPr>
          <p:cNvSpPr/>
          <p:nvPr/>
        </p:nvSpPr>
        <p:spPr>
          <a:xfrm>
            <a:off x="13832029" y="3263900"/>
            <a:ext cx="4555636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Есть митигации</a:t>
            </a:r>
            <a:endParaRPr lang="en-US" sz="44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0">
            <a:extLst>
              <a:ext uri="{FF2B5EF4-FFF2-40B4-BE49-F238E27FC236}">
                <a16:creationId xmlns:a16="http://schemas.microsoft.com/office/drawing/2014/main" id="{6EBB96FC-FA09-5365-2F5F-F560C1633F0E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Н</a:t>
            </a:r>
            <a: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е забываем про вторую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965700"/>
            <a:ext cx="24387048" cy="7988300"/>
          </a:xfrm>
          <a:prstGeom prst="rect">
            <a:avLst/>
          </a:prstGeom>
        </p:spPr>
      </p:pic>
      <p:sp>
        <p:nvSpPr>
          <p:cNvPr id="8" name="Shape 1"/>
          <p:cNvSpPr/>
          <p:nvPr/>
        </p:nvSpPr>
        <p:spPr>
          <a:xfrm>
            <a:off x="1016127" y="3606800"/>
            <a:ext cx="6896962" cy="558800"/>
          </a:xfrm>
          <a:prstGeom prst="rect">
            <a:avLst/>
          </a:prstGeom>
          <a:noFill/>
          <a:ln/>
        </p:spPr>
      </p:sp>
      <p:sp>
        <p:nvSpPr>
          <p:cNvPr id="9" name="Text 2"/>
          <p:cNvSpPr/>
          <p:nvPr/>
        </p:nvSpPr>
        <p:spPr>
          <a:xfrm>
            <a:off x="1016127" y="36576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0" name="Text 3"/>
          <p:cNvSpPr/>
          <p:nvPr/>
        </p:nvSpPr>
        <p:spPr>
          <a:xfrm>
            <a:off x="1727416" y="3606800"/>
            <a:ext cx="6371963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Есть защитные техники</a:t>
            </a:r>
            <a:endParaRPr lang="en-US" sz="44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0">
            <a:extLst>
              <a:ext uri="{FF2B5EF4-FFF2-40B4-BE49-F238E27FC236}">
                <a16:creationId xmlns:a16="http://schemas.microsoft.com/office/drawing/2014/main" id="{53B50985-1346-3C30-2A5A-6A5F0F86E106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З</a:t>
            </a:r>
            <a:r>
              <a:rPr lang="ru-RU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ащитные</a:t>
            </a:r>
            <a: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 техники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13076" y="1016000"/>
            <a:ext cx="7011276" cy="11823700"/>
          </a:xfrm>
          <a:prstGeom prst="rect">
            <a:avLst/>
          </a:prstGeom>
        </p:spPr>
      </p:pic>
      <p:sp>
        <p:nvSpPr>
          <p:cNvPr id="8" name="Shape 1"/>
          <p:cNvSpPr/>
          <p:nvPr/>
        </p:nvSpPr>
        <p:spPr>
          <a:xfrm>
            <a:off x="1016127" y="3606800"/>
            <a:ext cx="2730841" cy="558800"/>
          </a:xfrm>
          <a:prstGeom prst="rect">
            <a:avLst/>
          </a:prstGeom>
          <a:noFill/>
          <a:ln/>
        </p:spPr>
      </p:sp>
      <p:sp>
        <p:nvSpPr>
          <p:cNvPr id="9" name="Text 2"/>
          <p:cNvSpPr/>
          <p:nvPr/>
        </p:nvSpPr>
        <p:spPr>
          <a:xfrm>
            <a:off x="1016127" y="36576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0" name="Text 3"/>
          <p:cNvSpPr/>
          <p:nvPr/>
        </p:nvSpPr>
        <p:spPr>
          <a:xfrm>
            <a:off x="1727416" y="3606800"/>
            <a:ext cx="2205842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Вот они</a:t>
            </a:r>
            <a:endParaRPr lang="en-US" sz="4400" dirty="0"/>
          </a:p>
        </p:txBody>
      </p:sp>
      <p:sp>
        <p:nvSpPr>
          <p:cNvPr id="11" name="Shape 4"/>
          <p:cNvSpPr/>
          <p:nvPr/>
        </p:nvSpPr>
        <p:spPr>
          <a:xfrm>
            <a:off x="13209651" y="546100"/>
            <a:ext cx="8408451" cy="12674600"/>
          </a:xfrm>
          <a:prstGeom prst="roundRect">
            <a:avLst>
              <a:gd name="adj" fmla="val 4785"/>
            </a:avLst>
          </a:prstGeom>
          <a:noFill/>
          <a:ln w="38100">
            <a:solidFill>
              <a:srgbClr val="E2E5EB"/>
            </a:solidFill>
            <a:prstDash val="solid"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0">
            <a:extLst>
              <a:ext uri="{FF2B5EF4-FFF2-40B4-BE49-F238E27FC236}">
                <a16:creationId xmlns:a16="http://schemas.microsoft.com/office/drawing/2014/main" id="{72E91139-B29B-AE01-93A4-FB172B95B9DC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152" y="304028"/>
            <a:ext cx="11806870" cy="13107944"/>
          </a:xfrm>
          <a:prstGeom prst="rect">
            <a:avLst/>
          </a:prstGeom>
        </p:spPr>
      </p:pic>
      <p:pic>
        <p:nvPicPr>
          <p:cNvPr id="6152" name="Picture 8" descr="Клюв Чайки">
            <a:extLst>
              <a:ext uri="{FF2B5EF4-FFF2-40B4-BE49-F238E27FC236}">
                <a16:creationId xmlns:a16="http://schemas.microsoft.com/office/drawing/2014/main" id="{99307B3A-30BF-CD4B-E7DF-4546D8838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7331510"/>
            <a:ext cx="7340600" cy="608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BBC157-1AF9-CBE1-D00D-F3BE00E04975}"/>
              </a:ext>
            </a:extLst>
          </p:cNvPr>
          <p:cNvSpPr txBox="1"/>
          <p:nvPr/>
        </p:nvSpPr>
        <p:spPr>
          <a:xfrm>
            <a:off x="379260" y="13068612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картинок: общественное достояние </a:t>
            </a:r>
            <a:r>
              <a:rPr lang="en-US" sz="1800" dirty="0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18520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0">
            <a:extLst>
              <a:ext uri="{FF2B5EF4-FFF2-40B4-BE49-F238E27FC236}">
                <a16:creationId xmlns:a16="http://schemas.microsoft.com/office/drawing/2014/main" id="{A35FFC76-8449-B438-A798-C3161B4136C9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З</a:t>
            </a:r>
            <a:r>
              <a:rPr lang="ru-RU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ащитные</a:t>
            </a:r>
            <a: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 техники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8" name="Shape 1"/>
          <p:cNvSpPr/>
          <p:nvPr/>
        </p:nvSpPr>
        <p:spPr>
          <a:xfrm>
            <a:off x="1016127" y="3606800"/>
            <a:ext cx="2730841" cy="558800"/>
          </a:xfrm>
          <a:prstGeom prst="rect">
            <a:avLst/>
          </a:prstGeom>
          <a:noFill/>
          <a:ln/>
        </p:spPr>
      </p:sp>
      <p:sp>
        <p:nvSpPr>
          <p:cNvPr id="9" name="Text 2"/>
          <p:cNvSpPr/>
          <p:nvPr/>
        </p:nvSpPr>
        <p:spPr>
          <a:xfrm>
            <a:off x="1016127" y="36576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0" name="Text 3"/>
          <p:cNvSpPr/>
          <p:nvPr/>
        </p:nvSpPr>
        <p:spPr>
          <a:xfrm>
            <a:off x="1727416" y="3606800"/>
            <a:ext cx="2205842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Вот они</a:t>
            </a:r>
            <a:endParaRPr lang="en-US" sz="4400" dirty="0"/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36F9B845-F992-D633-353A-5EF3E9906ADB}"/>
              </a:ext>
            </a:extLst>
          </p:cNvPr>
          <p:cNvSpPr/>
          <p:nvPr/>
        </p:nvSpPr>
        <p:spPr>
          <a:xfrm>
            <a:off x="1016126" y="4803020"/>
            <a:ext cx="1733965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3" name="Text 3">
            <a:extLst>
              <a:ext uri="{FF2B5EF4-FFF2-40B4-BE49-F238E27FC236}">
                <a16:creationId xmlns:a16="http://schemas.microsoft.com/office/drawing/2014/main" id="{37A0F85F-5781-4253-4611-C30DAA2B1235}"/>
              </a:ext>
            </a:extLst>
          </p:cNvPr>
          <p:cNvSpPr/>
          <p:nvPr/>
        </p:nvSpPr>
        <p:spPr>
          <a:xfrm>
            <a:off x="1727416" y="4752220"/>
            <a:ext cx="62735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Вот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они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(2)</a:t>
            </a:r>
            <a:endParaRPr lang="en-US" sz="4400" dirty="0"/>
          </a:p>
        </p:txBody>
      </p:sp>
      <p:pic>
        <p:nvPicPr>
          <p:cNvPr id="14" name="Image 4" descr=" ">
            <a:extLst>
              <a:ext uri="{FF2B5EF4-FFF2-40B4-BE49-F238E27FC236}">
                <a16:creationId xmlns:a16="http://schemas.microsoft.com/office/drawing/2014/main" id="{56B1E7BC-DE5B-B0BB-8EAA-802E57CAF72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2938"/>
          <a:stretch/>
        </p:blipFill>
        <p:spPr>
          <a:xfrm>
            <a:off x="5620650" y="4752220"/>
            <a:ext cx="5009250" cy="864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237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0">
            <a:extLst>
              <a:ext uri="{FF2B5EF4-FFF2-40B4-BE49-F238E27FC236}">
                <a16:creationId xmlns:a16="http://schemas.microsoft.com/office/drawing/2014/main" id="{03E038D6-EB26-CD51-1695-0FA5E96022F6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З</a:t>
            </a:r>
            <a:r>
              <a:rPr lang="ru-RU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ащитные</a:t>
            </a:r>
            <a: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 техники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8" name="Shape 1"/>
          <p:cNvSpPr/>
          <p:nvPr/>
        </p:nvSpPr>
        <p:spPr>
          <a:xfrm>
            <a:off x="1016127" y="3606800"/>
            <a:ext cx="2730841" cy="558800"/>
          </a:xfrm>
          <a:prstGeom prst="rect">
            <a:avLst/>
          </a:prstGeom>
          <a:noFill/>
          <a:ln/>
        </p:spPr>
      </p:sp>
      <p:sp>
        <p:nvSpPr>
          <p:cNvPr id="9" name="Text 2"/>
          <p:cNvSpPr/>
          <p:nvPr/>
        </p:nvSpPr>
        <p:spPr>
          <a:xfrm>
            <a:off x="1016127" y="36576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0" name="Text 3"/>
          <p:cNvSpPr/>
          <p:nvPr/>
        </p:nvSpPr>
        <p:spPr>
          <a:xfrm>
            <a:off x="1727416" y="3606800"/>
            <a:ext cx="2205842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Вот они</a:t>
            </a:r>
            <a:endParaRPr lang="en-US" sz="4400" dirty="0"/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36F9B845-F992-D633-353A-5EF3E9906ADB}"/>
              </a:ext>
            </a:extLst>
          </p:cNvPr>
          <p:cNvSpPr/>
          <p:nvPr/>
        </p:nvSpPr>
        <p:spPr>
          <a:xfrm>
            <a:off x="1016126" y="4803020"/>
            <a:ext cx="1733965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3" name="Text 3">
            <a:extLst>
              <a:ext uri="{FF2B5EF4-FFF2-40B4-BE49-F238E27FC236}">
                <a16:creationId xmlns:a16="http://schemas.microsoft.com/office/drawing/2014/main" id="{37A0F85F-5781-4253-4611-C30DAA2B1235}"/>
              </a:ext>
            </a:extLst>
          </p:cNvPr>
          <p:cNvSpPr/>
          <p:nvPr/>
        </p:nvSpPr>
        <p:spPr>
          <a:xfrm>
            <a:off x="1727416" y="4752220"/>
            <a:ext cx="62735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Вот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они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(2)</a:t>
            </a:r>
            <a:endParaRPr lang="en-US" sz="4400" dirty="0"/>
          </a:p>
        </p:txBody>
      </p:sp>
      <p:pic>
        <p:nvPicPr>
          <p:cNvPr id="14" name="Image 4" descr=" ">
            <a:extLst>
              <a:ext uri="{FF2B5EF4-FFF2-40B4-BE49-F238E27FC236}">
                <a16:creationId xmlns:a16="http://schemas.microsoft.com/office/drawing/2014/main" id="{56B1E7BC-DE5B-B0BB-8EAA-802E57CAF72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8546"/>
          <a:stretch/>
        </p:blipFill>
        <p:spPr>
          <a:xfrm>
            <a:off x="5620650" y="4752220"/>
            <a:ext cx="7605493" cy="8648700"/>
          </a:xfrm>
          <a:prstGeom prst="rect">
            <a:avLst/>
          </a:prstGeom>
        </p:spPr>
      </p:pic>
      <p:sp>
        <p:nvSpPr>
          <p:cNvPr id="7" name="Text 2">
            <a:extLst>
              <a:ext uri="{FF2B5EF4-FFF2-40B4-BE49-F238E27FC236}">
                <a16:creationId xmlns:a16="http://schemas.microsoft.com/office/drawing/2014/main" id="{6725ACB1-9DDD-D353-01AC-89C9139AC5CE}"/>
              </a:ext>
            </a:extLst>
          </p:cNvPr>
          <p:cNvSpPr/>
          <p:nvPr/>
        </p:nvSpPr>
        <p:spPr>
          <a:xfrm>
            <a:off x="1016126" y="5812973"/>
            <a:ext cx="1733965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33535B10-BCD4-051D-76C7-48530871C5D3}"/>
              </a:ext>
            </a:extLst>
          </p:cNvPr>
          <p:cNvSpPr/>
          <p:nvPr/>
        </p:nvSpPr>
        <p:spPr>
          <a:xfrm>
            <a:off x="1727416" y="5762173"/>
            <a:ext cx="62735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Вот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они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(3)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833277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0">
            <a:extLst>
              <a:ext uri="{FF2B5EF4-FFF2-40B4-BE49-F238E27FC236}">
                <a16:creationId xmlns:a16="http://schemas.microsoft.com/office/drawing/2014/main" id="{AE889D95-C564-5F58-E9D8-04EBBBD3E176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З</a:t>
            </a:r>
            <a:r>
              <a:rPr lang="ru-RU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ащитные</a:t>
            </a:r>
            <a: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 техники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8" name="Shape 1"/>
          <p:cNvSpPr/>
          <p:nvPr/>
        </p:nvSpPr>
        <p:spPr>
          <a:xfrm>
            <a:off x="1016127" y="3606800"/>
            <a:ext cx="2730841" cy="558800"/>
          </a:xfrm>
          <a:prstGeom prst="rect">
            <a:avLst/>
          </a:prstGeom>
          <a:noFill/>
          <a:ln/>
        </p:spPr>
      </p:sp>
      <p:sp>
        <p:nvSpPr>
          <p:cNvPr id="9" name="Text 2"/>
          <p:cNvSpPr/>
          <p:nvPr/>
        </p:nvSpPr>
        <p:spPr>
          <a:xfrm>
            <a:off x="1016127" y="36576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0" name="Text 3"/>
          <p:cNvSpPr/>
          <p:nvPr/>
        </p:nvSpPr>
        <p:spPr>
          <a:xfrm>
            <a:off x="1727416" y="3606800"/>
            <a:ext cx="2205842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Вот они</a:t>
            </a:r>
            <a:endParaRPr lang="en-US" sz="4400" dirty="0"/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36F9B845-F992-D633-353A-5EF3E9906ADB}"/>
              </a:ext>
            </a:extLst>
          </p:cNvPr>
          <p:cNvSpPr/>
          <p:nvPr/>
        </p:nvSpPr>
        <p:spPr>
          <a:xfrm>
            <a:off x="1016126" y="4803020"/>
            <a:ext cx="1733965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3" name="Text 3">
            <a:extLst>
              <a:ext uri="{FF2B5EF4-FFF2-40B4-BE49-F238E27FC236}">
                <a16:creationId xmlns:a16="http://schemas.microsoft.com/office/drawing/2014/main" id="{37A0F85F-5781-4253-4611-C30DAA2B1235}"/>
              </a:ext>
            </a:extLst>
          </p:cNvPr>
          <p:cNvSpPr/>
          <p:nvPr/>
        </p:nvSpPr>
        <p:spPr>
          <a:xfrm>
            <a:off x="1727416" y="4752220"/>
            <a:ext cx="62735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Вот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они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(2)</a:t>
            </a:r>
            <a:endParaRPr lang="en-US" sz="4400" dirty="0"/>
          </a:p>
        </p:txBody>
      </p:sp>
      <p:pic>
        <p:nvPicPr>
          <p:cNvPr id="14" name="Image 4" descr=" ">
            <a:extLst>
              <a:ext uri="{FF2B5EF4-FFF2-40B4-BE49-F238E27FC236}">
                <a16:creationId xmlns:a16="http://schemas.microsoft.com/office/drawing/2014/main" id="{56B1E7BC-DE5B-B0BB-8EAA-802E57CAF7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0650" y="4752220"/>
            <a:ext cx="10643930" cy="8648700"/>
          </a:xfrm>
          <a:prstGeom prst="rect">
            <a:avLst/>
          </a:prstGeom>
        </p:spPr>
      </p:pic>
      <p:sp>
        <p:nvSpPr>
          <p:cNvPr id="7" name="Text 2">
            <a:extLst>
              <a:ext uri="{FF2B5EF4-FFF2-40B4-BE49-F238E27FC236}">
                <a16:creationId xmlns:a16="http://schemas.microsoft.com/office/drawing/2014/main" id="{6A915D08-8EBD-21D8-EFB2-8458BA65FF25}"/>
              </a:ext>
            </a:extLst>
          </p:cNvPr>
          <p:cNvSpPr/>
          <p:nvPr/>
        </p:nvSpPr>
        <p:spPr>
          <a:xfrm>
            <a:off x="1016126" y="5812973"/>
            <a:ext cx="1733965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380193AD-0F13-29CD-3EFC-169F9801CB5C}"/>
              </a:ext>
            </a:extLst>
          </p:cNvPr>
          <p:cNvSpPr/>
          <p:nvPr/>
        </p:nvSpPr>
        <p:spPr>
          <a:xfrm>
            <a:off x="1727416" y="5762173"/>
            <a:ext cx="62735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Вот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они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(3)</a:t>
            </a:r>
            <a:endParaRPr lang="en-US" sz="4400" dirty="0"/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B86CB9A8-6763-AE32-7FAB-C3CFB4C81272}"/>
              </a:ext>
            </a:extLst>
          </p:cNvPr>
          <p:cNvSpPr/>
          <p:nvPr/>
        </p:nvSpPr>
        <p:spPr>
          <a:xfrm>
            <a:off x="1016126" y="6778173"/>
            <a:ext cx="1733965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7" name="Text 3">
            <a:extLst>
              <a:ext uri="{FF2B5EF4-FFF2-40B4-BE49-F238E27FC236}">
                <a16:creationId xmlns:a16="http://schemas.microsoft.com/office/drawing/2014/main" id="{1A29DC8E-FCDC-29E8-5777-DF76882E885C}"/>
              </a:ext>
            </a:extLst>
          </p:cNvPr>
          <p:cNvSpPr/>
          <p:nvPr/>
        </p:nvSpPr>
        <p:spPr>
          <a:xfrm>
            <a:off x="1727416" y="6727373"/>
            <a:ext cx="62735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Вот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они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(4)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135106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0">
            <a:extLst>
              <a:ext uri="{FF2B5EF4-FFF2-40B4-BE49-F238E27FC236}">
                <a16:creationId xmlns:a16="http://schemas.microsoft.com/office/drawing/2014/main" id="{84E32CA2-B73E-96E2-6AE2-E15C700FC86E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З</a:t>
            </a:r>
            <a:r>
              <a:rPr lang="ru-RU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ащитные</a:t>
            </a:r>
            <a: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 техники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8" name="Shape 1"/>
          <p:cNvSpPr/>
          <p:nvPr/>
        </p:nvSpPr>
        <p:spPr>
          <a:xfrm>
            <a:off x="1016127" y="3606800"/>
            <a:ext cx="2730841" cy="558800"/>
          </a:xfrm>
          <a:prstGeom prst="rect">
            <a:avLst/>
          </a:prstGeom>
          <a:noFill/>
          <a:ln/>
        </p:spPr>
      </p:sp>
      <p:sp>
        <p:nvSpPr>
          <p:cNvPr id="9" name="Text 2"/>
          <p:cNvSpPr/>
          <p:nvPr/>
        </p:nvSpPr>
        <p:spPr>
          <a:xfrm>
            <a:off x="1016127" y="36576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0" name="Text 3"/>
          <p:cNvSpPr/>
          <p:nvPr/>
        </p:nvSpPr>
        <p:spPr>
          <a:xfrm>
            <a:off x="1727416" y="3606800"/>
            <a:ext cx="2205842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Вот они</a:t>
            </a:r>
            <a:endParaRPr lang="en-US" sz="4400" dirty="0"/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36F9B845-F992-D633-353A-5EF3E9906ADB}"/>
              </a:ext>
            </a:extLst>
          </p:cNvPr>
          <p:cNvSpPr/>
          <p:nvPr/>
        </p:nvSpPr>
        <p:spPr>
          <a:xfrm>
            <a:off x="1016126" y="4803020"/>
            <a:ext cx="1733965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3" name="Text 3">
            <a:extLst>
              <a:ext uri="{FF2B5EF4-FFF2-40B4-BE49-F238E27FC236}">
                <a16:creationId xmlns:a16="http://schemas.microsoft.com/office/drawing/2014/main" id="{37A0F85F-5781-4253-4611-C30DAA2B1235}"/>
              </a:ext>
            </a:extLst>
          </p:cNvPr>
          <p:cNvSpPr/>
          <p:nvPr/>
        </p:nvSpPr>
        <p:spPr>
          <a:xfrm>
            <a:off x="1727416" y="4752220"/>
            <a:ext cx="62735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Вот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они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(2)</a:t>
            </a:r>
            <a:endParaRPr lang="en-US" sz="4400" dirty="0"/>
          </a:p>
        </p:txBody>
      </p:sp>
      <p:pic>
        <p:nvPicPr>
          <p:cNvPr id="14" name="Image 4" descr=" ">
            <a:extLst>
              <a:ext uri="{FF2B5EF4-FFF2-40B4-BE49-F238E27FC236}">
                <a16:creationId xmlns:a16="http://schemas.microsoft.com/office/drawing/2014/main" id="{56B1E7BC-DE5B-B0BB-8EAA-802E57CAF7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0650" y="4752220"/>
            <a:ext cx="10643930" cy="8648700"/>
          </a:xfrm>
          <a:prstGeom prst="rect">
            <a:avLst/>
          </a:prstGeom>
        </p:spPr>
      </p:pic>
      <p:sp>
        <p:nvSpPr>
          <p:cNvPr id="7" name="Text 2">
            <a:extLst>
              <a:ext uri="{FF2B5EF4-FFF2-40B4-BE49-F238E27FC236}">
                <a16:creationId xmlns:a16="http://schemas.microsoft.com/office/drawing/2014/main" id="{6A915D08-8EBD-21D8-EFB2-8458BA65FF25}"/>
              </a:ext>
            </a:extLst>
          </p:cNvPr>
          <p:cNvSpPr/>
          <p:nvPr/>
        </p:nvSpPr>
        <p:spPr>
          <a:xfrm>
            <a:off x="1016126" y="5812973"/>
            <a:ext cx="1733965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380193AD-0F13-29CD-3EFC-169F9801CB5C}"/>
              </a:ext>
            </a:extLst>
          </p:cNvPr>
          <p:cNvSpPr/>
          <p:nvPr/>
        </p:nvSpPr>
        <p:spPr>
          <a:xfrm>
            <a:off x="1727416" y="5762173"/>
            <a:ext cx="62735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Вот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они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(3)</a:t>
            </a:r>
            <a:endParaRPr lang="en-US" sz="4400" dirty="0"/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B86CB9A8-6763-AE32-7FAB-C3CFB4C81272}"/>
              </a:ext>
            </a:extLst>
          </p:cNvPr>
          <p:cNvSpPr/>
          <p:nvPr/>
        </p:nvSpPr>
        <p:spPr>
          <a:xfrm>
            <a:off x="1016126" y="6778173"/>
            <a:ext cx="1733965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7" name="Text 3">
            <a:extLst>
              <a:ext uri="{FF2B5EF4-FFF2-40B4-BE49-F238E27FC236}">
                <a16:creationId xmlns:a16="http://schemas.microsoft.com/office/drawing/2014/main" id="{1A29DC8E-FCDC-29E8-5777-DF76882E885C}"/>
              </a:ext>
            </a:extLst>
          </p:cNvPr>
          <p:cNvSpPr/>
          <p:nvPr/>
        </p:nvSpPr>
        <p:spPr>
          <a:xfrm>
            <a:off x="1727416" y="6727373"/>
            <a:ext cx="62735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Вот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они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(4)</a:t>
            </a:r>
            <a:endParaRPr lang="en-US" sz="4400" dirty="0"/>
          </a:p>
        </p:txBody>
      </p:sp>
      <p:sp>
        <p:nvSpPr>
          <p:cNvPr id="15" name="Text 2">
            <a:extLst>
              <a:ext uri="{FF2B5EF4-FFF2-40B4-BE49-F238E27FC236}">
                <a16:creationId xmlns:a16="http://schemas.microsoft.com/office/drawing/2014/main" id="{1A16E7E1-9535-A5D8-3923-5A83177AC0F4}"/>
              </a:ext>
            </a:extLst>
          </p:cNvPr>
          <p:cNvSpPr/>
          <p:nvPr/>
        </p:nvSpPr>
        <p:spPr>
          <a:xfrm>
            <a:off x="1016126" y="7743373"/>
            <a:ext cx="1733965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A34CB620-24D8-650C-37DA-F72075DAD638}"/>
              </a:ext>
            </a:extLst>
          </p:cNvPr>
          <p:cNvSpPr/>
          <p:nvPr/>
        </p:nvSpPr>
        <p:spPr>
          <a:xfrm>
            <a:off x="1727416" y="7692573"/>
            <a:ext cx="62735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Вот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они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(5)</a:t>
            </a:r>
            <a:endParaRPr lang="en-US" sz="4400" dirty="0"/>
          </a:p>
        </p:txBody>
      </p:sp>
      <p:pic>
        <p:nvPicPr>
          <p:cNvPr id="19" name="Image 4" descr=" ">
            <a:extLst>
              <a:ext uri="{FF2B5EF4-FFF2-40B4-BE49-F238E27FC236}">
                <a16:creationId xmlns:a16="http://schemas.microsoft.com/office/drawing/2014/main" id="{7A492405-432F-2BD0-4286-9537329B73A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0" t="16444" r="62623" b="-11179"/>
          <a:stretch/>
        </p:blipFill>
        <p:spPr>
          <a:xfrm>
            <a:off x="16425306" y="2875644"/>
            <a:ext cx="7752130" cy="796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692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0">
            <a:extLst>
              <a:ext uri="{FF2B5EF4-FFF2-40B4-BE49-F238E27FC236}">
                <a16:creationId xmlns:a16="http://schemas.microsoft.com/office/drawing/2014/main" id="{6A73C1ED-3D12-8B87-1B95-8E365A2210E0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З</a:t>
            </a:r>
            <a:r>
              <a:rPr lang="ru-RU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ащитные</a:t>
            </a:r>
            <a: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</a:rPr>
              <a:t> техники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8" name="Shape 1"/>
          <p:cNvSpPr/>
          <p:nvPr/>
        </p:nvSpPr>
        <p:spPr>
          <a:xfrm>
            <a:off x="1016127" y="3606800"/>
            <a:ext cx="2730841" cy="558800"/>
          </a:xfrm>
          <a:prstGeom prst="rect">
            <a:avLst/>
          </a:prstGeom>
          <a:noFill/>
          <a:ln/>
        </p:spPr>
      </p:sp>
      <p:sp>
        <p:nvSpPr>
          <p:cNvPr id="9" name="Text 2"/>
          <p:cNvSpPr/>
          <p:nvPr/>
        </p:nvSpPr>
        <p:spPr>
          <a:xfrm>
            <a:off x="1016127" y="36576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0" name="Text 3"/>
          <p:cNvSpPr/>
          <p:nvPr/>
        </p:nvSpPr>
        <p:spPr>
          <a:xfrm>
            <a:off x="1727416" y="3606800"/>
            <a:ext cx="2205842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Вот они</a:t>
            </a:r>
            <a:endParaRPr lang="en-US" sz="4400" dirty="0"/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36F9B845-F992-D633-353A-5EF3E9906ADB}"/>
              </a:ext>
            </a:extLst>
          </p:cNvPr>
          <p:cNvSpPr/>
          <p:nvPr/>
        </p:nvSpPr>
        <p:spPr>
          <a:xfrm>
            <a:off x="1016126" y="4803020"/>
            <a:ext cx="1733965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3" name="Text 3">
            <a:extLst>
              <a:ext uri="{FF2B5EF4-FFF2-40B4-BE49-F238E27FC236}">
                <a16:creationId xmlns:a16="http://schemas.microsoft.com/office/drawing/2014/main" id="{37A0F85F-5781-4253-4611-C30DAA2B1235}"/>
              </a:ext>
            </a:extLst>
          </p:cNvPr>
          <p:cNvSpPr/>
          <p:nvPr/>
        </p:nvSpPr>
        <p:spPr>
          <a:xfrm>
            <a:off x="1727416" y="4752220"/>
            <a:ext cx="62735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Вот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они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(2)</a:t>
            </a:r>
            <a:endParaRPr lang="en-US" sz="4400" dirty="0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6A915D08-8EBD-21D8-EFB2-8458BA65FF25}"/>
              </a:ext>
            </a:extLst>
          </p:cNvPr>
          <p:cNvSpPr/>
          <p:nvPr/>
        </p:nvSpPr>
        <p:spPr>
          <a:xfrm>
            <a:off x="1016126" y="5812973"/>
            <a:ext cx="1733965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380193AD-0F13-29CD-3EFC-169F9801CB5C}"/>
              </a:ext>
            </a:extLst>
          </p:cNvPr>
          <p:cNvSpPr/>
          <p:nvPr/>
        </p:nvSpPr>
        <p:spPr>
          <a:xfrm>
            <a:off x="1727416" y="5762173"/>
            <a:ext cx="62735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Вот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они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(3)</a:t>
            </a:r>
            <a:endParaRPr lang="en-US" sz="4400" dirty="0"/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B86CB9A8-6763-AE32-7FAB-C3CFB4C81272}"/>
              </a:ext>
            </a:extLst>
          </p:cNvPr>
          <p:cNvSpPr/>
          <p:nvPr/>
        </p:nvSpPr>
        <p:spPr>
          <a:xfrm>
            <a:off x="1016126" y="6778173"/>
            <a:ext cx="1733965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7" name="Text 3">
            <a:extLst>
              <a:ext uri="{FF2B5EF4-FFF2-40B4-BE49-F238E27FC236}">
                <a16:creationId xmlns:a16="http://schemas.microsoft.com/office/drawing/2014/main" id="{1A29DC8E-FCDC-29E8-5777-DF76882E885C}"/>
              </a:ext>
            </a:extLst>
          </p:cNvPr>
          <p:cNvSpPr/>
          <p:nvPr/>
        </p:nvSpPr>
        <p:spPr>
          <a:xfrm>
            <a:off x="1727416" y="6727373"/>
            <a:ext cx="62735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Вот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они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(4)</a:t>
            </a:r>
            <a:endParaRPr lang="en-US" sz="4400" dirty="0"/>
          </a:p>
        </p:txBody>
      </p:sp>
      <p:sp>
        <p:nvSpPr>
          <p:cNvPr id="15" name="Text 2">
            <a:extLst>
              <a:ext uri="{FF2B5EF4-FFF2-40B4-BE49-F238E27FC236}">
                <a16:creationId xmlns:a16="http://schemas.microsoft.com/office/drawing/2014/main" id="{1A16E7E1-9535-A5D8-3923-5A83177AC0F4}"/>
              </a:ext>
            </a:extLst>
          </p:cNvPr>
          <p:cNvSpPr/>
          <p:nvPr/>
        </p:nvSpPr>
        <p:spPr>
          <a:xfrm>
            <a:off x="1016126" y="7743373"/>
            <a:ext cx="1733965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A34CB620-24D8-650C-37DA-F72075DAD638}"/>
              </a:ext>
            </a:extLst>
          </p:cNvPr>
          <p:cNvSpPr/>
          <p:nvPr/>
        </p:nvSpPr>
        <p:spPr>
          <a:xfrm>
            <a:off x="1727416" y="7692573"/>
            <a:ext cx="62735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Вот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они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(5)</a:t>
            </a:r>
            <a:endParaRPr lang="en-US" sz="4400" dirty="0"/>
          </a:p>
        </p:txBody>
      </p:sp>
      <p:pic>
        <p:nvPicPr>
          <p:cNvPr id="20" name="Image 5" descr=" ">
            <a:extLst>
              <a:ext uri="{FF2B5EF4-FFF2-40B4-BE49-F238E27FC236}">
                <a16:creationId xmlns:a16="http://schemas.microsoft.com/office/drawing/2014/main" id="{E9B34512-383C-28EB-E76B-A68E4E6009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9323" y="3401266"/>
            <a:ext cx="15322802" cy="99434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36FE0B4-A0DA-D032-ABE5-E8013E68334D}"/>
              </a:ext>
            </a:extLst>
          </p:cNvPr>
          <p:cNvSpPr txBox="1"/>
          <p:nvPr/>
        </p:nvSpPr>
        <p:spPr>
          <a:xfrm>
            <a:off x="379260" y="13068612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</a:t>
            </a:r>
            <a:r>
              <a:rPr lang="en-US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:</a:t>
            </a:r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подводная подозрительная рыба фугу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10602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0">
            <a:extLst>
              <a:ext uri="{FF2B5EF4-FFF2-40B4-BE49-F238E27FC236}">
                <a16:creationId xmlns:a16="http://schemas.microsoft.com/office/drawing/2014/main" id="{5E588C4F-3CB4-ACF4-817E-9A183397A9AB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21" name="Text 1">
            <a:extLst>
              <a:ext uri="{FF2B5EF4-FFF2-40B4-BE49-F238E27FC236}">
                <a16:creationId xmlns:a16="http://schemas.microsoft.com/office/drawing/2014/main" id="{F2ADC44A-C314-1FFB-93D3-6017DC78B0A2}"/>
              </a:ext>
            </a:extLst>
          </p:cNvPr>
          <p:cNvSpPr/>
          <p:nvPr/>
        </p:nvSpPr>
        <p:spPr>
          <a:xfrm>
            <a:off x="1016126" y="4165600"/>
            <a:ext cx="16943627" cy="269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240"/>
              </a:lnSpc>
              <a:spcAft>
                <a:spcPts val="2000"/>
              </a:spcAft>
              <a:buNone/>
            </a:pPr>
            <a:r>
              <a:rPr lang="ru-RU" sz="60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Вспоминаем что есть </a:t>
            </a:r>
            <a:r>
              <a:rPr lang="en-US" sz="60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Security Engineer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8837397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0">
            <a:extLst>
              <a:ext uri="{FF2B5EF4-FFF2-40B4-BE49-F238E27FC236}">
                <a16:creationId xmlns:a16="http://schemas.microsoft.com/office/drawing/2014/main" id="{03ABFE8F-5111-DC7E-1C0D-115385DEB7B9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pic>
        <p:nvPicPr>
          <p:cNvPr id="14" name="Image 4" descr=" ">
            <a:extLst>
              <a:ext uri="{FF2B5EF4-FFF2-40B4-BE49-F238E27FC236}">
                <a16:creationId xmlns:a16="http://schemas.microsoft.com/office/drawing/2014/main" id="{56B1E7BC-DE5B-B0BB-8EAA-802E57CAF7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296" y="3618523"/>
            <a:ext cx="6357170" cy="5165503"/>
          </a:xfrm>
          <a:prstGeom prst="rect">
            <a:avLst/>
          </a:prstGeom>
        </p:spPr>
      </p:pic>
      <p:pic>
        <p:nvPicPr>
          <p:cNvPr id="19" name="Image 4" descr=" ">
            <a:extLst>
              <a:ext uri="{FF2B5EF4-FFF2-40B4-BE49-F238E27FC236}">
                <a16:creationId xmlns:a16="http://schemas.microsoft.com/office/drawing/2014/main" id="{7A492405-432F-2BD0-4286-9537329B73A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0" t="16444" r="62623" b="-11179"/>
          <a:stretch/>
        </p:blipFill>
        <p:spPr>
          <a:xfrm>
            <a:off x="7124466" y="4368800"/>
            <a:ext cx="5743125" cy="5900615"/>
          </a:xfrm>
          <a:prstGeom prst="rect">
            <a:avLst/>
          </a:prstGeom>
        </p:spPr>
      </p:pic>
      <p:pic>
        <p:nvPicPr>
          <p:cNvPr id="20" name="Image 4" descr=" ">
            <a:extLst>
              <a:ext uri="{FF2B5EF4-FFF2-40B4-BE49-F238E27FC236}">
                <a16:creationId xmlns:a16="http://schemas.microsoft.com/office/drawing/2014/main" id="{38778630-8051-D244-AE7B-29710CAAE5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219927" y="3086100"/>
            <a:ext cx="6122165" cy="9131300"/>
          </a:xfrm>
          <a:prstGeom prst="rect">
            <a:avLst/>
          </a:prstGeom>
        </p:spPr>
      </p:pic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DF887B97-A81F-AFAF-6F41-848896342D90}"/>
              </a:ext>
            </a:extLst>
          </p:cNvPr>
          <p:cNvCxnSpPr/>
          <p:nvPr/>
        </p:nvCxnSpPr>
        <p:spPr>
          <a:xfrm>
            <a:off x="13842124" y="7504386"/>
            <a:ext cx="1828800" cy="0"/>
          </a:xfrm>
          <a:prstGeom prst="straightConnector1">
            <a:avLst/>
          </a:prstGeom>
          <a:ln w="193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817C2BD-E98B-AA53-0283-A486DA86CBF7}"/>
              </a:ext>
            </a:extLst>
          </p:cNvPr>
          <p:cNvSpPr txBox="1"/>
          <p:nvPr/>
        </p:nvSpPr>
        <p:spPr>
          <a:xfrm>
            <a:off x="379260" y="13068612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</a:t>
            </a:r>
            <a:r>
              <a:rPr lang="en-US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:</a:t>
            </a:r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чат </a:t>
            </a:r>
            <a:r>
              <a:rPr lang="ru-RU" dirty="0" err="1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жпт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08018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0">
            <a:extLst>
              <a:ext uri="{FF2B5EF4-FFF2-40B4-BE49-F238E27FC236}">
                <a16:creationId xmlns:a16="http://schemas.microsoft.com/office/drawing/2014/main" id="{4570BAFD-3443-DD15-0ED7-1CD238C263D6}"/>
              </a:ext>
            </a:extLst>
          </p:cNvPr>
          <p:cNvSpPr/>
          <p:nvPr/>
        </p:nvSpPr>
        <p:spPr>
          <a:xfrm>
            <a:off x="-181153" y="573741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pic>
        <p:nvPicPr>
          <p:cNvPr id="7" name="Image 4" descr=" ">
            <a:extLst>
              <a:ext uri="{FF2B5EF4-FFF2-40B4-BE49-F238E27FC236}">
                <a16:creationId xmlns:a16="http://schemas.microsoft.com/office/drawing/2014/main" id="{FA33C2DC-632E-9A14-72AC-16DEC0ED5E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07699" y="2387690"/>
            <a:ext cx="10773628" cy="10608388"/>
          </a:xfrm>
          <a:prstGeom prst="rect">
            <a:avLst/>
          </a:prstGeom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AD5C53D3-BF6F-A295-167D-301388DB8765}"/>
              </a:ext>
            </a:extLst>
          </p:cNvPr>
          <p:cNvSpPr/>
          <p:nvPr/>
        </p:nvSpPr>
        <p:spPr>
          <a:xfrm>
            <a:off x="1016126" y="4165600"/>
            <a:ext cx="16943627" cy="269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240"/>
              </a:lnSpc>
              <a:spcAft>
                <a:spcPts val="2000"/>
              </a:spcAft>
              <a:buNone/>
            </a:pPr>
            <a:r>
              <a:rPr lang="ru-RU" sz="60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На следующем </a:t>
            </a:r>
            <a:r>
              <a:rPr lang="ru-RU" sz="60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синке</a:t>
            </a:r>
            <a:endParaRPr lang="en-US" sz="6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B04624-2CFC-7CAF-8C95-92EA742B3E0F}"/>
              </a:ext>
            </a:extLst>
          </p:cNvPr>
          <p:cNvSpPr txBox="1"/>
          <p:nvPr/>
        </p:nvSpPr>
        <p:spPr>
          <a:xfrm>
            <a:off x="379260" y="13068612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</a:t>
            </a:r>
            <a:r>
              <a:rPr lang="en-US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:</a:t>
            </a:r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" dirty="0">
                <a:latin typeface="MTS Text Regular" pitchFamily="34" charset="0"/>
                <a:ea typeface="MTS Text Regular" pitchFamily="34" charset="-122"/>
                <a:cs typeface="MTS Text Regular" pitchFamily="34" charset="-120"/>
                <a:hlinkClick r:id="rId11"/>
              </a:rPr>
              <a:t>https://blogs.mtdv.me/8Yd6r2mOVT</a:t>
            </a:r>
            <a:r>
              <a:rPr lang="en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64209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0">
            <a:extLst>
              <a:ext uri="{FF2B5EF4-FFF2-40B4-BE49-F238E27FC236}">
                <a16:creationId xmlns:a16="http://schemas.microsoft.com/office/drawing/2014/main" id="{CA0C8D6D-AA98-FC36-0B28-4A984FF5AB5B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8" name="Shape 1"/>
          <p:cNvSpPr/>
          <p:nvPr/>
        </p:nvSpPr>
        <p:spPr>
          <a:xfrm>
            <a:off x="1016127" y="3606800"/>
            <a:ext cx="5093337" cy="558800"/>
          </a:xfrm>
          <a:prstGeom prst="rect">
            <a:avLst/>
          </a:prstGeom>
          <a:noFill/>
          <a:ln/>
        </p:spPr>
      </p:sp>
      <p:sp>
        <p:nvSpPr>
          <p:cNvPr id="9" name="Text 2"/>
          <p:cNvSpPr/>
          <p:nvPr/>
        </p:nvSpPr>
        <p:spPr>
          <a:xfrm>
            <a:off x="1016127" y="36576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0" name="Text 3"/>
          <p:cNvSpPr/>
          <p:nvPr/>
        </p:nvSpPr>
        <p:spPr>
          <a:xfrm>
            <a:off x="1727415" y="3606800"/>
            <a:ext cx="8448215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</a:rPr>
              <a:t>Пояснение про домены</a:t>
            </a:r>
            <a:endParaRPr lang="en-US" sz="4400" dirty="0"/>
          </a:p>
        </p:txBody>
      </p:sp>
      <p:pic>
        <p:nvPicPr>
          <p:cNvPr id="13" name="Image 8" descr=" ">
            <a:extLst>
              <a:ext uri="{FF2B5EF4-FFF2-40B4-BE49-F238E27FC236}">
                <a16:creationId xmlns:a16="http://schemas.microsoft.com/office/drawing/2014/main" id="{DE4AC786-4A85-84C1-3F43-B3B9113140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3825" y="6832600"/>
            <a:ext cx="18290286" cy="5105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BDC034-1971-0E10-7FF6-4C3E9B15CC96}"/>
              </a:ext>
            </a:extLst>
          </p:cNvPr>
          <p:cNvSpPr txBox="1"/>
          <p:nvPr/>
        </p:nvSpPr>
        <p:spPr>
          <a:xfrm>
            <a:off x="379260" y="13104470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</a:t>
            </a:r>
            <a:r>
              <a:rPr lang="en-US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:</a:t>
            </a:r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" dirty="0">
                <a:latin typeface="MTS Text Regular" pitchFamily="34" charset="0"/>
                <a:ea typeface="MTS Text Regular" pitchFamily="34" charset="-122"/>
                <a:cs typeface="MTS Text Regular" pitchFamily="34" charset="-120"/>
                <a:hlinkClick r:id="rId11"/>
              </a:rPr>
              <a:t>https://blogs.mtdv.me/8Yd6r2mOVT</a:t>
            </a:r>
            <a:r>
              <a:rPr lang="en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0">
            <a:extLst>
              <a:ext uri="{FF2B5EF4-FFF2-40B4-BE49-F238E27FC236}">
                <a16:creationId xmlns:a16="http://schemas.microsoft.com/office/drawing/2014/main" id="{F5FF5A71-BADA-2E0C-A11D-E92F2DF5F15E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40905" y="3073400"/>
            <a:ext cx="11126591" cy="9461500"/>
          </a:xfrm>
          <a:prstGeom prst="rect">
            <a:avLst/>
          </a:prstGeom>
        </p:spPr>
      </p:pic>
      <p:sp>
        <p:nvSpPr>
          <p:cNvPr id="8" name="Shape 1"/>
          <p:cNvSpPr/>
          <p:nvPr/>
        </p:nvSpPr>
        <p:spPr>
          <a:xfrm>
            <a:off x="1016127" y="3606800"/>
            <a:ext cx="5093337" cy="558800"/>
          </a:xfrm>
          <a:prstGeom prst="rect">
            <a:avLst/>
          </a:prstGeom>
          <a:noFill/>
          <a:ln/>
        </p:spPr>
      </p:sp>
      <p:sp>
        <p:nvSpPr>
          <p:cNvPr id="9" name="Text 2"/>
          <p:cNvSpPr/>
          <p:nvPr/>
        </p:nvSpPr>
        <p:spPr>
          <a:xfrm>
            <a:off x="1016127" y="36576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0" name="Text 3"/>
          <p:cNvSpPr/>
          <p:nvPr/>
        </p:nvSpPr>
        <p:spPr>
          <a:xfrm>
            <a:off x="1727416" y="3606800"/>
            <a:ext cx="4568338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Выберем harden </a:t>
            </a:r>
            <a:endParaRPr lang="en-US" sz="4400" dirty="0"/>
          </a:p>
        </p:txBody>
      </p:sp>
      <p:sp>
        <p:nvSpPr>
          <p:cNvPr id="11" name="Shape 4"/>
          <p:cNvSpPr/>
          <p:nvPr/>
        </p:nvSpPr>
        <p:spPr>
          <a:xfrm>
            <a:off x="10631229" y="2654300"/>
            <a:ext cx="12333241" cy="10299700"/>
          </a:xfrm>
          <a:prstGeom prst="roundRect">
            <a:avLst>
              <a:gd name="adj" fmla="val 3906"/>
            </a:avLst>
          </a:prstGeom>
          <a:noFill/>
          <a:ln w="38100">
            <a:solidFill>
              <a:srgbClr val="E2E5EB"/>
            </a:solidFill>
            <a:prstDash val="solid"/>
          </a:ln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205092-B7E2-44B6-1BA6-4E2A48F7A442}"/>
              </a:ext>
            </a:extLst>
          </p:cNvPr>
          <p:cNvSpPr txBox="1"/>
          <p:nvPr/>
        </p:nvSpPr>
        <p:spPr>
          <a:xfrm>
            <a:off x="379260" y="13068612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</a:t>
            </a:r>
            <a:r>
              <a:rPr lang="en-US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:</a:t>
            </a:r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" dirty="0">
                <a:latin typeface="MTS Text Regular" pitchFamily="34" charset="0"/>
                <a:ea typeface="MTS Text Regular" pitchFamily="34" charset="-122"/>
                <a:cs typeface="MTS Text Regular" pitchFamily="34" charset="-120"/>
                <a:hlinkClick r:id="rId11"/>
              </a:rPr>
              <a:t>https://blogs.mtdv.me/8Yd6r2mOVT</a:t>
            </a:r>
            <a:r>
              <a:rPr lang="en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776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0">
            <a:extLst>
              <a:ext uri="{FF2B5EF4-FFF2-40B4-BE49-F238E27FC236}">
                <a16:creationId xmlns:a16="http://schemas.microsoft.com/office/drawing/2014/main" id="{2FF7E6F7-6FCA-BA60-D372-C413F6D2D352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2000500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Облако это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0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4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702013" y="2273300"/>
            <a:ext cx="9801392" cy="694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80"/>
              </a:lnSpc>
              <a:buNone/>
            </a:pPr>
            <a:r>
              <a:rPr lang="en-US" sz="3800" dirty="0">
                <a:solidFill>
                  <a:srgbClr val="1D2023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Набор линукс серверов?</a:t>
            </a:r>
            <a:endParaRPr lang="en-US" sz="3800" dirty="0"/>
          </a:p>
        </p:txBody>
      </p:sp>
      <p:sp>
        <p:nvSpPr>
          <p:cNvPr id="8" name="Text 2"/>
          <p:cNvSpPr/>
          <p:nvPr/>
        </p:nvSpPr>
        <p:spPr>
          <a:xfrm>
            <a:off x="1016127" y="23114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9" name="Shape 3"/>
          <p:cNvSpPr/>
          <p:nvPr/>
        </p:nvSpPr>
        <p:spPr>
          <a:xfrm>
            <a:off x="19001575" y="6654800"/>
            <a:ext cx="1473384" cy="1955800"/>
          </a:xfrm>
          <a:prstGeom prst="rect">
            <a:avLst/>
          </a:prstGeom>
          <a:noFill/>
          <a:ln/>
        </p:spPr>
      </p:sp>
      <p:pic>
        <p:nvPicPr>
          <p:cNvPr id="10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01575" y="6654800"/>
            <a:ext cx="1473384" cy="1473200"/>
          </a:xfrm>
          <a:prstGeom prst="rect">
            <a:avLst/>
          </a:prstGeom>
        </p:spPr>
      </p:pic>
      <p:pic>
        <p:nvPicPr>
          <p:cNvPr id="11" name="Image 5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203676" y="7427367"/>
            <a:ext cx="787498" cy="541883"/>
          </a:xfrm>
          <a:prstGeom prst="rect">
            <a:avLst/>
          </a:prstGeom>
        </p:spPr>
      </p:pic>
      <p:pic>
        <p:nvPicPr>
          <p:cNvPr id="12" name="Image 6" descr=" 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479936" y="7427367"/>
            <a:ext cx="787498" cy="541883"/>
          </a:xfrm>
          <a:prstGeom prst="rect">
            <a:avLst/>
          </a:prstGeom>
        </p:spPr>
      </p:pic>
      <p:pic>
        <p:nvPicPr>
          <p:cNvPr id="13" name="Image 7" descr=" 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387849" y="6813550"/>
            <a:ext cx="664717" cy="664617"/>
          </a:xfrm>
          <a:prstGeom prst="rect">
            <a:avLst/>
          </a:prstGeom>
        </p:spPr>
      </p:pic>
      <p:pic>
        <p:nvPicPr>
          <p:cNvPr id="14" name="Image 8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7204300" y="7535416"/>
            <a:ext cx="1943343" cy="219968"/>
          </a:xfrm>
          <a:prstGeom prst="rect">
            <a:avLst/>
          </a:prstGeom>
        </p:spPr>
      </p:pic>
      <p:sp>
        <p:nvSpPr>
          <p:cNvPr id="15" name="Text 4"/>
          <p:cNvSpPr/>
          <p:nvPr/>
        </p:nvSpPr>
        <p:spPr>
          <a:xfrm>
            <a:off x="18942301" y="8255000"/>
            <a:ext cx="1591932" cy="474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USER</a:t>
            </a:r>
            <a:endParaRPr lang="en-US" sz="2800" dirty="0"/>
          </a:p>
        </p:txBody>
      </p:sp>
      <p:sp>
        <p:nvSpPr>
          <p:cNvPr id="16" name="Text 5"/>
          <p:cNvSpPr/>
          <p:nvPr/>
        </p:nvSpPr>
        <p:spPr>
          <a:xfrm>
            <a:off x="4492128" y="4686300"/>
            <a:ext cx="1392941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cloud?</a:t>
            </a:r>
            <a:endParaRPr lang="en-US" sz="3200" dirty="0"/>
          </a:p>
        </p:txBody>
      </p:sp>
      <p:sp>
        <p:nvSpPr>
          <p:cNvPr id="17" name="Shape 6"/>
          <p:cNvSpPr/>
          <p:nvPr/>
        </p:nvSpPr>
        <p:spPr>
          <a:xfrm>
            <a:off x="8281435" y="5270500"/>
            <a:ext cx="2578422" cy="1425222"/>
          </a:xfrm>
          <a:prstGeom prst="rect">
            <a:avLst/>
          </a:prstGeom>
          <a:noFill/>
          <a:ln/>
        </p:spPr>
      </p:sp>
      <p:sp>
        <p:nvSpPr>
          <p:cNvPr id="18" name="Shape 7"/>
          <p:cNvSpPr/>
          <p:nvPr/>
        </p:nvSpPr>
        <p:spPr>
          <a:xfrm>
            <a:off x="8281435" y="5270500"/>
            <a:ext cx="2578422" cy="764822"/>
          </a:xfrm>
          <a:prstGeom prst="roundRect">
            <a:avLst>
              <a:gd name="adj" fmla="val 17934"/>
            </a:avLst>
          </a:prstGeom>
          <a:noFill/>
          <a:ln w="50800">
            <a:solidFill>
              <a:srgbClr val="FF0032"/>
            </a:solidFill>
            <a:prstDash val="solid"/>
          </a:ln>
        </p:spPr>
      </p:sp>
      <p:pic>
        <p:nvPicPr>
          <p:cNvPr id="19" name="Image 9" descr=" 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578334" y="5523210"/>
            <a:ext cx="1275557" cy="50800"/>
          </a:xfrm>
          <a:prstGeom prst="rect">
            <a:avLst/>
          </a:prstGeom>
        </p:spPr>
      </p:pic>
      <p:sp>
        <p:nvSpPr>
          <p:cNvPr id="20" name="Shape 8"/>
          <p:cNvSpPr/>
          <p:nvPr/>
        </p:nvSpPr>
        <p:spPr>
          <a:xfrm>
            <a:off x="10206421" y="5482431"/>
            <a:ext cx="335548" cy="335506"/>
          </a:xfrm>
          <a:prstGeom prst="ellipse">
            <a:avLst/>
          </a:prstGeom>
          <a:noFill/>
          <a:ln w="50800">
            <a:solidFill>
              <a:srgbClr val="FF0032"/>
            </a:solidFill>
            <a:prstDash val="solid"/>
          </a:ln>
        </p:spPr>
      </p:sp>
      <p:pic>
        <p:nvPicPr>
          <p:cNvPr id="21" name="Image 10" descr=" 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578334" y="5731818"/>
            <a:ext cx="1275557" cy="50800"/>
          </a:xfrm>
          <a:prstGeom prst="rect">
            <a:avLst/>
          </a:prstGeom>
        </p:spPr>
      </p:pic>
      <p:sp>
        <p:nvSpPr>
          <p:cNvPr id="22" name="Text 9"/>
          <p:cNvSpPr/>
          <p:nvPr/>
        </p:nvSpPr>
        <p:spPr>
          <a:xfrm>
            <a:off x="8213693" y="6289328"/>
            <a:ext cx="2713906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linux-server</a:t>
            </a:r>
            <a:endParaRPr lang="en-US" sz="3200" dirty="0"/>
          </a:p>
        </p:txBody>
      </p:sp>
      <p:sp>
        <p:nvSpPr>
          <p:cNvPr id="23" name="Shape 10"/>
          <p:cNvSpPr/>
          <p:nvPr/>
        </p:nvSpPr>
        <p:spPr>
          <a:xfrm>
            <a:off x="5194949" y="7251700"/>
            <a:ext cx="2578422" cy="1425222"/>
          </a:xfrm>
          <a:prstGeom prst="rect">
            <a:avLst/>
          </a:prstGeom>
          <a:noFill/>
          <a:ln/>
        </p:spPr>
      </p:sp>
      <p:sp>
        <p:nvSpPr>
          <p:cNvPr id="24" name="Shape 11"/>
          <p:cNvSpPr/>
          <p:nvPr/>
        </p:nvSpPr>
        <p:spPr>
          <a:xfrm>
            <a:off x="5194949" y="7251700"/>
            <a:ext cx="2578422" cy="764822"/>
          </a:xfrm>
          <a:prstGeom prst="roundRect">
            <a:avLst>
              <a:gd name="adj" fmla="val 17934"/>
            </a:avLst>
          </a:prstGeom>
          <a:noFill/>
          <a:ln w="50800">
            <a:solidFill>
              <a:srgbClr val="FF0032"/>
            </a:solidFill>
            <a:prstDash val="solid"/>
          </a:ln>
        </p:spPr>
      </p:sp>
      <p:pic>
        <p:nvPicPr>
          <p:cNvPr id="25" name="Image 11" descr=" 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91848" y="7504410"/>
            <a:ext cx="1275557" cy="50800"/>
          </a:xfrm>
          <a:prstGeom prst="rect">
            <a:avLst/>
          </a:prstGeom>
        </p:spPr>
      </p:pic>
      <p:sp>
        <p:nvSpPr>
          <p:cNvPr id="26" name="Shape 12"/>
          <p:cNvSpPr/>
          <p:nvPr/>
        </p:nvSpPr>
        <p:spPr>
          <a:xfrm>
            <a:off x="7119935" y="7463582"/>
            <a:ext cx="335548" cy="335506"/>
          </a:xfrm>
          <a:prstGeom prst="ellipse">
            <a:avLst/>
          </a:prstGeom>
          <a:noFill/>
          <a:ln w="50800">
            <a:solidFill>
              <a:srgbClr val="FF0032"/>
            </a:solidFill>
            <a:prstDash val="solid"/>
          </a:ln>
        </p:spPr>
      </p:sp>
      <p:pic>
        <p:nvPicPr>
          <p:cNvPr id="27" name="Image 12" descr=" 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491848" y="7713018"/>
            <a:ext cx="1275557" cy="50800"/>
          </a:xfrm>
          <a:prstGeom prst="rect">
            <a:avLst/>
          </a:prstGeom>
        </p:spPr>
      </p:pic>
      <p:sp>
        <p:nvSpPr>
          <p:cNvPr id="28" name="Text 13"/>
          <p:cNvSpPr/>
          <p:nvPr/>
        </p:nvSpPr>
        <p:spPr>
          <a:xfrm>
            <a:off x="5127207" y="8270528"/>
            <a:ext cx="2713906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linux-server</a:t>
            </a:r>
            <a:endParaRPr lang="en-US" sz="3200" dirty="0"/>
          </a:p>
        </p:txBody>
      </p:sp>
      <p:sp>
        <p:nvSpPr>
          <p:cNvPr id="29" name="Shape 14"/>
          <p:cNvSpPr/>
          <p:nvPr/>
        </p:nvSpPr>
        <p:spPr>
          <a:xfrm>
            <a:off x="8281435" y="9347200"/>
            <a:ext cx="2578422" cy="1425222"/>
          </a:xfrm>
          <a:prstGeom prst="rect">
            <a:avLst/>
          </a:prstGeom>
          <a:noFill/>
          <a:ln/>
        </p:spPr>
      </p:sp>
      <p:sp>
        <p:nvSpPr>
          <p:cNvPr id="30" name="Shape 15"/>
          <p:cNvSpPr/>
          <p:nvPr/>
        </p:nvSpPr>
        <p:spPr>
          <a:xfrm>
            <a:off x="8281435" y="9347200"/>
            <a:ext cx="2578422" cy="764822"/>
          </a:xfrm>
          <a:prstGeom prst="roundRect">
            <a:avLst>
              <a:gd name="adj" fmla="val 17934"/>
            </a:avLst>
          </a:prstGeom>
          <a:noFill/>
          <a:ln w="50800">
            <a:solidFill>
              <a:srgbClr val="FF0032"/>
            </a:solidFill>
            <a:prstDash val="solid"/>
          </a:ln>
        </p:spPr>
      </p:sp>
      <p:pic>
        <p:nvPicPr>
          <p:cNvPr id="31" name="Image 13" descr=" 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578334" y="9599910"/>
            <a:ext cx="1275557" cy="50800"/>
          </a:xfrm>
          <a:prstGeom prst="rect">
            <a:avLst/>
          </a:prstGeom>
        </p:spPr>
      </p:pic>
      <p:sp>
        <p:nvSpPr>
          <p:cNvPr id="32" name="Shape 16"/>
          <p:cNvSpPr/>
          <p:nvPr/>
        </p:nvSpPr>
        <p:spPr>
          <a:xfrm>
            <a:off x="10206421" y="9559131"/>
            <a:ext cx="335548" cy="335506"/>
          </a:xfrm>
          <a:prstGeom prst="ellipse">
            <a:avLst/>
          </a:prstGeom>
          <a:noFill/>
          <a:ln w="50800">
            <a:solidFill>
              <a:srgbClr val="FF0032"/>
            </a:solidFill>
            <a:prstDash val="solid"/>
          </a:ln>
        </p:spPr>
      </p:sp>
      <p:pic>
        <p:nvPicPr>
          <p:cNvPr id="33" name="Image 14" descr=" 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578334" y="9808518"/>
            <a:ext cx="1275557" cy="50800"/>
          </a:xfrm>
          <a:prstGeom prst="rect">
            <a:avLst/>
          </a:prstGeom>
        </p:spPr>
      </p:pic>
      <p:sp>
        <p:nvSpPr>
          <p:cNvPr id="34" name="Text 17"/>
          <p:cNvSpPr/>
          <p:nvPr/>
        </p:nvSpPr>
        <p:spPr>
          <a:xfrm>
            <a:off x="8213693" y="10366028"/>
            <a:ext cx="2713906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linux-server</a:t>
            </a:r>
            <a:endParaRPr lang="en-US" sz="3200" dirty="0"/>
          </a:p>
        </p:txBody>
      </p:sp>
      <p:sp>
        <p:nvSpPr>
          <p:cNvPr id="35" name="Shape 18"/>
          <p:cNvSpPr/>
          <p:nvPr/>
        </p:nvSpPr>
        <p:spPr>
          <a:xfrm>
            <a:off x="3912089" y="4051300"/>
            <a:ext cx="12142718" cy="8013700"/>
          </a:xfrm>
          <a:prstGeom prst="rect">
            <a:avLst/>
          </a:prstGeom>
          <a:noFill/>
          <a:ln w="38100">
            <a:solidFill>
              <a:srgbClr val="000000"/>
            </a:solidFill>
            <a:prstDash val="solid"/>
          </a:ln>
        </p:spPr>
      </p:sp>
      <p:pic>
        <p:nvPicPr>
          <p:cNvPr id="36" name="Image 15" descr=" 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911664" y="5626100"/>
            <a:ext cx="2286286" cy="4838700"/>
          </a:xfrm>
          <a:prstGeom prst="rect">
            <a:avLst/>
          </a:prstGeom>
          <a:solidFill>
            <a:srgbClr val="F5F5F7"/>
          </a:solidFill>
          <a:ln>
            <a:solidFill>
              <a:schemeClr val="tx1"/>
            </a:solidFill>
          </a:ln>
        </p:spPr>
      </p:pic>
      <p:sp>
        <p:nvSpPr>
          <p:cNvPr id="37" name="Text 19"/>
          <p:cNvSpPr/>
          <p:nvPr/>
        </p:nvSpPr>
        <p:spPr>
          <a:xfrm>
            <a:off x="15650473" y="7893050"/>
            <a:ext cx="808668" cy="54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API</a:t>
            </a:r>
            <a:endParaRPr lang="en-US" sz="3200" dirty="0"/>
          </a:p>
        </p:txBody>
      </p:sp>
      <p:pic>
        <p:nvPicPr>
          <p:cNvPr id="38" name="Image 16" descr=" 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853507" y="5600700"/>
            <a:ext cx="508063" cy="4140200"/>
          </a:xfrm>
          <a:prstGeom prst="rect">
            <a:avLst/>
          </a:prstGeom>
        </p:spPr>
      </p:pic>
      <p:pic>
        <p:nvPicPr>
          <p:cNvPr id="39" name="Image 17" descr=" 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779722" y="7541766"/>
            <a:ext cx="7119240" cy="219968"/>
          </a:xfrm>
          <a:prstGeom prst="rect">
            <a:avLst/>
          </a:prstGeom>
        </p:spPr>
      </p:pic>
      <p:sp>
        <p:nvSpPr>
          <p:cNvPr id="40" name="Shape 20"/>
          <p:cNvSpPr/>
          <p:nvPr/>
        </p:nvSpPr>
        <p:spPr>
          <a:xfrm>
            <a:off x="1016127" y="3441700"/>
            <a:ext cx="22354794" cy="9258300"/>
          </a:xfrm>
          <a:prstGeom prst="roundRect">
            <a:avLst>
              <a:gd name="adj" fmla="val 4346"/>
            </a:avLst>
          </a:prstGeom>
          <a:noFill/>
          <a:ln w="38100">
            <a:solidFill>
              <a:srgbClr val="E2E5EB"/>
            </a:solidFill>
            <a:prstDash val="solid"/>
          </a:ln>
        </p:spPr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0">
            <a:extLst>
              <a:ext uri="{FF2B5EF4-FFF2-40B4-BE49-F238E27FC236}">
                <a16:creationId xmlns:a16="http://schemas.microsoft.com/office/drawing/2014/main" id="{543E63CC-8548-E62D-9A27-5D6F22D8121E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79010" y="2959100"/>
            <a:ext cx="11329816" cy="9639300"/>
          </a:xfrm>
          <a:prstGeom prst="rect">
            <a:avLst/>
          </a:prstGeom>
        </p:spPr>
      </p:pic>
      <p:sp>
        <p:nvSpPr>
          <p:cNvPr id="8" name="Shape 1"/>
          <p:cNvSpPr/>
          <p:nvPr/>
        </p:nvSpPr>
        <p:spPr>
          <a:xfrm>
            <a:off x="11202800" y="4064000"/>
            <a:ext cx="2591124" cy="850900"/>
          </a:xfrm>
          <a:prstGeom prst="roundRect">
            <a:avLst>
              <a:gd name="adj" fmla="val 22567"/>
            </a:avLst>
          </a:prstGeom>
          <a:noFill/>
          <a:ln w="38100">
            <a:solidFill>
              <a:srgbClr val="FF0032"/>
            </a:solidFill>
            <a:prstDash val="solid"/>
          </a:ln>
        </p:spPr>
      </p:sp>
      <p:sp>
        <p:nvSpPr>
          <p:cNvPr id="9" name="Shape 2"/>
          <p:cNvSpPr/>
          <p:nvPr/>
        </p:nvSpPr>
        <p:spPr>
          <a:xfrm>
            <a:off x="11367921" y="4940300"/>
            <a:ext cx="2298987" cy="850900"/>
          </a:xfrm>
          <a:prstGeom prst="roundRect">
            <a:avLst>
              <a:gd name="adj" fmla="val 22567"/>
            </a:avLst>
          </a:prstGeom>
          <a:noFill/>
          <a:ln w="38100">
            <a:solidFill>
              <a:srgbClr val="FF0032"/>
            </a:solidFill>
            <a:prstDash val="solid"/>
          </a:ln>
        </p:spPr>
      </p:sp>
      <p:sp>
        <p:nvSpPr>
          <p:cNvPr id="10" name="Shape 3"/>
          <p:cNvSpPr/>
          <p:nvPr/>
        </p:nvSpPr>
        <p:spPr>
          <a:xfrm>
            <a:off x="11431429" y="9232900"/>
            <a:ext cx="2184673" cy="850900"/>
          </a:xfrm>
          <a:prstGeom prst="roundRect">
            <a:avLst>
              <a:gd name="adj" fmla="val 22567"/>
            </a:avLst>
          </a:prstGeom>
          <a:noFill/>
          <a:ln w="38100">
            <a:solidFill>
              <a:srgbClr val="FF0032"/>
            </a:solidFill>
            <a:prstDash val="solid"/>
          </a:ln>
        </p:spPr>
      </p:sp>
      <p:sp>
        <p:nvSpPr>
          <p:cNvPr id="11" name="Shape 4"/>
          <p:cNvSpPr/>
          <p:nvPr/>
        </p:nvSpPr>
        <p:spPr>
          <a:xfrm>
            <a:off x="11291711" y="10947400"/>
            <a:ext cx="2438705" cy="850900"/>
          </a:xfrm>
          <a:prstGeom prst="roundRect">
            <a:avLst>
              <a:gd name="adj" fmla="val 22567"/>
            </a:avLst>
          </a:prstGeom>
          <a:noFill/>
          <a:ln w="38100">
            <a:solidFill>
              <a:srgbClr val="FF0032"/>
            </a:solidFill>
            <a:prstDash val="solid"/>
          </a:ln>
        </p:spPr>
      </p:sp>
      <p:sp>
        <p:nvSpPr>
          <p:cNvPr id="12" name="Shape 5"/>
          <p:cNvSpPr/>
          <p:nvPr/>
        </p:nvSpPr>
        <p:spPr>
          <a:xfrm>
            <a:off x="1016127" y="3606800"/>
            <a:ext cx="5106038" cy="558800"/>
          </a:xfrm>
          <a:prstGeom prst="rect">
            <a:avLst/>
          </a:prstGeom>
          <a:noFill/>
          <a:ln/>
        </p:spPr>
      </p:sp>
      <p:sp>
        <p:nvSpPr>
          <p:cNvPr id="13" name="Text 6"/>
          <p:cNvSpPr/>
          <p:nvPr/>
        </p:nvSpPr>
        <p:spPr>
          <a:xfrm>
            <a:off x="1016127" y="5096933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4" name="Text 7"/>
          <p:cNvSpPr/>
          <p:nvPr/>
        </p:nvSpPr>
        <p:spPr>
          <a:xfrm>
            <a:off x="1727416" y="5046133"/>
            <a:ext cx="4581039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Это -&gt; hardening</a:t>
            </a:r>
            <a:endParaRPr lang="en-US" sz="4400" dirty="0"/>
          </a:p>
        </p:txBody>
      </p:sp>
      <p:sp>
        <p:nvSpPr>
          <p:cNvPr id="15" name="Shape 8"/>
          <p:cNvSpPr/>
          <p:nvPr/>
        </p:nvSpPr>
        <p:spPr>
          <a:xfrm>
            <a:off x="10631229" y="2654300"/>
            <a:ext cx="12333241" cy="10299700"/>
          </a:xfrm>
          <a:prstGeom prst="roundRect">
            <a:avLst>
              <a:gd name="adj" fmla="val 3906"/>
            </a:avLst>
          </a:prstGeom>
          <a:noFill/>
          <a:ln w="38100">
            <a:solidFill>
              <a:srgbClr val="E2E5EB"/>
            </a:solidFill>
            <a:prstDash val="solid"/>
          </a:ln>
        </p:spPr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AB2FA80F-9753-B4D6-12DB-21A6FCE9CA99}"/>
              </a:ext>
            </a:extLst>
          </p:cNvPr>
          <p:cNvSpPr/>
          <p:nvPr/>
        </p:nvSpPr>
        <p:spPr>
          <a:xfrm>
            <a:off x="1016127" y="36576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9" name="Text 3">
            <a:extLst>
              <a:ext uri="{FF2B5EF4-FFF2-40B4-BE49-F238E27FC236}">
                <a16:creationId xmlns:a16="http://schemas.microsoft.com/office/drawing/2014/main" id="{8708858B-4C34-681D-F7F8-038961ED0F1F}"/>
              </a:ext>
            </a:extLst>
          </p:cNvPr>
          <p:cNvSpPr/>
          <p:nvPr/>
        </p:nvSpPr>
        <p:spPr>
          <a:xfrm>
            <a:off x="1727416" y="3606800"/>
            <a:ext cx="4568338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Выберем harden </a:t>
            </a:r>
            <a:endParaRPr lang="en-US" sz="4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EBBDFD-7F21-D776-6E26-BE52E7FB518F}"/>
              </a:ext>
            </a:extLst>
          </p:cNvPr>
          <p:cNvSpPr txBox="1"/>
          <p:nvPr/>
        </p:nvSpPr>
        <p:spPr>
          <a:xfrm>
            <a:off x="379260" y="13068612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</a:t>
            </a:r>
            <a:r>
              <a:rPr lang="en-US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:</a:t>
            </a:r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" dirty="0">
                <a:latin typeface="MTS Text Regular" pitchFamily="34" charset="0"/>
                <a:ea typeface="MTS Text Regular" pitchFamily="34" charset="-122"/>
                <a:cs typeface="MTS Text Regular" pitchFamily="34" charset="-120"/>
                <a:hlinkClick r:id="rId11"/>
              </a:rPr>
              <a:t>https://blogs.mtdv.me/8Yd6r2mOVT</a:t>
            </a:r>
            <a:r>
              <a:rPr lang="en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0">
            <a:extLst>
              <a:ext uri="{FF2B5EF4-FFF2-40B4-BE49-F238E27FC236}">
                <a16:creationId xmlns:a16="http://schemas.microsoft.com/office/drawing/2014/main" id="{97C6D6BF-9869-56E2-6EEA-F7DFACAC2CA5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6350000"/>
            <a:ext cx="22443905" cy="6350000"/>
          </a:xfrm>
          <a:prstGeom prst="rect">
            <a:avLst/>
          </a:prstGeom>
        </p:spPr>
      </p:pic>
      <p:sp>
        <p:nvSpPr>
          <p:cNvPr id="8" name="Shape 1"/>
          <p:cNvSpPr/>
          <p:nvPr/>
        </p:nvSpPr>
        <p:spPr>
          <a:xfrm>
            <a:off x="1016127" y="36068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9" name="Shape 2"/>
          <p:cNvSpPr/>
          <p:nvPr/>
        </p:nvSpPr>
        <p:spPr>
          <a:xfrm>
            <a:off x="1016127" y="36068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0" name="Text 3"/>
          <p:cNvSpPr/>
          <p:nvPr/>
        </p:nvSpPr>
        <p:spPr>
          <a:xfrm>
            <a:off x="1016127" y="3657600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11" name="Text 4"/>
          <p:cNvSpPr/>
          <p:nvPr/>
        </p:nvSpPr>
        <p:spPr>
          <a:xfrm>
            <a:off x="1727416" y="3606800"/>
            <a:ext cx="7007042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Внесем все это в матрицу</a:t>
            </a:r>
            <a:endParaRPr lang="en-US" sz="44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0">
            <a:extLst>
              <a:ext uri="{FF2B5EF4-FFF2-40B4-BE49-F238E27FC236}">
                <a16:creationId xmlns:a16="http://schemas.microsoft.com/office/drawing/2014/main" id="{4D2D7880-0279-C6A0-D99B-4CED07712093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2249685" y="6858000"/>
            <a:ext cx="15470534" cy="2387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240"/>
              </a:lnSpc>
              <a:spcAft>
                <a:spcPts val="2000"/>
              </a:spcAft>
              <a:buNone/>
            </a:pPr>
            <a:r>
              <a:rPr lang="ru-RU" sz="8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100% защиты не бывает</a:t>
            </a:r>
            <a:endParaRPr lang="en-US" sz="8400" dirty="0"/>
          </a:p>
        </p:txBody>
      </p:sp>
      <p:sp>
        <p:nvSpPr>
          <p:cNvPr id="8" name="Text 2"/>
          <p:cNvSpPr/>
          <p:nvPr/>
        </p:nvSpPr>
        <p:spPr>
          <a:xfrm>
            <a:off x="1016127" y="5994400"/>
            <a:ext cx="1843128" cy="4484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96"/>
              </a:lnSpc>
              <a:spcAft>
                <a:spcPts val="5865"/>
              </a:spcAft>
              <a:buNone/>
            </a:pPr>
            <a:r>
              <a:rPr lang="en-US" sz="24633" dirty="0">
                <a:solidFill>
                  <a:srgbClr val="FF0032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!</a:t>
            </a:r>
            <a:endParaRPr lang="en-US" sz="24633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0">
            <a:extLst>
              <a:ext uri="{FF2B5EF4-FFF2-40B4-BE49-F238E27FC236}">
                <a16:creationId xmlns:a16="http://schemas.microsoft.com/office/drawing/2014/main" id="{B6786BFC-EE4D-F208-A299-1DF039A264AB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20906813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</a:t>
            </a: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матрицы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</a:t>
            </a:r>
            <a:b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</a:b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защиты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8" name="Image 5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9" name="Image 6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10" name="Image 7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11" name="Text 1"/>
          <p:cNvSpPr/>
          <p:nvPr/>
        </p:nvSpPr>
        <p:spPr>
          <a:xfrm>
            <a:off x="23468300" y="12848167"/>
            <a:ext cx="512297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500" dirty="0">
                <a:solidFill>
                  <a:srgbClr val="A1A4A8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02</a:t>
            </a:r>
            <a:endParaRPr lang="en-US" sz="2500" dirty="0"/>
          </a:p>
        </p:txBody>
      </p:sp>
      <p:pic>
        <p:nvPicPr>
          <p:cNvPr id="12" name="Image 8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6311" y="7895456"/>
            <a:ext cx="5362260" cy="1543496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8950313" y="8413204"/>
            <a:ext cx="3574256" cy="678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21"/>
              </a:lnSpc>
              <a:buNone/>
            </a:pPr>
            <a:r>
              <a:rPr lang="en-US" sz="4021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Техника атаки</a:t>
            </a:r>
            <a:endParaRPr lang="en-US" sz="4021" dirty="0"/>
          </a:p>
        </p:txBody>
      </p:sp>
      <p:pic>
        <p:nvPicPr>
          <p:cNvPr id="14" name="Image 9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56311" y="11156504"/>
            <a:ext cx="5362260" cy="1543496"/>
          </a:xfrm>
          <a:prstGeom prst="rect">
            <a:avLst/>
          </a:prstGeom>
        </p:spPr>
      </p:pic>
      <p:sp>
        <p:nvSpPr>
          <p:cNvPr id="15" name="Text 3"/>
          <p:cNvSpPr/>
          <p:nvPr/>
        </p:nvSpPr>
        <p:spPr>
          <a:xfrm>
            <a:off x="8594668" y="11674252"/>
            <a:ext cx="4285545" cy="678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21"/>
              </a:lnSpc>
              <a:buNone/>
            </a:pPr>
            <a:r>
              <a:rPr lang="en-US" sz="4021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Меры митигации</a:t>
            </a:r>
            <a:endParaRPr lang="en-US" sz="4021" dirty="0"/>
          </a:p>
        </p:txBody>
      </p:sp>
      <p:pic>
        <p:nvPicPr>
          <p:cNvPr id="16" name="Image 10" descr=" 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56311" y="4622800"/>
            <a:ext cx="5362260" cy="1543496"/>
          </a:xfrm>
          <a:prstGeom prst="rect">
            <a:avLst/>
          </a:prstGeom>
        </p:spPr>
      </p:pic>
      <p:sp>
        <p:nvSpPr>
          <p:cNvPr id="17" name="Text 4"/>
          <p:cNvSpPr/>
          <p:nvPr/>
        </p:nvSpPr>
        <p:spPr>
          <a:xfrm>
            <a:off x="9090030" y="5140548"/>
            <a:ext cx="3294821" cy="678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21"/>
              </a:lnSpc>
              <a:buNone/>
            </a:pPr>
            <a:r>
              <a:rPr lang="en-US" sz="4021" dirty="0">
                <a:solidFill>
                  <a:srgbClr val="FF0032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Мониторинг</a:t>
            </a:r>
            <a:endParaRPr lang="en-US" sz="4021" dirty="0"/>
          </a:p>
        </p:txBody>
      </p:sp>
      <p:pic>
        <p:nvPicPr>
          <p:cNvPr id="18" name="Image 11" descr=" 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87179" y="7895456"/>
            <a:ext cx="5362260" cy="1543496"/>
          </a:xfrm>
          <a:prstGeom prst="rect">
            <a:avLst/>
          </a:prstGeom>
        </p:spPr>
      </p:pic>
      <p:sp>
        <p:nvSpPr>
          <p:cNvPr id="19" name="Text 5"/>
          <p:cNvSpPr/>
          <p:nvPr/>
        </p:nvSpPr>
        <p:spPr>
          <a:xfrm>
            <a:off x="17227149" y="8413204"/>
            <a:ext cx="4082319" cy="678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21"/>
              </a:lnSpc>
              <a:buNone/>
            </a:pPr>
            <a:r>
              <a:rPr lang="en-US" sz="4021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Техника защиты</a:t>
            </a:r>
            <a:endParaRPr lang="en-US" sz="4021" dirty="0"/>
          </a:p>
        </p:txBody>
      </p:sp>
      <p:pic>
        <p:nvPicPr>
          <p:cNvPr id="20" name="Image 12" descr=" 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418570" y="8549283"/>
            <a:ext cx="3168608" cy="201017"/>
          </a:xfrm>
          <a:prstGeom prst="rect">
            <a:avLst/>
          </a:prstGeom>
        </p:spPr>
      </p:pic>
      <p:pic>
        <p:nvPicPr>
          <p:cNvPr id="21" name="Image 13" descr=" 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075239" y="8549283"/>
            <a:ext cx="3981072" cy="201017"/>
          </a:xfrm>
          <a:prstGeom prst="rect">
            <a:avLst/>
          </a:prstGeom>
        </p:spPr>
      </p:pic>
      <p:pic>
        <p:nvPicPr>
          <p:cNvPr id="22" name="Image 14" descr=" 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636924" y="9450561"/>
            <a:ext cx="201032" cy="1705967"/>
          </a:xfrm>
          <a:prstGeom prst="rect">
            <a:avLst/>
          </a:prstGeom>
        </p:spPr>
      </p:pic>
      <p:pic>
        <p:nvPicPr>
          <p:cNvPr id="23" name="Image 15" descr=" 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636924" y="6177880"/>
            <a:ext cx="201032" cy="1705967"/>
          </a:xfrm>
          <a:prstGeom prst="rect">
            <a:avLst/>
          </a:prstGeom>
        </p:spPr>
      </p:pic>
      <p:sp>
        <p:nvSpPr>
          <p:cNvPr id="24" name="Shape 6"/>
          <p:cNvSpPr/>
          <p:nvPr/>
        </p:nvSpPr>
        <p:spPr>
          <a:xfrm>
            <a:off x="9681238" y="10088835"/>
            <a:ext cx="2124012" cy="557048"/>
          </a:xfrm>
          <a:prstGeom prst="roundRect">
            <a:avLst>
              <a:gd name="adj" fmla="val 21340"/>
            </a:avLst>
          </a:prstGeom>
          <a:solidFill>
            <a:srgbClr val="FFFFFF">
              <a:alpha val="100000"/>
            </a:srgbClr>
          </a:solidFill>
          <a:ln w="25400">
            <a:solidFill>
              <a:srgbClr val="E8E8E8"/>
            </a:solidFill>
            <a:prstDash val="solid"/>
          </a:ln>
        </p:spPr>
      </p:sp>
      <p:sp>
        <p:nvSpPr>
          <p:cNvPr id="25" name="Text 7"/>
          <p:cNvSpPr/>
          <p:nvPr/>
        </p:nvSpPr>
        <p:spPr>
          <a:xfrm>
            <a:off x="9926984" y="10202267"/>
            <a:ext cx="1632519" cy="438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9"/>
              </a:lnSpc>
              <a:buNone/>
            </a:pPr>
            <a:r>
              <a:rPr lang="en-US" sz="2559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Смягчают</a:t>
            </a:r>
            <a:endParaRPr lang="en-US" sz="2559" dirty="0"/>
          </a:p>
        </p:txBody>
      </p:sp>
      <p:sp>
        <p:nvSpPr>
          <p:cNvPr id="26" name="Shape 8"/>
          <p:cNvSpPr/>
          <p:nvPr/>
        </p:nvSpPr>
        <p:spPr>
          <a:xfrm>
            <a:off x="9356252" y="6676926"/>
            <a:ext cx="2750770" cy="557048"/>
          </a:xfrm>
          <a:prstGeom prst="roundRect">
            <a:avLst>
              <a:gd name="adj" fmla="val 21340"/>
            </a:avLst>
          </a:prstGeom>
          <a:solidFill>
            <a:srgbClr val="FFFFFF">
              <a:alpha val="100000"/>
            </a:srgbClr>
          </a:solidFill>
          <a:ln w="25400">
            <a:solidFill>
              <a:srgbClr val="E8E8E8"/>
            </a:solidFill>
            <a:prstDash val="solid"/>
          </a:ln>
        </p:spPr>
      </p:sp>
      <p:sp>
        <p:nvSpPr>
          <p:cNvPr id="27" name="Text 9"/>
          <p:cNvSpPr/>
          <p:nvPr/>
        </p:nvSpPr>
        <p:spPr>
          <a:xfrm>
            <a:off x="9534330" y="6790358"/>
            <a:ext cx="2394614" cy="438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9"/>
              </a:lnSpc>
              <a:buNone/>
            </a:pPr>
            <a:r>
              <a:rPr lang="en-US" sz="2559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Обнаруживает</a:t>
            </a:r>
            <a:endParaRPr lang="en-US" sz="2559" dirty="0"/>
          </a:p>
        </p:txBody>
      </p:sp>
      <p:sp>
        <p:nvSpPr>
          <p:cNvPr id="28" name="Shape 10"/>
          <p:cNvSpPr/>
          <p:nvPr/>
        </p:nvSpPr>
        <p:spPr>
          <a:xfrm>
            <a:off x="13940868" y="8232006"/>
            <a:ext cx="2263291" cy="881993"/>
          </a:xfrm>
          <a:prstGeom prst="roundRect">
            <a:avLst>
              <a:gd name="adj" fmla="val 13478"/>
            </a:avLst>
          </a:prstGeom>
          <a:solidFill>
            <a:srgbClr val="FFFFFF">
              <a:alpha val="100000"/>
            </a:srgbClr>
          </a:solidFill>
          <a:ln w="25400">
            <a:solidFill>
              <a:srgbClr val="E8E8E8"/>
            </a:solidFill>
            <a:prstDash val="solid"/>
          </a:ln>
        </p:spPr>
      </p:sp>
      <p:sp>
        <p:nvSpPr>
          <p:cNvPr id="29" name="Text 11"/>
          <p:cNvSpPr/>
          <p:nvPr/>
        </p:nvSpPr>
        <p:spPr>
          <a:xfrm>
            <a:off x="14053029" y="8342809"/>
            <a:ext cx="2038970" cy="7687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9"/>
              </a:lnSpc>
              <a:buNone/>
            </a:pPr>
            <a:r>
              <a:rPr lang="en-US" sz="2559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Снижает  вероятность</a:t>
            </a:r>
            <a:endParaRPr lang="en-US" sz="2559" dirty="0"/>
          </a:p>
        </p:txBody>
      </p:sp>
      <p:sp>
        <p:nvSpPr>
          <p:cNvPr id="30" name="Shape 12"/>
          <p:cNvSpPr/>
          <p:nvPr/>
        </p:nvSpPr>
        <p:spPr>
          <a:xfrm>
            <a:off x="4864489" y="8382868"/>
            <a:ext cx="2124012" cy="557048"/>
          </a:xfrm>
          <a:prstGeom prst="roundRect">
            <a:avLst>
              <a:gd name="adj" fmla="val 21340"/>
            </a:avLst>
          </a:prstGeom>
          <a:solidFill>
            <a:srgbClr val="FFFFFF">
              <a:alpha val="100000"/>
            </a:srgbClr>
          </a:solidFill>
          <a:ln w="25400">
            <a:solidFill>
              <a:srgbClr val="E8E8E8"/>
            </a:solidFill>
            <a:prstDash val="solid"/>
          </a:ln>
        </p:spPr>
      </p:sp>
      <p:sp>
        <p:nvSpPr>
          <p:cNvPr id="31" name="Text 13"/>
          <p:cNvSpPr/>
          <p:nvPr/>
        </p:nvSpPr>
        <p:spPr>
          <a:xfrm>
            <a:off x="4976868" y="8496300"/>
            <a:ext cx="1899252" cy="438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9"/>
              </a:lnSpc>
              <a:buNone/>
            </a:pPr>
            <a:r>
              <a:rPr lang="en-US" sz="2559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Использует</a:t>
            </a:r>
            <a:endParaRPr lang="en-US" sz="2559" dirty="0"/>
          </a:p>
        </p:txBody>
      </p:sp>
      <p:sp>
        <p:nvSpPr>
          <p:cNvPr id="32" name="Shape 14"/>
          <p:cNvSpPr/>
          <p:nvPr/>
        </p:nvSpPr>
        <p:spPr>
          <a:xfrm>
            <a:off x="2438705" y="7895456"/>
            <a:ext cx="1346368" cy="1972879"/>
          </a:xfrm>
          <a:prstGeom prst="rect">
            <a:avLst/>
          </a:prstGeom>
          <a:noFill/>
          <a:ln/>
        </p:spPr>
      </p:sp>
      <p:pic>
        <p:nvPicPr>
          <p:cNvPr id="33" name="Image 16" descr=" 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38705" y="7895456"/>
            <a:ext cx="1346368" cy="1346200"/>
          </a:xfrm>
          <a:prstGeom prst="rect">
            <a:avLst/>
          </a:prstGeom>
        </p:spPr>
      </p:pic>
      <p:pic>
        <p:nvPicPr>
          <p:cNvPr id="34" name="Image 17" descr=" 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623383" y="8601521"/>
            <a:ext cx="719610" cy="495151"/>
          </a:xfrm>
          <a:prstGeom prst="rect">
            <a:avLst/>
          </a:prstGeom>
        </p:spPr>
      </p:pic>
      <p:pic>
        <p:nvPicPr>
          <p:cNvPr id="35" name="Image 18" descr=" 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875827" y="8601521"/>
            <a:ext cx="719610" cy="495151"/>
          </a:xfrm>
          <a:prstGeom prst="rect">
            <a:avLst/>
          </a:prstGeom>
        </p:spPr>
      </p:pic>
      <p:pic>
        <p:nvPicPr>
          <p:cNvPr id="36" name="Image 19" descr=" 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791679" y="8040563"/>
            <a:ext cx="607413" cy="607343"/>
          </a:xfrm>
          <a:prstGeom prst="rect">
            <a:avLst/>
          </a:prstGeom>
        </p:spPr>
      </p:pic>
      <p:pic>
        <p:nvPicPr>
          <p:cNvPr id="37" name="Image 20" descr=" "/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2747090" y="7867576"/>
            <a:ext cx="162480" cy="289198"/>
          </a:xfrm>
          <a:prstGeom prst="rect">
            <a:avLst/>
          </a:prstGeom>
        </p:spPr>
      </p:pic>
      <p:pic>
        <p:nvPicPr>
          <p:cNvPr id="38" name="Image 21" descr=" "/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273584" y="7867576"/>
            <a:ext cx="162480" cy="289198"/>
          </a:xfrm>
          <a:prstGeom prst="rect">
            <a:avLst/>
          </a:prstGeom>
        </p:spPr>
      </p:pic>
      <p:sp>
        <p:nvSpPr>
          <p:cNvPr id="39" name="Text 15"/>
          <p:cNvSpPr/>
          <p:nvPr/>
        </p:nvSpPr>
        <p:spPr>
          <a:xfrm>
            <a:off x="2353590" y="9357717"/>
            <a:ext cx="1516599" cy="678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21"/>
              </a:lnSpc>
              <a:buNone/>
            </a:pPr>
            <a:r>
              <a:rPr lang="en-US" sz="4021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EVIL</a:t>
            </a:r>
            <a:endParaRPr lang="en-US" sz="4021" dirty="0"/>
          </a:p>
        </p:txBody>
      </p:sp>
      <p:sp>
        <p:nvSpPr>
          <p:cNvPr id="40" name="Shape 16"/>
          <p:cNvSpPr/>
          <p:nvPr/>
        </p:nvSpPr>
        <p:spPr>
          <a:xfrm>
            <a:off x="1016127" y="2311400"/>
            <a:ext cx="8179822" cy="1117600"/>
          </a:xfrm>
          <a:prstGeom prst="rect">
            <a:avLst/>
          </a:prstGeom>
          <a:noFill/>
          <a:ln/>
        </p:spPr>
      </p:sp>
      <p:sp>
        <p:nvSpPr>
          <p:cNvPr id="41" name="Shape 17"/>
          <p:cNvSpPr/>
          <p:nvPr/>
        </p:nvSpPr>
        <p:spPr>
          <a:xfrm>
            <a:off x="1016127" y="2311400"/>
            <a:ext cx="8179822" cy="1117600"/>
          </a:xfrm>
          <a:prstGeom prst="rect">
            <a:avLst/>
          </a:prstGeom>
          <a:noFill/>
          <a:ln/>
        </p:spPr>
      </p:sp>
      <p:sp>
        <p:nvSpPr>
          <p:cNvPr id="44" name="Shape 19"/>
          <p:cNvSpPr/>
          <p:nvPr/>
        </p:nvSpPr>
        <p:spPr>
          <a:xfrm>
            <a:off x="1016127" y="4165600"/>
            <a:ext cx="21948343" cy="8788400"/>
          </a:xfrm>
          <a:prstGeom prst="roundRect">
            <a:avLst>
              <a:gd name="adj" fmla="val 4578"/>
            </a:avLst>
          </a:prstGeom>
          <a:noFill/>
          <a:ln w="38100">
            <a:solidFill>
              <a:srgbClr val="E2E5EB"/>
            </a:solidFill>
            <a:prstDash val="solid"/>
          </a:ln>
        </p:spPr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FCB441F-BEDC-5B38-9F75-8ED21B9FB0B2}"/>
              </a:ext>
            </a:extLst>
          </p:cNvPr>
          <p:cNvSpPr txBox="1"/>
          <p:nvPr/>
        </p:nvSpPr>
        <p:spPr>
          <a:xfrm>
            <a:off x="379260" y="13068612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</a:t>
            </a:r>
            <a:r>
              <a:rPr lang="en-US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: </a:t>
            </a:r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спикер</a:t>
            </a:r>
            <a:endParaRPr lang="ru-RU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0">
            <a:extLst>
              <a:ext uri="{FF2B5EF4-FFF2-40B4-BE49-F238E27FC236}">
                <a16:creationId xmlns:a16="http://schemas.microsoft.com/office/drawing/2014/main" id="{1CBFC7D3-E747-1342-AEAF-8568A24A641F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</a:t>
            </a: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матрицы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</a:t>
            </a: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защиты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</a:t>
            </a: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16127" y="1016000"/>
            <a:ext cx="14111464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8" name="Image 4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9" name="Image 5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10" name="Image 6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11" name="Image 7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12" name="Text 2"/>
          <p:cNvSpPr/>
          <p:nvPr/>
        </p:nvSpPr>
        <p:spPr>
          <a:xfrm>
            <a:off x="23468300" y="12848167"/>
            <a:ext cx="512297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500" dirty="0">
                <a:solidFill>
                  <a:srgbClr val="A1A4A8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02</a:t>
            </a:r>
            <a:endParaRPr lang="en-US" sz="2500" dirty="0"/>
          </a:p>
        </p:txBody>
      </p:sp>
      <p:pic>
        <p:nvPicPr>
          <p:cNvPr id="13" name="Image 8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3825" y="6832600"/>
            <a:ext cx="18290286" cy="5105400"/>
          </a:xfrm>
          <a:prstGeom prst="rect">
            <a:avLst/>
          </a:prstGeom>
        </p:spPr>
      </p:pic>
      <p:sp>
        <p:nvSpPr>
          <p:cNvPr id="14" name="Shape 3"/>
          <p:cNvSpPr/>
          <p:nvPr/>
        </p:nvSpPr>
        <p:spPr>
          <a:xfrm>
            <a:off x="1016127" y="36068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5" name="Shape 4"/>
          <p:cNvSpPr/>
          <p:nvPr/>
        </p:nvSpPr>
        <p:spPr>
          <a:xfrm>
            <a:off x="1016127" y="36068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16" name="Image 9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127" y="3606800"/>
            <a:ext cx="457257" cy="558800"/>
          </a:xfrm>
          <a:prstGeom prst="rect">
            <a:avLst/>
          </a:prstGeom>
        </p:spPr>
      </p:pic>
      <p:sp>
        <p:nvSpPr>
          <p:cNvPr id="17" name="Text 5"/>
          <p:cNvSpPr/>
          <p:nvPr/>
        </p:nvSpPr>
        <p:spPr>
          <a:xfrm>
            <a:off x="1727416" y="3606800"/>
            <a:ext cx="6257649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Теперь выберем detect</a:t>
            </a:r>
            <a:endParaRPr lang="en-US" sz="4400" dirty="0"/>
          </a:p>
        </p:txBody>
      </p:sp>
      <p:sp>
        <p:nvSpPr>
          <p:cNvPr id="18" name="Shape 6"/>
          <p:cNvSpPr/>
          <p:nvPr/>
        </p:nvSpPr>
        <p:spPr>
          <a:xfrm>
            <a:off x="1016127" y="5956300"/>
            <a:ext cx="21948343" cy="6997700"/>
          </a:xfrm>
          <a:prstGeom prst="roundRect">
            <a:avLst>
              <a:gd name="adj" fmla="val 5750"/>
            </a:avLst>
          </a:prstGeom>
          <a:noFill/>
          <a:ln w="38100">
            <a:solidFill>
              <a:srgbClr val="E2E5EB"/>
            </a:solidFill>
            <a:prstDash val="solid"/>
          </a:ln>
        </p:spPr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0">
            <a:extLst>
              <a:ext uri="{FF2B5EF4-FFF2-40B4-BE49-F238E27FC236}">
                <a16:creationId xmlns:a16="http://schemas.microsoft.com/office/drawing/2014/main" id="{B9894D8B-87AD-17D5-7B0A-DF95FD35DDE5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16127" y="1016000"/>
            <a:ext cx="14111464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8" name="Image 4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9" name="Image 5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52"/>
            <a:ext cx="468780" cy="351656"/>
          </a:xfrm>
          <a:prstGeom prst="rect">
            <a:avLst/>
          </a:prstGeom>
        </p:spPr>
      </p:pic>
      <p:pic>
        <p:nvPicPr>
          <p:cNvPr id="10" name="Image 6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52"/>
            <a:ext cx="562265" cy="351656"/>
          </a:xfrm>
          <a:prstGeom prst="rect">
            <a:avLst/>
          </a:prstGeom>
        </p:spPr>
      </p:pic>
      <p:pic>
        <p:nvPicPr>
          <p:cNvPr id="11" name="Image 7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72"/>
            <a:ext cx="395599" cy="365696"/>
          </a:xfrm>
          <a:prstGeom prst="rect">
            <a:avLst/>
          </a:prstGeom>
        </p:spPr>
      </p:pic>
      <p:sp>
        <p:nvSpPr>
          <p:cNvPr id="12" name="Text 2"/>
          <p:cNvSpPr/>
          <p:nvPr/>
        </p:nvSpPr>
        <p:spPr>
          <a:xfrm>
            <a:off x="23468300" y="12848167"/>
            <a:ext cx="512297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500" dirty="0">
                <a:solidFill>
                  <a:srgbClr val="A1A4A8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02</a:t>
            </a:r>
            <a:endParaRPr lang="en-US" sz="2500" dirty="0"/>
          </a:p>
        </p:txBody>
      </p:sp>
      <p:pic>
        <p:nvPicPr>
          <p:cNvPr id="13" name="Image 8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86873" y="3289300"/>
            <a:ext cx="11558445" cy="9182100"/>
          </a:xfrm>
          <a:prstGeom prst="rect">
            <a:avLst/>
          </a:prstGeom>
        </p:spPr>
      </p:pic>
      <p:sp>
        <p:nvSpPr>
          <p:cNvPr id="14" name="Shape 3"/>
          <p:cNvSpPr/>
          <p:nvPr/>
        </p:nvSpPr>
        <p:spPr>
          <a:xfrm>
            <a:off x="11342518" y="4089400"/>
            <a:ext cx="2756244" cy="774700"/>
          </a:xfrm>
          <a:prstGeom prst="roundRect">
            <a:avLst>
              <a:gd name="adj" fmla="val 24787"/>
            </a:avLst>
          </a:prstGeom>
          <a:noFill/>
          <a:ln w="38100">
            <a:solidFill>
              <a:srgbClr val="FF0032"/>
            </a:solidFill>
            <a:prstDash val="solid"/>
          </a:ln>
        </p:spPr>
      </p:sp>
      <p:sp>
        <p:nvSpPr>
          <p:cNvPr id="15" name="Shape 4"/>
          <p:cNvSpPr/>
          <p:nvPr/>
        </p:nvSpPr>
        <p:spPr>
          <a:xfrm>
            <a:off x="11113889" y="9245600"/>
            <a:ext cx="3226203" cy="787400"/>
          </a:xfrm>
          <a:prstGeom prst="roundRect">
            <a:avLst>
              <a:gd name="adj" fmla="val 24387"/>
            </a:avLst>
          </a:prstGeom>
          <a:noFill/>
          <a:ln w="38100">
            <a:solidFill>
              <a:srgbClr val="FF0032"/>
            </a:solidFill>
            <a:prstDash val="solid"/>
          </a:ln>
        </p:spPr>
      </p:sp>
      <p:sp>
        <p:nvSpPr>
          <p:cNvPr id="16" name="Shape 5"/>
          <p:cNvSpPr/>
          <p:nvPr/>
        </p:nvSpPr>
        <p:spPr>
          <a:xfrm>
            <a:off x="1016127" y="3606800"/>
            <a:ext cx="8179822" cy="2032000"/>
          </a:xfrm>
          <a:prstGeom prst="rect">
            <a:avLst/>
          </a:prstGeom>
          <a:noFill/>
          <a:ln/>
        </p:spPr>
      </p:sp>
      <p:sp>
        <p:nvSpPr>
          <p:cNvPr id="17" name="Shape 6"/>
          <p:cNvSpPr/>
          <p:nvPr/>
        </p:nvSpPr>
        <p:spPr>
          <a:xfrm>
            <a:off x="1016127" y="3606800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18" name="Image 9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127" y="3606800"/>
            <a:ext cx="457257" cy="558800"/>
          </a:xfrm>
          <a:prstGeom prst="rect">
            <a:avLst/>
          </a:prstGeom>
        </p:spPr>
      </p:pic>
      <p:sp>
        <p:nvSpPr>
          <p:cNvPr id="19" name="Text 7"/>
          <p:cNvSpPr/>
          <p:nvPr/>
        </p:nvSpPr>
        <p:spPr>
          <a:xfrm>
            <a:off x="1727416" y="3606800"/>
            <a:ext cx="6257649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Теперь выберем detect</a:t>
            </a:r>
            <a:endParaRPr lang="en-US" sz="4400" dirty="0"/>
          </a:p>
        </p:txBody>
      </p:sp>
      <p:sp>
        <p:nvSpPr>
          <p:cNvPr id="20" name="Shape 8"/>
          <p:cNvSpPr/>
          <p:nvPr/>
        </p:nvSpPr>
        <p:spPr>
          <a:xfrm>
            <a:off x="1016127" y="4521200"/>
            <a:ext cx="8179822" cy="1117600"/>
          </a:xfrm>
          <a:prstGeom prst="rect">
            <a:avLst/>
          </a:prstGeom>
          <a:noFill/>
          <a:ln/>
        </p:spPr>
      </p:sp>
      <p:pic>
        <p:nvPicPr>
          <p:cNvPr id="21" name="Image 10" descr=" 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6127" y="4521200"/>
            <a:ext cx="457257" cy="1117600"/>
          </a:xfrm>
          <a:prstGeom prst="rect">
            <a:avLst/>
          </a:prstGeom>
        </p:spPr>
      </p:pic>
      <p:sp>
        <p:nvSpPr>
          <p:cNvPr id="22" name="Text 9"/>
          <p:cNvSpPr/>
          <p:nvPr/>
        </p:nvSpPr>
        <p:spPr>
          <a:xfrm>
            <a:off x="1727416" y="4521200"/>
            <a:ext cx="5889303" cy="1303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Это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наш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мониторинг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b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</a:br>
            <a:endParaRPr lang="en-US" sz="4400" dirty="0"/>
          </a:p>
        </p:txBody>
      </p:sp>
      <p:sp>
        <p:nvSpPr>
          <p:cNvPr id="23" name="Shape 10"/>
          <p:cNvSpPr/>
          <p:nvPr/>
        </p:nvSpPr>
        <p:spPr>
          <a:xfrm>
            <a:off x="10631229" y="2654300"/>
            <a:ext cx="12333241" cy="10299700"/>
          </a:xfrm>
          <a:prstGeom prst="roundRect">
            <a:avLst>
              <a:gd name="adj" fmla="val 3906"/>
            </a:avLst>
          </a:prstGeom>
          <a:noFill/>
          <a:ln w="38100">
            <a:solidFill>
              <a:srgbClr val="E2E5EB"/>
            </a:solidFill>
            <a:prstDash val="solid"/>
          </a:ln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B558A3-17EA-4921-4066-7A08038E45FD}"/>
              </a:ext>
            </a:extLst>
          </p:cNvPr>
          <p:cNvSpPr txBox="1"/>
          <p:nvPr/>
        </p:nvSpPr>
        <p:spPr>
          <a:xfrm>
            <a:off x="379260" y="13068612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</a:t>
            </a:r>
            <a:r>
              <a:rPr lang="en-US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:</a:t>
            </a:r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" dirty="0">
                <a:latin typeface="MTS Text Regular" pitchFamily="34" charset="0"/>
                <a:ea typeface="MTS Text Regular" pitchFamily="34" charset="-122"/>
                <a:cs typeface="MTS Text Regular" pitchFamily="34" charset="-120"/>
                <a:hlinkClick r:id="rId13"/>
              </a:rPr>
              <a:t>https://blogs.mtdv.me/8Yd6r2mOVT</a:t>
            </a:r>
            <a:r>
              <a:rPr lang="en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0">
            <a:extLst>
              <a:ext uri="{FF2B5EF4-FFF2-40B4-BE49-F238E27FC236}">
                <a16:creationId xmlns:a16="http://schemas.microsoft.com/office/drawing/2014/main" id="{E8D9EA97-2047-6C53-FD0A-7A3AE6CDDCA4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16127" y="1016000"/>
            <a:ext cx="14111464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8" name="Image 4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9" name="Image 5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10" name="Image 6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11" name="Image 7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12" name="Text 2"/>
          <p:cNvSpPr/>
          <p:nvPr/>
        </p:nvSpPr>
        <p:spPr>
          <a:xfrm>
            <a:off x="23468300" y="12848167"/>
            <a:ext cx="512297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500" dirty="0">
                <a:solidFill>
                  <a:srgbClr val="A1A4A8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02</a:t>
            </a:r>
            <a:endParaRPr lang="en-US" sz="2500" dirty="0"/>
          </a:p>
        </p:txBody>
      </p:sp>
      <p:sp>
        <p:nvSpPr>
          <p:cNvPr id="13" name="Shape 3"/>
          <p:cNvSpPr/>
          <p:nvPr/>
        </p:nvSpPr>
        <p:spPr>
          <a:xfrm>
            <a:off x="1016127" y="3606800"/>
            <a:ext cx="8179822" cy="1473200"/>
          </a:xfrm>
          <a:prstGeom prst="rect">
            <a:avLst/>
          </a:prstGeom>
          <a:noFill/>
          <a:ln/>
        </p:spPr>
      </p:sp>
      <p:sp>
        <p:nvSpPr>
          <p:cNvPr id="14" name="Shape 4"/>
          <p:cNvSpPr/>
          <p:nvPr/>
        </p:nvSpPr>
        <p:spPr>
          <a:xfrm>
            <a:off x="1016127" y="36068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6" name="Text 5"/>
          <p:cNvSpPr/>
          <p:nvPr/>
        </p:nvSpPr>
        <p:spPr>
          <a:xfrm>
            <a:off x="1727416" y="3606800"/>
            <a:ext cx="6257649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endParaRPr lang="en-US" sz="4400" dirty="0"/>
          </a:p>
        </p:txBody>
      </p:sp>
      <p:sp>
        <p:nvSpPr>
          <p:cNvPr id="17" name="Shape 6"/>
          <p:cNvSpPr/>
          <p:nvPr/>
        </p:nvSpPr>
        <p:spPr>
          <a:xfrm>
            <a:off x="1016127" y="4521200"/>
            <a:ext cx="8179822" cy="558800"/>
          </a:xfrm>
          <a:prstGeom prst="rect">
            <a:avLst/>
          </a:prstGeom>
          <a:noFill/>
          <a:ln/>
        </p:spPr>
      </p:sp>
      <p:sp>
        <p:nvSpPr>
          <p:cNvPr id="19" name="Text 7"/>
          <p:cNvSpPr/>
          <p:nvPr/>
        </p:nvSpPr>
        <p:spPr>
          <a:xfrm>
            <a:off x="1727416" y="4521200"/>
            <a:ext cx="6905430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Остальное в WAF и NGWF</a:t>
            </a:r>
            <a:endParaRPr lang="en-US" sz="4400" dirty="0"/>
          </a:p>
        </p:txBody>
      </p:sp>
      <p:pic>
        <p:nvPicPr>
          <p:cNvPr id="20" name="Image 10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86873" y="3289300"/>
            <a:ext cx="11558445" cy="9182100"/>
          </a:xfrm>
          <a:prstGeom prst="rect">
            <a:avLst/>
          </a:prstGeom>
        </p:spPr>
      </p:pic>
      <p:sp>
        <p:nvSpPr>
          <p:cNvPr id="21" name="Shape 8"/>
          <p:cNvSpPr/>
          <p:nvPr/>
        </p:nvSpPr>
        <p:spPr>
          <a:xfrm>
            <a:off x="10631229" y="2654300"/>
            <a:ext cx="12333241" cy="10299700"/>
          </a:xfrm>
          <a:prstGeom prst="roundRect">
            <a:avLst>
              <a:gd name="adj" fmla="val 3906"/>
            </a:avLst>
          </a:prstGeom>
          <a:noFill/>
          <a:ln w="38100">
            <a:solidFill>
              <a:srgbClr val="E2E5EB"/>
            </a:solidFill>
            <a:prstDash val="solid"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76CE7C-7443-16D9-8F0C-C2718DFB9194}"/>
              </a:ext>
            </a:extLst>
          </p:cNvPr>
          <p:cNvSpPr txBox="1"/>
          <p:nvPr/>
        </p:nvSpPr>
        <p:spPr>
          <a:xfrm>
            <a:off x="379260" y="13068612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</a:t>
            </a:r>
            <a:r>
              <a:rPr lang="en-US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:</a:t>
            </a:r>
            <a:r>
              <a:rPr lang="ru-RU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" dirty="0">
                <a:latin typeface="MTS Text Regular" pitchFamily="34" charset="0"/>
                <a:ea typeface="MTS Text Regular" pitchFamily="34" charset="-122"/>
                <a:cs typeface="MTS Text Regular" pitchFamily="34" charset="-120"/>
                <a:hlinkClick r:id="rId11"/>
              </a:rPr>
              <a:t>https://blogs.mtdv.me/8Yd6r2mOVT</a:t>
            </a:r>
            <a:r>
              <a:rPr lang="en" dirty="0"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0">
            <a:extLst>
              <a:ext uri="{FF2B5EF4-FFF2-40B4-BE49-F238E27FC236}">
                <a16:creationId xmlns:a16="http://schemas.microsoft.com/office/drawing/2014/main" id="{0F578DCA-52EF-3F3E-823C-09C935B29696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6350000"/>
            <a:ext cx="22443905" cy="6350000"/>
          </a:xfrm>
          <a:prstGeom prst="rect">
            <a:avLst/>
          </a:prstGeom>
        </p:spPr>
      </p:pic>
      <p:pic>
        <p:nvPicPr>
          <p:cNvPr id="8" name="Image 9" descr=" ">
            <a:extLst>
              <a:ext uri="{FF2B5EF4-FFF2-40B4-BE49-F238E27FC236}">
                <a16:creationId xmlns:a16="http://schemas.microsoft.com/office/drawing/2014/main" id="{8AD023D9-C691-E8C9-20F2-151DE0CF88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127" y="3606800"/>
            <a:ext cx="457257" cy="558800"/>
          </a:xfrm>
          <a:prstGeom prst="rect">
            <a:avLst/>
          </a:prstGeom>
        </p:spPr>
      </p:pic>
      <p:sp>
        <p:nvSpPr>
          <p:cNvPr id="9" name="Text 7">
            <a:extLst>
              <a:ext uri="{FF2B5EF4-FFF2-40B4-BE49-F238E27FC236}">
                <a16:creationId xmlns:a16="http://schemas.microsoft.com/office/drawing/2014/main" id="{89C88E14-AC78-20B6-C890-6ECB596EF6AE}"/>
              </a:ext>
            </a:extLst>
          </p:cNvPr>
          <p:cNvSpPr/>
          <p:nvPr/>
        </p:nvSpPr>
        <p:spPr>
          <a:xfrm>
            <a:off x="1727416" y="3606800"/>
            <a:ext cx="110741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Auditd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пр</a:t>
            </a:r>
            <a:r>
              <a:rPr lang="ru-RU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авила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для мониторинга</a:t>
            </a:r>
            <a:endParaRPr lang="en-US" sz="4400" dirty="0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1CA0CB53-BF7D-6625-F024-06F712A51135}"/>
              </a:ext>
            </a:extLst>
          </p:cNvPr>
          <p:cNvSpPr/>
          <p:nvPr/>
        </p:nvSpPr>
        <p:spPr>
          <a:xfrm>
            <a:off x="1727416" y="4521200"/>
            <a:ext cx="5889303" cy="1303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b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</a:br>
            <a:endParaRPr lang="en-US" sz="440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0">
            <a:extLst>
              <a:ext uri="{FF2B5EF4-FFF2-40B4-BE49-F238E27FC236}">
                <a16:creationId xmlns:a16="http://schemas.microsoft.com/office/drawing/2014/main" id="{2DEE618C-ADD2-F23B-6663-D3CDDC7690F5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6350000"/>
            <a:ext cx="22443905" cy="6350000"/>
          </a:xfrm>
          <a:prstGeom prst="rect">
            <a:avLst/>
          </a:prstGeom>
        </p:spPr>
      </p:pic>
      <p:sp>
        <p:nvSpPr>
          <p:cNvPr id="8" name="Shape 1"/>
          <p:cNvSpPr/>
          <p:nvPr/>
        </p:nvSpPr>
        <p:spPr>
          <a:xfrm>
            <a:off x="1016127" y="3606800"/>
            <a:ext cx="8179822" cy="1117600"/>
          </a:xfrm>
          <a:prstGeom prst="rect">
            <a:avLst/>
          </a:prstGeom>
          <a:noFill/>
          <a:ln/>
        </p:spPr>
      </p:sp>
      <p:sp>
        <p:nvSpPr>
          <p:cNvPr id="9" name="Shape 2"/>
          <p:cNvSpPr/>
          <p:nvPr/>
        </p:nvSpPr>
        <p:spPr>
          <a:xfrm>
            <a:off x="1016127" y="3606800"/>
            <a:ext cx="8179822" cy="1117600"/>
          </a:xfrm>
          <a:prstGeom prst="rect">
            <a:avLst/>
          </a:prstGeom>
          <a:noFill/>
          <a:ln/>
        </p:spPr>
      </p:sp>
      <p:pic>
        <p:nvPicPr>
          <p:cNvPr id="12" name="Image 9" descr=" ">
            <a:extLst>
              <a:ext uri="{FF2B5EF4-FFF2-40B4-BE49-F238E27FC236}">
                <a16:creationId xmlns:a16="http://schemas.microsoft.com/office/drawing/2014/main" id="{CDF3AE51-7BD8-9DB0-1917-D8FE3D88A0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127" y="3606800"/>
            <a:ext cx="457257" cy="558800"/>
          </a:xfrm>
          <a:prstGeom prst="rect">
            <a:avLst/>
          </a:prstGeom>
        </p:spPr>
      </p:pic>
      <p:sp>
        <p:nvSpPr>
          <p:cNvPr id="13" name="Text 7">
            <a:extLst>
              <a:ext uri="{FF2B5EF4-FFF2-40B4-BE49-F238E27FC236}">
                <a16:creationId xmlns:a16="http://schemas.microsoft.com/office/drawing/2014/main" id="{1B3AB0CC-E408-B5F8-A0F0-E6989331F2C0}"/>
              </a:ext>
            </a:extLst>
          </p:cNvPr>
          <p:cNvSpPr/>
          <p:nvPr/>
        </p:nvSpPr>
        <p:spPr>
          <a:xfrm>
            <a:off x="1727416" y="3606800"/>
            <a:ext cx="110741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Auditd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пр</a:t>
            </a:r>
            <a:r>
              <a:rPr lang="ru-RU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авила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для мониторинга</a:t>
            </a:r>
            <a:endParaRPr lang="en-US" sz="4400" dirty="0"/>
          </a:p>
        </p:txBody>
      </p:sp>
      <p:pic>
        <p:nvPicPr>
          <p:cNvPr id="14" name="Image 9" descr=" ">
            <a:extLst>
              <a:ext uri="{FF2B5EF4-FFF2-40B4-BE49-F238E27FC236}">
                <a16:creationId xmlns:a16="http://schemas.microsoft.com/office/drawing/2014/main" id="{B5493998-AC08-1A71-93EA-7822519A31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127" y="4724400"/>
            <a:ext cx="457257" cy="558800"/>
          </a:xfrm>
          <a:prstGeom prst="rect">
            <a:avLst/>
          </a:prstGeom>
        </p:spPr>
      </p:pic>
      <p:sp>
        <p:nvSpPr>
          <p:cNvPr id="15" name="Text 7">
            <a:extLst>
              <a:ext uri="{FF2B5EF4-FFF2-40B4-BE49-F238E27FC236}">
                <a16:creationId xmlns:a16="http://schemas.microsoft.com/office/drawing/2014/main" id="{E4EDC4A2-1047-D112-C3EF-4043A5B12E40}"/>
              </a:ext>
            </a:extLst>
          </p:cNvPr>
          <p:cNvSpPr/>
          <p:nvPr/>
        </p:nvSpPr>
        <p:spPr>
          <a:xfrm>
            <a:off x="1727416" y="4724400"/>
            <a:ext cx="110741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Добавляем их в базовый образ</a:t>
            </a:r>
            <a:endParaRPr lang="en-US" sz="4400" dirty="0"/>
          </a:p>
        </p:txBody>
      </p:sp>
      <p:pic>
        <p:nvPicPr>
          <p:cNvPr id="16" name="Image 9" descr=" ">
            <a:extLst>
              <a:ext uri="{FF2B5EF4-FFF2-40B4-BE49-F238E27FC236}">
                <a16:creationId xmlns:a16="http://schemas.microsoft.com/office/drawing/2014/main" id="{67A633DA-BEDA-7481-175E-3B4AD6B711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2889" y="4730913"/>
            <a:ext cx="457257" cy="558800"/>
          </a:xfrm>
          <a:prstGeom prst="rect">
            <a:avLst/>
          </a:prstGeom>
        </p:spPr>
      </p:pic>
      <p:sp>
        <p:nvSpPr>
          <p:cNvPr id="17" name="Text 7">
            <a:extLst>
              <a:ext uri="{FF2B5EF4-FFF2-40B4-BE49-F238E27FC236}">
                <a16:creationId xmlns:a16="http://schemas.microsoft.com/office/drawing/2014/main" id="{C908650F-6C35-EFCD-EFC2-2ABBE986F645}"/>
              </a:ext>
            </a:extLst>
          </p:cNvPr>
          <p:cNvSpPr/>
          <p:nvPr/>
        </p:nvSpPr>
        <p:spPr>
          <a:xfrm>
            <a:off x="11094155" y="4723748"/>
            <a:ext cx="110741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Мониторинг из коробки</a:t>
            </a:r>
            <a:endParaRPr lang="en-US" sz="4400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0">
            <a:extLst>
              <a:ext uri="{FF2B5EF4-FFF2-40B4-BE49-F238E27FC236}">
                <a16:creationId xmlns:a16="http://schemas.microsoft.com/office/drawing/2014/main" id="{901ABB01-C37E-4643-F3A7-EE124D0024E3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5275385" y="7195249"/>
            <a:ext cx="16037169" cy="269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240"/>
              </a:lnSpc>
              <a:spcAft>
                <a:spcPts val="2000"/>
              </a:spcAft>
              <a:buNone/>
            </a:pPr>
            <a:r>
              <a:rPr lang="ru-RU" sz="8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 чем проблема</a:t>
            </a:r>
            <a:endParaRPr lang="en-US" sz="8400" dirty="0"/>
          </a:p>
        </p:txBody>
      </p:sp>
      <p:sp>
        <p:nvSpPr>
          <p:cNvPr id="8" name="Text 2"/>
          <p:cNvSpPr/>
          <p:nvPr/>
        </p:nvSpPr>
        <p:spPr>
          <a:xfrm>
            <a:off x="14817396" y="6299200"/>
            <a:ext cx="5508670" cy="4484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96"/>
              </a:lnSpc>
              <a:spcAft>
                <a:spcPts val="5865"/>
              </a:spcAft>
              <a:buNone/>
            </a:pPr>
            <a:r>
              <a:rPr lang="ru-RU" sz="24633" dirty="0">
                <a:solidFill>
                  <a:srgbClr val="FF0032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</a:rPr>
              <a:t>?</a:t>
            </a:r>
            <a:r>
              <a:rPr lang="en-US" sz="24633" dirty="0">
                <a:solidFill>
                  <a:srgbClr val="FF0032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</a:rPr>
              <a:t>??</a:t>
            </a:r>
            <a:endParaRPr lang="en-US" sz="24633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0">
            <a:extLst>
              <a:ext uri="{FF2B5EF4-FFF2-40B4-BE49-F238E27FC236}">
                <a16:creationId xmlns:a16="http://schemas.microsoft.com/office/drawing/2014/main" id="{4934E3FA-851C-93E5-4225-9BB8B116C4B5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2000500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Облако это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3581400"/>
            <a:ext cx="22189673" cy="9118600"/>
          </a:xfrm>
          <a:prstGeom prst="rect">
            <a:avLst/>
          </a:prstGeom>
          <a:noFill/>
          <a:ln/>
        </p:spPr>
      </p:sp>
      <p:pic>
        <p:nvPicPr>
          <p:cNvPr id="8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3581400"/>
            <a:ext cx="7337284" cy="9118600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1354836" y="3708400"/>
            <a:ext cx="2459874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Master node</a:t>
            </a:r>
            <a:endParaRPr lang="en-US" sz="3200" dirty="0"/>
          </a:p>
        </p:txBody>
      </p:sp>
      <p:sp>
        <p:nvSpPr>
          <p:cNvPr id="10" name="Shape 3"/>
          <p:cNvSpPr/>
          <p:nvPr/>
        </p:nvSpPr>
        <p:spPr>
          <a:xfrm>
            <a:off x="1422578" y="4279900"/>
            <a:ext cx="6524382" cy="8293100"/>
          </a:xfrm>
          <a:prstGeom prst="rect">
            <a:avLst/>
          </a:prstGeom>
          <a:noFill/>
          <a:ln/>
        </p:spPr>
      </p:sp>
      <p:pic>
        <p:nvPicPr>
          <p:cNvPr id="11" name="Image 5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578" y="4279900"/>
            <a:ext cx="6524382" cy="6235700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1481852" y="4406900"/>
            <a:ext cx="783265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3200" dirty="0"/>
          </a:p>
        </p:txBody>
      </p:sp>
      <p:sp>
        <p:nvSpPr>
          <p:cNvPr id="13" name="Shape 5"/>
          <p:cNvSpPr/>
          <p:nvPr/>
        </p:nvSpPr>
        <p:spPr>
          <a:xfrm>
            <a:off x="1549594" y="4978400"/>
            <a:ext cx="6270351" cy="5410200"/>
          </a:xfrm>
          <a:prstGeom prst="rect">
            <a:avLst/>
          </a:prstGeom>
          <a:noFill/>
          <a:ln/>
        </p:spPr>
      </p:sp>
      <p:pic>
        <p:nvPicPr>
          <p:cNvPr id="14" name="Image 6" descr=" 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9594" y="4978400"/>
            <a:ext cx="6270351" cy="2133600"/>
          </a:xfrm>
          <a:prstGeom prst="rect">
            <a:avLst/>
          </a:prstGeom>
        </p:spPr>
      </p:pic>
      <p:sp>
        <p:nvSpPr>
          <p:cNvPr id="15" name="Text 6"/>
          <p:cNvSpPr/>
          <p:nvPr/>
        </p:nvSpPr>
        <p:spPr>
          <a:xfrm>
            <a:off x="1608868" y="5105400"/>
            <a:ext cx="2612293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 plane</a:t>
            </a:r>
            <a:endParaRPr lang="en-US" sz="3200" dirty="0"/>
          </a:p>
        </p:txBody>
      </p:sp>
      <p:sp>
        <p:nvSpPr>
          <p:cNvPr id="16" name="Shape 7"/>
          <p:cNvSpPr/>
          <p:nvPr/>
        </p:nvSpPr>
        <p:spPr>
          <a:xfrm>
            <a:off x="1674493" y="7239000"/>
            <a:ext cx="6020552" cy="3149600"/>
          </a:xfrm>
          <a:prstGeom prst="rect">
            <a:avLst/>
          </a:prstGeom>
          <a:noFill/>
          <a:ln/>
        </p:spPr>
      </p:sp>
      <p:sp>
        <p:nvSpPr>
          <p:cNvPr id="17" name="Shape 8"/>
          <p:cNvSpPr/>
          <p:nvPr/>
        </p:nvSpPr>
        <p:spPr>
          <a:xfrm>
            <a:off x="1674493" y="7239000"/>
            <a:ext cx="6020552" cy="965200"/>
          </a:xfrm>
          <a:prstGeom prst="roundRect">
            <a:avLst>
              <a:gd name="adj" fmla="val 16105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18" name="Text 9"/>
          <p:cNvSpPr/>
          <p:nvPr/>
        </p:nvSpPr>
        <p:spPr>
          <a:xfrm>
            <a:off x="3029329" y="7499350"/>
            <a:ext cx="3310880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3200" dirty="0"/>
          </a:p>
        </p:txBody>
      </p:sp>
      <p:sp>
        <p:nvSpPr>
          <p:cNvPr id="19" name="Shape 10"/>
          <p:cNvSpPr/>
          <p:nvPr/>
        </p:nvSpPr>
        <p:spPr>
          <a:xfrm>
            <a:off x="1674493" y="8331200"/>
            <a:ext cx="6020552" cy="965200"/>
          </a:xfrm>
          <a:prstGeom prst="roundRect">
            <a:avLst>
              <a:gd name="adj" fmla="val 16105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20" name="Shape 11"/>
          <p:cNvSpPr/>
          <p:nvPr/>
        </p:nvSpPr>
        <p:spPr>
          <a:xfrm>
            <a:off x="1674493" y="9423400"/>
            <a:ext cx="6020552" cy="965200"/>
          </a:xfrm>
          <a:prstGeom prst="roundRect">
            <a:avLst>
              <a:gd name="adj" fmla="val 16105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21" name="Text 12"/>
          <p:cNvSpPr/>
          <p:nvPr/>
        </p:nvSpPr>
        <p:spPr>
          <a:xfrm>
            <a:off x="3746969" y="9683750"/>
            <a:ext cx="1875601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3200" dirty="0"/>
          </a:p>
        </p:txBody>
      </p:sp>
      <p:sp>
        <p:nvSpPr>
          <p:cNvPr id="22" name="Shape 13"/>
          <p:cNvSpPr/>
          <p:nvPr/>
        </p:nvSpPr>
        <p:spPr>
          <a:xfrm>
            <a:off x="1422578" y="10642600"/>
            <a:ext cx="6524382" cy="1930400"/>
          </a:xfrm>
          <a:prstGeom prst="rect">
            <a:avLst/>
          </a:prstGeom>
          <a:noFill/>
          <a:ln/>
        </p:spPr>
      </p:sp>
      <p:sp>
        <p:nvSpPr>
          <p:cNvPr id="23" name="Shape 14"/>
          <p:cNvSpPr/>
          <p:nvPr/>
        </p:nvSpPr>
        <p:spPr>
          <a:xfrm>
            <a:off x="1674493" y="10642600"/>
            <a:ext cx="6020552" cy="952500"/>
          </a:xfrm>
          <a:prstGeom prst="roundRect">
            <a:avLst>
              <a:gd name="adj" fmla="val 16320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24" name="Shape 15"/>
          <p:cNvSpPr/>
          <p:nvPr/>
        </p:nvSpPr>
        <p:spPr>
          <a:xfrm>
            <a:off x="1674493" y="11722100"/>
            <a:ext cx="6020552" cy="850900"/>
          </a:xfrm>
          <a:prstGeom prst="rect">
            <a:avLst/>
          </a:prstGeom>
          <a:noFill/>
          <a:ln/>
        </p:spPr>
      </p:sp>
      <p:sp>
        <p:nvSpPr>
          <p:cNvPr id="25" name="Shape 16"/>
          <p:cNvSpPr/>
          <p:nvPr/>
        </p:nvSpPr>
        <p:spPr>
          <a:xfrm>
            <a:off x="1674493" y="11722100"/>
            <a:ext cx="2883260" cy="850900"/>
          </a:xfrm>
          <a:prstGeom prst="roundRect">
            <a:avLst>
              <a:gd name="adj" fmla="val 18269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26" name="Text 17"/>
          <p:cNvSpPr/>
          <p:nvPr/>
        </p:nvSpPr>
        <p:spPr>
          <a:xfrm>
            <a:off x="2140218" y="11925300"/>
            <a:ext cx="1951811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3200" dirty="0"/>
          </a:p>
        </p:txBody>
      </p:sp>
      <p:sp>
        <p:nvSpPr>
          <p:cNvPr id="27" name="Shape 18"/>
          <p:cNvSpPr/>
          <p:nvPr/>
        </p:nvSpPr>
        <p:spPr>
          <a:xfrm>
            <a:off x="4811785" y="11722100"/>
            <a:ext cx="2883260" cy="850900"/>
          </a:xfrm>
          <a:prstGeom prst="roundRect">
            <a:avLst>
              <a:gd name="adj" fmla="val 18269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28" name="Text 19"/>
          <p:cNvSpPr/>
          <p:nvPr/>
        </p:nvSpPr>
        <p:spPr>
          <a:xfrm>
            <a:off x="5277510" y="11925300"/>
            <a:ext cx="1951811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3200" dirty="0"/>
          </a:p>
        </p:txBody>
      </p:sp>
      <p:pic>
        <p:nvPicPr>
          <p:cNvPr id="29" name="Image 7" descr=" 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42322" y="3581400"/>
            <a:ext cx="7337283" cy="9118600"/>
          </a:xfrm>
          <a:prstGeom prst="rect">
            <a:avLst/>
          </a:prstGeom>
        </p:spPr>
      </p:pic>
      <p:sp>
        <p:nvSpPr>
          <p:cNvPr id="30" name="Text 20"/>
          <p:cNvSpPr/>
          <p:nvPr/>
        </p:nvSpPr>
        <p:spPr>
          <a:xfrm>
            <a:off x="8781031" y="3708400"/>
            <a:ext cx="2459874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Master node</a:t>
            </a:r>
            <a:endParaRPr lang="en-US" sz="3200" dirty="0"/>
          </a:p>
        </p:txBody>
      </p:sp>
      <p:sp>
        <p:nvSpPr>
          <p:cNvPr id="31" name="Shape 21"/>
          <p:cNvSpPr/>
          <p:nvPr/>
        </p:nvSpPr>
        <p:spPr>
          <a:xfrm>
            <a:off x="8848773" y="4279900"/>
            <a:ext cx="6524382" cy="8293100"/>
          </a:xfrm>
          <a:prstGeom prst="rect">
            <a:avLst/>
          </a:prstGeom>
          <a:noFill/>
          <a:ln/>
        </p:spPr>
      </p:sp>
      <p:pic>
        <p:nvPicPr>
          <p:cNvPr id="32" name="Image 8" descr=" 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48773" y="4279900"/>
            <a:ext cx="6524382" cy="6235700"/>
          </a:xfrm>
          <a:prstGeom prst="rect">
            <a:avLst/>
          </a:prstGeom>
        </p:spPr>
      </p:pic>
      <p:sp>
        <p:nvSpPr>
          <p:cNvPr id="33" name="Text 22"/>
          <p:cNvSpPr/>
          <p:nvPr/>
        </p:nvSpPr>
        <p:spPr>
          <a:xfrm>
            <a:off x="8908047" y="4406900"/>
            <a:ext cx="783265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3200" dirty="0"/>
          </a:p>
        </p:txBody>
      </p:sp>
      <p:sp>
        <p:nvSpPr>
          <p:cNvPr id="34" name="Shape 23"/>
          <p:cNvSpPr/>
          <p:nvPr/>
        </p:nvSpPr>
        <p:spPr>
          <a:xfrm>
            <a:off x="8975789" y="4978400"/>
            <a:ext cx="6270350" cy="5410200"/>
          </a:xfrm>
          <a:prstGeom prst="rect">
            <a:avLst/>
          </a:prstGeom>
          <a:noFill/>
          <a:ln/>
        </p:spPr>
      </p:sp>
      <p:pic>
        <p:nvPicPr>
          <p:cNvPr id="35" name="Image 9" descr=" 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75789" y="4978400"/>
            <a:ext cx="6270350" cy="2133600"/>
          </a:xfrm>
          <a:prstGeom prst="rect">
            <a:avLst/>
          </a:prstGeom>
        </p:spPr>
      </p:pic>
      <p:sp>
        <p:nvSpPr>
          <p:cNvPr id="36" name="Text 24"/>
          <p:cNvSpPr/>
          <p:nvPr/>
        </p:nvSpPr>
        <p:spPr>
          <a:xfrm>
            <a:off x="9035063" y="5105400"/>
            <a:ext cx="2612293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 plane</a:t>
            </a:r>
            <a:endParaRPr lang="en-US" sz="3200" dirty="0"/>
          </a:p>
        </p:txBody>
      </p:sp>
      <p:sp>
        <p:nvSpPr>
          <p:cNvPr id="37" name="Shape 25"/>
          <p:cNvSpPr/>
          <p:nvPr/>
        </p:nvSpPr>
        <p:spPr>
          <a:xfrm>
            <a:off x="9100687" y="7239000"/>
            <a:ext cx="6020552" cy="3149600"/>
          </a:xfrm>
          <a:prstGeom prst="rect">
            <a:avLst/>
          </a:prstGeom>
          <a:noFill/>
          <a:ln/>
        </p:spPr>
      </p:sp>
      <p:sp>
        <p:nvSpPr>
          <p:cNvPr id="38" name="Shape 26"/>
          <p:cNvSpPr/>
          <p:nvPr/>
        </p:nvSpPr>
        <p:spPr>
          <a:xfrm>
            <a:off x="9100687" y="7239000"/>
            <a:ext cx="6020552" cy="965200"/>
          </a:xfrm>
          <a:prstGeom prst="roundRect">
            <a:avLst>
              <a:gd name="adj" fmla="val 16105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39" name="Text 27"/>
          <p:cNvSpPr/>
          <p:nvPr/>
        </p:nvSpPr>
        <p:spPr>
          <a:xfrm>
            <a:off x="10455523" y="7499350"/>
            <a:ext cx="3310880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3200" dirty="0"/>
          </a:p>
        </p:txBody>
      </p:sp>
      <p:sp>
        <p:nvSpPr>
          <p:cNvPr id="40" name="Shape 28"/>
          <p:cNvSpPr/>
          <p:nvPr/>
        </p:nvSpPr>
        <p:spPr>
          <a:xfrm>
            <a:off x="9100687" y="8331200"/>
            <a:ext cx="6020552" cy="965200"/>
          </a:xfrm>
          <a:prstGeom prst="roundRect">
            <a:avLst>
              <a:gd name="adj" fmla="val 16105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41" name="Shape 29"/>
          <p:cNvSpPr/>
          <p:nvPr/>
        </p:nvSpPr>
        <p:spPr>
          <a:xfrm>
            <a:off x="9100687" y="9423400"/>
            <a:ext cx="6020552" cy="965200"/>
          </a:xfrm>
          <a:prstGeom prst="roundRect">
            <a:avLst>
              <a:gd name="adj" fmla="val 16105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42" name="Text 30"/>
          <p:cNvSpPr/>
          <p:nvPr/>
        </p:nvSpPr>
        <p:spPr>
          <a:xfrm>
            <a:off x="11173163" y="9683750"/>
            <a:ext cx="1875601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3200" dirty="0"/>
          </a:p>
        </p:txBody>
      </p:sp>
      <p:sp>
        <p:nvSpPr>
          <p:cNvPr id="43" name="Shape 31"/>
          <p:cNvSpPr/>
          <p:nvPr/>
        </p:nvSpPr>
        <p:spPr>
          <a:xfrm>
            <a:off x="8848773" y="10642600"/>
            <a:ext cx="6524382" cy="1930400"/>
          </a:xfrm>
          <a:prstGeom prst="rect">
            <a:avLst/>
          </a:prstGeom>
          <a:noFill/>
          <a:ln/>
        </p:spPr>
      </p:sp>
      <p:sp>
        <p:nvSpPr>
          <p:cNvPr id="44" name="Shape 32"/>
          <p:cNvSpPr/>
          <p:nvPr/>
        </p:nvSpPr>
        <p:spPr>
          <a:xfrm>
            <a:off x="9100687" y="10642600"/>
            <a:ext cx="6020552" cy="952500"/>
          </a:xfrm>
          <a:prstGeom prst="roundRect">
            <a:avLst>
              <a:gd name="adj" fmla="val 16320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45" name="Shape 33"/>
          <p:cNvSpPr/>
          <p:nvPr/>
        </p:nvSpPr>
        <p:spPr>
          <a:xfrm>
            <a:off x="9100687" y="11722100"/>
            <a:ext cx="6020552" cy="850900"/>
          </a:xfrm>
          <a:prstGeom prst="rect">
            <a:avLst/>
          </a:prstGeom>
          <a:noFill/>
          <a:ln/>
        </p:spPr>
      </p:sp>
      <p:sp>
        <p:nvSpPr>
          <p:cNvPr id="46" name="Shape 34"/>
          <p:cNvSpPr/>
          <p:nvPr/>
        </p:nvSpPr>
        <p:spPr>
          <a:xfrm>
            <a:off x="9100687" y="11722100"/>
            <a:ext cx="2883260" cy="850900"/>
          </a:xfrm>
          <a:prstGeom prst="roundRect">
            <a:avLst>
              <a:gd name="adj" fmla="val 18269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47" name="Text 35"/>
          <p:cNvSpPr/>
          <p:nvPr/>
        </p:nvSpPr>
        <p:spPr>
          <a:xfrm>
            <a:off x="9566412" y="11925300"/>
            <a:ext cx="1951811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3200" dirty="0"/>
          </a:p>
        </p:txBody>
      </p:sp>
      <p:sp>
        <p:nvSpPr>
          <p:cNvPr id="48" name="Shape 36"/>
          <p:cNvSpPr/>
          <p:nvPr/>
        </p:nvSpPr>
        <p:spPr>
          <a:xfrm>
            <a:off x="12237980" y="11722100"/>
            <a:ext cx="2883260" cy="850900"/>
          </a:xfrm>
          <a:prstGeom prst="roundRect">
            <a:avLst>
              <a:gd name="adj" fmla="val 18269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49" name="Text 37"/>
          <p:cNvSpPr/>
          <p:nvPr/>
        </p:nvSpPr>
        <p:spPr>
          <a:xfrm>
            <a:off x="12703704" y="11925300"/>
            <a:ext cx="1951811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3200" dirty="0"/>
          </a:p>
        </p:txBody>
      </p:sp>
      <p:pic>
        <p:nvPicPr>
          <p:cNvPr id="50" name="Image 10" descr=" 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868516" y="3581400"/>
            <a:ext cx="7337283" cy="9118600"/>
          </a:xfrm>
          <a:prstGeom prst="rect">
            <a:avLst/>
          </a:prstGeom>
        </p:spPr>
      </p:pic>
      <p:sp>
        <p:nvSpPr>
          <p:cNvPr id="51" name="Text 38"/>
          <p:cNvSpPr/>
          <p:nvPr/>
        </p:nvSpPr>
        <p:spPr>
          <a:xfrm>
            <a:off x="16207225" y="3708400"/>
            <a:ext cx="2459874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Master node</a:t>
            </a:r>
            <a:endParaRPr lang="en-US" sz="3200" dirty="0"/>
          </a:p>
        </p:txBody>
      </p:sp>
      <p:sp>
        <p:nvSpPr>
          <p:cNvPr id="52" name="Shape 39"/>
          <p:cNvSpPr/>
          <p:nvPr/>
        </p:nvSpPr>
        <p:spPr>
          <a:xfrm>
            <a:off x="16274966" y="4279900"/>
            <a:ext cx="6524382" cy="8293100"/>
          </a:xfrm>
          <a:prstGeom prst="rect">
            <a:avLst/>
          </a:prstGeom>
          <a:noFill/>
          <a:ln/>
        </p:spPr>
      </p:sp>
      <p:pic>
        <p:nvPicPr>
          <p:cNvPr id="53" name="Image 11" descr=" 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274966" y="4279900"/>
            <a:ext cx="6524382" cy="6235700"/>
          </a:xfrm>
          <a:prstGeom prst="rect">
            <a:avLst/>
          </a:prstGeom>
        </p:spPr>
      </p:pic>
      <p:sp>
        <p:nvSpPr>
          <p:cNvPr id="54" name="Text 40"/>
          <p:cNvSpPr/>
          <p:nvPr/>
        </p:nvSpPr>
        <p:spPr>
          <a:xfrm>
            <a:off x="16334240" y="4406900"/>
            <a:ext cx="783265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3200" dirty="0"/>
          </a:p>
        </p:txBody>
      </p:sp>
      <p:sp>
        <p:nvSpPr>
          <p:cNvPr id="55" name="Shape 41"/>
          <p:cNvSpPr/>
          <p:nvPr/>
        </p:nvSpPr>
        <p:spPr>
          <a:xfrm>
            <a:off x="16401982" y="4978400"/>
            <a:ext cx="6270350" cy="5410200"/>
          </a:xfrm>
          <a:prstGeom prst="rect">
            <a:avLst/>
          </a:prstGeom>
          <a:noFill/>
          <a:ln/>
        </p:spPr>
      </p:sp>
      <p:pic>
        <p:nvPicPr>
          <p:cNvPr id="56" name="Image 12" descr=" 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401982" y="4978400"/>
            <a:ext cx="6270350" cy="2133600"/>
          </a:xfrm>
          <a:prstGeom prst="rect">
            <a:avLst/>
          </a:prstGeom>
        </p:spPr>
      </p:pic>
      <p:sp>
        <p:nvSpPr>
          <p:cNvPr id="57" name="Text 42"/>
          <p:cNvSpPr/>
          <p:nvPr/>
        </p:nvSpPr>
        <p:spPr>
          <a:xfrm>
            <a:off x="16461256" y="5105400"/>
            <a:ext cx="2612293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 plane</a:t>
            </a:r>
            <a:endParaRPr lang="en-US" sz="3200" dirty="0"/>
          </a:p>
        </p:txBody>
      </p:sp>
      <p:sp>
        <p:nvSpPr>
          <p:cNvPr id="58" name="Shape 43"/>
          <p:cNvSpPr/>
          <p:nvPr/>
        </p:nvSpPr>
        <p:spPr>
          <a:xfrm>
            <a:off x="16526881" y="7239000"/>
            <a:ext cx="6020552" cy="3149600"/>
          </a:xfrm>
          <a:prstGeom prst="rect">
            <a:avLst/>
          </a:prstGeom>
          <a:noFill/>
          <a:ln/>
        </p:spPr>
      </p:sp>
      <p:sp>
        <p:nvSpPr>
          <p:cNvPr id="59" name="Shape 44"/>
          <p:cNvSpPr/>
          <p:nvPr/>
        </p:nvSpPr>
        <p:spPr>
          <a:xfrm>
            <a:off x="16526881" y="7239000"/>
            <a:ext cx="6020552" cy="965200"/>
          </a:xfrm>
          <a:prstGeom prst="roundRect">
            <a:avLst>
              <a:gd name="adj" fmla="val 16105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60" name="Text 45"/>
          <p:cNvSpPr/>
          <p:nvPr/>
        </p:nvSpPr>
        <p:spPr>
          <a:xfrm>
            <a:off x="17881717" y="7499350"/>
            <a:ext cx="3310880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3200" dirty="0"/>
          </a:p>
        </p:txBody>
      </p:sp>
      <p:sp>
        <p:nvSpPr>
          <p:cNvPr id="61" name="Shape 46"/>
          <p:cNvSpPr/>
          <p:nvPr/>
        </p:nvSpPr>
        <p:spPr>
          <a:xfrm>
            <a:off x="16526881" y="8331200"/>
            <a:ext cx="6020552" cy="965200"/>
          </a:xfrm>
          <a:prstGeom prst="roundRect">
            <a:avLst>
              <a:gd name="adj" fmla="val 16105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62" name="Shape 47"/>
          <p:cNvSpPr/>
          <p:nvPr/>
        </p:nvSpPr>
        <p:spPr>
          <a:xfrm>
            <a:off x="16526881" y="9423400"/>
            <a:ext cx="6020552" cy="965200"/>
          </a:xfrm>
          <a:prstGeom prst="roundRect">
            <a:avLst>
              <a:gd name="adj" fmla="val 16105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63" name="Text 48"/>
          <p:cNvSpPr/>
          <p:nvPr/>
        </p:nvSpPr>
        <p:spPr>
          <a:xfrm>
            <a:off x="18599357" y="9683750"/>
            <a:ext cx="1875601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3200" dirty="0"/>
          </a:p>
        </p:txBody>
      </p:sp>
      <p:sp>
        <p:nvSpPr>
          <p:cNvPr id="64" name="Shape 49"/>
          <p:cNvSpPr/>
          <p:nvPr/>
        </p:nvSpPr>
        <p:spPr>
          <a:xfrm>
            <a:off x="16274966" y="10642600"/>
            <a:ext cx="6524382" cy="1930400"/>
          </a:xfrm>
          <a:prstGeom prst="rect">
            <a:avLst/>
          </a:prstGeom>
          <a:noFill/>
          <a:ln/>
        </p:spPr>
      </p:sp>
      <p:sp>
        <p:nvSpPr>
          <p:cNvPr id="65" name="Shape 50"/>
          <p:cNvSpPr/>
          <p:nvPr/>
        </p:nvSpPr>
        <p:spPr>
          <a:xfrm>
            <a:off x="16526881" y="10642600"/>
            <a:ext cx="6020552" cy="952500"/>
          </a:xfrm>
          <a:prstGeom prst="roundRect">
            <a:avLst>
              <a:gd name="adj" fmla="val 16320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66" name="Shape 51"/>
          <p:cNvSpPr/>
          <p:nvPr/>
        </p:nvSpPr>
        <p:spPr>
          <a:xfrm>
            <a:off x="16526881" y="11722100"/>
            <a:ext cx="6020552" cy="850900"/>
          </a:xfrm>
          <a:prstGeom prst="rect">
            <a:avLst/>
          </a:prstGeom>
          <a:noFill/>
          <a:ln/>
        </p:spPr>
      </p:sp>
      <p:sp>
        <p:nvSpPr>
          <p:cNvPr id="67" name="Shape 52"/>
          <p:cNvSpPr/>
          <p:nvPr/>
        </p:nvSpPr>
        <p:spPr>
          <a:xfrm>
            <a:off x="16526881" y="11722100"/>
            <a:ext cx="2883260" cy="850900"/>
          </a:xfrm>
          <a:prstGeom prst="roundRect">
            <a:avLst>
              <a:gd name="adj" fmla="val 18269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68" name="Text 53"/>
          <p:cNvSpPr/>
          <p:nvPr/>
        </p:nvSpPr>
        <p:spPr>
          <a:xfrm>
            <a:off x="16992606" y="11925300"/>
            <a:ext cx="1951811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3200" dirty="0"/>
          </a:p>
        </p:txBody>
      </p:sp>
      <p:sp>
        <p:nvSpPr>
          <p:cNvPr id="69" name="Shape 54"/>
          <p:cNvSpPr/>
          <p:nvPr/>
        </p:nvSpPr>
        <p:spPr>
          <a:xfrm>
            <a:off x="19664173" y="11722100"/>
            <a:ext cx="2883260" cy="850900"/>
          </a:xfrm>
          <a:prstGeom prst="roundRect">
            <a:avLst>
              <a:gd name="adj" fmla="val 18269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70" name="Text 55"/>
          <p:cNvSpPr/>
          <p:nvPr/>
        </p:nvSpPr>
        <p:spPr>
          <a:xfrm>
            <a:off x="20129898" y="11925300"/>
            <a:ext cx="1951811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3200" dirty="0"/>
          </a:p>
        </p:txBody>
      </p:sp>
      <p:sp>
        <p:nvSpPr>
          <p:cNvPr id="71" name="Text 56"/>
          <p:cNvSpPr/>
          <p:nvPr/>
        </p:nvSpPr>
        <p:spPr>
          <a:xfrm>
            <a:off x="1702013" y="2274176"/>
            <a:ext cx="9801392" cy="694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80"/>
              </a:lnSpc>
              <a:buNone/>
            </a:pPr>
            <a:r>
              <a:rPr lang="en-US" sz="3800" dirty="0">
                <a:solidFill>
                  <a:srgbClr val="1D2023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…</a:t>
            </a:r>
            <a:r>
              <a:rPr lang="en-US" sz="3800" dirty="0" err="1">
                <a:solidFill>
                  <a:srgbClr val="1D2023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немного</a:t>
            </a:r>
            <a:r>
              <a:rPr lang="en-US" sz="3800" dirty="0">
                <a:solidFill>
                  <a:srgbClr val="1D2023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сложнее</a:t>
            </a:r>
            <a:endParaRPr lang="en-US" sz="3800" dirty="0"/>
          </a:p>
        </p:txBody>
      </p:sp>
      <p:sp>
        <p:nvSpPr>
          <p:cNvPr id="72" name="Text 57"/>
          <p:cNvSpPr/>
          <p:nvPr/>
        </p:nvSpPr>
        <p:spPr>
          <a:xfrm>
            <a:off x="1016127" y="2312276"/>
            <a:ext cx="609676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FF0032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→</a:t>
            </a:r>
            <a:endParaRPr lang="en-US" sz="3600" dirty="0"/>
          </a:p>
        </p:txBody>
      </p:sp>
      <p:sp>
        <p:nvSpPr>
          <p:cNvPr id="73" name="Shape 58"/>
          <p:cNvSpPr/>
          <p:nvPr/>
        </p:nvSpPr>
        <p:spPr>
          <a:xfrm>
            <a:off x="1676610" y="10642600"/>
            <a:ext cx="20868708" cy="952500"/>
          </a:xfrm>
          <a:prstGeom prst="roundRect">
            <a:avLst>
              <a:gd name="adj" fmla="val 16320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74" name="Text 59"/>
          <p:cNvSpPr/>
          <p:nvPr/>
        </p:nvSpPr>
        <p:spPr>
          <a:xfrm>
            <a:off x="11033446" y="10896600"/>
            <a:ext cx="2155036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Hypervisor</a:t>
            </a:r>
            <a:endParaRPr lang="en-US" sz="3200" dirty="0"/>
          </a:p>
        </p:txBody>
      </p:sp>
      <p:sp>
        <p:nvSpPr>
          <p:cNvPr id="75" name="Shape 60"/>
          <p:cNvSpPr/>
          <p:nvPr/>
        </p:nvSpPr>
        <p:spPr>
          <a:xfrm>
            <a:off x="1676610" y="8331200"/>
            <a:ext cx="20868708" cy="965200"/>
          </a:xfrm>
          <a:prstGeom prst="roundRect">
            <a:avLst>
              <a:gd name="adj" fmla="val 16105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76" name="Text 61"/>
          <p:cNvSpPr/>
          <p:nvPr/>
        </p:nvSpPr>
        <p:spPr>
          <a:xfrm>
            <a:off x="11700279" y="8591550"/>
            <a:ext cx="821369" cy="579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k8s</a:t>
            </a:r>
            <a:endParaRPr lang="en-US" sz="32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4262808-2364-9129-6268-773FEDFAAD72}"/>
              </a:ext>
            </a:extLst>
          </p:cNvPr>
          <p:cNvSpPr txBox="1"/>
          <p:nvPr/>
        </p:nvSpPr>
        <p:spPr>
          <a:xfrm>
            <a:off x="379260" y="13048734"/>
            <a:ext cx="12195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Источник картинок: общественное достояние </a:t>
            </a:r>
            <a:r>
              <a:rPr lang="en-US" sz="1800" dirty="0">
                <a:solidFill>
                  <a:srgbClr val="2C3135">
                    <a:alpha val="5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0">
            <a:extLst>
              <a:ext uri="{FF2B5EF4-FFF2-40B4-BE49-F238E27FC236}">
                <a16:creationId xmlns:a16="http://schemas.microsoft.com/office/drawing/2014/main" id="{FBE901DA-511F-80D2-C955-E90708740B1A}"/>
              </a:ext>
            </a:extLst>
          </p:cNvPr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415" name="Shape 0">
            <a:extLst>
              <a:ext uri="{FF2B5EF4-FFF2-40B4-BE49-F238E27FC236}">
                <a16:creationId xmlns:a16="http://schemas.microsoft.com/office/drawing/2014/main" id="{462DE1A1-0067-2649-5C31-B565BF09E092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7329277" cy="304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У </a:t>
            </a: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нас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</a:t>
            </a: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облако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0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4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23646122" y="12848167"/>
            <a:ext cx="334475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500" dirty="0">
                <a:solidFill>
                  <a:srgbClr val="A1A4A8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11</a:t>
            </a:r>
            <a:endParaRPr lang="en-US" sz="2500" dirty="0"/>
          </a:p>
        </p:txBody>
      </p:sp>
      <p:sp>
        <p:nvSpPr>
          <p:cNvPr id="8" name="Shape 2"/>
          <p:cNvSpPr/>
          <p:nvPr/>
        </p:nvSpPr>
        <p:spPr>
          <a:xfrm>
            <a:off x="11614895" y="635942"/>
            <a:ext cx="10438152" cy="12396501"/>
          </a:xfrm>
          <a:prstGeom prst="rect">
            <a:avLst/>
          </a:prstGeom>
          <a:noFill/>
          <a:ln/>
        </p:spPr>
      </p:sp>
      <p:sp>
        <p:nvSpPr>
          <p:cNvPr id="9" name="Shape 3"/>
          <p:cNvSpPr/>
          <p:nvPr/>
        </p:nvSpPr>
        <p:spPr>
          <a:xfrm>
            <a:off x="11614895" y="635942"/>
            <a:ext cx="10438152" cy="3040970"/>
          </a:xfrm>
          <a:prstGeom prst="rect">
            <a:avLst/>
          </a:prstGeom>
          <a:noFill/>
          <a:ln/>
        </p:spPr>
      </p:sp>
      <p:pic>
        <p:nvPicPr>
          <p:cNvPr id="10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4895" y="635942"/>
            <a:ext cx="3447998" cy="3040970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11657491" y="703212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12" name="Shape 5"/>
          <p:cNvSpPr/>
          <p:nvPr/>
        </p:nvSpPr>
        <p:spPr>
          <a:xfrm>
            <a:off x="11682151" y="908645"/>
            <a:ext cx="3313486" cy="2701025"/>
          </a:xfrm>
          <a:prstGeom prst="rect">
            <a:avLst/>
          </a:prstGeom>
          <a:noFill/>
          <a:ln/>
        </p:spPr>
      </p:sp>
      <p:pic>
        <p:nvPicPr>
          <p:cNvPr id="13" name="Image 5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82151" y="908645"/>
            <a:ext cx="3313486" cy="2163068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11697845" y="948977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15" name="Shape 7"/>
          <p:cNvSpPr/>
          <p:nvPr/>
        </p:nvSpPr>
        <p:spPr>
          <a:xfrm>
            <a:off x="11722505" y="1154459"/>
            <a:ext cx="3232778" cy="1876898"/>
          </a:xfrm>
          <a:prstGeom prst="rect">
            <a:avLst/>
          </a:prstGeom>
          <a:noFill/>
          <a:ln/>
        </p:spPr>
      </p:sp>
      <p:pic>
        <p:nvPicPr>
          <p:cNvPr id="16" name="Image 6" descr=" 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22505" y="1154459"/>
            <a:ext cx="3232778" cy="1069925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11738199" y="1194792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18" name="Shape 9"/>
          <p:cNvSpPr/>
          <p:nvPr/>
        </p:nvSpPr>
        <p:spPr>
          <a:xfrm>
            <a:off x="11762859" y="1400274"/>
            <a:ext cx="3152071" cy="783779"/>
          </a:xfrm>
          <a:prstGeom prst="rect">
            <a:avLst/>
          </a:prstGeom>
          <a:noFill/>
          <a:ln/>
        </p:spPr>
      </p:sp>
      <p:pic>
        <p:nvPicPr>
          <p:cNvPr id="19" name="Image 7" descr=" 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62859" y="1400274"/>
            <a:ext cx="1555859" cy="783779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11778552" y="144060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1" name="Shape 11"/>
          <p:cNvSpPr/>
          <p:nvPr/>
        </p:nvSpPr>
        <p:spPr>
          <a:xfrm>
            <a:off x="11803212" y="164608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2" name="Text 12"/>
          <p:cNvSpPr/>
          <p:nvPr/>
        </p:nvSpPr>
        <p:spPr>
          <a:xfrm>
            <a:off x="12370059" y="1677838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23" name="Shape 13"/>
          <p:cNvSpPr/>
          <p:nvPr/>
        </p:nvSpPr>
        <p:spPr>
          <a:xfrm>
            <a:off x="11803212" y="1915070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24" name="Text 14"/>
          <p:cNvSpPr/>
          <p:nvPr/>
        </p:nvSpPr>
        <p:spPr>
          <a:xfrm>
            <a:off x="12351007" y="1946820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pic>
        <p:nvPicPr>
          <p:cNvPr id="25" name="Image 8" descr=" 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59070" y="1400274"/>
            <a:ext cx="1555859" cy="783779"/>
          </a:xfrm>
          <a:prstGeom prst="rect">
            <a:avLst/>
          </a:prstGeom>
        </p:spPr>
      </p:pic>
      <p:sp>
        <p:nvSpPr>
          <p:cNvPr id="26" name="Text 15"/>
          <p:cNvSpPr/>
          <p:nvPr/>
        </p:nvSpPr>
        <p:spPr>
          <a:xfrm>
            <a:off x="13374764" y="144060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7" name="Shape 16"/>
          <p:cNvSpPr/>
          <p:nvPr/>
        </p:nvSpPr>
        <p:spPr>
          <a:xfrm>
            <a:off x="13399424" y="164608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8" name="Text 17"/>
          <p:cNvSpPr/>
          <p:nvPr/>
        </p:nvSpPr>
        <p:spPr>
          <a:xfrm>
            <a:off x="13966271" y="1677838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29" name="Shape 18"/>
          <p:cNvSpPr/>
          <p:nvPr/>
        </p:nvSpPr>
        <p:spPr>
          <a:xfrm>
            <a:off x="13399424" y="1915070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30" name="Text 19"/>
          <p:cNvSpPr/>
          <p:nvPr/>
        </p:nvSpPr>
        <p:spPr>
          <a:xfrm>
            <a:off x="13947219" y="1946820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sp>
        <p:nvSpPr>
          <p:cNvPr id="31" name="Shape 20"/>
          <p:cNvSpPr/>
          <p:nvPr/>
        </p:nvSpPr>
        <p:spPr>
          <a:xfrm>
            <a:off x="11802091" y="2264717"/>
            <a:ext cx="3073605" cy="766624"/>
          </a:xfrm>
          <a:prstGeom prst="rect">
            <a:avLst/>
          </a:prstGeom>
          <a:noFill/>
          <a:ln/>
        </p:spPr>
      </p:sp>
      <p:sp>
        <p:nvSpPr>
          <p:cNvPr id="32" name="Shape 21"/>
          <p:cNvSpPr/>
          <p:nvPr/>
        </p:nvSpPr>
        <p:spPr>
          <a:xfrm>
            <a:off x="11802091" y="2264717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33" name="Text 22"/>
          <p:cNvSpPr/>
          <p:nvPr/>
        </p:nvSpPr>
        <p:spPr>
          <a:xfrm>
            <a:off x="12736311" y="2296467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34" name="Shape 23"/>
          <p:cNvSpPr/>
          <p:nvPr/>
        </p:nvSpPr>
        <p:spPr>
          <a:xfrm>
            <a:off x="11802091" y="253369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35" name="Shape 24"/>
          <p:cNvSpPr/>
          <p:nvPr/>
        </p:nvSpPr>
        <p:spPr>
          <a:xfrm>
            <a:off x="11802091" y="2802681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36" name="Text 25"/>
          <p:cNvSpPr/>
          <p:nvPr/>
        </p:nvSpPr>
        <p:spPr>
          <a:xfrm>
            <a:off x="12996694" y="2834431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37" name="Shape 26"/>
          <p:cNvSpPr/>
          <p:nvPr/>
        </p:nvSpPr>
        <p:spPr>
          <a:xfrm>
            <a:off x="11682151" y="3112045"/>
            <a:ext cx="3313486" cy="228642"/>
          </a:xfrm>
          <a:prstGeom prst="rect">
            <a:avLst/>
          </a:prstGeom>
          <a:noFill/>
          <a:ln/>
        </p:spPr>
      </p:sp>
      <p:sp>
        <p:nvSpPr>
          <p:cNvPr id="38" name="Shape 27"/>
          <p:cNvSpPr/>
          <p:nvPr/>
        </p:nvSpPr>
        <p:spPr>
          <a:xfrm>
            <a:off x="11802092" y="3112045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9" name="Shape 28"/>
          <p:cNvSpPr/>
          <p:nvPr/>
        </p:nvSpPr>
        <p:spPr>
          <a:xfrm>
            <a:off x="11802092" y="3112045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40" name="Shape 29"/>
          <p:cNvSpPr/>
          <p:nvPr/>
        </p:nvSpPr>
        <p:spPr>
          <a:xfrm>
            <a:off x="11682151" y="3381027"/>
            <a:ext cx="3313486" cy="228642"/>
          </a:xfrm>
          <a:prstGeom prst="rect">
            <a:avLst/>
          </a:prstGeom>
          <a:noFill/>
          <a:ln/>
        </p:spPr>
      </p:sp>
      <p:sp>
        <p:nvSpPr>
          <p:cNvPr id="41" name="Shape 30"/>
          <p:cNvSpPr/>
          <p:nvPr/>
        </p:nvSpPr>
        <p:spPr>
          <a:xfrm>
            <a:off x="11802091" y="3381027"/>
            <a:ext cx="3073605" cy="228642"/>
          </a:xfrm>
          <a:prstGeom prst="rect">
            <a:avLst/>
          </a:prstGeom>
          <a:noFill/>
          <a:ln/>
        </p:spPr>
      </p:sp>
      <p:sp>
        <p:nvSpPr>
          <p:cNvPr id="42" name="Shape 31"/>
          <p:cNvSpPr/>
          <p:nvPr/>
        </p:nvSpPr>
        <p:spPr>
          <a:xfrm>
            <a:off x="11802091" y="3381027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43" name="Text 32"/>
          <p:cNvSpPr/>
          <p:nvPr/>
        </p:nvSpPr>
        <p:spPr>
          <a:xfrm>
            <a:off x="12205502" y="3412777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44" name="Shape 33"/>
          <p:cNvSpPr/>
          <p:nvPr/>
        </p:nvSpPr>
        <p:spPr>
          <a:xfrm>
            <a:off x="13359071" y="3381027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45" name="Text 34"/>
          <p:cNvSpPr/>
          <p:nvPr/>
        </p:nvSpPr>
        <p:spPr>
          <a:xfrm>
            <a:off x="13762482" y="3412777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46" name="Image 9" descr=" 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109973" y="635942"/>
            <a:ext cx="3447998" cy="3040970"/>
          </a:xfrm>
          <a:prstGeom prst="rect">
            <a:avLst/>
          </a:prstGeom>
        </p:spPr>
      </p:pic>
      <p:sp>
        <p:nvSpPr>
          <p:cNvPr id="47" name="Text 35"/>
          <p:cNvSpPr/>
          <p:nvPr/>
        </p:nvSpPr>
        <p:spPr>
          <a:xfrm>
            <a:off x="15152569" y="703212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48" name="Shape 36"/>
          <p:cNvSpPr/>
          <p:nvPr/>
        </p:nvSpPr>
        <p:spPr>
          <a:xfrm>
            <a:off x="15177229" y="908645"/>
            <a:ext cx="3313485" cy="2701025"/>
          </a:xfrm>
          <a:prstGeom prst="rect">
            <a:avLst/>
          </a:prstGeom>
          <a:noFill/>
          <a:ln/>
        </p:spPr>
      </p:sp>
      <p:pic>
        <p:nvPicPr>
          <p:cNvPr id="49" name="Image 10" descr=" 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177229" y="908645"/>
            <a:ext cx="3313485" cy="2163068"/>
          </a:xfrm>
          <a:prstGeom prst="rect">
            <a:avLst/>
          </a:prstGeom>
        </p:spPr>
      </p:pic>
      <p:sp>
        <p:nvSpPr>
          <p:cNvPr id="50" name="Text 37"/>
          <p:cNvSpPr/>
          <p:nvPr/>
        </p:nvSpPr>
        <p:spPr>
          <a:xfrm>
            <a:off x="15192922" y="948977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51" name="Shape 38"/>
          <p:cNvSpPr/>
          <p:nvPr/>
        </p:nvSpPr>
        <p:spPr>
          <a:xfrm>
            <a:off x="15217583" y="1154459"/>
            <a:ext cx="3232778" cy="1876898"/>
          </a:xfrm>
          <a:prstGeom prst="rect">
            <a:avLst/>
          </a:prstGeom>
          <a:noFill/>
          <a:ln/>
        </p:spPr>
      </p:sp>
      <p:pic>
        <p:nvPicPr>
          <p:cNvPr id="52" name="Image 11" descr=" 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217583" y="1154459"/>
            <a:ext cx="3232778" cy="1069925"/>
          </a:xfrm>
          <a:prstGeom prst="rect">
            <a:avLst/>
          </a:prstGeom>
        </p:spPr>
      </p:pic>
      <p:sp>
        <p:nvSpPr>
          <p:cNvPr id="53" name="Text 39"/>
          <p:cNvSpPr/>
          <p:nvPr/>
        </p:nvSpPr>
        <p:spPr>
          <a:xfrm>
            <a:off x="15233277" y="1194792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54" name="Shape 40"/>
          <p:cNvSpPr/>
          <p:nvPr/>
        </p:nvSpPr>
        <p:spPr>
          <a:xfrm>
            <a:off x="15257936" y="1400274"/>
            <a:ext cx="3152070" cy="783779"/>
          </a:xfrm>
          <a:prstGeom prst="rect">
            <a:avLst/>
          </a:prstGeom>
          <a:noFill/>
          <a:ln/>
        </p:spPr>
      </p:sp>
      <p:pic>
        <p:nvPicPr>
          <p:cNvPr id="55" name="Image 12" descr=" 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257936" y="1400274"/>
            <a:ext cx="1555859" cy="783779"/>
          </a:xfrm>
          <a:prstGeom prst="rect">
            <a:avLst/>
          </a:prstGeom>
        </p:spPr>
      </p:pic>
      <p:sp>
        <p:nvSpPr>
          <p:cNvPr id="56" name="Text 41"/>
          <p:cNvSpPr/>
          <p:nvPr/>
        </p:nvSpPr>
        <p:spPr>
          <a:xfrm>
            <a:off x="15273629" y="144060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57" name="Shape 42"/>
          <p:cNvSpPr/>
          <p:nvPr/>
        </p:nvSpPr>
        <p:spPr>
          <a:xfrm>
            <a:off x="15298290" y="164608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58" name="Text 43"/>
          <p:cNvSpPr/>
          <p:nvPr/>
        </p:nvSpPr>
        <p:spPr>
          <a:xfrm>
            <a:off x="15865137" y="1677838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59" name="Shape 44"/>
          <p:cNvSpPr/>
          <p:nvPr/>
        </p:nvSpPr>
        <p:spPr>
          <a:xfrm>
            <a:off x="15298290" y="1915070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60" name="Text 45"/>
          <p:cNvSpPr/>
          <p:nvPr/>
        </p:nvSpPr>
        <p:spPr>
          <a:xfrm>
            <a:off x="15846084" y="1946820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pic>
        <p:nvPicPr>
          <p:cNvPr id="61" name="Image 13" descr=" 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854149" y="1400274"/>
            <a:ext cx="1555859" cy="783779"/>
          </a:xfrm>
          <a:prstGeom prst="rect">
            <a:avLst/>
          </a:prstGeom>
        </p:spPr>
      </p:pic>
      <p:sp>
        <p:nvSpPr>
          <p:cNvPr id="62" name="Text 46"/>
          <p:cNvSpPr/>
          <p:nvPr/>
        </p:nvSpPr>
        <p:spPr>
          <a:xfrm>
            <a:off x="16869842" y="144060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63" name="Shape 47"/>
          <p:cNvSpPr/>
          <p:nvPr/>
        </p:nvSpPr>
        <p:spPr>
          <a:xfrm>
            <a:off x="16894503" y="164608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64" name="Text 48"/>
          <p:cNvSpPr/>
          <p:nvPr/>
        </p:nvSpPr>
        <p:spPr>
          <a:xfrm>
            <a:off x="17461349" y="1677838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65" name="Shape 49"/>
          <p:cNvSpPr/>
          <p:nvPr/>
        </p:nvSpPr>
        <p:spPr>
          <a:xfrm>
            <a:off x="16894503" y="1915070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66" name="Text 50"/>
          <p:cNvSpPr/>
          <p:nvPr/>
        </p:nvSpPr>
        <p:spPr>
          <a:xfrm>
            <a:off x="17442297" y="1946820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sp>
        <p:nvSpPr>
          <p:cNvPr id="67" name="Shape 51"/>
          <p:cNvSpPr/>
          <p:nvPr/>
        </p:nvSpPr>
        <p:spPr>
          <a:xfrm>
            <a:off x="15297169" y="2264717"/>
            <a:ext cx="3073605" cy="766624"/>
          </a:xfrm>
          <a:prstGeom prst="rect">
            <a:avLst/>
          </a:prstGeom>
          <a:noFill/>
          <a:ln/>
        </p:spPr>
      </p:sp>
      <p:sp>
        <p:nvSpPr>
          <p:cNvPr id="68" name="Shape 52"/>
          <p:cNvSpPr/>
          <p:nvPr/>
        </p:nvSpPr>
        <p:spPr>
          <a:xfrm>
            <a:off x="15297169" y="2264717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69" name="Text 53"/>
          <p:cNvSpPr/>
          <p:nvPr/>
        </p:nvSpPr>
        <p:spPr>
          <a:xfrm>
            <a:off x="16231389" y="2296467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70" name="Shape 54"/>
          <p:cNvSpPr/>
          <p:nvPr/>
        </p:nvSpPr>
        <p:spPr>
          <a:xfrm>
            <a:off x="15297170" y="253369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71" name="Shape 55"/>
          <p:cNvSpPr/>
          <p:nvPr/>
        </p:nvSpPr>
        <p:spPr>
          <a:xfrm>
            <a:off x="15297169" y="2802681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72" name="Text 56"/>
          <p:cNvSpPr/>
          <p:nvPr/>
        </p:nvSpPr>
        <p:spPr>
          <a:xfrm>
            <a:off x="16491771" y="2834431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73" name="Shape 57"/>
          <p:cNvSpPr/>
          <p:nvPr/>
        </p:nvSpPr>
        <p:spPr>
          <a:xfrm>
            <a:off x="15177229" y="3112045"/>
            <a:ext cx="3313485" cy="228642"/>
          </a:xfrm>
          <a:prstGeom prst="rect">
            <a:avLst/>
          </a:prstGeom>
          <a:noFill/>
          <a:ln/>
        </p:spPr>
      </p:sp>
      <p:sp>
        <p:nvSpPr>
          <p:cNvPr id="74" name="Shape 58"/>
          <p:cNvSpPr/>
          <p:nvPr/>
        </p:nvSpPr>
        <p:spPr>
          <a:xfrm>
            <a:off x="15297169" y="3112045"/>
            <a:ext cx="3073605" cy="228642"/>
          </a:xfrm>
          <a:prstGeom prst="rect">
            <a:avLst/>
          </a:prstGeom>
          <a:noFill/>
          <a:ln/>
        </p:spPr>
      </p:sp>
      <p:sp>
        <p:nvSpPr>
          <p:cNvPr id="75" name="Shape 59"/>
          <p:cNvSpPr/>
          <p:nvPr/>
        </p:nvSpPr>
        <p:spPr>
          <a:xfrm>
            <a:off x="15297169" y="3112045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76" name="Shape 60"/>
          <p:cNvSpPr/>
          <p:nvPr/>
        </p:nvSpPr>
        <p:spPr>
          <a:xfrm>
            <a:off x="15177229" y="3381027"/>
            <a:ext cx="3313485" cy="228642"/>
          </a:xfrm>
          <a:prstGeom prst="rect">
            <a:avLst/>
          </a:prstGeom>
          <a:noFill/>
          <a:ln/>
        </p:spPr>
      </p:sp>
      <p:sp>
        <p:nvSpPr>
          <p:cNvPr id="77" name="Shape 61"/>
          <p:cNvSpPr/>
          <p:nvPr/>
        </p:nvSpPr>
        <p:spPr>
          <a:xfrm>
            <a:off x="15297169" y="3381027"/>
            <a:ext cx="3073605" cy="228642"/>
          </a:xfrm>
          <a:prstGeom prst="rect">
            <a:avLst/>
          </a:prstGeom>
          <a:noFill/>
          <a:ln/>
        </p:spPr>
      </p:sp>
      <p:sp>
        <p:nvSpPr>
          <p:cNvPr id="78" name="Shape 62"/>
          <p:cNvSpPr/>
          <p:nvPr/>
        </p:nvSpPr>
        <p:spPr>
          <a:xfrm>
            <a:off x="15297169" y="3381027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79" name="Text 63"/>
          <p:cNvSpPr/>
          <p:nvPr/>
        </p:nvSpPr>
        <p:spPr>
          <a:xfrm>
            <a:off x="15700580" y="3412777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80" name="Shape 64"/>
          <p:cNvSpPr/>
          <p:nvPr/>
        </p:nvSpPr>
        <p:spPr>
          <a:xfrm>
            <a:off x="16854148" y="3381027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81" name="Text 65"/>
          <p:cNvSpPr/>
          <p:nvPr/>
        </p:nvSpPr>
        <p:spPr>
          <a:xfrm>
            <a:off x="17257559" y="3412777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82" name="Image 14" descr=" 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605050" y="635942"/>
            <a:ext cx="3447998" cy="3040970"/>
          </a:xfrm>
          <a:prstGeom prst="rect">
            <a:avLst/>
          </a:prstGeom>
        </p:spPr>
      </p:pic>
      <p:sp>
        <p:nvSpPr>
          <p:cNvPr id="83" name="Text 66"/>
          <p:cNvSpPr/>
          <p:nvPr/>
        </p:nvSpPr>
        <p:spPr>
          <a:xfrm>
            <a:off x="18647644" y="703212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84" name="Shape 67"/>
          <p:cNvSpPr/>
          <p:nvPr/>
        </p:nvSpPr>
        <p:spPr>
          <a:xfrm>
            <a:off x="18672306" y="908645"/>
            <a:ext cx="3313485" cy="2701025"/>
          </a:xfrm>
          <a:prstGeom prst="rect">
            <a:avLst/>
          </a:prstGeom>
          <a:noFill/>
          <a:ln/>
        </p:spPr>
      </p:sp>
      <p:pic>
        <p:nvPicPr>
          <p:cNvPr id="85" name="Image 15" descr=" 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72306" y="908645"/>
            <a:ext cx="3313485" cy="2163068"/>
          </a:xfrm>
          <a:prstGeom prst="rect">
            <a:avLst/>
          </a:prstGeom>
        </p:spPr>
      </p:pic>
      <p:sp>
        <p:nvSpPr>
          <p:cNvPr id="86" name="Text 68"/>
          <p:cNvSpPr/>
          <p:nvPr/>
        </p:nvSpPr>
        <p:spPr>
          <a:xfrm>
            <a:off x="18688000" y="948977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87" name="Shape 69"/>
          <p:cNvSpPr/>
          <p:nvPr/>
        </p:nvSpPr>
        <p:spPr>
          <a:xfrm>
            <a:off x="18712660" y="1154459"/>
            <a:ext cx="3232778" cy="1876898"/>
          </a:xfrm>
          <a:prstGeom prst="rect">
            <a:avLst/>
          </a:prstGeom>
          <a:noFill/>
          <a:ln/>
        </p:spPr>
      </p:sp>
      <p:pic>
        <p:nvPicPr>
          <p:cNvPr id="88" name="Image 16" descr=" 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712660" y="1154459"/>
            <a:ext cx="3232778" cy="1069925"/>
          </a:xfrm>
          <a:prstGeom prst="rect">
            <a:avLst/>
          </a:prstGeom>
        </p:spPr>
      </p:pic>
      <p:sp>
        <p:nvSpPr>
          <p:cNvPr id="89" name="Text 70"/>
          <p:cNvSpPr/>
          <p:nvPr/>
        </p:nvSpPr>
        <p:spPr>
          <a:xfrm>
            <a:off x="18728353" y="1194792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90" name="Shape 71"/>
          <p:cNvSpPr/>
          <p:nvPr/>
        </p:nvSpPr>
        <p:spPr>
          <a:xfrm>
            <a:off x="18753013" y="1400274"/>
            <a:ext cx="3152070" cy="783779"/>
          </a:xfrm>
          <a:prstGeom prst="rect">
            <a:avLst/>
          </a:prstGeom>
          <a:noFill/>
          <a:ln/>
        </p:spPr>
      </p:sp>
      <p:pic>
        <p:nvPicPr>
          <p:cNvPr id="91" name="Image 17" descr=" 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753013" y="1400274"/>
            <a:ext cx="1555859" cy="783779"/>
          </a:xfrm>
          <a:prstGeom prst="rect">
            <a:avLst/>
          </a:prstGeom>
        </p:spPr>
      </p:pic>
      <p:sp>
        <p:nvSpPr>
          <p:cNvPr id="92" name="Text 72"/>
          <p:cNvSpPr/>
          <p:nvPr/>
        </p:nvSpPr>
        <p:spPr>
          <a:xfrm>
            <a:off x="18768707" y="144060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93" name="Shape 73"/>
          <p:cNvSpPr/>
          <p:nvPr/>
        </p:nvSpPr>
        <p:spPr>
          <a:xfrm>
            <a:off x="18793367" y="164608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94" name="Text 74"/>
          <p:cNvSpPr/>
          <p:nvPr/>
        </p:nvSpPr>
        <p:spPr>
          <a:xfrm>
            <a:off x="19360214" y="1677838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95" name="Shape 75"/>
          <p:cNvSpPr/>
          <p:nvPr/>
        </p:nvSpPr>
        <p:spPr>
          <a:xfrm>
            <a:off x="18793367" y="1915070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96" name="Text 76"/>
          <p:cNvSpPr/>
          <p:nvPr/>
        </p:nvSpPr>
        <p:spPr>
          <a:xfrm>
            <a:off x="19341161" y="1946820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pic>
        <p:nvPicPr>
          <p:cNvPr id="97" name="Image 18" descr=" 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349227" y="1400274"/>
            <a:ext cx="1555859" cy="783779"/>
          </a:xfrm>
          <a:prstGeom prst="rect">
            <a:avLst/>
          </a:prstGeom>
        </p:spPr>
      </p:pic>
      <p:sp>
        <p:nvSpPr>
          <p:cNvPr id="98" name="Text 77"/>
          <p:cNvSpPr/>
          <p:nvPr/>
        </p:nvSpPr>
        <p:spPr>
          <a:xfrm>
            <a:off x="20364920" y="144060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99" name="Shape 78"/>
          <p:cNvSpPr/>
          <p:nvPr/>
        </p:nvSpPr>
        <p:spPr>
          <a:xfrm>
            <a:off x="20389581" y="164608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00" name="Text 79"/>
          <p:cNvSpPr/>
          <p:nvPr/>
        </p:nvSpPr>
        <p:spPr>
          <a:xfrm>
            <a:off x="20956427" y="1677838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101" name="Shape 80"/>
          <p:cNvSpPr/>
          <p:nvPr/>
        </p:nvSpPr>
        <p:spPr>
          <a:xfrm>
            <a:off x="20389581" y="1915070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102" name="Text 81"/>
          <p:cNvSpPr/>
          <p:nvPr/>
        </p:nvSpPr>
        <p:spPr>
          <a:xfrm>
            <a:off x="20937375" y="1946820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sp>
        <p:nvSpPr>
          <p:cNvPr id="103" name="Shape 82"/>
          <p:cNvSpPr/>
          <p:nvPr/>
        </p:nvSpPr>
        <p:spPr>
          <a:xfrm>
            <a:off x="18792246" y="2264717"/>
            <a:ext cx="3073605" cy="766624"/>
          </a:xfrm>
          <a:prstGeom prst="rect">
            <a:avLst/>
          </a:prstGeom>
          <a:noFill/>
          <a:ln/>
        </p:spPr>
      </p:sp>
      <p:sp>
        <p:nvSpPr>
          <p:cNvPr id="104" name="Shape 83"/>
          <p:cNvSpPr/>
          <p:nvPr/>
        </p:nvSpPr>
        <p:spPr>
          <a:xfrm>
            <a:off x="18792246" y="2264717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105" name="Text 84"/>
          <p:cNvSpPr/>
          <p:nvPr/>
        </p:nvSpPr>
        <p:spPr>
          <a:xfrm>
            <a:off x="19726466" y="2296467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106" name="Shape 85"/>
          <p:cNvSpPr/>
          <p:nvPr/>
        </p:nvSpPr>
        <p:spPr>
          <a:xfrm>
            <a:off x="18792246" y="253369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07" name="Shape 86"/>
          <p:cNvSpPr/>
          <p:nvPr/>
        </p:nvSpPr>
        <p:spPr>
          <a:xfrm>
            <a:off x="18792246" y="2802681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108" name="Text 87"/>
          <p:cNvSpPr/>
          <p:nvPr/>
        </p:nvSpPr>
        <p:spPr>
          <a:xfrm>
            <a:off x="19986848" y="2834431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109" name="Shape 88"/>
          <p:cNvSpPr/>
          <p:nvPr/>
        </p:nvSpPr>
        <p:spPr>
          <a:xfrm>
            <a:off x="18672306" y="3112045"/>
            <a:ext cx="3313485" cy="228642"/>
          </a:xfrm>
          <a:prstGeom prst="rect">
            <a:avLst/>
          </a:prstGeom>
          <a:noFill/>
          <a:ln/>
        </p:spPr>
      </p:sp>
      <p:sp>
        <p:nvSpPr>
          <p:cNvPr id="110" name="Shape 89"/>
          <p:cNvSpPr/>
          <p:nvPr/>
        </p:nvSpPr>
        <p:spPr>
          <a:xfrm>
            <a:off x="18792247" y="3112045"/>
            <a:ext cx="3073605" cy="228642"/>
          </a:xfrm>
          <a:prstGeom prst="rect">
            <a:avLst/>
          </a:prstGeom>
          <a:noFill/>
          <a:ln/>
        </p:spPr>
      </p:sp>
      <p:sp>
        <p:nvSpPr>
          <p:cNvPr id="111" name="Shape 90"/>
          <p:cNvSpPr/>
          <p:nvPr/>
        </p:nvSpPr>
        <p:spPr>
          <a:xfrm>
            <a:off x="18792247" y="3112045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112" name="Shape 91"/>
          <p:cNvSpPr/>
          <p:nvPr/>
        </p:nvSpPr>
        <p:spPr>
          <a:xfrm>
            <a:off x="18672306" y="3381027"/>
            <a:ext cx="3313485" cy="228642"/>
          </a:xfrm>
          <a:prstGeom prst="rect">
            <a:avLst/>
          </a:prstGeom>
          <a:noFill/>
          <a:ln/>
        </p:spPr>
      </p:sp>
      <p:sp>
        <p:nvSpPr>
          <p:cNvPr id="113" name="Shape 92"/>
          <p:cNvSpPr/>
          <p:nvPr/>
        </p:nvSpPr>
        <p:spPr>
          <a:xfrm>
            <a:off x="18792246" y="3381027"/>
            <a:ext cx="3073605" cy="228642"/>
          </a:xfrm>
          <a:prstGeom prst="rect">
            <a:avLst/>
          </a:prstGeom>
          <a:noFill/>
          <a:ln/>
        </p:spPr>
      </p:sp>
      <p:sp>
        <p:nvSpPr>
          <p:cNvPr id="114" name="Shape 93"/>
          <p:cNvSpPr/>
          <p:nvPr/>
        </p:nvSpPr>
        <p:spPr>
          <a:xfrm>
            <a:off x="18792246" y="3381027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115" name="Text 94"/>
          <p:cNvSpPr/>
          <p:nvPr/>
        </p:nvSpPr>
        <p:spPr>
          <a:xfrm>
            <a:off x="19195657" y="3412777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116" name="Shape 95"/>
          <p:cNvSpPr/>
          <p:nvPr/>
        </p:nvSpPr>
        <p:spPr>
          <a:xfrm>
            <a:off x="20349225" y="3381027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117" name="Text 96"/>
          <p:cNvSpPr/>
          <p:nvPr/>
        </p:nvSpPr>
        <p:spPr>
          <a:xfrm>
            <a:off x="20752636" y="3412777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118" name="Shape 97"/>
          <p:cNvSpPr/>
          <p:nvPr/>
        </p:nvSpPr>
        <p:spPr>
          <a:xfrm>
            <a:off x="11818120" y="2528242"/>
            <a:ext cx="10072359" cy="241300"/>
          </a:xfrm>
          <a:prstGeom prst="roundRect">
            <a:avLst>
              <a:gd name="adj" fmla="val 34105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19" name="Text 98"/>
          <p:cNvSpPr/>
          <p:nvPr/>
        </p:nvSpPr>
        <p:spPr>
          <a:xfrm>
            <a:off x="16702623" y="2566342"/>
            <a:ext cx="30335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k8s</a:t>
            </a:r>
            <a:endParaRPr lang="en-US" sz="1165" dirty="0"/>
          </a:p>
        </p:txBody>
      </p:sp>
      <p:sp>
        <p:nvSpPr>
          <p:cNvPr id="120" name="Shape 99"/>
          <p:cNvSpPr/>
          <p:nvPr/>
        </p:nvSpPr>
        <p:spPr>
          <a:xfrm>
            <a:off x="11805419" y="3112442"/>
            <a:ext cx="10059657" cy="228600"/>
          </a:xfrm>
          <a:prstGeom prst="roundRect">
            <a:avLst>
              <a:gd name="adj" fmla="val 36000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121" name="Text 100"/>
          <p:cNvSpPr/>
          <p:nvPr/>
        </p:nvSpPr>
        <p:spPr>
          <a:xfrm>
            <a:off x="16442241" y="3144192"/>
            <a:ext cx="78601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Hypervisor</a:t>
            </a:r>
            <a:endParaRPr lang="en-US" sz="1165" dirty="0"/>
          </a:p>
        </p:txBody>
      </p:sp>
      <p:sp>
        <p:nvSpPr>
          <p:cNvPr id="122" name="Shape 101"/>
          <p:cNvSpPr/>
          <p:nvPr/>
        </p:nvSpPr>
        <p:spPr>
          <a:xfrm>
            <a:off x="11614895" y="3912294"/>
            <a:ext cx="10438152" cy="5843828"/>
          </a:xfrm>
          <a:prstGeom prst="rect">
            <a:avLst/>
          </a:prstGeom>
          <a:noFill/>
          <a:ln/>
        </p:spPr>
      </p:sp>
      <p:sp>
        <p:nvSpPr>
          <p:cNvPr id="123" name="Shape 102"/>
          <p:cNvSpPr/>
          <p:nvPr/>
        </p:nvSpPr>
        <p:spPr>
          <a:xfrm>
            <a:off x="11614895" y="3912294"/>
            <a:ext cx="10438152" cy="2854666"/>
          </a:xfrm>
          <a:prstGeom prst="rect">
            <a:avLst/>
          </a:prstGeom>
          <a:noFill/>
          <a:ln/>
        </p:spPr>
      </p:sp>
      <p:pic>
        <p:nvPicPr>
          <p:cNvPr id="124" name="Image 19" descr=" 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614895" y="3912294"/>
            <a:ext cx="3447998" cy="2854672"/>
          </a:xfrm>
          <a:prstGeom prst="rect">
            <a:avLst/>
          </a:prstGeom>
        </p:spPr>
      </p:pic>
      <p:sp>
        <p:nvSpPr>
          <p:cNvPr id="125" name="Text 103"/>
          <p:cNvSpPr/>
          <p:nvPr/>
        </p:nvSpPr>
        <p:spPr>
          <a:xfrm>
            <a:off x="11657491" y="3979564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126" name="Shape 104"/>
          <p:cNvSpPr/>
          <p:nvPr/>
        </p:nvSpPr>
        <p:spPr>
          <a:xfrm>
            <a:off x="11682151" y="4184997"/>
            <a:ext cx="3313486" cy="2514722"/>
          </a:xfrm>
          <a:prstGeom prst="rect">
            <a:avLst/>
          </a:prstGeom>
          <a:noFill/>
          <a:ln/>
        </p:spPr>
      </p:sp>
      <p:pic>
        <p:nvPicPr>
          <p:cNvPr id="127" name="Image 20" descr=" 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682151" y="4184997"/>
            <a:ext cx="3313486" cy="2245731"/>
          </a:xfrm>
          <a:prstGeom prst="rect">
            <a:avLst/>
          </a:prstGeom>
        </p:spPr>
      </p:pic>
      <p:sp>
        <p:nvSpPr>
          <p:cNvPr id="128" name="Text 105"/>
          <p:cNvSpPr/>
          <p:nvPr/>
        </p:nvSpPr>
        <p:spPr>
          <a:xfrm>
            <a:off x="11697844" y="4225329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129" name="Shape 106"/>
          <p:cNvSpPr/>
          <p:nvPr/>
        </p:nvSpPr>
        <p:spPr>
          <a:xfrm>
            <a:off x="11722505" y="4430811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130" name="Image 21" descr=" 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722505" y="4430811"/>
            <a:ext cx="3232778" cy="1073646"/>
          </a:xfrm>
          <a:prstGeom prst="rect">
            <a:avLst/>
          </a:prstGeom>
        </p:spPr>
      </p:pic>
      <p:sp>
        <p:nvSpPr>
          <p:cNvPr id="131" name="Text 107"/>
          <p:cNvSpPr/>
          <p:nvPr/>
        </p:nvSpPr>
        <p:spPr>
          <a:xfrm>
            <a:off x="11738198" y="4471144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132" name="Shape 108"/>
          <p:cNvSpPr/>
          <p:nvPr/>
        </p:nvSpPr>
        <p:spPr>
          <a:xfrm>
            <a:off x="11762859" y="4676626"/>
            <a:ext cx="3152071" cy="787485"/>
          </a:xfrm>
          <a:prstGeom prst="rect">
            <a:avLst/>
          </a:prstGeom>
          <a:noFill/>
          <a:ln/>
        </p:spPr>
      </p:sp>
      <p:pic>
        <p:nvPicPr>
          <p:cNvPr id="133" name="Image 22" descr=" 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762859" y="4676626"/>
            <a:ext cx="1555859" cy="787499"/>
          </a:xfrm>
          <a:prstGeom prst="rect">
            <a:avLst/>
          </a:prstGeom>
        </p:spPr>
      </p:pic>
      <p:sp>
        <p:nvSpPr>
          <p:cNvPr id="134" name="Text 109"/>
          <p:cNvSpPr/>
          <p:nvPr/>
        </p:nvSpPr>
        <p:spPr>
          <a:xfrm>
            <a:off x="11778552" y="471695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135" name="Shape 110"/>
          <p:cNvSpPr/>
          <p:nvPr/>
        </p:nvSpPr>
        <p:spPr>
          <a:xfrm>
            <a:off x="11803212" y="4922440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36" name="Text 111"/>
          <p:cNvSpPr/>
          <p:nvPr/>
        </p:nvSpPr>
        <p:spPr>
          <a:xfrm>
            <a:off x="11818906" y="4962772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137" name="Shape 112"/>
          <p:cNvSpPr/>
          <p:nvPr/>
        </p:nvSpPr>
        <p:spPr>
          <a:xfrm>
            <a:off x="11843566" y="5154810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38" name="Text 113"/>
          <p:cNvSpPr/>
          <p:nvPr/>
        </p:nvSpPr>
        <p:spPr>
          <a:xfrm>
            <a:off x="12077923" y="5186560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139" name="Image 23" descr=" 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3359071" y="4676626"/>
            <a:ext cx="1555859" cy="787499"/>
          </a:xfrm>
          <a:prstGeom prst="rect">
            <a:avLst/>
          </a:prstGeom>
        </p:spPr>
      </p:pic>
      <p:sp>
        <p:nvSpPr>
          <p:cNvPr id="140" name="Text 114"/>
          <p:cNvSpPr/>
          <p:nvPr/>
        </p:nvSpPr>
        <p:spPr>
          <a:xfrm>
            <a:off x="13374764" y="471695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141" name="Shape 115"/>
          <p:cNvSpPr/>
          <p:nvPr/>
        </p:nvSpPr>
        <p:spPr>
          <a:xfrm>
            <a:off x="13399425" y="4922440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42" name="Text 116"/>
          <p:cNvSpPr/>
          <p:nvPr/>
        </p:nvSpPr>
        <p:spPr>
          <a:xfrm>
            <a:off x="13415118" y="4962772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143" name="Shape 117"/>
          <p:cNvSpPr/>
          <p:nvPr/>
        </p:nvSpPr>
        <p:spPr>
          <a:xfrm>
            <a:off x="13439778" y="5154810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44" name="Text 118"/>
          <p:cNvSpPr/>
          <p:nvPr/>
        </p:nvSpPr>
        <p:spPr>
          <a:xfrm>
            <a:off x="13674135" y="5186560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145" name="Shape 119"/>
          <p:cNvSpPr/>
          <p:nvPr/>
        </p:nvSpPr>
        <p:spPr>
          <a:xfrm>
            <a:off x="11802091" y="5544790"/>
            <a:ext cx="3073605" cy="845606"/>
          </a:xfrm>
          <a:prstGeom prst="rect">
            <a:avLst/>
          </a:prstGeom>
          <a:noFill/>
          <a:ln/>
        </p:spPr>
      </p:sp>
      <p:sp>
        <p:nvSpPr>
          <p:cNvPr id="146" name="Shape 120"/>
          <p:cNvSpPr/>
          <p:nvPr/>
        </p:nvSpPr>
        <p:spPr>
          <a:xfrm>
            <a:off x="11802091" y="5544790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147" name="Text 121"/>
          <p:cNvSpPr/>
          <p:nvPr/>
        </p:nvSpPr>
        <p:spPr>
          <a:xfrm>
            <a:off x="12736311" y="5576540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148" name="Shape 122"/>
          <p:cNvSpPr/>
          <p:nvPr/>
        </p:nvSpPr>
        <p:spPr>
          <a:xfrm>
            <a:off x="11802091" y="5813772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49" name="Shape 123"/>
          <p:cNvSpPr/>
          <p:nvPr/>
        </p:nvSpPr>
        <p:spPr>
          <a:xfrm>
            <a:off x="11802091" y="6122243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150" name="Text 124"/>
          <p:cNvSpPr/>
          <p:nvPr/>
        </p:nvSpPr>
        <p:spPr>
          <a:xfrm>
            <a:off x="12996694" y="6173737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151" name="Shape 125"/>
          <p:cNvSpPr/>
          <p:nvPr/>
        </p:nvSpPr>
        <p:spPr>
          <a:xfrm>
            <a:off x="11682151" y="6471096"/>
            <a:ext cx="3313486" cy="228642"/>
          </a:xfrm>
          <a:prstGeom prst="rect">
            <a:avLst/>
          </a:prstGeom>
          <a:noFill/>
          <a:ln/>
        </p:spPr>
      </p:sp>
      <p:sp>
        <p:nvSpPr>
          <p:cNvPr id="152" name="Shape 126"/>
          <p:cNvSpPr/>
          <p:nvPr/>
        </p:nvSpPr>
        <p:spPr>
          <a:xfrm>
            <a:off x="11802091" y="6471096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153" name="Text 127"/>
          <p:cNvSpPr/>
          <p:nvPr/>
        </p:nvSpPr>
        <p:spPr>
          <a:xfrm>
            <a:off x="12983992" y="650284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154" name="Image 24" descr=" 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5109972" y="3912294"/>
            <a:ext cx="3447998" cy="2854672"/>
          </a:xfrm>
          <a:prstGeom prst="rect">
            <a:avLst/>
          </a:prstGeom>
        </p:spPr>
      </p:pic>
      <p:sp>
        <p:nvSpPr>
          <p:cNvPr id="155" name="Text 128"/>
          <p:cNvSpPr/>
          <p:nvPr/>
        </p:nvSpPr>
        <p:spPr>
          <a:xfrm>
            <a:off x="15152567" y="3979564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156" name="Shape 129"/>
          <p:cNvSpPr/>
          <p:nvPr/>
        </p:nvSpPr>
        <p:spPr>
          <a:xfrm>
            <a:off x="15177228" y="4184997"/>
            <a:ext cx="3313485" cy="2514722"/>
          </a:xfrm>
          <a:prstGeom prst="rect">
            <a:avLst/>
          </a:prstGeom>
          <a:noFill/>
          <a:ln/>
        </p:spPr>
      </p:sp>
      <p:pic>
        <p:nvPicPr>
          <p:cNvPr id="157" name="Image 25" descr=" 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5177228" y="4184997"/>
            <a:ext cx="3313485" cy="2245731"/>
          </a:xfrm>
          <a:prstGeom prst="rect">
            <a:avLst/>
          </a:prstGeom>
        </p:spPr>
      </p:pic>
      <p:sp>
        <p:nvSpPr>
          <p:cNvPr id="158" name="Text 130"/>
          <p:cNvSpPr/>
          <p:nvPr/>
        </p:nvSpPr>
        <p:spPr>
          <a:xfrm>
            <a:off x="15192921" y="4225329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159" name="Shape 131"/>
          <p:cNvSpPr/>
          <p:nvPr/>
        </p:nvSpPr>
        <p:spPr>
          <a:xfrm>
            <a:off x="15217582" y="4430811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160" name="Image 26" descr=" 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5217582" y="4430811"/>
            <a:ext cx="3232778" cy="1073646"/>
          </a:xfrm>
          <a:prstGeom prst="rect">
            <a:avLst/>
          </a:prstGeom>
        </p:spPr>
      </p:pic>
      <p:sp>
        <p:nvSpPr>
          <p:cNvPr id="161" name="Text 132"/>
          <p:cNvSpPr/>
          <p:nvPr/>
        </p:nvSpPr>
        <p:spPr>
          <a:xfrm>
            <a:off x="15233275" y="4471144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162" name="Shape 133"/>
          <p:cNvSpPr/>
          <p:nvPr/>
        </p:nvSpPr>
        <p:spPr>
          <a:xfrm>
            <a:off x="15257936" y="4676626"/>
            <a:ext cx="3152070" cy="787485"/>
          </a:xfrm>
          <a:prstGeom prst="rect">
            <a:avLst/>
          </a:prstGeom>
          <a:noFill/>
          <a:ln/>
        </p:spPr>
      </p:sp>
      <p:pic>
        <p:nvPicPr>
          <p:cNvPr id="163" name="Image 27" descr=" 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5257936" y="4676626"/>
            <a:ext cx="1555859" cy="787499"/>
          </a:xfrm>
          <a:prstGeom prst="rect">
            <a:avLst/>
          </a:prstGeom>
        </p:spPr>
      </p:pic>
      <p:sp>
        <p:nvSpPr>
          <p:cNvPr id="164" name="Text 134"/>
          <p:cNvSpPr/>
          <p:nvPr/>
        </p:nvSpPr>
        <p:spPr>
          <a:xfrm>
            <a:off x="15273629" y="471695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165" name="Shape 135"/>
          <p:cNvSpPr/>
          <p:nvPr/>
        </p:nvSpPr>
        <p:spPr>
          <a:xfrm>
            <a:off x="15298289" y="4922440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66" name="Text 136"/>
          <p:cNvSpPr/>
          <p:nvPr/>
        </p:nvSpPr>
        <p:spPr>
          <a:xfrm>
            <a:off x="15313983" y="4962772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167" name="Shape 137"/>
          <p:cNvSpPr/>
          <p:nvPr/>
        </p:nvSpPr>
        <p:spPr>
          <a:xfrm>
            <a:off x="15338643" y="5154810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68" name="Text 138"/>
          <p:cNvSpPr/>
          <p:nvPr/>
        </p:nvSpPr>
        <p:spPr>
          <a:xfrm>
            <a:off x="15572999" y="5186560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169" name="Image 28" descr=" 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6854147" y="4676626"/>
            <a:ext cx="1555859" cy="787499"/>
          </a:xfrm>
          <a:prstGeom prst="rect">
            <a:avLst/>
          </a:prstGeom>
        </p:spPr>
      </p:pic>
      <p:sp>
        <p:nvSpPr>
          <p:cNvPr id="170" name="Text 139"/>
          <p:cNvSpPr/>
          <p:nvPr/>
        </p:nvSpPr>
        <p:spPr>
          <a:xfrm>
            <a:off x="16869841" y="471695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171" name="Shape 140"/>
          <p:cNvSpPr/>
          <p:nvPr/>
        </p:nvSpPr>
        <p:spPr>
          <a:xfrm>
            <a:off x="16894501" y="4922440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72" name="Text 141"/>
          <p:cNvSpPr/>
          <p:nvPr/>
        </p:nvSpPr>
        <p:spPr>
          <a:xfrm>
            <a:off x="16910195" y="4962772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173" name="Shape 142"/>
          <p:cNvSpPr/>
          <p:nvPr/>
        </p:nvSpPr>
        <p:spPr>
          <a:xfrm>
            <a:off x="16934855" y="5154810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74" name="Text 143"/>
          <p:cNvSpPr/>
          <p:nvPr/>
        </p:nvSpPr>
        <p:spPr>
          <a:xfrm>
            <a:off x="17169211" y="5186560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175" name="Shape 144"/>
          <p:cNvSpPr/>
          <p:nvPr/>
        </p:nvSpPr>
        <p:spPr>
          <a:xfrm>
            <a:off x="15297168" y="5544790"/>
            <a:ext cx="3073605" cy="845606"/>
          </a:xfrm>
          <a:prstGeom prst="rect">
            <a:avLst/>
          </a:prstGeom>
          <a:noFill/>
          <a:ln/>
        </p:spPr>
      </p:sp>
      <p:sp>
        <p:nvSpPr>
          <p:cNvPr id="176" name="Shape 145"/>
          <p:cNvSpPr/>
          <p:nvPr/>
        </p:nvSpPr>
        <p:spPr>
          <a:xfrm>
            <a:off x="15297168" y="5544790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177" name="Text 146"/>
          <p:cNvSpPr/>
          <p:nvPr/>
        </p:nvSpPr>
        <p:spPr>
          <a:xfrm>
            <a:off x="16231388" y="5576540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178" name="Shape 147"/>
          <p:cNvSpPr/>
          <p:nvPr/>
        </p:nvSpPr>
        <p:spPr>
          <a:xfrm>
            <a:off x="15297168" y="5813772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79" name="Shape 148"/>
          <p:cNvSpPr/>
          <p:nvPr/>
        </p:nvSpPr>
        <p:spPr>
          <a:xfrm>
            <a:off x="15297168" y="6122243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180" name="Text 149"/>
          <p:cNvSpPr/>
          <p:nvPr/>
        </p:nvSpPr>
        <p:spPr>
          <a:xfrm>
            <a:off x="16491770" y="6173737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181" name="Shape 150"/>
          <p:cNvSpPr/>
          <p:nvPr/>
        </p:nvSpPr>
        <p:spPr>
          <a:xfrm>
            <a:off x="15177228" y="6471096"/>
            <a:ext cx="3313485" cy="228642"/>
          </a:xfrm>
          <a:prstGeom prst="rect">
            <a:avLst/>
          </a:prstGeom>
          <a:noFill/>
          <a:ln/>
        </p:spPr>
      </p:sp>
      <p:sp>
        <p:nvSpPr>
          <p:cNvPr id="182" name="Shape 151"/>
          <p:cNvSpPr/>
          <p:nvPr/>
        </p:nvSpPr>
        <p:spPr>
          <a:xfrm>
            <a:off x="15297168" y="6471096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183" name="Text 152"/>
          <p:cNvSpPr/>
          <p:nvPr/>
        </p:nvSpPr>
        <p:spPr>
          <a:xfrm>
            <a:off x="16479069" y="650284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184" name="Image 29" descr=" 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8605049" y="3912294"/>
            <a:ext cx="3447998" cy="2854672"/>
          </a:xfrm>
          <a:prstGeom prst="rect">
            <a:avLst/>
          </a:prstGeom>
        </p:spPr>
      </p:pic>
      <p:sp>
        <p:nvSpPr>
          <p:cNvPr id="185" name="Text 153"/>
          <p:cNvSpPr/>
          <p:nvPr/>
        </p:nvSpPr>
        <p:spPr>
          <a:xfrm>
            <a:off x="18647644" y="3979564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186" name="Shape 154"/>
          <p:cNvSpPr/>
          <p:nvPr/>
        </p:nvSpPr>
        <p:spPr>
          <a:xfrm>
            <a:off x="18672305" y="4184997"/>
            <a:ext cx="3313485" cy="2514722"/>
          </a:xfrm>
          <a:prstGeom prst="rect">
            <a:avLst/>
          </a:prstGeom>
          <a:noFill/>
          <a:ln/>
        </p:spPr>
      </p:sp>
      <p:pic>
        <p:nvPicPr>
          <p:cNvPr id="187" name="Image 30" descr=" 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8672305" y="4184997"/>
            <a:ext cx="3313485" cy="2245731"/>
          </a:xfrm>
          <a:prstGeom prst="rect">
            <a:avLst/>
          </a:prstGeom>
        </p:spPr>
      </p:pic>
      <p:sp>
        <p:nvSpPr>
          <p:cNvPr id="188" name="Text 155"/>
          <p:cNvSpPr/>
          <p:nvPr/>
        </p:nvSpPr>
        <p:spPr>
          <a:xfrm>
            <a:off x="18687998" y="4225329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189" name="Shape 156"/>
          <p:cNvSpPr/>
          <p:nvPr/>
        </p:nvSpPr>
        <p:spPr>
          <a:xfrm>
            <a:off x="18712659" y="4430811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190" name="Image 31" descr=" 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8712659" y="4430811"/>
            <a:ext cx="3232778" cy="1073646"/>
          </a:xfrm>
          <a:prstGeom prst="rect">
            <a:avLst/>
          </a:prstGeom>
        </p:spPr>
      </p:pic>
      <p:sp>
        <p:nvSpPr>
          <p:cNvPr id="191" name="Text 157"/>
          <p:cNvSpPr/>
          <p:nvPr/>
        </p:nvSpPr>
        <p:spPr>
          <a:xfrm>
            <a:off x="18728352" y="4471144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192" name="Shape 158"/>
          <p:cNvSpPr/>
          <p:nvPr/>
        </p:nvSpPr>
        <p:spPr>
          <a:xfrm>
            <a:off x="18753013" y="4676626"/>
            <a:ext cx="3152070" cy="787485"/>
          </a:xfrm>
          <a:prstGeom prst="rect">
            <a:avLst/>
          </a:prstGeom>
          <a:noFill/>
          <a:ln/>
        </p:spPr>
      </p:sp>
      <p:pic>
        <p:nvPicPr>
          <p:cNvPr id="193" name="Image 32" descr=" 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8753013" y="4676626"/>
            <a:ext cx="1555859" cy="787499"/>
          </a:xfrm>
          <a:prstGeom prst="rect">
            <a:avLst/>
          </a:prstGeom>
        </p:spPr>
      </p:pic>
      <p:sp>
        <p:nvSpPr>
          <p:cNvPr id="194" name="Text 159"/>
          <p:cNvSpPr/>
          <p:nvPr/>
        </p:nvSpPr>
        <p:spPr>
          <a:xfrm>
            <a:off x="18768706" y="471695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195" name="Shape 160"/>
          <p:cNvSpPr/>
          <p:nvPr/>
        </p:nvSpPr>
        <p:spPr>
          <a:xfrm>
            <a:off x="18793366" y="4922440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96" name="Text 161"/>
          <p:cNvSpPr/>
          <p:nvPr/>
        </p:nvSpPr>
        <p:spPr>
          <a:xfrm>
            <a:off x="18809060" y="4962772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197" name="Shape 162"/>
          <p:cNvSpPr/>
          <p:nvPr/>
        </p:nvSpPr>
        <p:spPr>
          <a:xfrm>
            <a:off x="18833720" y="5154810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98" name="Text 163"/>
          <p:cNvSpPr/>
          <p:nvPr/>
        </p:nvSpPr>
        <p:spPr>
          <a:xfrm>
            <a:off x="19068077" y="5186560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199" name="Image 33" descr=" 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0349224" y="4676626"/>
            <a:ext cx="1555859" cy="787499"/>
          </a:xfrm>
          <a:prstGeom prst="rect">
            <a:avLst/>
          </a:prstGeom>
        </p:spPr>
      </p:pic>
      <p:sp>
        <p:nvSpPr>
          <p:cNvPr id="200" name="Text 164"/>
          <p:cNvSpPr/>
          <p:nvPr/>
        </p:nvSpPr>
        <p:spPr>
          <a:xfrm>
            <a:off x="20364918" y="471695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01" name="Shape 165"/>
          <p:cNvSpPr/>
          <p:nvPr/>
        </p:nvSpPr>
        <p:spPr>
          <a:xfrm>
            <a:off x="20389578" y="4922440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02" name="Text 166"/>
          <p:cNvSpPr/>
          <p:nvPr/>
        </p:nvSpPr>
        <p:spPr>
          <a:xfrm>
            <a:off x="20405271" y="4962772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03" name="Shape 167"/>
          <p:cNvSpPr/>
          <p:nvPr/>
        </p:nvSpPr>
        <p:spPr>
          <a:xfrm>
            <a:off x="20429932" y="5154810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04" name="Text 168"/>
          <p:cNvSpPr/>
          <p:nvPr/>
        </p:nvSpPr>
        <p:spPr>
          <a:xfrm>
            <a:off x="20664288" y="5186560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205" name="Shape 169"/>
          <p:cNvSpPr/>
          <p:nvPr/>
        </p:nvSpPr>
        <p:spPr>
          <a:xfrm>
            <a:off x="18792245" y="5544790"/>
            <a:ext cx="3073605" cy="845606"/>
          </a:xfrm>
          <a:prstGeom prst="rect">
            <a:avLst/>
          </a:prstGeom>
          <a:noFill/>
          <a:ln/>
        </p:spPr>
      </p:sp>
      <p:sp>
        <p:nvSpPr>
          <p:cNvPr id="206" name="Shape 170"/>
          <p:cNvSpPr/>
          <p:nvPr/>
        </p:nvSpPr>
        <p:spPr>
          <a:xfrm>
            <a:off x="18792245" y="5544790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207" name="Text 171"/>
          <p:cNvSpPr/>
          <p:nvPr/>
        </p:nvSpPr>
        <p:spPr>
          <a:xfrm>
            <a:off x="19726465" y="5576540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208" name="Shape 172"/>
          <p:cNvSpPr/>
          <p:nvPr/>
        </p:nvSpPr>
        <p:spPr>
          <a:xfrm>
            <a:off x="18792245" y="5813772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209" name="Shape 173"/>
          <p:cNvSpPr/>
          <p:nvPr/>
        </p:nvSpPr>
        <p:spPr>
          <a:xfrm>
            <a:off x="18792245" y="6122243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210" name="Text 174"/>
          <p:cNvSpPr/>
          <p:nvPr/>
        </p:nvSpPr>
        <p:spPr>
          <a:xfrm>
            <a:off x="19986848" y="6173737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211" name="Shape 175"/>
          <p:cNvSpPr/>
          <p:nvPr/>
        </p:nvSpPr>
        <p:spPr>
          <a:xfrm>
            <a:off x="18672305" y="6471096"/>
            <a:ext cx="3313485" cy="228642"/>
          </a:xfrm>
          <a:prstGeom prst="rect">
            <a:avLst/>
          </a:prstGeom>
          <a:noFill/>
          <a:ln/>
        </p:spPr>
      </p:sp>
      <p:sp>
        <p:nvSpPr>
          <p:cNvPr id="212" name="Shape 176"/>
          <p:cNvSpPr/>
          <p:nvPr/>
        </p:nvSpPr>
        <p:spPr>
          <a:xfrm>
            <a:off x="18792245" y="6471096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213" name="Text 177"/>
          <p:cNvSpPr/>
          <p:nvPr/>
        </p:nvSpPr>
        <p:spPr>
          <a:xfrm>
            <a:off x="19974146" y="650284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214" name="Shape 178"/>
          <p:cNvSpPr/>
          <p:nvPr/>
        </p:nvSpPr>
        <p:spPr>
          <a:xfrm>
            <a:off x="11614895" y="6901457"/>
            <a:ext cx="10438152" cy="2854666"/>
          </a:xfrm>
          <a:prstGeom prst="rect">
            <a:avLst/>
          </a:prstGeom>
          <a:noFill/>
          <a:ln/>
        </p:spPr>
      </p:sp>
      <p:pic>
        <p:nvPicPr>
          <p:cNvPr id="215" name="Image 34" descr=" 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614895" y="6901457"/>
            <a:ext cx="3447998" cy="2854672"/>
          </a:xfrm>
          <a:prstGeom prst="rect">
            <a:avLst/>
          </a:prstGeom>
        </p:spPr>
      </p:pic>
      <p:sp>
        <p:nvSpPr>
          <p:cNvPr id="216" name="Text 179"/>
          <p:cNvSpPr/>
          <p:nvPr/>
        </p:nvSpPr>
        <p:spPr>
          <a:xfrm>
            <a:off x="11657491" y="6968728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217" name="Shape 180"/>
          <p:cNvSpPr/>
          <p:nvPr/>
        </p:nvSpPr>
        <p:spPr>
          <a:xfrm>
            <a:off x="11682151" y="7174160"/>
            <a:ext cx="3313486" cy="2514722"/>
          </a:xfrm>
          <a:prstGeom prst="rect">
            <a:avLst/>
          </a:prstGeom>
          <a:noFill/>
          <a:ln/>
        </p:spPr>
      </p:sp>
      <p:pic>
        <p:nvPicPr>
          <p:cNvPr id="218" name="Image 35" descr=" 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1682151" y="7174160"/>
            <a:ext cx="3313486" cy="2245731"/>
          </a:xfrm>
          <a:prstGeom prst="rect">
            <a:avLst/>
          </a:prstGeom>
        </p:spPr>
      </p:pic>
      <p:sp>
        <p:nvSpPr>
          <p:cNvPr id="219" name="Text 181"/>
          <p:cNvSpPr/>
          <p:nvPr/>
        </p:nvSpPr>
        <p:spPr>
          <a:xfrm>
            <a:off x="11697844" y="7214492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220" name="Shape 182"/>
          <p:cNvSpPr/>
          <p:nvPr/>
        </p:nvSpPr>
        <p:spPr>
          <a:xfrm>
            <a:off x="11722505" y="7419974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221" name="Image 36" descr=" 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1722505" y="7419974"/>
            <a:ext cx="3232778" cy="1073646"/>
          </a:xfrm>
          <a:prstGeom prst="rect">
            <a:avLst/>
          </a:prstGeom>
        </p:spPr>
      </p:pic>
      <p:sp>
        <p:nvSpPr>
          <p:cNvPr id="222" name="Text 183"/>
          <p:cNvSpPr/>
          <p:nvPr/>
        </p:nvSpPr>
        <p:spPr>
          <a:xfrm>
            <a:off x="11738198" y="7460307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223" name="Shape 184"/>
          <p:cNvSpPr/>
          <p:nvPr/>
        </p:nvSpPr>
        <p:spPr>
          <a:xfrm>
            <a:off x="11762859" y="7665789"/>
            <a:ext cx="3152071" cy="787485"/>
          </a:xfrm>
          <a:prstGeom prst="rect">
            <a:avLst/>
          </a:prstGeom>
          <a:noFill/>
          <a:ln/>
        </p:spPr>
      </p:sp>
      <p:pic>
        <p:nvPicPr>
          <p:cNvPr id="224" name="Image 37" descr=" 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1762859" y="7665789"/>
            <a:ext cx="1555859" cy="787499"/>
          </a:xfrm>
          <a:prstGeom prst="rect">
            <a:avLst/>
          </a:prstGeom>
        </p:spPr>
      </p:pic>
      <p:sp>
        <p:nvSpPr>
          <p:cNvPr id="225" name="Text 185"/>
          <p:cNvSpPr/>
          <p:nvPr/>
        </p:nvSpPr>
        <p:spPr>
          <a:xfrm>
            <a:off x="11778551" y="7706121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26" name="Shape 186"/>
          <p:cNvSpPr/>
          <p:nvPr/>
        </p:nvSpPr>
        <p:spPr>
          <a:xfrm>
            <a:off x="11803212" y="7911603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27" name="Text 187"/>
          <p:cNvSpPr/>
          <p:nvPr/>
        </p:nvSpPr>
        <p:spPr>
          <a:xfrm>
            <a:off x="11818904" y="7951936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28" name="Shape 188"/>
          <p:cNvSpPr/>
          <p:nvPr/>
        </p:nvSpPr>
        <p:spPr>
          <a:xfrm>
            <a:off x="11843566" y="8143974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29" name="Text 189"/>
          <p:cNvSpPr/>
          <p:nvPr/>
        </p:nvSpPr>
        <p:spPr>
          <a:xfrm>
            <a:off x="12077923" y="8175724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230" name="Image 38" descr=" 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3359071" y="7665789"/>
            <a:ext cx="1555859" cy="787499"/>
          </a:xfrm>
          <a:prstGeom prst="rect">
            <a:avLst/>
          </a:prstGeom>
        </p:spPr>
      </p:pic>
      <p:sp>
        <p:nvSpPr>
          <p:cNvPr id="231" name="Text 190"/>
          <p:cNvSpPr/>
          <p:nvPr/>
        </p:nvSpPr>
        <p:spPr>
          <a:xfrm>
            <a:off x="13374764" y="7706121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32" name="Shape 191"/>
          <p:cNvSpPr/>
          <p:nvPr/>
        </p:nvSpPr>
        <p:spPr>
          <a:xfrm>
            <a:off x="13399425" y="7911603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33" name="Text 192"/>
          <p:cNvSpPr/>
          <p:nvPr/>
        </p:nvSpPr>
        <p:spPr>
          <a:xfrm>
            <a:off x="13415117" y="7951936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34" name="Shape 193"/>
          <p:cNvSpPr/>
          <p:nvPr/>
        </p:nvSpPr>
        <p:spPr>
          <a:xfrm>
            <a:off x="13439778" y="8143974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35" name="Text 194"/>
          <p:cNvSpPr/>
          <p:nvPr/>
        </p:nvSpPr>
        <p:spPr>
          <a:xfrm>
            <a:off x="13674135" y="8175724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236" name="Shape 195"/>
          <p:cNvSpPr/>
          <p:nvPr/>
        </p:nvSpPr>
        <p:spPr>
          <a:xfrm>
            <a:off x="11802091" y="8533953"/>
            <a:ext cx="3073605" cy="845606"/>
          </a:xfrm>
          <a:prstGeom prst="rect">
            <a:avLst/>
          </a:prstGeom>
          <a:noFill/>
          <a:ln/>
        </p:spPr>
      </p:sp>
      <p:sp>
        <p:nvSpPr>
          <p:cNvPr id="237" name="Shape 196"/>
          <p:cNvSpPr/>
          <p:nvPr/>
        </p:nvSpPr>
        <p:spPr>
          <a:xfrm>
            <a:off x="11802091" y="8533953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238" name="Text 197"/>
          <p:cNvSpPr/>
          <p:nvPr/>
        </p:nvSpPr>
        <p:spPr>
          <a:xfrm>
            <a:off x="12736311" y="8565703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239" name="Shape 198"/>
          <p:cNvSpPr/>
          <p:nvPr/>
        </p:nvSpPr>
        <p:spPr>
          <a:xfrm>
            <a:off x="11802091" y="8802935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240" name="Shape 199"/>
          <p:cNvSpPr/>
          <p:nvPr/>
        </p:nvSpPr>
        <p:spPr>
          <a:xfrm>
            <a:off x="11802091" y="9111406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241" name="Text 200"/>
          <p:cNvSpPr/>
          <p:nvPr/>
        </p:nvSpPr>
        <p:spPr>
          <a:xfrm>
            <a:off x="12996694" y="9162901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242" name="Shape 201"/>
          <p:cNvSpPr/>
          <p:nvPr/>
        </p:nvSpPr>
        <p:spPr>
          <a:xfrm>
            <a:off x="11682151" y="9460259"/>
            <a:ext cx="3313486" cy="228642"/>
          </a:xfrm>
          <a:prstGeom prst="rect">
            <a:avLst/>
          </a:prstGeom>
          <a:noFill/>
          <a:ln/>
        </p:spPr>
      </p:sp>
      <p:sp>
        <p:nvSpPr>
          <p:cNvPr id="243" name="Shape 202"/>
          <p:cNvSpPr/>
          <p:nvPr/>
        </p:nvSpPr>
        <p:spPr>
          <a:xfrm>
            <a:off x="11802092" y="946025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244" name="Text 203"/>
          <p:cNvSpPr/>
          <p:nvPr/>
        </p:nvSpPr>
        <p:spPr>
          <a:xfrm>
            <a:off x="12983993" y="9492009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245" name="Image 39" descr=" 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5109972" y="6901457"/>
            <a:ext cx="3447998" cy="2854672"/>
          </a:xfrm>
          <a:prstGeom prst="rect">
            <a:avLst/>
          </a:prstGeom>
        </p:spPr>
      </p:pic>
      <p:sp>
        <p:nvSpPr>
          <p:cNvPr id="246" name="Text 204"/>
          <p:cNvSpPr/>
          <p:nvPr/>
        </p:nvSpPr>
        <p:spPr>
          <a:xfrm>
            <a:off x="15152567" y="6968728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247" name="Shape 205"/>
          <p:cNvSpPr/>
          <p:nvPr/>
        </p:nvSpPr>
        <p:spPr>
          <a:xfrm>
            <a:off x="15177228" y="7174160"/>
            <a:ext cx="3313485" cy="2514722"/>
          </a:xfrm>
          <a:prstGeom prst="rect">
            <a:avLst/>
          </a:prstGeom>
          <a:noFill/>
          <a:ln/>
        </p:spPr>
      </p:sp>
      <p:pic>
        <p:nvPicPr>
          <p:cNvPr id="248" name="Image 40" descr=" 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5177228" y="7174160"/>
            <a:ext cx="3313485" cy="2245731"/>
          </a:xfrm>
          <a:prstGeom prst="rect">
            <a:avLst/>
          </a:prstGeom>
        </p:spPr>
      </p:pic>
      <p:sp>
        <p:nvSpPr>
          <p:cNvPr id="249" name="Text 206"/>
          <p:cNvSpPr/>
          <p:nvPr/>
        </p:nvSpPr>
        <p:spPr>
          <a:xfrm>
            <a:off x="15192921" y="7214492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250" name="Shape 207"/>
          <p:cNvSpPr/>
          <p:nvPr/>
        </p:nvSpPr>
        <p:spPr>
          <a:xfrm>
            <a:off x="15217582" y="7419974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251" name="Image 41" descr=" 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5217582" y="7419974"/>
            <a:ext cx="3232778" cy="1073646"/>
          </a:xfrm>
          <a:prstGeom prst="rect">
            <a:avLst/>
          </a:prstGeom>
        </p:spPr>
      </p:pic>
      <p:sp>
        <p:nvSpPr>
          <p:cNvPr id="252" name="Text 208"/>
          <p:cNvSpPr/>
          <p:nvPr/>
        </p:nvSpPr>
        <p:spPr>
          <a:xfrm>
            <a:off x="15233275" y="7460307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253" name="Shape 209"/>
          <p:cNvSpPr/>
          <p:nvPr/>
        </p:nvSpPr>
        <p:spPr>
          <a:xfrm>
            <a:off x="15257936" y="7665789"/>
            <a:ext cx="3152070" cy="787485"/>
          </a:xfrm>
          <a:prstGeom prst="rect">
            <a:avLst/>
          </a:prstGeom>
          <a:noFill/>
          <a:ln/>
        </p:spPr>
      </p:sp>
      <p:pic>
        <p:nvPicPr>
          <p:cNvPr id="254" name="Image 42" descr=" 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5257936" y="7665789"/>
            <a:ext cx="1555859" cy="787499"/>
          </a:xfrm>
          <a:prstGeom prst="rect">
            <a:avLst/>
          </a:prstGeom>
        </p:spPr>
      </p:pic>
      <p:sp>
        <p:nvSpPr>
          <p:cNvPr id="255" name="Text 210"/>
          <p:cNvSpPr/>
          <p:nvPr/>
        </p:nvSpPr>
        <p:spPr>
          <a:xfrm>
            <a:off x="15273628" y="7706121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56" name="Shape 211"/>
          <p:cNvSpPr/>
          <p:nvPr/>
        </p:nvSpPr>
        <p:spPr>
          <a:xfrm>
            <a:off x="15298289" y="7911603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57" name="Text 212"/>
          <p:cNvSpPr/>
          <p:nvPr/>
        </p:nvSpPr>
        <p:spPr>
          <a:xfrm>
            <a:off x="15313982" y="7951936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58" name="Shape 213"/>
          <p:cNvSpPr/>
          <p:nvPr/>
        </p:nvSpPr>
        <p:spPr>
          <a:xfrm>
            <a:off x="15338643" y="8143974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59" name="Text 214"/>
          <p:cNvSpPr/>
          <p:nvPr/>
        </p:nvSpPr>
        <p:spPr>
          <a:xfrm>
            <a:off x="15572999" y="8175724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260" name="Image 43" descr=" 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6854147" y="7665789"/>
            <a:ext cx="1555859" cy="787499"/>
          </a:xfrm>
          <a:prstGeom prst="rect">
            <a:avLst/>
          </a:prstGeom>
        </p:spPr>
      </p:pic>
      <p:sp>
        <p:nvSpPr>
          <p:cNvPr id="261" name="Text 215"/>
          <p:cNvSpPr/>
          <p:nvPr/>
        </p:nvSpPr>
        <p:spPr>
          <a:xfrm>
            <a:off x="16869840" y="7706121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62" name="Shape 216"/>
          <p:cNvSpPr/>
          <p:nvPr/>
        </p:nvSpPr>
        <p:spPr>
          <a:xfrm>
            <a:off x="16894501" y="7911603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63" name="Text 217"/>
          <p:cNvSpPr/>
          <p:nvPr/>
        </p:nvSpPr>
        <p:spPr>
          <a:xfrm>
            <a:off x="16910195" y="7951936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64" name="Shape 218"/>
          <p:cNvSpPr/>
          <p:nvPr/>
        </p:nvSpPr>
        <p:spPr>
          <a:xfrm>
            <a:off x="16934855" y="8143974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65" name="Text 219"/>
          <p:cNvSpPr/>
          <p:nvPr/>
        </p:nvSpPr>
        <p:spPr>
          <a:xfrm>
            <a:off x="17169211" y="8175724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266" name="Shape 220"/>
          <p:cNvSpPr/>
          <p:nvPr/>
        </p:nvSpPr>
        <p:spPr>
          <a:xfrm>
            <a:off x="15297168" y="8533953"/>
            <a:ext cx="3073605" cy="845606"/>
          </a:xfrm>
          <a:prstGeom prst="rect">
            <a:avLst/>
          </a:prstGeom>
          <a:noFill/>
          <a:ln/>
        </p:spPr>
      </p:sp>
      <p:sp>
        <p:nvSpPr>
          <p:cNvPr id="267" name="Shape 221"/>
          <p:cNvSpPr/>
          <p:nvPr/>
        </p:nvSpPr>
        <p:spPr>
          <a:xfrm>
            <a:off x="15297168" y="8533953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268" name="Text 222"/>
          <p:cNvSpPr/>
          <p:nvPr/>
        </p:nvSpPr>
        <p:spPr>
          <a:xfrm>
            <a:off x="16231388" y="8565703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269" name="Shape 223"/>
          <p:cNvSpPr/>
          <p:nvPr/>
        </p:nvSpPr>
        <p:spPr>
          <a:xfrm>
            <a:off x="15297168" y="8802935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270" name="Shape 224"/>
          <p:cNvSpPr/>
          <p:nvPr/>
        </p:nvSpPr>
        <p:spPr>
          <a:xfrm>
            <a:off x="15297168" y="9111406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271" name="Text 225"/>
          <p:cNvSpPr/>
          <p:nvPr/>
        </p:nvSpPr>
        <p:spPr>
          <a:xfrm>
            <a:off x="16491770" y="9162901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272" name="Shape 226"/>
          <p:cNvSpPr/>
          <p:nvPr/>
        </p:nvSpPr>
        <p:spPr>
          <a:xfrm>
            <a:off x="15177228" y="9460259"/>
            <a:ext cx="3313485" cy="228642"/>
          </a:xfrm>
          <a:prstGeom prst="rect">
            <a:avLst/>
          </a:prstGeom>
          <a:noFill/>
          <a:ln/>
        </p:spPr>
      </p:sp>
      <p:sp>
        <p:nvSpPr>
          <p:cNvPr id="273" name="Shape 227"/>
          <p:cNvSpPr/>
          <p:nvPr/>
        </p:nvSpPr>
        <p:spPr>
          <a:xfrm>
            <a:off x="15297168" y="946025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274" name="Text 228"/>
          <p:cNvSpPr/>
          <p:nvPr/>
        </p:nvSpPr>
        <p:spPr>
          <a:xfrm>
            <a:off x="16479069" y="9492009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275" name="Image 44" descr=" 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8605049" y="6901457"/>
            <a:ext cx="3447998" cy="2854672"/>
          </a:xfrm>
          <a:prstGeom prst="rect">
            <a:avLst/>
          </a:prstGeom>
        </p:spPr>
      </p:pic>
      <p:sp>
        <p:nvSpPr>
          <p:cNvPr id="276" name="Text 229"/>
          <p:cNvSpPr/>
          <p:nvPr/>
        </p:nvSpPr>
        <p:spPr>
          <a:xfrm>
            <a:off x="18647644" y="6968728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277" name="Shape 230"/>
          <p:cNvSpPr/>
          <p:nvPr/>
        </p:nvSpPr>
        <p:spPr>
          <a:xfrm>
            <a:off x="18672305" y="7174160"/>
            <a:ext cx="3313485" cy="2514722"/>
          </a:xfrm>
          <a:prstGeom prst="rect">
            <a:avLst/>
          </a:prstGeom>
          <a:noFill/>
          <a:ln/>
        </p:spPr>
      </p:sp>
      <p:pic>
        <p:nvPicPr>
          <p:cNvPr id="278" name="Image 45" descr=" 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8672305" y="7174160"/>
            <a:ext cx="3313485" cy="2245731"/>
          </a:xfrm>
          <a:prstGeom prst="rect">
            <a:avLst/>
          </a:prstGeom>
        </p:spPr>
      </p:pic>
      <p:sp>
        <p:nvSpPr>
          <p:cNvPr id="279" name="Text 231"/>
          <p:cNvSpPr/>
          <p:nvPr/>
        </p:nvSpPr>
        <p:spPr>
          <a:xfrm>
            <a:off x="18687998" y="7214492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280" name="Shape 232"/>
          <p:cNvSpPr/>
          <p:nvPr/>
        </p:nvSpPr>
        <p:spPr>
          <a:xfrm>
            <a:off x="18712659" y="7419974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281" name="Image 46" descr=" 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8712659" y="7419974"/>
            <a:ext cx="3232778" cy="1073646"/>
          </a:xfrm>
          <a:prstGeom prst="rect">
            <a:avLst/>
          </a:prstGeom>
        </p:spPr>
      </p:pic>
      <p:sp>
        <p:nvSpPr>
          <p:cNvPr id="282" name="Text 233"/>
          <p:cNvSpPr/>
          <p:nvPr/>
        </p:nvSpPr>
        <p:spPr>
          <a:xfrm>
            <a:off x="18728352" y="7460307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283" name="Shape 234"/>
          <p:cNvSpPr/>
          <p:nvPr/>
        </p:nvSpPr>
        <p:spPr>
          <a:xfrm>
            <a:off x="18753013" y="7665789"/>
            <a:ext cx="3152070" cy="787485"/>
          </a:xfrm>
          <a:prstGeom prst="rect">
            <a:avLst/>
          </a:prstGeom>
          <a:noFill/>
          <a:ln/>
        </p:spPr>
      </p:sp>
      <p:pic>
        <p:nvPicPr>
          <p:cNvPr id="284" name="Image 47" descr=" 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8753013" y="7665789"/>
            <a:ext cx="1555859" cy="787499"/>
          </a:xfrm>
          <a:prstGeom prst="rect">
            <a:avLst/>
          </a:prstGeom>
        </p:spPr>
      </p:pic>
      <p:sp>
        <p:nvSpPr>
          <p:cNvPr id="285" name="Text 235"/>
          <p:cNvSpPr/>
          <p:nvPr/>
        </p:nvSpPr>
        <p:spPr>
          <a:xfrm>
            <a:off x="18768705" y="7706121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86" name="Shape 236"/>
          <p:cNvSpPr/>
          <p:nvPr/>
        </p:nvSpPr>
        <p:spPr>
          <a:xfrm>
            <a:off x="18793366" y="7911603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87" name="Text 237"/>
          <p:cNvSpPr/>
          <p:nvPr/>
        </p:nvSpPr>
        <p:spPr>
          <a:xfrm>
            <a:off x="18809058" y="7951936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88" name="Shape 238"/>
          <p:cNvSpPr/>
          <p:nvPr/>
        </p:nvSpPr>
        <p:spPr>
          <a:xfrm>
            <a:off x="18833720" y="8143974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89" name="Text 239"/>
          <p:cNvSpPr/>
          <p:nvPr/>
        </p:nvSpPr>
        <p:spPr>
          <a:xfrm>
            <a:off x="19068077" y="8175724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290" name="Image 48" descr=" 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20349224" y="7665789"/>
            <a:ext cx="1555859" cy="787499"/>
          </a:xfrm>
          <a:prstGeom prst="rect">
            <a:avLst/>
          </a:prstGeom>
        </p:spPr>
      </p:pic>
      <p:sp>
        <p:nvSpPr>
          <p:cNvPr id="291" name="Text 240"/>
          <p:cNvSpPr/>
          <p:nvPr/>
        </p:nvSpPr>
        <p:spPr>
          <a:xfrm>
            <a:off x="20364920" y="7706121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92" name="Shape 241"/>
          <p:cNvSpPr/>
          <p:nvPr/>
        </p:nvSpPr>
        <p:spPr>
          <a:xfrm>
            <a:off x="20389578" y="7911603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93" name="Text 242"/>
          <p:cNvSpPr/>
          <p:nvPr/>
        </p:nvSpPr>
        <p:spPr>
          <a:xfrm>
            <a:off x="20405272" y="7951936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94" name="Shape 243"/>
          <p:cNvSpPr/>
          <p:nvPr/>
        </p:nvSpPr>
        <p:spPr>
          <a:xfrm>
            <a:off x="20429932" y="8143974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95" name="Text 244"/>
          <p:cNvSpPr/>
          <p:nvPr/>
        </p:nvSpPr>
        <p:spPr>
          <a:xfrm>
            <a:off x="20664288" y="8175724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296" name="Shape 245"/>
          <p:cNvSpPr/>
          <p:nvPr/>
        </p:nvSpPr>
        <p:spPr>
          <a:xfrm>
            <a:off x="18792245" y="8533953"/>
            <a:ext cx="3073605" cy="845606"/>
          </a:xfrm>
          <a:prstGeom prst="rect">
            <a:avLst/>
          </a:prstGeom>
          <a:noFill/>
          <a:ln/>
        </p:spPr>
      </p:sp>
      <p:sp>
        <p:nvSpPr>
          <p:cNvPr id="297" name="Shape 246"/>
          <p:cNvSpPr/>
          <p:nvPr/>
        </p:nvSpPr>
        <p:spPr>
          <a:xfrm>
            <a:off x="18792245" y="8533953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298" name="Text 247"/>
          <p:cNvSpPr/>
          <p:nvPr/>
        </p:nvSpPr>
        <p:spPr>
          <a:xfrm>
            <a:off x="19726465" y="8565703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299" name="Shape 248"/>
          <p:cNvSpPr/>
          <p:nvPr/>
        </p:nvSpPr>
        <p:spPr>
          <a:xfrm>
            <a:off x="18792245" y="8802935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300" name="Shape 249"/>
          <p:cNvSpPr/>
          <p:nvPr/>
        </p:nvSpPr>
        <p:spPr>
          <a:xfrm>
            <a:off x="18792245" y="9111406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301" name="Text 250"/>
          <p:cNvSpPr/>
          <p:nvPr/>
        </p:nvSpPr>
        <p:spPr>
          <a:xfrm>
            <a:off x="19986848" y="9162901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302" name="Shape 251"/>
          <p:cNvSpPr/>
          <p:nvPr/>
        </p:nvSpPr>
        <p:spPr>
          <a:xfrm>
            <a:off x="18672305" y="9460259"/>
            <a:ext cx="3313485" cy="228642"/>
          </a:xfrm>
          <a:prstGeom prst="rect">
            <a:avLst/>
          </a:prstGeom>
          <a:noFill/>
          <a:ln/>
        </p:spPr>
      </p:sp>
      <p:sp>
        <p:nvSpPr>
          <p:cNvPr id="303" name="Shape 252"/>
          <p:cNvSpPr/>
          <p:nvPr/>
        </p:nvSpPr>
        <p:spPr>
          <a:xfrm>
            <a:off x="18792246" y="946025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04" name="Text 253"/>
          <p:cNvSpPr/>
          <p:nvPr/>
        </p:nvSpPr>
        <p:spPr>
          <a:xfrm>
            <a:off x="19974147" y="9492009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305" name="Shape 254"/>
          <p:cNvSpPr/>
          <p:nvPr/>
        </p:nvSpPr>
        <p:spPr>
          <a:xfrm>
            <a:off x="11614895" y="9991476"/>
            <a:ext cx="10438152" cy="3040970"/>
          </a:xfrm>
          <a:prstGeom prst="rect">
            <a:avLst/>
          </a:prstGeom>
          <a:noFill/>
          <a:ln/>
        </p:spPr>
      </p:sp>
      <p:pic>
        <p:nvPicPr>
          <p:cNvPr id="306" name="Image 49" descr=" 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1614895" y="9995197"/>
            <a:ext cx="3447998" cy="3033564"/>
          </a:xfrm>
          <a:prstGeom prst="rect">
            <a:avLst/>
          </a:prstGeom>
        </p:spPr>
      </p:pic>
      <p:sp>
        <p:nvSpPr>
          <p:cNvPr id="307" name="Text 255"/>
          <p:cNvSpPr/>
          <p:nvPr/>
        </p:nvSpPr>
        <p:spPr>
          <a:xfrm>
            <a:off x="11657491" y="10062467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308" name="Shape 256"/>
          <p:cNvSpPr/>
          <p:nvPr/>
        </p:nvSpPr>
        <p:spPr>
          <a:xfrm>
            <a:off x="11682151" y="10267900"/>
            <a:ext cx="3313486" cy="2693615"/>
          </a:xfrm>
          <a:prstGeom prst="rect">
            <a:avLst/>
          </a:prstGeom>
          <a:noFill/>
          <a:ln/>
        </p:spPr>
      </p:sp>
      <p:pic>
        <p:nvPicPr>
          <p:cNvPr id="309" name="Image 50" descr=" 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1682151" y="10267900"/>
            <a:ext cx="3313486" cy="2155633"/>
          </a:xfrm>
          <a:prstGeom prst="rect">
            <a:avLst/>
          </a:prstGeom>
        </p:spPr>
      </p:pic>
      <p:sp>
        <p:nvSpPr>
          <p:cNvPr id="310" name="Text 257"/>
          <p:cNvSpPr/>
          <p:nvPr/>
        </p:nvSpPr>
        <p:spPr>
          <a:xfrm>
            <a:off x="11697845" y="10308232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311" name="Shape 258"/>
          <p:cNvSpPr/>
          <p:nvPr/>
        </p:nvSpPr>
        <p:spPr>
          <a:xfrm>
            <a:off x="11722505" y="10513714"/>
            <a:ext cx="3232778" cy="1869487"/>
          </a:xfrm>
          <a:prstGeom prst="rect">
            <a:avLst/>
          </a:prstGeom>
          <a:noFill/>
          <a:ln/>
        </p:spPr>
      </p:sp>
      <p:pic>
        <p:nvPicPr>
          <p:cNvPr id="312" name="Image 51" descr=" 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1722505" y="10513714"/>
            <a:ext cx="3232778" cy="1062534"/>
          </a:xfrm>
          <a:prstGeom prst="rect">
            <a:avLst/>
          </a:prstGeom>
        </p:spPr>
      </p:pic>
      <p:sp>
        <p:nvSpPr>
          <p:cNvPr id="313" name="Text 259"/>
          <p:cNvSpPr/>
          <p:nvPr/>
        </p:nvSpPr>
        <p:spPr>
          <a:xfrm>
            <a:off x="11738198" y="10554047"/>
            <a:ext cx="95113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 plane</a:t>
            </a:r>
            <a:endParaRPr lang="en-US" sz="1165" dirty="0"/>
          </a:p>
        </p:txBody>
      </p:sp>
      <p:sp>
        <p:nvSpPr>
          <p:cNvPr id="314" name="Shape 260"/>
          <p:cNvSpPr/>
          <p:nvPr/>
        </p:nvSpPr>
        <p:spPr>
          <a:xfrm>
            <a:off x="11802091" y="11616580"/>
            <a:ext cx="3073605" cy="766624"/>
          </a:xfrm>
          <a:prstGeom prst="rect">
            <a:avLst/>
          </a:prstGeom>
          <a:noFill/>
          <a:ln/>
        </p:spPr>
      </p:sp>
      <p:sp>
        <p:nvSpPr>
          <p:cNvPr id="315" name="Shape 261"/>
          <p:cNvSpPr/>
          <p:nvPr/>
        </p:nvSpPr>
        <p:spPr>
          <a:xfrm>
            <a:off x="11802091" y="11616580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316" name="Text 262"/>
          <p:cNvSpPr/>
          <p:nvPr/>
        </p:nvSpPr>
        <p:spPr>
          <a:xfrm>
            <a:off x="12736311" y="11648330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317" name="Shape 263"/>
          <p:cNvSpPr/>
          <p:nvPr/>
        </p:nvSpPr>
        <p:spPr>
          <a:xfrm>
            <a:off x="11802091" y="11885562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318" name="Shape 264"/>
          <p:cNvSpPr/>
          <p:nvPr/>
        </p:nvSpPr>
        <p:spPr>
          <a:xfrm>
            <a:off x="11802091" y="12154544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319" name="Text 265"/>
          <p:cNvSpPr/>
          <p:nvPr/>
        </p:nvSpPr>
        <p:spPr>
          <a:xfrm>
            <a:off x="12996693" y="12186294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320" name="Shape 266"/>
          <p:cNvSpPr/>
          <p:nvPr/>
        </p:nvSpPr>
        <p:spPr>
          <a:xfrm>
            <a:off x="11682151" y="12463859"/>
            <a:ext cx="3313486" cy="228642"/>
          </a:xfrm>
          <a:prstGeom prst="rect">
            <a:avLst/>
          </a:prstGeom>
          <a:noFill/>
          <a:ln/>
        </p:spPr>
      </p:sp>
      <p:sp>
        <p:nvSpPr>
          <p:cNvPr id="321" name="Shape 267"/>
          <p:cNvSpPr/>
          <p:nvPr/>
        </p:nvSpPr>
        <p:spPr>
          <a:xfrm>
            <a:off x="11802091" y="12463859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22" name="Shape 268"/>
          <p:cNvSpPr/>
          <p:nvPr/>
        </p:nvSpPr>
        <p:spPr>
          <a:xfrm>
            <a:off x="11802091" y="1246385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23" name="Shape 269"/>
          <p:cNvSpPr/>
          <p:nvPr/>
        </p:nvSpPr>
        <p:spPr>
          <a:xfrm>
            <a:off x="11682151" y="12732890"/>
            <a:ext cx="3313486" cy="228642"/>
          </a:xfrm>
          <a:prstGeom prst="rect">
            <a:avLst/>
          </a:prstGeom>
          <a:noFill/>
          <a:ln/>
        </p:spPr>
      </p:sp>
      <p:sp>
        <p:nvSpPr>
          <p:cNvPr id="324" name="Shape 270"/>
          <p:cNvSpPr/>
          <p:nvPr/>
        </p:nvSpPr>
        <p:spPr>
          <a:xfrm>
            <a:off x="11802091" y="12732890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25" name="Shape 271"/>
          <p:cNvSpPr/>
          <p:nvPr/>
        </p:nvSpPr>
        <p:spPr>
          <a:xfrm>
            <a:off x="11802091" y="12732890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26" name="Text 272"/>
          <p:cNvSpPr/>
          <p:nvPr/>
        </p:nvSpPr>
        <p:spPr>
          <a:xfrm>
            <a:off x="12205502" y="12764640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327" name="Shape 273"/>
          <p:cNvSpPr/>
          <p:nvPr/>
        </p:nvSpPr>
        <p:spPr>
          <a:xfrm>
            <a:off x="13359071" y="12732890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28" name="Text 274"/>
          <p:cNvSpPr/>
          <p:nvPr/>
        </p:nvSpPr>
        <p:spPr>
          <a:xfrm>
            <a:off x="13762482" y="12764640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329" name="Image 52" descr=" 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5109972" y="9991476"/>
            <a:ext cx="3447998" cy="3040970"/>
          </a:xfrm>
          <a:prstGeom prst="rect">
            <a:avLst/>
          </a:prstGeom>
        </p:spPr>
      </p:pic>
      <p:sp>
        <p:nvSpPr>
          <p:cNvPr id="330" name="Text 275"/>
          <p:cNvSpPr/>
          <p:nvPr/>
        </p:nvSpPr>
        <p:spPr>
          <a:xfrm>
            <a:off x="15152566" y="10058747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331" name="Shape 276"/>
          <p:cNvSpPr/>
          <p:nvPr/>
        </p:nvSpPr>
        <p:spPr>
          <a:xfrm>
            <a:off x="15177228" y="10264179"/>
            <a:ext cx="3313485" cy="2701025"/>
          </a:xfrm>
          <a:prstGeom prst="rect">
            <a:avLst/>
          </a:prstGeom>
          <a:noFill/>
          <a:ln/>
        </p:spPr>
      </p:sp>
      <p:pic>
        <p:nvPicPr>
          <p:cNvPr id="332" name="Image 53" descr=" "/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5177228" y="10264179"/>
            <a:ext cx="3313485" cy="2163068"/>
          </a:xfrm>
          <a:prstGeom prst="rect">
            <a:avLst/>
          </a:prstGeom>
        </p:spPr>
      </p:pic>
      <p:sp>
        <p:nvSpPr>
          <p:cNvPr id="333" name="Text 277"/>
          <p:cNvSpPr/>
          <p:nvPr/>
        </p:nvSpPr>
        <p:spPr>
          <a:xfrm>
            <a:off x="15192921" y="10304512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334" name="Shape 278"/>
          <p:cNvSpPr/>
          <p:nvPr/>
        </p:nvSpPr>
        <p:spPr>
          <a:xfrm>
            <a:off x="15217582" y="10509994"/>
            <a:ext cx="3232778" cy="1876898"/>
          </a:xfrm>
          <a:prstGeom prst="rect">
            <a:avLst/>
          </a:prstGeom>
          <a:noFill/>
          <a:ln/>
        </p:spPr>
      </p:sp>
      <p:pic>
        <p:nvPicPr>
          <p:cNvPr id="335" name="Image 54" descr=" 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15217582" y="10509994"/>
            <a:ext cx="3232778" cy="1069925"/>
          </a:xfrm>
          <a:prstGeom prst="rect">
            <a:avLst/>
          </a:prstGeom>
        </p:spPr>
      </p:pic>
      <p:sp>
        <p:nvSpPr>
          <p:cNvPr id="336" name="Text 279"/>
          <p:cNvSpPr/>
          <p:nvPr/>
        </p:nvSpPr>
        <p:spPr>
          <a:xfrm>
            <a:off x="15233276" y="10550326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337" name="Shape 280"/>
          <p:cNvSpPr/>
          <p:nvPr/>
        </p:nvSpPr>
        <p:spPr>
          <a:xfrm>
            <a:off x="15257936" y="10755808"/>
            <a:ext cx="3152070" cy="783779"/>
          </a:xfrm>
          <a:prstGeom prst="rect">
            <a:avLst/>
          </a:prstGeom>
          <a:noFill/>
          <a:ln/>
        </p:spPr>
      </p:sp>
      <p:pic>
        <p:nvPicPr>
          <p:cNvPr id="338" name="Image 55" descr=" "/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5257936" y="10755808"/>
            <a:ext cx="1555859" cy="783779"/>
          </a:xfrm>
          <a:prstGeom prst="rect">
            <a:avLst/>
          </a:prstGeom>
        </p:spPr>
      </p:pic>
      <p:sp>
        <p:nvSpPr>
          <p:cNvPr id="339" name="Text 281"/>
          <p:cNvSpPr/>
          <p:nvPr/>
        </p:nvSpPr>
        <p:spPr>
          <a:xfrm>
            <a:off x="15273630" y="10796140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340" name="Shape 282"/>
          <p:cNvSpPr/>
          <p:nvPr/>
        </p:nvSpPr>
        <p:spPr>
          <a:xfrm>
            <a:off x="15298289" y="11001622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341" name="Text 283"/>
          <p:cNvSpPr/>
          <p:nvPr/>
        </p:nvSpPr>
        <p:spPr>
          <a:xfrm>
            <a:off x="15865136" y="11033372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342" name="Shape 284"/>
          <p:cNvSpPr/>
          <p:nvPr/>
        </p:nvSpPr>
        <p:spPr>
          <a:xfrm>
            <a:off x="15298289" y="11270605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343" name="Text 285"/>
          <p:cNvSpPr/>
          <p:nvPr/>
        </p:nvSpPr>
        <p:spPr>
          <a:xfrm>
            <a:off x="15846084" y="11302355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pic>
        <p:nvPicPr>
          <p:cNvPr id="344" name="Image 56" descr=" "/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16854148" y="10755808"/>
            <a:ext cx="1555859" cy="783779"/>
          </a:xfrm>
          <a:prstGeom prst="rect">
            <a:avLst/>
          </a:prstGeom>
        </p:spPr>
      </p:pic>
      <p:sp>
        <p:nvSpPr>
          <p:cNvPr id="345" name="Text 286"/>
          <p:cNvSpPr/>
          <p:nvPr/>
        </p:nvSpPr>
        <p:spPr>
          <a:xfrm>
            <a:off x="16869842" y="10796140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346" name="Shape 287"/>
          <p:cNvSpPr/>
          <p:nvPr/>
        </p:nvSpPr>
        <p:spPr>
          <a:xfrm>
            <a:off x="16894502" y="11001622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347" name="Text 288"/>
          <p:cNvSpPr/>
          <p:nvPr/>
        </p:nvSpPr>
        <p:spPr>
          <a:xfrm>
            <a:off x="17461349" y="11033372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348" name="Shape 289"/>
          <p:cNvSpPr/>
          <p:nvPr/>
        </p:nvSpPr>
        <p:spPr>
          <a:xfrm>
            <a:off x="16894502" y="11270605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349" name="Text 290"/>
          <p:cNvSpPr/>
          <p:nvPr/>
        </p:nvSpPr>
        <p:spPr>
          <a:xfrm>
            <a:off x="17442296" y="11302355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sp>
        <p:nvSpPr>
          <p:cNvPr id="350" name="Shape 291"/>
          <p:cNvSpPr/>
          <p:nvPr/>
        </p:nvSpPr>
        <p:spPr>
          <a:xfrm>
            <a:off x="15297168" y="11620251"/>
            <a:ext cx="3073605" cy="766624"/>
          </a:xfrm>
          <a:prstGeom prst="rect">
            <a:avLst/>
          </a:prstGeom>
          <a:noFill/>
          <a:ln/>
        </p:spPr>
      </p:sp>
      <p:sp>
        <p:nvSpPr>
          <p:cNvPr id="351" name="Shape 292"/>
          <p:cNvSpPr/>
          <p:nvPr/>
        </p:nvSpPr>
        <p:spPr>
          <a:xfrm>
            <a:off x="15297168" y="11620251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352" name="Text 293"/>
          <p:cNvSpPr/>
          <p:nvPr/>
        </p:nvSpPr>
        <p:spPr>
          <a:xfrm>
            <a:off x="16231388" y="11652001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353" name="Shape 294"/>
          <p:cNvSpPr/>
          <p:nvPr/>
        </p:nvSpPr>
        <p:spPr>
          <a:xfrm>
            <a:off x="15297168" y="11889233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354" name="Shape 295"/>
          <p:cNvSpPr/>
          <p:nvPr/>
        </p:nvSpPr>
        <p:spPr>
          <a:xfrm>
            <a:off x="15297169" y="12158215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355" name="Text 296"/>
          <p:cNvSpPr/>
          <p:nvPr/>
        </p:nvSpPr>
        <p:spPr>
          <a:xfrm>
            <a:off x="16491771" y="12189965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356" name="Shape 297"/>
          <p:cNvSpPr/>
          <p:nvPr/>
        </p:nvSpPr>
        <p:spPr>
          <a:xfrm>
            <a:off x="15177228" y="12467580"/>
            <a:ext cx="3313485" cy="228642"/>
          </a:xfrm>
          <a:prstGeom prst="rect">
            <a:avLst/>
          </a:prstGeom>
          <a:noFill/>
          <a:ln/>
        </p:spPr>
      </p:sp>
      <p:sp>
        <p:nvSpPr>
          <p:cNvPr id="357" name="Shape 298"/>
          <p:cNvSpPr/>
          <p:nvPr/>
        </p:nvSpPr>
        <p:spPr>
          <a:xfrm>
            <a:off x="15297168" y="12467580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58" name="Shape 299"/>
          <p:cNvSpPr/>
          <p:nvPr/>
        </p:nvSpPr>
        <p:spPr>
          <a:xfrm>
            <a:off x="15297168" y="12467580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59" name="Shape 300"/>
          <p:cNvSpPr/>
          <p:nvPr/>
        </p:nvSpPr>
        <p:spPr>
          <a:xfrm>
            <a:off x="15177228" y="12736562"/>
            <a:ext cx="3313485" cy="228642"/>
          </a:xfrm>
          <a:prstGeom prst="rect">
            <a:avLst/>
          </a:prstGeom>
          <a:noFill/>
          <a:ln/>
        </p:spPr>
      </p:sp>
      <p:sp>
        <p:nvSpPr>
          <p:cNvPr id="360" name="Shape 301"/>
          <p:cNvSpPr/>
          <p:nvPr/>
        </p:nvSpPr>
        <p:spPr>
          <a:xfrm>
            <a:off x="15297168" y="12736562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61" name="Shape 302"/>
          <p:cNvSpPr/>
          <p:nvPr/>
        </p:nvSpPr>
        <p:spPr>
          <a:xfrm>
            <a:off x="15297168" y="12736562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62" name="Text 303"/>
          <p:cNvSpPr/>
          <p:nvPr/>
        </p:nvSpPr>
        <p:spPr>
          <a:xfrm>
            <a:off x="15700579" y="12768312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363" name="Shape 304"/>
          <p:cNvSpPr/>
          <p:nvPr/>
        </p:nvSpPr>
        <p:spPr>
          <a:xfrm>
            <a:off x="16854149" y="12736562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64" name="Text 305"/>
          <p:cNvSpPr/>
          <p:nvPr/>
        </p:nvSpPr>
        <p:spPr>
          <a:xfrm>
            <a:off x="17257560" y="12768312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365" name="Image 57" descr=" "/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8605049" y="9991476"/>
            <a:ext cx="3447998" cy="3040970"/>
          </a:xfrm>
          <a:prstGeom prst="rect">
            <a:avLst/>
          </a:prstGeom>
        </p:spPr>
      </p:pic>
      <p:sp>
        <p:nvSpPr>
          <p:cNvPr id="366" name="Text 306"/>
          <p:cNvSpPr/>
          <p:nvPr/>
        </p:nvSpPr>
        <p:spPr>
          <a:xfrm>
            <a:off x="18647643" y="10058747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367" name="Shape 307"/>
          <p:cNvSpPr/>
          <p:nvPr/>
        </p:nvSpPr>
        <p:spPr>
          <a:xfrm>
            <a:off x="18672305" y="10264179"/>
            <a:ext cx="3313485" cy="2701025"/>
          </a:xfrm>
          <a:prstGeom prst="rect">
            <a:avLst/>
          </a:prstGeom>
          <a:noFill/>
          <a:ln/>
        </p:spPr>
      </p:sp>
      <p:pic>
        <p:nvPicPr>
          <p:cNvPr id="368" name="Image 58" descr=" "/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8672305" y="10264179"/>
            <a:ext cx="3313485" cy="2163068"/>
          </a:xfrm>
          <a:prstGeom prst="rect">
            <a:avLst/>
          </a:prstGeom>
        </p:spPr>
      </p:pic>
      <p:sp>
        <p:nvSpPr>
          <p:cNvPr id="369" name="Text 308"/>
          <p:cNvSpPr/>
          <p:nvPr/>
        </p:nvSpPr>
        <p:spPr>
          <a:xfrm>
            <a:off x="18687998" y="10304512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370" name="Shape 309"/>
          <p:cNvSpPr/>
          <p:nvPr/>
        </p:nvSpPr>
        <p:spPr>
          <a:xfrm>
            <a:off x="18712659" y="10509994"/>
            <a:ext cx="3232778" cy="1876898"/>
          </a:xfrm>
          <a:prstGeom prst="rect">
            <a:avLst/>
          </a:prstGeom>
          <a:noFill/>
          <a:ln/>
        </p:spPr>
      </p:sp>
      <p:pic>
        <p:nvPicPr>
          <p:cNvPr id="371" name="Image 59" descr=" 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8712659" y="10509994"/>
            <a:ext cx="3232778" cy="1069925"/>
          </a:xfrm>
          <a:prstGeom prst="rect">
            <a:avLst/>
          </a:prstGeom>
        </p:spPr>
      </p:pic>
      <p:sp>
        <p:nvSpPr>
          <p:cNvPr id="372" name="Text 310"/>
          <p:cNvSpPr/>
          <p:nvPr/>
        </p:nvSpPr>
        <p:spPr>
          <a:xfrm>
            <a:off x="18728353" y="10550326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373" name="Shape 311"/>
          <p:cNvSpPr/>
          <p:nvPr/>
        </p:nvSpPr>
        <p:spPr>
          <a:xfrm>
            <a:off x="18753013" y="10755808"/>
            <a:ext cx="3152070" cy="783779"/>
          </a:xfrm>
          <a:prstGeom prst="rect">
            <a:avLst/>
          </a:prstGeom>
          <a:noFill/>
          <a:ln/>
        </p:spPr>
      </p:sp>
      <p:pic>
        <p:nvPicPr>
          <p:cNvPr id="374" name="Image 60" descr=" 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8753013" y="10755808"/>
            <a:ext cx="1555859" cy="783779"/>
          </a:xfrm>
          <a:prstGeom prst="rect">
            <a:avLst/>
          </a:prstGeom>
        </p:spPr>
      </p:pic>
      <p:sp>
        <p:nvSpPr>
          <p:cNvPr id="375" name="Text 312"/>
          <p:cNvSpPr/>
          <p:nvPr/>
        </p:nvSpPr>
        <p:spPr>
          <a:xfrm>
            <a:off x="18768706" y="10796140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376" name="Shape 313"/>
          <p:cNvSpPr/>
          <p:nvPr/>
        </p:nvSpPr>
        <p:spPr>
          <a:xfrm>
            <a:off x="18793366" y="11001622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377" name="Text 314"/>
          <p:cNvSpPr/>
          <p:nvPr/>
        </p:nvSpPr>
        <p:spPr>
          <a:xfrm>
            <a:off x="19360213" y="11033372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378" name="Shape 315"/>
          <p:cNvSpPr/>
          <p:nvPr/>
        </p:nvSpPr>
        <p:spPr>
          <a:xfrm>
            <a:off x="18793366" y="11270605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379" name="Text 316"/>
          <p:cNvSpPr/>
          <p:nvPr/>
        </p:nvSpPr>
        <p:spPr>
          <a:xfrm>
            <a:off x="19341161" y="11302355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pic>
        <p:nvPicPr>
          <p:cNvPr id="380" name="Image 61" descr=" 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20349223" y="10755808"/>
            <a:ext cx="1555859" cy="783779"/>
          </a:xfrm>
          <a:prstGeom prst="rect">
            <a:avLst/>
          </a:prstGeom>
        </p:spPr>
      </p:pic>
      <p:sp>
        <p:nvSpPr>
          <p:cNvPr id="381" name="Text 317"/>
          <p:cNvSpPr/>
          <p:nvPr/>
        </p:nvSpPr>
        <p:spPr>
          <a:xfrm>
            <a:off x="20364918" y="10796140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382" name="Shape 318"/>
          <p:cNvSpPr/>
          <p:nvPr/>
        </p:nvSpPr>
        <p:spPr>
          <a:xfrm>
            <a:off x="20389577" y="11001622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383" name="Text 319"/>
          <p:cNvSpPr/>
          <p:nvPr/>
        </p:nvSpPr>
        <p:spPr>
          <a:xfrm>
            <a:off x="20956424" y="11033372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384" name="Shape 320"/>
          <p:cNvSpPr/>
          <p:nvPr/>
        </p:nvSpPr>
        <p:spPr>
          <a:xfrm>
            <a:off x="20389577" y="11270605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385" name="Text 321"/>
          <p:cNvSpPr/>
          <p:nvPr/>
        </p:nvSpPr>
        <p:spPr>
          <a:xfrm>
            <a:off x="20937371" y="11302355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sp>
        <p:nvSpPr>
          <p:cNvPr id="386" name="Shape 322"/>
          <p:cNvSpPr/>
          <p:nvPr/>
        </p:nvSpPr>
        <p:spPr>
          <a:xfrm>
            <a:off x="18792245" y="11620251"/>
            <a:ext cx="3073605" cy="766624"/>
          </a:xfrm>
          <a:prstGeom prst="rect">
            <a:avLst/>
          </a:prstGeom>
          <a:noFill/>
          <a:ln/>
        </p:spPr>
      </p:sp>
      <p:sp>
        <p:nvSpPr>
          <p:cNvPr id="387" name="Shape 323"/>
          <p:cNvSpPr/>
          <p:nvPr/>
        </p:nvSpPr>
        <p:spPr>
          <a:xfrm>
            <a:off x="18792245" y="11620251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388" name="Text 324"/>
          <p:cNvSpPr/>
          <p:nvPr/>
        </p:nvSpPr>
        <p:spPr>
          <a:xfrm>
            <a:off x="19726465" y="11652001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389" name="Shape 325"/>
          <p:cNvSpPr/>
          <p:nvPr/>
        </p:nvSpPr>
        <p:spPr>
          <a:xfrm>
            <a:off x="18792245" y="11889233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390" name="Shape 326"/>
          <p:cNvSpPr/>
          <p:nvPr/>
        </p:nvSpPr>
        <p:spPr>
          <a:xfrm>
            <a:off x="18792245" y="12158215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391" name="Text 327"/>
          <p:cNvSpPr/>
          <p:nvPr/>
        </p:nvSpPr>
        <p:spPr>
          <a:xfrm>
            <a:off x="19986848" y="12189965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392" name="Shape 328"/>
          <p:cNvSpPr/>
          <p:nvPr/>
        </p:nvSpPr>
        <p:spPr>
          <a:xfrm>
            <a:off x="18672305" y="12467580"/>
            <a:ext cx="3313485" cy="228642"/>
          </a:xfrm>
          <a:prstGeom prst="rect">
            <a:avLst/>
          </a:prstGeom>
          <a:noFill/>
          <a:ln/>
        </p:spPr>
      </p:sp>
      <p:sp>
        <p:nvSpPr>
          <p:cNvPr id="393" name="Shape 329"/>
          <p:cNvSpPr/>
          <p:nvPr/>
        </p:nvSpPr>
        <p:spPr>
          <a:xfrm>
            <a:off x="18792245" y="12467580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94" name="Shape 330"/>
          <p:cNvSpPr/>
          <p:nvPr/>
        </p:nvSpPr>
        <p:spPr>
          <a:xfrm>
            <a:off x="18792245" y="12467580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95" name="Shape 331"/>
          <p:cNvSpPr/>
          <p:nvPr/>
        </p:nvSpPr>
        <p:spPr>
          <a:xfrm>
            <a:off x="18672305" y="12736562"/>
            <a:ext cx="3313485" cy="228642"/>
          </a:xfrm>
          <a:prstGeom prst="rect">
            <a:avLst/>
          </a:prstGeom>
          <a:noFill/>
          <a:ln/>
        </p:spPr>
      </p:sp>
      <p:sp>
        <p:nvSpPr>
          <p:cNvPr id="396" name="Shape 332"/>
          <p:cNvSpPr/>
          <p:nvPr/>
        </p:nvSpPr>
        <p:spPr>
          <a:xfrm>
            <a:off x="18792246" y="12736562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97" name="Shape 333"/>
          <p:cNvSpPr/>
          <p:nvPr/>
        </p:nvSpPr>
        <p:spPr>
          <a:xfrm>
            <a:off x="18792246" y="12736562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98" name="Text 334"/>
          <p:cNvSpPr/>
          <p:nvPr/>
        </p:nvSpPr>
        <p:spPr>
          <a:xfrm>
            <a:off x="19195657" y="12768312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399" name="Shape 335"/>
          <p:cNvSpPr/>
          <p:nvPr/>
        </p:nvSpPr>
        <p:spPr>
          <a:xfrm>
            <a:off x="20349225" y="12736562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400" name="Text 336"/>
          <p:cNvSpPr/>
          <p:nvPr/>
        </p:nvSpPr>
        <p:spPr>
          <a:xfrm>
            <a:off x="20752636" y="12768312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401" name="Shape 337"/>
          <p:cNvSpPr/>
          <p:nvPr/>
        </p:nvSpPr>
        <p:spPr>
          <a:xfrm>
            <a:off x="11818120" y="11888142"/>
            <a:ext cx="10072359" cy="228600"/>
          </a:xfrm>
          <a:prstGeom prst="roundRect">
            <a:avLst>
              <a:gd name="adj" fmla="val 36000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402" name="Text 338"/>
          <p:cNvSpPr/>
          <p:nvPr/>
        </p:nvSpPr>
        <p:spPr>
          <a:xfrm>
            <a:off x="16702623" y="11919892"/>
            <a:ext cx="30335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k8s</a:t>
            </a:r>
            <a:endParaRPr lang="en-US" sz="1165" dirty="0"/>
          </a:p>
        </p:txBody>
      </p:sp>
      <p:sp>
        <p:nvSpPr>
          <p:cNvPr id="403" name="Shape 339"/>
          <p:cNvSpPr/>
          <p:nvPr/>
        </p:nvSpPr>
        <p:spPr>
          <a:xfrm>
            <a:off x="11805419" y="12459642"/>
            <a:ext cx="10059657" cy="241300"/>
          </a:xfrm>
          <a:prstGeom prst="roundRect">
            <a:avLst>
              <a:gd name="adj" fmla="val 34105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404" name="Text 340"/>
          <p:cNvSpPr/>
          <p:nvPr/>
        </p:nvSpPr>
        <p:spPr>
          <a:xfrm>
            <a:off x="16442241" y="12497742"/>
            <a:ext cx="78601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Hypervisor</a:t>
            </a:r>
            <a:endParaRPr lang="en-US" sz="1165" dirty="0"/>
          </a:p>
        </p:txBody>
      </p:sp>
      <p:sp>
        <p:nvSpPr>
          <p:cNvPr id="405" name="Shape 341"/>
          <p:cNvSpPr/>
          <p:nvPr/>
        </p:nvSpPr>
        <p:spPr>
          <a:xfrm>
            <a:off x="11805419" y="8802042"/>
            <a:ext cx="10059657" cy="279400"/>
          </a:xfrm>
          <a:prstGeom prst="roundRect">
            <a:avLst>
              <a:gd name="adj" fmla="val 29455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406" name="Text 342"/>
          <p:cNvSpPr/>
          <p:nvPr/>
        </p:nvSpPr>
        <p:spPr>
          <a:xfrm>
            <a:off x="16683571" y="8859192"/>
            <a:ext cx="30335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k8s</a:t>
            </a:r>
            <a:endParaRPr lang="en-US" sz="1165" dirty="0"/>
          </a:p>
        </p:txBody>
      </p:sp>
      <p:sp>
        <p:nvSpPr>
          <p:cNvPr id="407" name="Shape 343"/>
          <p:cNvSpPr/>
          <p:nvPr/>
        </p:nvSpPr>
        <p:spPr>
          <a:xfrm>
            <a:off x="11805419" y="5804842"/>
            <a:ext cx="10059657" cy="279400"/>
          </a:xfrm>
          <a:prstGeom prst="roundRect">
            <a:avLst>
              <a:gd name="adj" fmla="val 29455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408" name="Text 344"/>
          <p:cNvSpPr/>
          <p:nvPr/>
        </p:nvSpPr>
        <p:spPr>
          <a:xfrm>
            <a:off x="16683571" y="5861992"/>
            <a:ext cx="30335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k8s</a:t>
            </a:r>
            <a:endParaRPr lang="en-US" sz="1165" dirty="0"/>
          </a:p>
        </p:txBody>
      </p:sp>
      <p:pic>
        <p:nvPicPr>
          <p:cNvPr id="409" name="Image 62" descr=" "/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0306631" y="547042"/>
            <a:ext cx="11863283" cy="2247900"/>
          </a:xfrm>
          <a:prstGeom prst="rect">
            <a:avLst/>
          </a:prstGeom>
        </p:spPr>
      </p:pic>
      <p:pic>
        <p:nvPicPr>
          <p:cNvPr id="410" name="Image 63" descr=" "/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0306631" y="3798242"/>
            <a:ext cx="11863283" cy="3048000"/>
          </a:xfrm>
          <a:prstGeom prst="rect">
            <a:avLst/>
          </a:prstGeom>
        </p:spPr>
      </p:pic>
      <p:pic>
        <p:nvPicPr>
          <p:cNvPr id="411" name="Image 64" descr=" "/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0306631" y="6846242"/>
            <a:ext cx="11863283" cy="3048000"/>
          </a:xfrm>
          <a:prstGeom prst="rect">
            <a:avLst/>
          </a:prstGeom>
        </p:spPr>
      </p:pic>
      <p:sp>
        <p:nvSpPr>
          <p:cNvPr id="412" name="Text 345"/>
          <p:cNvSpPr/>
          <p:nvPr/>
        </p:nvSpPr>
        <p:spPr>
          <a:xfrm>
            <a:off x="10492921" y="775642"/>
            <a:ext cx="757861" cy="364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k8s 3</a:t>
            </a:r>
            <a:endParaRPr lang="en-US" sz="2000" dirty="0"/>
          </a:p>
        </p:txBody>
      </p:sp>
      <p:sp>
        <p:nvSpPr>
          <p:cNvPr id="413" name="Text 346"/>
          <p:cNvSpPr/>
          <p:nvPr/>
        </p:nvSpPr>
        <p:spPr>
          <a:xfrm>
            <a:off x="10492921" y="4026842"/>
            <a:ext cx="757861" cy="364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k8s 2</a:t>
            </a:r>
            <a:endParaRPr lang="en-US" sz="2000" dirty="0"/>
          </a:p>
        </p:txBody>
      </p:sp>
      <p:sp>
        <p:nvSpPr>
          <p:cNvPr id="414" name="Text 347"/>
          <p:cNvSpPr/>
          <p:nvPr/>
        </p:nvSpPr>
        <p:spPr>
          <a:xfrm>
            <a:off x="10518325" y="7074842"/>
            <a:ext cx="694353" cy="364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k8s 1</a:t>
            </a:r>
            <a:endParaRPr lang="en-US" sz="2000" dirty="0"/>
          </a:p>
        </p:txBody>
      </p:sp>
      <p:pic>
        <p:nvPicPr>
          <p:cNvPr id="417" name="Image 9" descr=" ">
            <a:extLst>
              <a:ext uri="{FF2B5EF4-FFF2-40B4-BE49-F238E27FC236}">
                <a16:creationId xmlns:a16="http://schemas.microsoft.com/office/drawing/2014/main" id="{82F05EDF-E400-EE9A-7452-2AA183E31792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1016127" y="3606800"/>
            <a:ext cx="457257" cy="558800"/>
          </a:xfrm>
          <a:prstGeom prst="rect">
            <a:avLst/>
          </a:prstGeom>
        </p:spPr>
      </p:pic>
      <p:sp>
        <p:nvSpPr>
          <p:cNvPr id="418" name="Text 7">
            <a:extLst>
              <a:ext uri="{FF2B5EF4-FFF2-40B4-BE49-F238E27FC236}">
                <a16:creationId xmlns:a16="http://schemas.microsoft.com/office/drawing/2014/main" id="{D89F7F09-7559-934E-6311-CB1AA45A8900}"/>
              </a:ext>
            </a:extLst>
          </p:cNvPr>
          <p:cNvSpPr/>
          <p:nvPr/>
        </p:nvSpPr>
        <p:spPr>
          <a:xfrm>
            <a:off x="1727416" y="3606800"/>
            <a:ext cx="110741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Контейнеризация</a:t>
            </a:r>
            <a:endParaRPr lang="en-US" sz="4400" dirty="0"/>
          </a:p>
        </p:txBody>
      </p:sp>
      <p:sp>
        <p:nvSpPr>
          <p:cNvPr id="420" name="Text 7">
            <a:extLst>
              <a:ext uri="{FF2B5EF4-FFF2-40B4-BE49-F238E27FC236}">
                <a16:creationId xmlns:a16="http://schemas.microsoft.com/office/drawing/2014/main" id="{DBA43E71-0215-0C3E-A8CB-5A026412E495}"/>
              </a:ext>
            </a:extLst>
          </p:cNvPr>
          <p:cNvSpPr/>
          <p:nvPr/>
        </p:nvSpPr>
        <p:spPr>
          <a:xfrm>
            <a:off x="1747295" y="4592308"/>
            <a:ext cx="110741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endParaRPr lang="en-US" sz="4400" dirty="0"/>
          </a:p>
        </p:txBody>
      </p:sp>
      <p:sp>
        <p:nvSpPr>
          <p:cNvPr id="424" name="Text 7">
            <a:extLst>
              <a:ext uri="{FF2B5EF4-FFF2-40B4-BE49-F238E27FC236}">
                <a16:creationId xmlns:a16="http://schemas.microsoft.com/office/drawing/2014/main" id="{C0758D6B-0D01-304A-4698-C6F88C4AC007}"/>
              </a:ext>
            </a:extLst>
          </p:cNvPr>
          <p:cNvSpPr/>
          <p:nvPr/>
        </p:nvSpPr>
        <p:spPr>
          <a:xfrm>
            <a:off x="1802413" y="5587750"/>
            <a:ext cx="110741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endParaRPr lang="en-US" sz="440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0">
            <a:extLst>
              <a:ext uri="{FF2B5EF4-FFF2-40B4-BE49-F238E27FC236}">
                <a16:creationId xmlns:a16="http://schemas.microsoft.com/office/drawing/2014/main" id="{FBE901DA-511F-80D2-C955-E90708740B1A}"/>
              </a:ext>
            </a:extLst>
          </p:cNvPr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415" name="Shape 0">
            <a:extLst>
              <a:ext uri="{FF2B5EF4-FFF2-40B4-BE49-F238E27FC236}">
                <a16:creationId xmlns:a16="http://schemas.microsoft.com/office/drawing/2014/main" id="{462DE1A1-0067-2649-5C31-B565BF09E092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7329277" cy="304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У </a:t>
            </a: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нас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</a:t>
            </a: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облако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0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4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23646122" y="12848167"/>
            <a:ext cx="334475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500" dirty="0">
                <a:solidFill>
                  <a:srgbClr val="A1A4A8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11</a:t>
            </a:r>
            <a:endParaRPr lang="en-US" sz="2500" dirty="0"/>
          </a:p>
        </p:txBody>
      </p:sp>
      <p:sp>
        <p:nvSpPr>
          <p:cNvPr id="8" name="Shape 2"/>
          <p:cNvSpPr/>
          <p:nvPr/>
        </p:nvSpPr>
        <p:spPr>
          <a:xfrm>
            <a:off x="11614895" y="635942"/>
            <a:ext cx="10438152" cy="12396501"/>
          </a:xfrm>
          <a:prstGeom prst="rect">
            <a:avLst/>
          </a:prstGeom>
          <a:noFill/>
          <a:ln/>
        </p:spPr>
      </p:sp>
      <p:sp>
        <p:nvSpPr>
          <p:cNvPr id="9" name="Shape 3"/>
          <p:cNvSpPr/>
          <p:nvPr/>
        </p:nvSpPr>
        <p:spPr>
          <a:xfrm>
            <a:off x="11614895" y="635942"/>
            <a:ext cx="10438152" cy="3040970"/>
          </a:xfrm>
          <a:prstGeom prst="rect">
            <a:avLst/>
          </a:prstGeom>
          <a:noFill/>
          <a:ln/>
        </p:spPr>
      </p:sp>
      <p:pic>
        <p:nvPicPr>
          <p:cNvPr id="10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4895" y="635942"/>
            <a:ext cx="3447998" cy="3040970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11657491" y="703212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12" name="Shape 5"/>
          <p:cNvSpPr/>
          <p:nvPr/>
        </p:nvSpPr>
        <p:spPr>
          <a:xfrm>
            <a:off x="11682151" y="908645"/>
            <a:ext cx="3313486" cy="2701025"/>
          </a:xfrm>
          <a:prstGeom prst="rect">
            <a:avLst/>
          </a:prstGeom>
          <a:noFill/>
          <a:ln/>
        </p:spPr>
      </p:sp>
      <p:pic>
        <p:nvPicPr>
          <p:cNvPr id="13" name="Image 5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82151" y="908645"/>
            <a:ext cx="3313486" cy="2163068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11697845" y="948977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15" name="Shape 7"/>
          <p:cNvSpPr/>
          <p:nvPr/>
        </p:nvSpPr>
        <p:spPr>
          <a:xfrm>
            <a:off x="11722505" y="1154459"/>
            <a:ext cx="3232778" cy="1876898"/>
          </a:xfrm>
          <a:prstGeom prst="rect">
            <a:avLst/>
          </a:prstGeom>
          <a:noFill/>
          <a:ln/>
        </p:spPr>
      </p:sp>
      <p:pic>
        <p:nvPicPr>
          <p:cNvPr id="16" name="Image 6" descr=" 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22505" y="1154459"/>
            <a:ext cx="3232778" cy="1069925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11738199" y="1194792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18" name="Shape 9"/>
          <p:cNvSpPr/>
          <p:nvPr/>
        </p:nvSpPr>
        <p:spPr>
          <a:xfrm>
            <a:off x="11762859" y="1400274"/>
            <a:ext cx="3152071" cy="783779"/>
          </a:xfrm>
          <a:prstGeom prst="rect">
            <a:avLst/>
          </a:prstGeom>
          <a:noFill/>
          <a:ln/>
        </p:spPr>
      </p:sp>
      <p:pic>
        <p:nvPicPr>
          <p:cNvPr id="19" name="Image 7" descr=" 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62859" y="1400274"/>
            <a:ext cx="1555859" cy="783779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11778552" y="144060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1" name="Shape 11"/>
          <p:cNvSpPr/>
          <p:nvPr/>
        </p:nvSpPr>
        <p:spPr>
          <a:xfrm>
            <a:off x="11803212" y="164608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2" name="Text 12"/>
          <p:cNvSpPr/>
          <p:nvPr/>
        </p:nvSpPr>
        <p:spPr>
          <a:xfrm>
            <a:off x="12370059" y="1677838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23" name="Shape 13"/>
          <p:cNvSpPr/>
          <p:nvPr/>
        </p:nvSpPr>
        <p:spPr>
          <a:xfrm>
            <a:off x="11803212" y="1915070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24" name="Text 14"/>
          <p:cNvSpPr/>
          <p:nvPr/>
        </p:nvSpPr>
        <p:spPr>
          <a:xfrm>
            <a:off x="12351007" y="1946820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pic>
        <p:nvPicPr>
          <p:cNvPr id="25" name="Image 8" descr=" 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59070" y="1400274"/>
            <a:ext cx="1555859" cy="783779"/>
          </a:xfrm>
          <a:prstGeom prst="rect">
            <a:avLst/>
          </a:prstGeom>
        </p:spPr>
      </p:pic>
      <p:sp>
        <p:nvSpPr>
          <p:cNvPr id="26" name="Text 15"/>
          <p:cNvSpPr/>
          <p:nvPr/>
        </p:nvSpPr>
        <p:spPr>
          <a:xfrm>
            <a:off x="13374764" y="144060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7" name="Shape 16"/>
          <p:cNvSpPr/>
          <p:nvPr/>
        </p:nvSpPr>
        <p:spPr>
          <a:xfrm>
            <a:off x="13399424" y="164608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8" name="Text 17"/>
          <p:cNvSpPr/>
          <p:nvPr/>
        </p:nvSpPr>
        <p:spPr>
          <a:xfrm>
            <a:off x="13966271" y="1677838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29" name="Shape 18"/>
          <p:cNvSpPr/>
          <p:nvPr/>
        </p:nvSpPr>
        <p:spPr>
          <a:xfrm>
            <a:off x="13399424" y="1915070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30" name="Text 19"/>
          <p:cNvSpPr/>
          <p:nvPr/>
        </p:nvSpPr>
        <p:spPr>
          <a:xfrm>
            <a:off x="13947219" y="1946820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sp>
        <p:nvSpPr>
          <p:cNvPr id="31" name="Shape 20"/>
          <p:cNvSpPr/>
          <p:nvPr/>
        </p:nvSpPr>
        <p:spPr>
          <a:xfrm>
            <a:off x="11802091" y="2264717"/>
            <a:ext cx="3073605" cy="766624"/>
          </a:xfrm>
          <a:prstGeom prst="rect">
            <a:avLst/>
          </a:prstGeom>
          <a:noFill/>
          <a:ln/>
        </p:spPr>
      </p:sp>
      <p:sp>
        <p:nvSpPr>
          <p:cNvPr id="32" name="Shape 21"/>
          <p:cNvSpPr/>
          <p:nvPr/>
        </p:nvSpPr>
        <p:spPr>
          <a:xfrm>
            <a:off x="11802091" y="2264717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33" name="Text 22"/>
          <p:cNvSpPr/>
          <p:nvPr/>
        </p:nvSpPr>
        <p:spPr>
          <a:xfrm>
            <a:off x="12736311" y="2296467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34" name="Shape 23"/>
          <p:cNvSpPr/>
          <p:nvPr/>
        </p:nvSpPr>
        <p:spPr>
          <a:xfrm>
            <a:off x="11802091" y="253369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35" name="Shape 24"/>
          <p:cNvSpPr/>
          <p:nvPr/>
        </p:nvSpPr>
        <p:spPr>
          <a:xfrm>
            <a:off x="11802091" y="2802681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36" name="Text 25"/>
          <p:cNvSpPr/>
          <p:nvPr/>
        </p:nvSpPr>
        <p:spPr>
          <a:xfrm>
            <a:off x="12996694" y="2834431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37" name="Shape 26"/>
          <p:cNvSpPr/>
          <p:nvPr/>
        </p:nvSpPr>
        <p:spPr>
          <a:xfrm>
            <a:off x="11682151" y="3112045"/>
            <a:ext cx="3313486" cy="228642"/>
          </a:xfrm>
          <a:prstGeom prst="rect">
            <a:avLst/>
          </a:prstGeom>
          <a:noFill/>
          <a:ln/>
        </p:spPr>
      </p:sp>
      <p:sp>
        <p:nvSpPr>
          <p:cNvPr id="38" name="Shape 27"/>
          <p:cNvSpPr/>
          <p:nvPr/>
        </p:nvSpPr>
        <p:spPr>
          <a:xfrm>
            <a:off x="11802092" y="3112045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9" name="Shape 28"/>
          <p:cNvSpPr/>
          <p:nvPr/>
        </p:nvSpPr>
        <p:spPr>
          <a:xfrm>
            <a:off x="11802092" y="3112045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40" name="Shape 29"/>
          <p:cNvSpPr/>
          <p:nvPr/>
        </p:nvSpPr>
        <p:spPr>
          <a:xfrm>
            <a:off x="11682151" y="3381027"/>
            <a:ext cx="3313486" cy="228642"/>
          </a:xfrm>
          <a:prstGeom prst="rect">
            <a:avLst/>
          </a:prstGeom>
          <a:noFill/>
          <a:ln/>
        </p:spPr>
      </p:sp>
      <p:sp>
        <p:nvSpPr>
          <p:cNvPr id="41" name="Shape 30"/>
          <p:cNvSpPr/>
          <p:nvPr/>
        </p:nvSpPr>
        <p:spPr>
          <a:xfrm>
            <a:off x="11802091" y="3381027"/>
            <a:ext cx="3073605" cy="228642"/>
          </a:xfrm>
          <a:prstGeom prst="rect">
            <a:avLst/>
          </a:prstGeom>
          <a:noFill/>
          <a:ln/>
        </p:spPr>
      </p:sp>
      <p:sp>
        <p:nvSpPr>
          <p:cNvPr id="42" name="Shape 31"/>
          <p:cNvSpPr/>
          <p:nvPr/>
        </p:nvSpPr>
        <p:spPr>
          <a:xfrm>
            <a:off x="11802091" y="3381027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43" name="Text 32"/>
          <p:cNvSpPr/>
          <p:nvPr/>
        </p:nvSpPr>
        <p:spPr>
          <a:xfrm>
            <a:off x="12205502" y="3412777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44" name="Shape 33"/>
          <p:cNvSpPr/>
          <p:nvPr/>
        </p:nvSpPr>
        <p:spPr>
          <a:xfrm>
            <a:off x="13359071" y="3381027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45" name="Text 34"/>
          <p:cNvSpPr/>
          <p:nvPr/>
        </p:nvSpPr>
        <p:spPr>
          <a:xfrm>
            <a:off x="13762482" y="3412777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46" name="Image 9" descr=" 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109973" y="635942"/>
            <a:ext cx="3447998" cy="3040970"/>
          </a:xfrm>
          <a:prstGeom prst="rect">
            <a:avLst/>
          </a:prstGeom>
        </p:spPr>
      </p:pic>
      <p:sp>
        <p:nvSpPr>
          <p:cNvPr id="47" name="Text 35"/>
          <p:cNvSpPr/>
          <p:nvPr/>
        </p:nvSpPr>
        <p:spPr>
          <a:xfrm>
            <a:off x="15152569" y="703212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48" name="Shape 36"/>
          <p:cNvSpPr/>
          <p:nvPr/>
        </p:nvSpPr>
        <p:spPr>
          <a:xfrm>
            <a:off x="15177229" y="908645"/>
            <a:ext cx="3313485" cy="2701025"/>
          </a:xfrm>
          <a:prstGeom prst="rect">
            <a:avLst/>
          </a:prstGeom>
          <a:noFill/>
          <a:ln/>
        </p:spPr>
      </p:sp>
      <p:pic>
        <p:nvPicPr>
          <p:cNvPr id="49" name="Image 10" descr=" 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177229" y="908645"/>
            <a:ext cx="3313485" cy="2163068"/>
          </a:xfrm>
          <a:prstGeom prst="rect">
            <a:avLst/>
          </a:prstGeom>
        </p:spPr>
      </p:pic>
      <p:sp>
        <p:nvSpPr>
          <p:cNvPr id="50" name="Text 37"/>
          <p:cNvSpPr/>
          <p:nvPr/>
        </p:nvSpPr>
        <p:spPr>
          <a:xfrm>
            <a:off x="15192922" y="948977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51" name="Shape 38"/>
          <p:cNvSpPr/>
          <p:nvPr/>
        </p:nvSpPr>
        <p:spPr>
          <a:xfrm>
            <a:off x="15217583" y="1154459"/>
            <a:ext cx="3232778" cy="1876898"/>
          </a:xfrm>
          <a:prstGeom prst="rect">
            <a:avLst/>
          </a:prstGeom>
          <a:noFill/>
          <a:ln/>
        </p:spPr>
      </p:sp>
      <p:pic>
        <p:nvPicPr>
          <p:cNvPr id="52" name="Image 11" descr=" 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217583" y="1154459"/>
            <a:ext cx="3232778" cy="1069925"/>
          </a:xfrm>
          <a:prstGeom prst="rect">
            <a:avLst/>
          </a:prstGeom>
        </p:spPr>
      </p:pic>
      <p:sp>
        <p:nvSpPr>
          <p:cNvPr id="53" name="Text 39"/>
          <p:cNvSpPr/>
          <p:nvPr/>
        </p:nvSpPr>
        <p:spPr>
          <a:xfrm>
            <a:off x="15233277" y="1194792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54" name="Shape 40"/>
          <p:cNvSpPr/>
          <p:nvPr/>
        </p:nvSpPr>
        <p:spPr>
          <a:xfrm>
            <a:off x="15257936" y="1400274"/>
            <a:ext cx="3152070" cy="783779"/>
          </a:xfrm>
          <a:prstGeom prst="rect">
            <a:avLst/>
          </a:prstGeom>
          <a:noFill/>
          <a:ln/>
        </p:spPr>
      </p:sp>
      <p:pic>
        <p:nvPicPr>
          <p:cNvPr id="55" name="Image 12" descr=" 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257936" y="1400274"/>
            <a:ext cx="1555859" cy="783779"/>
          </a:xfrm>
          <a:prstGeom prst="rect">
            <a:avLst/>
          </a:prstGeom>
        </p:spPr>
      </p:pic>
      <p:sp>
        <p:nvSpPr>
          <p:cNvPr id="56" name="Text 41"/>
          <p:cNvSpPr/>
          <p:nvPr/>
        </p:nvSpPr>
        <p:spPr>
          <a:xfrm>
            <a:off x="15273629" y="144060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57" name="Shape 42"/>
          <p:cNvSpPr/>
          <p:nvPr/>
        </p:nvSpPr>
        <p:spPr>
          <a:xfrm>
            <a:off x="15298290" y="164608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58" name="Text 43"/>
          <p:cNvSpPr/>
          <p:nvPr/>
        </p:nvSpPr>
        <p:spPr>
          <a:xfrm>
            <a:off x="15865137" y="1677838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59" name="Shape 44"/>
          <p:cNvSpPr/>
          <p:nvPr/>
        </p:nvSpPr>
        <p:spPr>
          <a:xfrm>
            <a:off x="15298290" y="1915070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60" name="Text 45"/>
          <p:cNvSpPr/>
          <p:nvPr/>
        </p:nvSpPr>
        <p:spPr>
          <a:xfrm>
            <a:off x="15846084" y="1946820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pic>
        <p:nvPicPr>
          <p:cNvPr id="61" name="Image 13" descr=" 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854149" y="1400274"/>
            <a:ext cx="1555859" cy="783779"/>
          </a:xfrm>
          <a:prstGeom prst="rect">
            <a:avLst/>
          </a:prstGeom>
        </p:spPr>
      </p:pic>
      <p:sp>
        <p:nvSpPr>
          <p:cNvPr id="62" name="Text 46"/>
          <p:cNvSpPr/>
          <p:nvPr/>
        </p:nvSpPr>
        <p:spPr>
          <a:xfrm>
            <a:off x="16869842" y="144060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63" name="Shape 47"/>
          <p:cNvSpPr/>
          <p:nvPr/>
        </p:nvSpPr>
        <p:spPr>
          <a:xfrm>
            <a:off x="16894503" y="164608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64" name="Text 48"/>
          <p:cNvSpPr/>
          <p:nvPr/>
        </p:nvSpPr>
        <p:spPr>
          <a:xfrm>
            <a:off x="17461349" y="1677838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65" name="Shape 49"/>
          <p:cNvSpPr/>
          <p:nvPr/>
        </p:nvSpPr>
        <p:spPr>
          <a:xfrm>
            <a:off x="16894503" y="1915070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66" name="Text 50"/>
          <p:cNvSpPr/>
          <p:nvPr/>
        </p:nvSpPr>
        <p:spPr>
          <a:xfrm>
            <a:off x="17442297" y="1946820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sp>
        <p:nvSpPr>
          <p:cNvPr id="67" name="Shape 51"/>
          <p:cNvSpPr/>
          <p:nvPr/>
        </p:nvSpPr>
        <p:spPr>
          <a:xfrm>
            <a:off x="15297169" y="2264717"/>
            <a:ext cx="3073605" cy="766624"/>
          </a:xfrm>
          <a:prstGeom prst="rect">
            <a:avLst/>
          </a:prstGeom>
          <a:noFill/>
          <a:ln/>
        </p:spPr>
      </p:sp>
      <p:sp>
        <p:nvSpPr>
          <p:cNvPr id="68" name="Shape 52"/>
          <p:cNvSpPr/>
          <p:nvPr/>
        </p:nvSpPr>
        <p:spPr>
          <a:xfrm>
            <a:off x="15297169" y="2264717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69" name="Text 53"/>
          <p:cNvSpPr/>
          <p:nvPr/>
        </p:nvSpPr>
        <p:spPr>
          <a:xfrm>
            <a:off x="16231389" y="2296467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70" name="Shape 54"/>
          <p:cNvSpPr/>
          <p:nvPr/>
        </p:nvSpPr>
        <p:spPr>
          <a:xfrm>
            <a:off x="15297170" y="253369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71" name="Shape 55"/>
          <p:cNvSpPr/>
          <p:nvPr/>
        </p:nvSpPr>
        <p:spPr>
          <a:xfrm>
            <a:off x="15297169" y="2802681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72" name="Text 56"/>
          <p:cNvSpPr/>
          <p:nvPr/>
        </p:nvSpPr>
        <p:spPr>
          <a:xfrm>
            <a:off x="16491771" y="2834431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73" name="Shape 57"/>
          <p:cNvSpPr/>
          <p:nvPr/>
        </p:nvSpPr>
        <p:spPr>
          <a:xfrm>
            <a:off x="15177229" y="3112045"/>
            <a:ext cx="3313485" cy="228642"/>
          </a:xfrm>
          <a:prstGeom prst="rect">
            <a:avLst/>
          </a:prstGeom>
          <a:noFill/>
          <a:ln/>
        </p:spPr>
      </p:sp>
      <p:sp>
        <p:nvSpPr>
          <p:cNvPr id="74" name="Shape 58"/>
          <p:cNvSpPr/>
          <p:nvPr/>
        </p:nvSpPr>
        <p:spPr>
          <a:xfrm>
            <a:off x="15297169" y="3112045"/>
            <a:ext cx="3073605" cy="228642"/>
          </a:xfrm>
          <a:prstGeom prst="rect">
            <a:avLst/>
          </a:prstGeom>
          <a:noFill/>
          <a:ln/>
        </p:spPr>
      </p:sp>
      <p:sp>
        <p:nvSpPr>
          <p:cNvPr id="75" name="Shape 59"/>
          <p:cNvSpPr/>
          <p:nvPr/>
        </p:nvSpPr>
        <p:spPr>
          <a:xfrm>
            <a:off x="15297169" y="3112045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76" name="Shape 60"/>
          <p:cNvSpPr/>
          <p:nvPr/>
        </p:nvSpPr>
        <p:spPr>
          <a:xfrm>
            <a:off x="15177229" y="3381027"/>
            <a:ext cx="3313485" cy="228642"/>
          </a:xfrm>
          <a:prstGeom prst="rect">
            <a:avLst/>
          </a:prstGeom>
          <a:noFill/>
          <a:ln/>
        </p:spPr>
      </p:sp>
      <p:sp>
        <p:nvSpPr>
          <p:cNvPr id="77" name="Shape 61"/>
          <p:cNvSpPr/>
          <p:nvPr/>
        </p:nvSpPr>
        <p:spPr>
          <a:xfrm>
            <a:off x="15297169" y="3381027"/>
            <a:ext cx="3073605" cy="228642"/>
          </a:xfrm>
          <a:prstGeom prst="rect">
            <a:avLst/>
          </a:prstGeom>
          <a:noFill/>
          <a:ln/>
        </p:spPr>
      </p:sp>
      <p:sp>
        <p:nvSpPr>
          <p:cNvPr id="78" name="Shape 62"/>
          <p:cNvSpPr/>
          <p:nvPr/>
        </p:nvSpPr>
        <p:spPr>
          <a:xfrm>
            <a:off x="15297169" y="3381027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79" name="Text 63"/>
          <p:cNvSpPr/>
          <p:nvPr/>
        </p:nvSpPr>
        <p:spPr>
          <a:xfrm>
            <a:off x="15700580" y="3412777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80" name="Shape 64"/>
          <p:cNvSpPr/>
          <p:nvPr/>
        </p:nvSpPr>
        <p:spPr>
          <a:xfrm>
            <a:off x="16854148" y="3381027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81" name="Text 65"/>
          <p:cNvSpPr/>
          <p:nvPr/>
        </p:nvSpPr>
        <p:spPr>
          <a:xfrm>
            <a:off x="17257559" y="3412777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82" name="Image 14" descr=" 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605050" y="635942"/>
            <a:ext cx="3447998" cy="3040970"/>
          </a:xfrm>
          <a:prstGeom prst="rect">
            <a:avLst/>
          </a:prstGeom>
        </p:spPr>
      </p:pic>
      <p:sp>
        <p:nvSpPr>
          <p:cNvPr id="83" name="Text 66"/>
          <p:cNvSpPr/>
          <p:nvPr/>
        </p:nvSpPr>
        <p:spPr>
          <a:xfrm>
            <a:off x="18647644" y="703212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84" name="Shape 67"/>
          <p:cNvSpPr/>
          <p:nvPr/>
        </p:nvSpPr>
        <p:spPr>
          <a:xfrm>
            <a:off x="18672306" y="908645"/>
            <a:ext cx="3313485" cy="2701025"/>
          </a:xfrm>
          <a:prstGeom prst="rect">
            <a:avLst/>
          </a:prstGeom>
          <a:noFill/>
          <a:ln/>
        </p:spPr>
      </p:sp>
      <p:pic>
        <p:nvPicPr>
          <p:cNvPr id="85" name="Image 15" descr=" 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72306" y="908645"/>
            <a:ext cx="3313485" cy="2163068"/>
          </a:xfrm>
          <a:prstGeom prst="rect">
            <a:avLst/>
          </a:prstGeom>
        </p:spPr>
      </p:pic>
      <p:sp>
        <p:nvSpPr>
          <p:cNvPr id="86" name="Text 68"/>
          <p:cNvSpPr/>
          <p:nvPr/>
        </p:nvSpPr>
        <p:spPr>
          <a:xfrm>
            <a:off x="18688000" y="948977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87" name="Shape 69"/>
          <p:cNvSpPr/>
          <p:nvPr/>
        </p:nvSpPr>
        <p:spPr>
          <a:xfrm>
            <a:off x="18712660" y="1154459"/>
            <a:ext cx="3232778" cy="1876898"/>
          </a:xfrm>
          <a:prstGeom prst="rect">
            <a:avLst/>
          </a:prstGeom>
          <a:noFill/>
          <a:ln/>
        </p:spPr>
      </p:sp>
      <p:pic>
        <p:nvPicPr>
          <p:cNvPr id="88" name="Image 16" descr=" 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712660" y="1154459"/>
            <a:ext cx="3232778" cy="1069925"/>
          </a:xfrm>
          <a:prstGeom prst="rect">
            <a:avLst/>
          </a:prstGeom>
        </p:spPr>
      </p:pic>
      <p:sp>
        <p:nvSpPr>
          <p:cNvPr id="89" name="Text 70"/>
          <p:cNvSpPr/>
          <p:nvPr/>
        </p:nvSpPr>
        <p:spPr>
          <a:xfrm>
            <a:off x="18728353" y="1194792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90" name="Shape 71"/>
          <p:cNvSpPr/>
          <p:nvPr/>
        </p:nvSpPr>
        <p:spPr>
          <a:xfrm>
            <a:off x="18753013" y="1400274"/>
            <a:ext cx="3152070" cy="783779"/>
          </a:xfrm>
          <a:prstGeom prst="rect">
            <a:avLst/>
          </a:prstGeom>
          <a:noFill/>
          <a:ln/>
        </p:spPr>
      </p:sp>
      <p:pic>
        <p:nvPicPr>
          <p:cNvPr id="91" name="Image 17" descr=" 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753013" y="1400274"/>
            <a:ext cx="1555859" cy="783779"/>
          </a:xfrm>
          <a:prstGeom prst="rect">
            <a:avLst/>
          </a:prstGeom>
        </p:spPr>
      </p:pic>
      <p:sp>
        <p:nvSpPr>
          <p:cNvPr id="92" name="Text 72"/>
          <p:cNvSpPr/>
          <p:nvPr/>
        </p:nvSpPr>
        <p:spPr>
          <a:xfrm>
            <a:off x="18768707" y="144060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93" name="Shape 73"/>
          <p:cNvSpPr/>
          <p:nvPr/>
        </p:nvSpPr>
        <p:spPr>
          <a:xfrm>
            <a:off x="18793367" y="164608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94" name="Text 74"/>
          <p:cNvSpPr/>
          <p:nvPr/>
        </p:nvSpPr>
        <p:spPr>
          <a:xfrm>
            <a:off x="19360214" y="1677838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95" name="Shape 75"/>
          <p:cNvSpPr/>
          <p:nvPr/>
        </p:nvSpPr>
        <p:spPr>
          <a:xfrm>
            <a:off x="18793367" y="1915070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96" name="Text 76"/>
          <p:cNvSpPr/>
          <p:nvPr/>
        </p:nvSpPr>
        <p:spPr>
          <a:xfrm>
            <a:off x="19341161" y="1946820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pic>
        <p:nvPicPr>
          <p:cNvPr id="97" name="Image 18" descr=" 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349227" y="1400274"/>
            <a:ext cx="1555859" cy="783779"/>
          </a:xfrm>
          <a:prstGeom prst="rect">
            <a:avLst/>
          </a:prstGeom>
        </p:spPr>
      </p:pic>
      <p:sp>
        <p:nvSpPr>
          <p:cNvPr id="98" name="Text 77"/>
          <p:cNvSpPr/>
          <p:nvPr/>
        </p:nvSpPr>
        <p:spPr>
          <a:xfrm>
            <a:off x="20364920" y="144060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99" name="Shape 78"/>
          <p:cNvSpPr/>
          <p:nvPr/>
        </p:nvSpPr>
        <p:spPr>
          <a:xfrm>
            <a:off x="20389581" y="164608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00" name="Text 79"/>
          <p:cNvSpPr/>
          <p:nvPr/>
        </p:nvSpPr>
        <p:spPr>
          <a:xfrm>
            <a:off x="20956427" y="1677838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101" name="Shape 80"/>
          <p:cNvSpPr/>
          <p:nvPr/>
        </p:nvSpPr>
        <p:spPr>
          <a:xfrm>
            <a:off x="20389581" y="1915070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102" name="Text 81"/>
          <p:cNvSpPr/>
          <p:nvPr/>
        </p:nvSpPr>
        <p:spPr>
          <a:xfrm>
            <a:off x="20937375" y="1946820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sp>
        <p:nvSpPr>
          <p:cNvPr id="103" name="Shape 82"/>
          <p:cNvSpPr/>
          <p:nvPr/>
        </p:nvSpPr>
        <p:spPr>
          <a:xfrm>
            <a:off x="18792246" y="2264717"/>
            <a:ext cx="3073605" cy="766624"/>
          </a:xfrm>
          <a:prstGeom prst="rect">
            <a:avLst/>
          </a:prstGeom>
          <a:noFill/>
          <a:ln/>
        </p:spPr>
      </p:sp>
      <p:sp>
        <p:nvSpPr>
          <p:cNvPr id="104" name="Shape 83"/>
          <p:cNvSpPr/>
          <p:nvPr/>
        </p:nvSpPr>
        <p:spPr>
          <a:xfrm>
            <a:off x="18792246" y="2264717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105" name="Text 84"/>
          <p:cNvSpPr/>
          <p:nvPr/>
        </p:nvSpPr>
        <p:spPr>
          <a:xfrm>
            <a:off x="19726466" y="2296467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106" name="Shape 85"/>
          <p:cNvSpPr/>
          <p:nvPr/>
        </p:nvSpPr>
        <p:spPr>
          <a:xfrm>
            <a:off x="18792246" y="253369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07" name="Shape 86"/>
          <p:cNvSpPr/>
          <p:nvPr/>
        </p:nvSpPr>
        <p:spPr>
          <a:xfrm>
            <a:off x="18792246" y="2802681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108" name="Text 87"/>
          <p:cNvSpPr/>
          <p:nvPr/>
        </p:nvSpPr>
        <p:spPr>
          <a:xfrm>
            <a:off x="19986848" y="2834431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109" name="Shape 88"/>
          <p:cNvSpPr/>
          <p:nvPr/>
        </p:nvSpPr>
        <p:spPr>
          <a:xfrm>
            <a:off x="18672306" y="3112045"/>
            <a:ext cx="3313485" cy="228642"/>
          </a:xfrm>
          <a:prstGeom prst="rect">
            <a:avLst/>
          </a:prstGeom>
          <a:noFill/>
          <a:ln/>
        </p:spPr>
      </p:sp>
      <p:sp>
        <p:nvSpPr>
          <p:cNvPr id="110" name="Shape 89"/>
          <p:cNvSpPr/>
          <p:nvPr/>
        </p:nvSpPr>
        <p:spPr>
          <a:xfrm>
            <a:off x="18792247" y="3112045"/>
            <a:ext cx="3073605" cy="228642"/>
          </a:xfrm>
          <a:prstGeom prst="rect">
            <a:avLst/>
          </a:prstGeom>
          <a:noFill/>
          <a:ln/>
        </p:spPr>
      </p:sp>
      <p:sp>
        <p:nvSpPr>
          <p:cNvPr id="111" name="Shape 90"/>
          <p:cNvSpPr/>
          <p:nvPr/>
        </p:nvSpPr>
        <p:spPr>
          <a:xfrm>
            <a:off x="18792247" y="3112045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112" name="Shape 91"/>
          <p:cNvSpPr/>
          <p:nvPr/>
        </p:nvSpPr>
        <p:spPr>
          <a:xfrm>
            <a:off x="18672306" y="3381027"/>
            <a:ext cx="3313485" cy="228642"/>
          </a:xfrm>
          <a:prstGeom prst="rect">
            <a:avLst/>
          </a:prstGeom>
          <a:noFill/>
          <a:ln/>
        </p:spPr>
      </p:sp>
      <p:sp>
        <p:nvSpPr>
          <p:cNvPr id="113" name="Shape 92"/>
          <p:cNvSpPr/>
          <p:nvPr/>
        </p:nvSpPr>
        <p:spPr>
          <a:xfrm>
            <a:off x="18792246" y="3381027"/>
            <a:ext cx="3073605" cy="228642"/>
          </a:xfrm>
          <a:prstGeom prst="rect">
            <a:avLst/>
          </a:prstGeom>
          <a:noFill/>
          <a:ln/>
        </p:spPr>
      </p:sp>
      <p:sp>
        <p:nvSpPr>
          <p:cNvPr id="114" name="Shape 93"/>
          <p:cNvSpPr/>
          <p:nvPr/>
        </p:nvSpPr>
        <p:spPr>
          <a:xfrm>
            <a:off x="18792246" y="3381027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115" name="Text 94"/>
          <p:cNvSpPr/>
          <p:nvPr/>
        </p:nvSpPr>
        <p:spPr>
          <a:xfrm>
            <a:off x="19195657" y="3412777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116" name="Shape 95"/>
          <p:cNvSpPr/>
          <p:nvPr/>
        </p:nvSpPr>
        <p:spPr>
          <a:xfrm>
            <a:off x="20349225" y="3381027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117" name="Text 96"/>
          <p:cNvSpPr/>
          <p:nvPr/>
        </p:nvSpPr>
        <p:spPr>
          <a:xfrm>
            <a:off x="20752636" y="3412777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118" name="Shape 97"/>
          <p:cNvSpPr/>
          <p:nvPr/>
        </p:nvSpPr>
        <p:spPr>
          <a:xfrm>
            <a:off x="11818120" y="2528242"/>
            <a:ext cx="10072359" cy="241300"/>
          </a:xfrm>
          <a:prstGeom prst="roundRect">
            <a:avLst>
              <a:gd name="adj" fmla="val 34105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19" name="Text 98"/>
          <p:cNvSpPr/>
          <p:nvPr/>
        </p:nvSpPr>
        <p:spPr>
          <a:xfrm>
            <a:off x="16702623" y="2566342"/>
            <a:ext cx="30335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k8s</a:t>
            </a:r>
            <a:endParaRPr lang="en-US" sz="1165" dirty="0"/>
          </a:p>
        </p:txBody>
      </p:sp>
      <p:sp>
        <p:nvSpPr>
          <p:cNvPr id="120" name="Shape 99"/>
          <p:cNvSpPr/>
          <p:nvPr/>
        </p:nvSpPr>
        <p:spPr>
          <a:xfrm>
            <a:off x="11805419" y="3112442"/>
            <a:ext cx="10059657" cy="228600"/>
          </a:xfrm>
          <a:prstGeom prst="roundRect">
            <a:avLst>
              <a:gd name="adj" fmla="val 36000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121" name="Text 100"/>
          <p:cNvSpPr/>
          <p:nvPr/>
        </p:nvSpPr>
        <p:spPr>
          <a:xfrm>
            <a:off x="16442241" y="3144192"/>
            <a:ext cx="78601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Hypervisor</a:t>
            </a:r>
            <a:endParaRPr lang="en-US" sz="1165" dirty="0"/>
          </a:p>
        </p:txBody>
      </p:sp>
      <p:sp>
        <p:nvSpPr>
          <p:cNvPr id="122" name="Shape 101"/>
          <p:cNvSpPr/>
          <p:nvPr/>
        </p:nvSpPr>
        <p:spPr>
          <a:xfrm>
            <a:off x="11614895" y="3912294"/>
            <a:ext cx="10438152" cy="5843828"/>
          </a:xfrm>
          <a:prstGeom prst="rect">
            <a:avLst/>
          </a:prstGeom>
          <a:noFill/>
          <a:ln/>
        </p:spPr>
      </p:sp>
      <p:sp>
        <p:nvSpPr>
          <p:cNvPr id="123" name="Shape 102"/>
          <p:cNvSpPr/>
          <p:nvPr/>
        </p:nvSpPr>
        <p:spPr>
          <a:xfrm>
            <a:off x="11614895" y="3912294"/>
            <a:ext cx="10438152" cy="2854666"/>
          </a:xfrm>
          <a:prstGeom prst="rect">
            <a:avLst/>
          </a:prstGeom>
          <a:noFill/>
          <a:ln/>
        </p:spPr>
      </p:sp>
      <p:pic>
        <p:nvPicPr>
          <p:cNvPr id="124" name="Image 19" descr=" 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614895" y="3912294"/>
            <a:ext cx="3447998" cy="2854672"/>
          </a:xfrm>
          <a:prstGeom prst="rect">
            <a:avLst/>
          </a:prstGeom>
        </p:spPr>
      </p:pic>
      <p:sp>
        <p:nvSpPr>
          <p:cNvPr id="125" name="Text 103"/>
          <p:cNvSpPr/>
          <p:nvPr/>
        </p:nvSpPr>
        <p:spPr>
          <a:xfrm>
            <a:off x="11657491" y="3979564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126" name="Shape 104"/>
          <p:cNvSpPr/>
          <p:nvPr/>
        </p:nvSpPr>
        <p:spPr>
          <a:xfrm>
            <a:off x="11682151" y="4184997"/>
            <a:ext cx="3313486" cy="2514722"/>
          </a:xfrm>
          <a:prstGeom prst="rect">
            <a:avLst/>
          </a:prstGeom>
          <a:noFill/>
          <a:ln/>
        </p:spPr>
      </p:sp>
      <p:pic>
        <p:nvPicPr>
          <p:cNvPr id="127" name="Image 20" descr=" 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682151" y="4184997"/>
            <a:ext cx="3313486" cy="2245731"/>
          </a:xfrm>
          <a:prstGeom prst="rect">
            <a:avLst/>
          </a:prstGeom>
        </p:spPr>
      </p:pic>
      <p:sp>
        <p:nvSpPr>
          <p:cNvPr id="128" name="Text 105"/>
          <p:cNvSpPr/>
          <p:nvPr/>
        </p:nvSpPr>
        <p:spPr>
          <a:xfrm>
            <a:off x="11697844" y="4225329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129" name="Shape 106"/>
          <p:cNvSpPr/>
          <p:nvPr/>
        </p:nvSpPr>
        <p:spPr>
          <a:xfrm>
            <a:off x="11722505" y="4430811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130" name="Image 21" descr=" 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722505" y="4430811"/>
            <a:ext cx="3232778" cy="1073646"/>
          </a:xfrm>
          <a:prstGeom prst="rect">
            <a:avLst/>
          </a:prstGeom>
        </p:spPr>
      </p:pic>
      <p:sp>
        <p:nvSpPr>
          <p:cNvPr id="131" name="Text 107"/>
          <p:cNvSpPr/>
          <p:nvPr/>
        </p:nvSpPr>
        <p:spPr>
          <a:xfrm>
            <a:off x="11738198" y="4471144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132" name="Shape 108"/>
          <p:cNvSpPr/>
          <p:nvPr/>
        </p:nvSpPr>
        <p:spPr>
          <a:xfrm>
            <a:off x="11762859" y="4676626"/>
            <a:ext cx="3152071" cy="787485"/>
          </a:xfrm>
          <a:prstGeom prst="rect">
            <a:avLst/>
          </a:prstGeom>
          <a:noFill/>
          <a:ln/>
        </p:spPr>
      </p:sp>
      <p:pic>
        <p:nvPicPr>
          <p:cNvPr id="133" name="Image 22" descr=" 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762859" y="4676626"/>
            <a:ext cx="1555859" cy="787499"/>
          </a:xfrm>
          <a:prstGeom prst="rect">
            <a:avLst/>
          </a:prstGeom>
        </p:spPr>
      </p:pic>
      <p:sp>
        <p:nvSpPr>
          <p:cNvPr id="134" name="Text 109"/>
          <p:cNvSpPr/>
          <p:nvPr/>
        </p:nvSpPr>
        <p:spPr>
          <a:xfrm>
            <a:off x="11778552" y="471695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135" name="Shape 110"/>
          <p:cNvSpPr/>
          <p:nvPr/>
        </p:nvSpPr>
        <p:spPr>
          <a:xfrm>
            <a:off x="11803212" y="4922440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36" name="Text 111"/>
          <p:cNvSpPr/>
          <p:nvPr/>
        </p:nvSpPr>
        <p:spPr>
          <a:xfrm>
            <a:off x="11818906" y="4962772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137" name="Shape 112"/>
          <p:cNvSpPr/>
          <p:nvPr/>
        </p:nvSpPr>
        <p:spPr>
          <a:xfrm>
            <a:off x="11843566" y="5154810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38" name="Text 113"/>
          <p:cNvSpPr/>
          <p:nvPr/>
        </p:nvSpPr>
        <p:spPr>
          <a:xfrm>
            <a:off x="12077923" y="5186560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139" name="Image 23" descr=" 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3359071" y="4676626"/>
            <a:ext cx="1555859" cy="787499"/>
          </a:xfrm>
          <a:prstGeom prst="rect">
            <a:avLst/>
          </a:prstGeom>
        </p:spPr>
      </p:pic>
      <p:sp>
        <p:nvSpPr>
          <p:cNvPr id="140" name="Text 114"/>
          <p:cNvSpPr/>
          <p:nvPr/>
        </p:nvSpPr>
        <p:spPr>
          <a:xfrm>
            <a:off x="13374764" y="471695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141" name="Shape 115"/>
          <p:cNvSpPr/>
          <p:nvPr/>
        </p:nvSpPr>
        <p:spPr>
          <a:xfrm>
            <a:off x="13399425" y="4922440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42" name="Text 116"/>
          <p:cNvSpPr/>
          <p:nvPr/>
        </p:nvSpPr>
        <p:spPr>
          <a:xfrm>
            <a:off x="13415118" y="4962772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143" name="Shape 117"/>
          <p:cNvSpPr/>
          <p:nvPr/>
        </p:nvSpPr>
        <p:spPr>
          <a:xfrm>
            <a:off x="13439778" y="5154810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44" name="Text 118"/>
          <p:cNvSpPr/>
          <p:nvPr/>
        </p:nvSpPr>
        <p:spPr>
          <a:xfrm>
            <a:off x="13674135" y="5186560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145" name="Shape 119"/>
          <p:cNvSpPr/>
          <p:nvPr/>
        </p:nvSpPr>
        <p:spPr>
          <a:xfrm>
            <a:off x="11802091" y="5544790"/>
            <a:ext cx="3073605" cy="845606"/>
          </a:xfrm>
          <a:prstGeom prst="rect">
            <a:avLst/>
          </a:prstGeom>
          <a:noFill/>
          <a:ln/>
        </p:spPr>
      </p:sp>
      <p:sp>
        <p:nvSpPr>
          <p:cNvPr id="146" name="Shape 120"/>
          <p:cNvSpPr/>
          <p:nvPr/>
        </p:nvSpPr>
        <p:spPr>
          <a:xfrm>
            <a:off x="11802091" y="5544790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147" name="Text 121"/>
          <p:cNvSpPr/>
          <p:nvPr/>
        </p:nvSpPr>
        <p:spPr>
          <a:xfrm>
            <a:off x="12736311" y="5576540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148" name="Shape 122"/>
          <p:cNvSpPr/>
          <p:nvPr/>
        </p:nvSpPr>
        <p:spPr>
          <a:xfrm>
            <a:off x="11802091" y="5813772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49" name="Shape 123"/>
          <p:cNvSpPr/>
          <p:nvPr/>
        </p:nvSpPr>
        <p:spPr>
          <a:xfrm>
            <a:off x="11802091" y="6122243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150" name="Text 124"/>
          <p:cNvSpPr/>
          <p:nvPr/>
        </p:nvSpPr>
        <p:spPr>
          <a:xfrm>
            <a:off x="12996694" y="6173737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151" name="Shape 125"/>
          <p:cNvSpPr/>
          <p:nvPr/>
        </p:nvSpPr>
        <p:spPr>
          <a:xfrm>
            <a:off x="11682151" y="6471096"/>
            <a:ext cx="3313486" cy="228642"/>
          </a:xfrm>
          <a:prstGeom prst="rect">
            <a:avLst/>
          </a:prstGeom>
          <a:noFill/>
          <a:ln/>
        </p:spPr>
      </p:sp>
      <p:sp>
        <p:nvSpPr>
          <p:cNvPr id="152" name="Shape 126"/>
          <p:cNvSpPr/>
          <p:nvPr/>
        </p:nvSpPr>
        <p:spPr>
          <a:xfrm>
            <a:off x="11802091" y="6471096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153" name="Text 127"/>
          <p:cNvSpPr/>
          <p:nvPr/>
        </p:nvSpPr>
        <p:spPr>
          <a:xfrm>
            <a:off x="12983992" y="650284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154" name="Image 24" descr=" 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5109972" y="3912294"/>
            <a:ext cx="3447998" cy="2854672"/>
          </a:xfrm>
          <a:prstGeom prst="rect">
            <a:avLst/>
          </a:prstGeom>
        </p:spPr>
      </p:pic>
      <p:sp>
        <p:nvSpPr>
          <p:cNvPr id="155" name="Text 128"/>
          <p:cNvSpPr/>
          <p:nvPr/>
        </p:nvSpPr>
        <p:spPr>
          <a:xfrm>
            <a:off x="15152567" y="3979564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156" name="Shape 129"/>
          <p:cNvSpPr/>
          <p:nvPr/>
        </p:nvSpPr>
        <p:spPr>
          <a:xfrm>
            <a:off x="15177228" y="4184997"/>
            <a:ext cx="3313485" cy="2514722"/>
          </a:xfrm>
          <a:prstGeom prst="rect">
            <a:avLst/>
          </a:prstGeom>
          <a:noFill/>
          <a:ln/>
        </p:spPr>
      </p:sp>
      <p:pic>
        <p:nvPicPr>
          <p:cNvPr id="157" name="Image 25" descr=" 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5177228" y="4184997"/>
            <a:ext cx="3313485" cy="2245731"/>
          </a:xfrm>
          <a:prstGeom prst="rect">
            <a:avLst/>
          </a:prstGeom>
        </p:spPr>
      </p:pic>
      <p:sp>
        <p:nvSpPr>
          <p:cNvPr id="158" name="Text 130"/>
          <p:cNvSpPr/>
          <p:nvPr/>
        </p:nvSpPr>
        <p:spPr>
          <a:xfrm>
            <a:off x="15192921" y="4225329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159" name="Shape 131"/>
          <p:cNvSpPr/>
          <p:nvPr/>
        </p:nvSpPr>
        <p:spPr>
          <a:xfrm>
            <a:off x="15217582" y="4430811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160" name="Image 26" descr=" 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5217582" y="4430811"/>
            <a:ext cx="3232778" cy="1073646"/>
          </a:xfrm>
          <a:prstGeom prst="rect">
            <a:avLst/>
          </a:prstGeom>
        </p:spPr>
      </p:pic>
      <p:sp>
        <p:nvSpPr>
          <p:cNvPr id="161" name="Text 132"/>
          <p:cNvSpPr/>
          <p:nvPr/>
        </p:nvSpPr>
        <p:spPr>
          <a:xfrm>
            <a:off x="15233275" y="4471144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162" name="Shape 133"/>
          <p:cNvSpPr/>
          <p:nvPr/>
        </p:nvSpPr>
        <p:spPr>
          <a:xfrm>
            <a:off x="15257936" y="4676626"/>
            <a:ext cx="3152070" cy="787485"/>
          </a:xfrm>
          <a:prstGeom prst="rect">
            <a:avLst/>
          </a:prstGeom>
          <a:noFill/>
          <a:ln/>
        </p:spPr>
      </p:sp>
      <p:pic>
        <p:nvPicPr>
          <p:cNvPr id="163" name="Image 27" descr=" 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5257936" y="4676626"/>
            <a:ext cx="1555859" cy="787499"/>
          </a:xfrm>
          <a:prstGeom prst="rect">
            <a:avLst/>
          </a:prstGeom>
        </p:spPr>
      </p:pic>
      <p:sp>
        <p:nvSpPr>
          <p:cNvPr id="164" name="Text 134"/>
          <p:cNvSpPr/>
          <p:nvPr/>
        </p:nvSpPr>
        <p:spPr>
          <a:xfrm>
            <a:off x="15273629" y="471695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165" name="Shape 135"/>
          <p:cNvSpPr/>
          <p:nvPr/>
        </p:nvSpPr>
        <p:spPr>
          <a:xfrm>
            <a:off x="15298289" y="4922440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66" name="Text 136"/>
          <p:cNvSpPr/>
          <p:nvPr/>
        </p:nvSpPr>
        <p:spPr>
          <a:xfrm>
            <a:off x="15313983" y="4962772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167" name="Shape 137"/>
          <p:cNvSpPr/>
          <p:nvPr/>
        </p:nvSpPr>
        <p:spPr>
          <a:xfrm>
            <a:off x="15338643" y="5154810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68" name="Text 138"/>
          <p:cNvSpPr/>
          <p:nvPr/>
        </p:nvSpPr>
        <p:spPr>
          <a:xfrm>
            <a:off x="15572999" y="5186560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169" name="Image 28" descr=" 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6854147" y="4676626"/>
            <a:ext cx="1555859" cy="787499"/>
          </a:xfrm>
          <a:prstGeom prst="rect">
            <a:avLst/>
          </a:prstGeom>
        </p:spPr>
      </p:pic>
      <p:sp>
        <p:nvSpPr>
          <p:cNvPr id="170" name="Text 139"/>
          <p:cNvSpPr/>
          <p:nvPr/>
        </p:nvSpPr>
        <p:spPr>
          <a:xfrm>
            <a:off x="16869841" y="471695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171" name="Shape 140"/>
          <p:cNvSpPr/>
          <p:nvPr/>
        </p:nvSpPr>
        <p:spPr>
          <a:xfrm>
            <a:off x="16894501" y="4922440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72" name="Text 141"/>
          <p:cNvSpPr/>
          <p:nvPr/>
        </p:nvSpPr>
        <p:spPr>
          <a:xfrm>
            <a:off x="16910195" y="4962772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173" name="Shape 142"/>
          <p:cNvSpPr/>
          <p:nvPr/>
        </p:nvSpPr>
        <p:spPr>
          <a:xfrm>
            <a:off x="16934855" y="5154810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74" name="Text 143"/>
          <p:cNvSpPr/>
          <p:nvPr/>
        </p:nvSpPr>
        <p:spPr>
          <a:xfrm>
            <a:off x="17169211" y="5186560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175" name="Shape 144"/>
          <p:cNvSpPr/>
          <p:nvPr/>
        </p:nvSpPr>
        <p:spPr>
          <a:xfrm>
            <a:off x="15297168" y="5544790"/>
            <a:ext cx="3073605" cy="845606"/>
          </a:xfrm>
          <a:prstGeom prst="rect">
            <a:avLst/>
          </a:prstGeom>
          <a:noFill/>
          <a:ln/>
        </p:spPr>
      </p:sp>
      <p:sp>
        <p:nvSpPr>
          <p:cNvPr id="176" name="Shape 145"/>
          <p:cNvSpPr/>
          <p:nvPr/>
        </p:nvSpPr>
        <p:spPr>
          <a:xfrm>
            <a:off x="15297168" y="5544790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177" name="Text 146"/>
          <p:cNvSpPr/>
          <p:nvPr/>
        </p:nvSpPr>
        <p:spPr>
          <a:xfrm>
            <a:off x="16231388" y="5576540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178" name="Shape 147"/>
          <p:cNvSpPr/>
          <p:nvPr/>
        </p:nvSpPr>
        <p:spPr>
          <a:xfrm>
            <a:off x="15297168" y="5813772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79" name="Shape 148"/>
          <p:cNvSpPr/>
          <p:nvPr/>
        </p:nvSpPr>
        <p:spPr>
          <a:xfrm>
            <a:off x="15297168" y="6122243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180" name="Text 149"/>
          <p:cNvSpPr/>
          <p:nvPr/>
        </p:nvSpPr>
        <p:spPr>
          <a:xfrm>
            <a:off x="16491770" y="6173737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181" name="Shape 150"/>
          <p:cNvSpPr/>
          <p:nvPr/>
        </p:nvSpPr>
        <p:spPr>
          <a:xfrm>
            <a:off x="15177228" y="6471096"/>
            <a:ext cx="3313485" cy="228642"/>
          </a:xfrm>
          <a:prstGeom prst="rect">
            <a:avLst/>
          </a:prstGeom>
          <a:noFill/>
          <a:ln/>
        </p:spPr>
      </p:sp>
      <p:sp>
        <p:nvSpPr>
          <p:cNvPr id="182" name="Shape 151"/>
          <p:cNvSpPr/>
          <p:nvPr/>
        </p:nvSpPr>
        <p:spPr>
          <a:xfrm>
            <a:off x="15297168" y="6471096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183" name="Text 152"/>
          <p:cNvSpPr/>
          <p:nvPr/>
        </p:nvSpPr>
        <p:spPr>
          <a:xfrm>
            <a:off x="16479069" y="650284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184" name="Image 29" descr=" 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8605049" y="3912294"/>
            <a:ext cx="3447998" cy="2854672"/>
          </a:xfrm>
          <a:prstGeom prst="rect">
            <a:avLst/>
          </a:prstGeom>
        </p:spPr>
      </p:pic>
      <p:sp>
        <p:nvSpPr>
          <p:cNvPr id="185" name="Text 153"/>
          <p:cNvSpPr/>
          <p:nvPr/>
        </p:nvSpPr>
        <p:spPr>
          <a:xfrm>
            <a:off x="18647644" y="3979564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186" name="Shape 154"/>
          <p:cNvSpPr/>
          <p:nvPr/>
        </p:nvSpPr>
        <p:spPr>
          <a:xfrm>
            <a:off x="18672305" y="4184997"/>
            <a:ext cx="3313485" cy="2514722"/>
          </a:xfrm>
          <a:prstGeom prst="rect">
            <a:avLst/>
          </a:prstGeom>
          <a:noFill/>
          <a:ln/>
        </p:spPr>
      </p:sp>
      <p:pic>
        <p:nvPicPr>
          <p:cNvPr id="187" name="Image 30" descr=" 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8672305" y="4184997"/>
            <a:ext cx="3313485" cy="2245731"/>
          </a:xfrm>
          <a:prstGeom prst="rect">
            <a:avLst/>
          </a:prstGeom>
        </p:spPr>
      </p:pic>
      <p:sp>
        <p:nvSpPr>
          <p:cNvPr id="188" name="Text 155"/>
          <p:cNvSpPr/>
          <p:nvPr/>
        </p:nvSpPr>
        <p:spPr>
          <a:xfrm>
            <a:off x="18687998" y="4225329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189" name="Shape 156"/>
          <p:cNvSpPr/>
          <p:nvPr/>
        </p:nvSpPr>
        <p:spPr>
          <a:xfrm>
            <a:off x="18712659" y="4430811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190" name="Image 31" descr=" 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8712659" y="4430811"/>
            <a:ext cx="3232778" cy="1073646"/>
          </a:xfrm>
          <a:prstGeom prst="rect">
            <a:avLst/>
          </a:prstGeom>
        </p:spPr>
      </p:pic>
      <p:sp>
        <p:nvSpPr>
          <p:cNvPr id="191" name="Text 157"/>
          <p:cNvSpPr/>
          <p:nvPr/>
        </p:nvSpPr>
        <p:spPr>
          <a:xfrm>
            <a:off x="18728352" y="4471144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192" name="Shape 158"/>
          <p:cNvSpPr/>
          <p:nvPr/>
        </p:nvSpPr>
        <p:spPr>
          <a:xfrm>
            <a:off x="18753013" y="4676626"/>
            <a:ext cx="3152070" cy="787485"/>
          </a:xfrm>
          <a:prstGeom prst="rect">
            <a:avLst/>
          </a:prstGeom>
          <a:noFill/>
          <a:ln/>
        </p:spPr>
      </p:sp>
      <p:pic>
        <p:nvPicPr>
          <p:cNvPr id="193" name="Image 32" descr=" 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8753013" y="4676626"/>
            <a:ext cx="1555859" cy="787499"/>
          </a:xfrm>
          <a:prstGeom prst="rect">
            <a:avLst/>
          </a:prstGeom>
        </p:spPr>
      </p:pic>
      <p:sp>
        <p:nvSpPr>
          <p:cNvPr id="194" name="Text 159"/>
          <p:cNvSpPr/>
          <p:nvPr/>
        </p:nvSpPr>
        <p:spPr>
          <a:xfrm>
            <a:off x="18768706" y="471695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195" name="Shape 160"/>
          <p:cNvSpPr/>
          <p:nvPr/>
        </p:nvSpPr>
        <p:spPr>
          <a:xfrm>
            <a:off x="18793366" y="4922440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96" name="Text 161"/>
          <p:cNvSpPr/>
          <p:nvPr/>
        </p:nvSpPr>
        <p:spPr>
          <a:xfrm>
            <a:off x="18809060" y="4962772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197" name="Shape 162"/>
          <p:cNvSpPr/>
          <p:nvPr/>
        </p:nvSpPr>
        <p:spPr>
          <a:xfrm>
            <a:off x="18833720" y="5154810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98" name="Text 163"/>
          <p:cNvSpPr/>
          <p:nvPr/>
        </p:nvSpPr>
        <p:spPr>
          <a:xfrm>
            <a:off x="19068077" y="5186560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199" name="Image 33" descr=" 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0349224" y="4676626"/>
            <a:ext cx="1555859" cy="787499"/>
          </a:xfrm>
          <a:prstGeom prst="rect">
            <a:avLst/>
          </a:prstGeom>
        </p:spPr>
      </p:pic>
      <p:sp>
        <p:nvSpPr>
          <p:cNvPr id="200" name="Text 164"/>
          <p:cNvSpPr/>
          <p:nvPr/>
        </p:nvSpPr>
        <p:spPr>
          <a:xfrm>
            <a:off x="20364918" y="471695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01" name="Shape 165"/>
          <p:cNvSpPr/>
          <p:nvPr/>
        </p:nvSpPr>
        <p:spPr>
          <a:xfrm>
            <a:off x="20389578" y="4922440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02" name="Text 166"/>
          <p:cNvSpPr/>
          <p:nvPr/>
        </p:nvSpPr>
        <p:spPr>
          <a:xfrm>
            <a:off x="20405271" y="4962772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03" name="Shape 167"/>
          <p:cNvSpPr/>
          <p:nvPr/>
        </p:nvSpPr>
        <p:spPr>
          <a:xfrm>
            <a:off x="20429932" y="5154810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04" name="Text 168"/>
          <p:cNvSpPr/>
          <p:nvPr/>
        </p:nvSpPr>
        <p:spPr>
          <a:xfrm>
            <a:off x="20664288" y="5186560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205" name="Shape 169"/>
          <p:cNvSpPr/>
          <p:nvPr/>
        </p:nvSpPr>
        <p:spPr>
          <a:xfrm>
            <a:off x="18792245" y="5544790"/>
            <a:ext cx="3073605" cy="845606"/>
          </a:xfrm>
          <a:prstGeom prst="rect">
            <a:avLst/>
          </a:prstGeom>
          <a:noFill/>
          <a:ln/>
        </p:spPr>
      </p:sp>
      <p:sp>
        <p:nvSpPr>
          <p:cNvPr id="206" name="Shape 170"/>
          <p:cNvSpPr/>
          <p:nvPr/>
        </p:nvSpPr>
        <p:spPr>
          <a:xfrm>
            <a:off x="18792245" y="5544790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207" name="Text 171"/>
          <p:cNvSpPr/>
          <p:nvPr/>
        </p:nvSpPr>
        <p:spPr>
          <a:xfrm>
            <a:off x="19726465" y="5576540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208" name="Shape 172"/>
          <p:cNvSpPr/>
          <p:nvPr/>
        </p:nvSpPr>
        <p:spPr>
          <a:xfrm>
            <a:off x="18792245" y="5813772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209" name="Shape 173"/>
          <p:cNvSpPr/>
          <p:nvPr/>
        </p:nvSpPr>
        <p:spPr>
          <a:xfrm>
            <a:off x="18792245" y="6122243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210" name="Text 174"/>
          <p:cNvSpPr/>
          <p:nvPr/>
        </p:nvSpPr>
        <p:spPr>
          <a:xfrm>
            <a:off x="19986848" y="6173737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211" name="Shape 175"/>
          <p:cNvSpPr/>
          <p:nvPr/>
        </p:nvSpPr>
        <p:spPr>
          <a:xfrm>
            <a:off x="18672305" y="6471096"/>
            <a:ext cx="3313485" cy="228642"/>
          </a:xfrm>
          <a:prstGeom prst="rect">
            <a:avLst/>
          </a:prstGeom>
          <a:noFill/>
          <a:ln/>
        </p:spPr>
      </p:sp>
      <p:sp>
        <p:nvSpPr>
          <p:cNvPr id="212" name="Shape 176"/>
          <p:cNvSpPr/>
          <p:nvPr/>
        </p:nvSpPr>
        <p:spPr>
          <a:xfrm>
            <a:off x="18792245" y="6471096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213" name="Text 177"/>
          <p:cNvSpPr/>
          <p:nvPr/>
        </p:nvSpPr>
        <p:spPr>
          <a:xfrm>
            <a:off x="19974146" y="650284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214" name="Shape 178"/>
          <p:cNvSpPr/>
          <p:nvPr/>
        </p:nvSpPr>
        <p:spPr>
          <a:xfrm>
            <a:off x="11614895" y="6901457"/>
            <a:ext cx="10438152" cy="2854666"/>
          </a:xfrm>
          <a:prstGeom prst="rect">
            <a:avLst/>
          </a:prstGeom>
          <a:noFill/>
          <a:ln/>
        </p:spPr>
      </p:sp>
      <p:pic>
        <p:nvPicPr>
          <p:cNvPr id="215" name="Image 34" descr=" 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614895" y="6901457"/>
            <a:ext cx="3447998" cy="2854672"/>
          </a:xfrm>
          <a:prstGeom prst="rect">
            <a:avLst/>
          </a:prstGeom>
        </p:spPr>
      </p:pic>
      <p:sp>
        <p:nvSpPr>
          <p:cNvPr id="216" name="Text 179"/>
          <p:cNvSpPr/>
          <p:nvPr/>
        </p:nvSpPr>
        <p:spPr>
          <a:xfrm>
            <a:off x="11657491" y="6968728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217" name="Shape 180"/>
          <p:cNvSpPr/>
          <p:nvPr/>
        </p:nvSpPr>
        <p:spPr>
          <a:xfrm>
            <a:off x="11682151" y="7174160"/>
            <a:ext cx="3313486" cy="2514722"/>
          </a:xfrm>
          <a:prstGeom prst="rect">
            <a:avLst/>
          </a:prstGeom>
          <a:noFill/>
          <a:ln/>
        </p:spPr>
      </p:sp>
      <p:pic>
        <p:nvPicPr>
          <p:cNvPr id="218" name="Image 35" descr=" 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1682151" y="7174160"/>
            <a:ext cx="3313486" cy="2245731"/>
          </a:xfrm>
          <a:prstGeom prst="rect">
            <a:avLst/>
          </a:prstGeom>
        </p:spPr>
      </p:pic>
      <p:sp>
        <p:nvSpPr>
          <p:cNvPr id="219" name="Text 181"/>
          <p:cNvSpPr/>
          <p:nvPr/>
        </p:nvSpPr>
        <p:spPr>
          <a:xfrm>
            <a:off x="11697844" y="7214492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220" name="Shape 182"/>
          <p:cNvSpPr/>
          <p:nvPr/>
        </p:nvSpPr>
        <p:spPr>
          <a:xfrm>
            <a:off x="11722505" y="7419974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221" name="Image 36" descr=" 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1722505" y="7419974"/>
            <a:ext cx="3232778" cy="1073646"/>
          </a:xfrm>
          <a:prstGeom prst="rect">
            <a:avLst/>
          </a:prstGeom>
        </p:spPr>
      </p:pic>
      <p:sp>
        <p:nvSpPr>
          <p:cNvPr id="222" name="Text 183"/>
          <p:cNvSpPr/>
          <p:nvPr/>
        </p:nvSpPr>
        <p:spPr>
          <a:xfrm>
            <a:off x="11738198" y="7460307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223" name="Shape 184"/>
          <p:cNvSpPr/>
          <p:nvPr/>
        </p:nvSpPr>
        <p:spPr>
          <a:xfrm>
            <a:off x="11762859" y="7665789"/>
            <a:ext cx="3152071" cy="787485"/>
          </a:xfrm>
          <a:prstGeom prst="rect">
            <a:avLst/>
          </a:prstGeom>
          <a:noFill/>
          <a:ln/>
        </p:spPr>
      </p:sp>
      <p:pic>
        <p:nvPicPr>
          <p:cNvPr id="224" name="Image 37" descr=" 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1762859" y="7665789"/>
            <a:ext cx="1555859" cy="787499"/>
          </a:xfrm>
          <a:prstGeom prst="rect">
            <a:avLst/>
          </a:prstGeom>
        </p:spPr>
      </p:pic>
      <p:sp>
        <p:nvSpPr>
          <p:cNvPr id="225" name="Text 185"/>
          <p:cNvSpPr/>
          <p:nvPr/>
        </p:nvSpPr>
        <p:spPr>
          <a:xfrm>
            <a:off x="11778551" y="7706121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26" name="Shape 186"/>
          <p:cNvSpPr/>
          <p:nvPr/>
        </p:nvSpPr>
        <p:spPr>
          <a:xfrm>
            <a:off x="11803212" y="7911603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27" name="Text 187"/>
          <p:cNvSpPr/>
          <p:nvPr/>
        </p:nvSpPr>
        <p:spPr>
          <a:xfrm>
            <a:off x="11818904" y="7951936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28" name="Shape 188"/>
          <p:cNvSpPr/>
          <p:nvPr/>
        </p:nvSpPr>
        <p:spPr>
          <a:xfrm>
            <a:off x="11843566" y="8143974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29" name="Text 189"/>
          <p:cNvSpPr/>
          <p:nvPr/>
        </p:nvSpPr>
        <p:spPr>
          <a:xfrm>
            <a:off x="12077923" y="8175724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230" name="Image 38" descr=" 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3359071" y="7665789"/>
            <a:ext cx="1555859" cy="787499"/>
          </a:xfrm>
          <a:prstGeom prst="rect">
            <a:avLst/>
          </a:prstGeom>
        </p:spPr>
      </p:pic>
      <p:sp>
        <p:nvSpPr>
          <p:cNvPr id="231" name="Text 190"/>
          <p:cNvSpPr/>
          <p:nvPr/>
        </p:nvSpPr>
        <p:spPr>
          <a:xfrm>
            <a:off x="13374764" y="7706121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32" name="Shape 191"/>
          <p:cNvSpPr/>
          <p:nvPr/>
        </p:nvSpPr>
        <p:spPr>
          <a:xfrm>
            <a:off x="13399425" y="7911603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33" name="Text 192"/>
          <p:cNvSpPr/>
          <p:nvPr/>
        </p:nvSpPr>
        <p:spPr>
          <a:xfrm>
            <a:off x="13415117" y="7951936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34" name="Shape 193"/>
          <p:cNvSpPr/>
          <p:nvPr/>
        </p:nvSpPr>
        <p:spPr>
          <a:xfrm>
            <a:off x="13439778" y="8143974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35" name="Text 194"/>
          <p:cNvSpPr/>
          <p:nvPr/>
        </p:nvSpPr>
        <p:spPr>
          <a:xfrm>
            <a:off x="13674135" y="8175724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236" name="Shape 195"/>
          <p:cNvSpPr/>
          <p:nvPr/>
        </p:nvSpPr>
        <p:spPr>
          <a:xfrm>
            <a:off x="11802091" y="8533953"/>
            <a:ext cx="3073605" cy="845606"/>
          </a:xfrm>
          <a:prstGeom prst="rect">
            <a:avLst/>
          </a:prstGeom>
          <a:noFill/>
          <a:ln/>
        </p:spPr>
      </p:sp>
      <p:sp>
        <p:nvSpPr>
          <p:cNvPr id="237" name="Shape 196"/>
          <p:cNvSpPr/>
          <p:nvPr/>
        </p:nvSpPr>
        <p:spPr>
          <a:xfrm>
            <a:off x="11802091" y="8533953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238" name="Text 197"/>
          <p:cNvSpPr/>
          <p:nvPr/>
        </p:nvSpPr>
        <p:spPr>
          <a:xfrm>
            <a:off x="12736311" y="8565703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239" name="Shape 198"/>
          <p:cNvSpPr/>
          <p:nvPr/>
        </p:nvSpPr>
        <p:spPr>
          <a:xfrm>
            <a:off x="11802091" y="8802935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240" name="Shape 199"/>
          <p:cNvSpPr/>
          <p:nvPr/>
        </p:nvSpPr>
        <p:spPr>
          <a:xfrm>
            <a:off x="11802091" y="9111406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241" name="Text 200"/>
          <p:cNvSpPr/>
          <p:nvPr/>
        </p:nvSpPr>
        <p:spPr>
          <a:xfrm>
            <a:off x="12996694" y="9162901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242" name="Shape 201"/>
          <p:cNvSpPr/>
          <p:nvPr/>
        </p:nvSpPr>
        <p:spPr>
          <a:xfrm>
            <a:off x="11682151" y="9460259"/>
            <a:ext cx="3313486" cy="228642"/>
          </a:xfrm>
          <a:prstGeom prst="rect">
            <a:avLst/>
          </a:prstGeom>
          <a:noFill/>
          <a:ln/>
        </p:spPr>
      </p:sp>
      <p:sp>
        <p:nvSpPr>
          <p:cNvPr id="243" name="Shape 202"/>
          <p:cNvSpPr/>
          <p:nvPr/>
        </p:nvSpPr>
        <p:spPr>
          <a:xfrm>
            <a:off x="11802092" y="946025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244" name="Text 203"/>
          <p:cNvSpPr/>
          <p:nvPr/>
        </p:nvSpPr>
        <p:spPr>
          <a:xfrm>
            <a:off x="12983993" y="9492009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245" name="Image 39" descr=" 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5109972" y="6901457"/>
            <a:ext cx="3447998" cy="2854672"/>
          </a:xfrm>
          <a:prstGeom prst="rect">
            <a:avLst/>
          </a:prstGeom>
        </p:spPr>
      </p:pic>
      <p:sp>
        <p:nvSpPr>
          <p:cNvPr id="246" name="Text 204"/>
          <p:cNvSpPr/>
          <p:nvPr/>
        </p:nvSpPr>
        <p:spPr>
          <a:xfrm>
            <a:off x="15152567" y="6968728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247" name="Shape 205"/>
          <p:cNvSpPr/>
          <p:nvPr/>
        </p:nvSpPr>
        <p:spPr>
          <a:xfrm>
            <a:off x="15177228" y="7174160"/>
            <a:ext cx="3313485" cy="2514722"/>
          </a:xfrm>
          <a:prstGeom prst="rect">
            <a:avLst/>
          </a:prstGeom>
          <a:noFill/>
          <a:ln/>
        </p:spPr>
      </p:sp>
      <p:pic>
        <p:nvPicPr>
          <p:cNvPr id="248" name="Image 40" descr=" 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5177228" y="7174160"/>
            <a:ext cx="3313485" cy="2245731"/>
          </a:xfrm>
          <a:prstGeom prst="rect">
            <a:avLst/>
          </a:prstGeom>
        </p:spPr>
      </p:pic>
      <p:sp>
        <p:nvSpPr>
          <p:cNvPr id="249" name="Text 206"/>
          <p:cNvSpPr/>
          <p:nvPr/>
        </p:nvSpPr>
        <p:spPr>
          <a:xfrm>
            <a:off x="15192921" y="7214492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250" name="Shape 207"/>
          <p:cNvSpPr/>
          <p:nvPr/>
        </p:nvSpPr>
        <p:spPr>
          <a:xfrm>
            <a:off x="15217582" y="7419974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251" name="Image 41" descr=" 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5217582" y="7419974"/>
            <a:ext cx="3232778" cy="1073646"/>
          </a:xfrm>
          <a:prstGeom prst="rect">
            <a:avLst/>
          </a:prstGeom>
        </p:spPr>
      </p:pic>
      <p:sp>
        <p:nvSpPr>
          <p:cNvPr id="252" name="Text 208"/>
          <p:cNvSpPr/>
          <p:nvPr/>
        </p:nvSpPr>
        <p:spPr>
          <a:xfrm>
            <a:off x="15233275" y="7460307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253" name="Shape 209"/>
          <p:cNvSpPr/>
          <p:nvPr/>
        </p:nvSpPr>
        <p:spPr>
          <a:xfrm>
            <a:off x="15257936" y="7665789"/>
            <a:ext cx="3152070" cy="787485"/>
          </a:xfrm>
          <a:prstGeom prst="rect">
            <a:avLst/>
          </a:prstGeom>
          <a:noFill/>
          <a:ln/>
        </p:spPr>
      </p:sp>
      <p:pic>
        <p:nvPicPr>
          <p:cNvPr id="254" name="Image 42" descr=" 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5257936" y="7665789"/>
            <a:ext cx="1555859" cy="787499"/>
          </a:xfrm>
          <a:prstGeom prst="rect">
            <a:avLst/>
          </a:prstGeom>
        </p:spPr>
      </p:pic>
      <p:sp>
        <p:nvSpPr>
          <p:cNvPr id="255" name="Text 210"/>
          <p:cNvSpPr/>
          <p:nvPr/>
        </p:nvSpPr>
        <p:spPr>
          <a:xfrm>
            <a:off x="15273628" y="7706121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56" name="Shape 211"/>
          <p:cNvSpPr/>
          <p:nvPr/>
        </p:nvSpPr>
        <p:spPr>
          <a:xfrm>
            <a:off x="15298289" y="7911603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57" name="Text 212"/>
          <p:cNvSpPr/>
          <p:nvPr/>
        </p:nvSpPr>
        <p:spPr>
          <a:xfrm>
            <a:off x="15313982" y="7951936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58" name="Shape 213"/>
          <p:cNvSpPr/>
          <p:nvPr/>
        </p:nvSpPr>
        <p:spPr>
          <a:xfrm>
            <a:off x="15338643" y="8143974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59" name="Text 214"/>
          <p:cNvSpPr/>
          <p:nvPr/>
        </p:nvSpPr>
        <p:spPr>
          <a:xfrm>
            <a:off x="15572999" y="8175724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260" name="Image 43" descr=" 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6854147" y="7665789"/>
            <a:ext cx="1555859" cy="787499"/>
          </a:xfrm>
          <a:prstGeom prst="rect">
            <a:avLst/>
          </a:prstGeom>
        </p:spPr>
      </p:pic>
      <p:sp>
        <p:nvSpPr>
          <p:cNvPr id="261" name="Text 215"/>
          <p:cNvSpPr/>
          <p:nvPr/>
        </p:nvSpPr>
        <p:spPr>
          <a:xfrm>
            <a:off x="16869840" y="7706121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62" name="Shape 216"/>
          <p:cNvSpPr/>
          <p:nvPr/>
        </p:nvSpPr>
        <p:spPr>
          <a:xfrm>
            <a:off x="16894501" y="7911603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63" name="Text 217"/>
          <p:cNvSpPr/>
          <p:nvPr/>
        </p:nvSpPr>
        <p:spPr>
          <a:xfrm>
            <a:off x="16910195" y="7951936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64" name="Shape 218"/>
          <p:cNvSpPr/>
          <p:nvPr/>
        </p:nvSpPr>
        <p:spPr>
          <a:xfrm>
            <a:off x="16934855" y="8143974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65" name="Text 219"/>
          <p:cNvSpPr/>
          <p:nvPr/>
        </p:nvSpPr>
        <p:spPr>
          <a:xfrm>
            <a:off x="17169211" y="8175724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266" name="Shape 220"/>
          <p:cNvSpPr/>
          <p:nvPr/>
        </p:nvSpPr>
        <p:spPr>
          <a:xfrm>
            <a:off x="15297168" y="8533953"/>
            <a:ext cx="3073605" cy="845606"/>
          </a:xfrm>
          <a:prstGeom prst="rect">
            <a:avLst/>
          </a:prstGeom>
          <a:noFill/>
          <a:ln/>
        </p:spPr>
      </p:sp>
      <p:sp>
        <p:nvSpPr>
          <p:cNvPr id="267" name="Shape 221"/>
          <p:cNvSpPr/>
          <p:nvPr/>
        </p:nvSpPr>
        <p:spPr>
          <a:xfrm>
            <a:off x="15297168" y="8533953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268" name="Text 222"/>
          <p:cNvSpPr/>
          <p:nvPr/>
        </p:nvSpPr>
        <p:spPr>
          <a:xfrm>
            <a:off x="16231388" y="8565703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269" name="Shape 223"/>
          <p:cNvSpPr/>
          <p:nvPr/>
        </p:nvSpPr>
        <p:spPr>
          <a:xfrm>
            <a:off x="15297168" y="8802935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270" name="Shape 224"/>
          <p:cNvSpPr/>
          <p:nvPr/>
        </p:nvSpPr>
        <p:spPr>
          <a:xfrm>
            <a:off x="15297168" y="9111406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271" name="Text 225"/>
          <p:cNvSpPr/>
          <p:nvPr/>
        </p:nvSpPr>
        <p:spPr>
          <a:xfrm>
            <a:off x="16491770" y="9162901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272" name="Shape 226"/>
          <p:cNvSpPr/>
          <p:nvPr/>
        </p:nvSpPr>
        <p:spPr>
          <a:xfrm>
            <a:off x="15177228" y="9460259"/>
            <a:ext cx="3313485" cy="228642"/>
          </a:xfrm>
          <a:prstGeom prst="rect">
            <a:avLst/>
          </a:prstGeom>
          <a:noFill/>
          <a:ln/>
        </p:spPr>
      </p:sp>
      <p:sp>
        <p:nvSpPr>
          <p:cNvPr id="273" name="Shape 227"/>
          <p:cNvSpPr/>
          <p:nvPr/>
        </p:nvSpPr>
        <p:spPr>
          <a:xfrm>
            <a:off x="15297168" y="946025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274" name="Text 228"/>
          <p:cNvSpPr/>
          <p:nvPr/>
        </p:nvSpPr>
        <p:spPr>
          <a:xfrm>
            <a:off x="16479069" y="9492009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275" name="Image 44" descr=" 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8605049" y="6901457"/>
            <a:ext cx="3447998" cy="2854672"/>
          </a:xfrm>
          <a:prstGeom prst="rect">
            <a:avLst/>
          </a:prstGeom>
        </p:spPr>
      </p:pic>
      <p:sp>
        <p:nvSpPr>
          <p:cNvPr id="276" name="Text 229"/>
          <p:cNvSpPr/>
          <p:nvPr/>
        </p:nvSpPr>
        <p:spPr>
          <a:xfrm>
            <a:off x="18647644" y="6968728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277" name="Shape 230"/>
          <p:cNvSpPr/>
          <p:nvPr/>
        </p:nvSpPr>
        <p:spPr>
          <a:xfrm>
            <a:off x="18672305" y="7174160"/>
            <a:ext cx="3313485" cy="2514722"/>
          </a:xfrm>
          <a:prstGeom prst="rect">
            <a:avLst/>
          </a:prstGeom>
          <a:noFill/>
          <a:ln/>
        </p:spPr>
      </p:sp>
      <p:pic>
        <p:nvPicPr>
          <p:cNvPr id="278" name="Image 45" descr=" 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8672305" y="7174160"/>
            <a:ext cx="3313485" cy="2245731"/>
          </a:xfrm>
          <a:prstGeom prst="rect">
            <a:avLst/>
          </a:prstGeom>
        </p:spPr>
      </p:pic>
      <p:sp>
        <p:nvSpPr>
          <p:cNvPr id="279" name="Text 231"/>
          <p:cNvSpPr/>
          <p:nvPr/>
        </p:nvSpPr>
        <p:spPr>
          <a:xfrm>
            <a:off x="18687998" y="7214492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280" name="Shape 232"/>
          <p:cNvSpPr/>
          <p:nvPr/>
        </p:nvSpPr>
        <p:spPr>
          <a:xfrm>
            <a:off x="18712659" y="7419974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281" name="Image 46" descr=" 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8712659" y="7419974"/>
            <a:ext cx="3232778" cy="1073646"/>
          </a:xfrm>
          <a:prstGeom prst="rect">
            <a:avLst/>
          </a:prstGeom>
        </p:spPr>
      </p:pic>
      <p:sp>
        <p:nvSpPr>
          <p:cNvPr id="282" name="Text 233"/>
          <p:cNvSpPr/>
          <p:nvPr/>
        </p:nvSpPr>
        <p:spPr>
          <a:xfrm>
            <a:off x="18728352" y="7460307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283" name="Shape 234"/>
          <p:cNvSpPr/>
          <p:nvPr/>
        </p:nvSpPr>
        <p:spPr>
          <a:xfrm>
            <a:off x="18753013" y="7665789"/>
            <a:ext cx="3152070" cy="787485"/>
          </a:xfrm>
          <a:prstGeom prst="rect">
            <a:avLst/>
          </a:prstGeom>
          <a:noFill/>
          <a:ln/>
        </p:spPr>
      </p:sp>
      <p:pic>
        <p:nvPicPr>
          <p:cNvPr id="284" name="Image 47" descr=" 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8753013" y="7665789"/>
            <a:ext cx="1555859" cy="787499"/>
          </a:xfrm>
          <a:prstGeom prst="rect">
            <a:avLst/>
          </a:prstGeom>
        </p:spPr>
      </p:pic>
      <p:sp>
        <p:nvSpPr>
          <p:cNvPr id="285" name="Text 235"/>
          <p:cNvSpPr/>
          <p:nvPr/>
        </p:nvSpPr>
        <p:spPr>
          <a:xfrm>
            <a:off x="18768705" y="7706121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86" name="Shape 236"/>
          <p:cNvSpPr/>
          <p:nvPr/>
        </p:nvSpPr>
        <p:spPr>
          <a:xfrm>
            <a:off x="18793366" y="7911603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87" name="Text 237"/>
          <p:cNvSpPr/>
          <p:nvPr/>
        </p:nvSpPr>
        <p:spPr>
          <a:xfrm>
            <a:off x="18809058" y="7951936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88" name="Shape 238"/>
          <p:cNvSpPr/>
          <p:nvPr/>
        </p:nvSpPr>
        <p:spPr>
          <a:xfrm>
            <a:off x="18833720" y="8143974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89" name="Text 239"/>
          <p:cNvSpPr/>
          <p:nvPr/>
        </p:nvSpPr>
        <p:spPr>
          <a:xfrm>
            <a:off x="19068077" y="8175724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290" name="Image 48" descr=" 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20349224" y="7665789"/>
            <a:ext cx="1555859" cy="787499"/>
          </a:xfrm>
          <a:prstGeom prst="rect">
            <a:avLst/>
          </a:prstGeom>
        </p:spPr>
      </p:pic>
      <p:sp>
        <p:nvSpPr>
          <p:cNvPr id="291" name="Text 240"/>
          <p:cNvSpPr/>
          <p:nvPr/>
        </p:nvSpPr>
        <p:spPr>
          <a:xfrm>
            <a:off x="20364920" y="7706121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92" name="Shape 241"/>
          <p:cNvSpPr/>
          <p:nvPr/>
        </p:nvSpPr>
        <p:spPr>
          <a:xfrm>
            <a:off x="20389578" y="7911603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93" name="Text 242"/>
          <p:cNvSpPr/>
          <p:nvPr/>
        </p:nvSpPr>
        <p:spPr>
          <a:xfrm>
            <a:off x="20405272" y="7951936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94" name="Shape 243"/>
          <p:cNvSpPr/>
          <p:nvPr/>
        </p:nvSpPr>
        <p:spPr>
          <a:xfrm>
            <a:off x="20429932" y="8143974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95" name="Text 244"/>
          <p:cNvSpPr/>
          <p:nvPr/>
        </p:nvSpPr>
        <p:spPr>
          <a:xfrm>
            <a:off x="20664288" y="8175724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296" name="Shape 245"/>
          <p:cNvSpPr/>
          <p:nvPr/>
        </p:nvSpPr>
        <p:spPr>
          <a:xfrm>
            <a:off x="18792245" y="8533953"/>
            <a:ext cx="3073605" cy="845606"/>
          </a:xfrm>
          <a:prstGeom prst="rect">
            <a:avLst/>
          </a:prstGeom>
          <a:noFill/>
          <a:ln/>
        </p:spPr>
      </p:sp>
      <p:sp>
        <p:nvSpPr>
          <p:cNvPr id="297" name="Shape 246"/>
          <p:cNvSpPr/>
          <p:nvPr/>
        </p:nvSpPr>
        <p:spPr>
          <a:xfrm>
            <a:off x="18792245" y="8533953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298" name="Text 247"/>
          <p:cNvSpPr/>
          <p:nvPr/>
        </p:nvSpPr>
        <p:spPr>
          <a:xfrm>
            <a:off x="19726465" y="8565703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299" name="Shape 248"/>
          <p:cNvSpPr/>
          <p:nvPr/>
        </p:nvSpPr>
        <p:spPr>
          <a:xfrm>
            <a:off x="18792245" y="8802935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300" name="Shape 249"/>
          <p:cNvSpPr/>
          <p:nvPr/>
        </p:nvSpPr>
        <p:spPr>
          <a:xfrm>
            <a:off x="18792245" y="9111406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301" name="Text 250"/>
          <p:cNvSpPr/>
          <p:nvPr/>
        </p:nvSpPr>
        <p:spPr>
          <a:xfrm>
            <a:off x="19986848" y="9162901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302" name="Shape 251"/>
          <p:cNvSpPr/>
          <p:nvPr/>
        </p:nvSpPr>
        <p:spPr>
          <a:xfrm>
            <a:off x="18672305" y="9460259"/>
            <a:ext cx="3313485" cy="228642"/>
          </a:xfrm>
          <a:prstGeom prst="rect">
            <a:avLst/>
          </a:prstGeom>
          <a:noFill/>
          <a:ln/>
        </p:spPr>
      </p:sp>
      <p:sp>
        <p:nvSpPr>
          <p:cNvPr id="303" name="Shape 252"/>
          <p:cNvSpPr/>
          <p:nvPr/>
        </p:nvSpPr>
        <p:spPr>
          <a:xfrm>
            <a:off x="18792246" y="946025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04" name="Text 253"/>
          <p:cNvSpPr/>
          <p:nvPr/>
        </p:nvSpPr>
        <p:spPr>
          <a:xfrm>
            <a:off x="19974147" y="9492009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305" name="Shape 254"/>
          <p:cNvSpPr/>
          <p:nvPr/>
        </p:nvSpPr>
        <p:spPr>
          <a:xfrm>
            <a:off x="11614895" y="9991476"/>
            <a:ext cx="10438152" cy="3040970"/>
          </a:xfrm>
          <a:prstGeom prst="rect">
            <a:avLst/>
          </a:prstGeom>
          <a:noFill/>
          <a:ln/>
        </p:spPr>
      </p:sp>
      <p:pic>
        <p:nvPicPr>
          <p:cNvPr id="306" name="Image 49" descr=" 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1614895" y="9995197"/>
            <a:ext cx="3447998" cy="3033564"/>
          </a:xfrm>
          <a:prstGeom prst="rect">
            <a:avLst/>
          </a:prstGeom>
        </p:spPr>
      </p:pic>
      <p:sp>
        <p:nvSpPr>
          <p:cNvPr id="307" name="Text 255"/>
          <p:cNvSpPr/>
          <p:nvPr/>
        </p:nvSpPr>
        <p:spPr>
          <a:xfrm>
            <a:off x="11657491" y="10062467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308" name="Shape 256"/>
          <p:cNvSpPr/>
          <p:nvPr/>
        </p:nvSpPr>
        <p:spPr>
          <a:xfrm>
            <a:off x="11682151" y="10267900"/>
            <a:ext cx="3313486" cy="2693615"/>
          </a:xfrm>
          <a:prstGeom prst="rect">
            <a:avLst/>
          </a:prstGeom>
          <a:noFill/>
          <a:ln/>
        </p:spPr>
      </p:sp>
      <p:pic>
        <p:nvPicPr>
          <p:cNvPr id="309" name="Image 50" descr=" 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1682151" y="10267900"/>
            <a:ext cx="3313486" cy="2155633"/>
          </a:xfrm>
          <a:prstGeom prst="rect">
            <a:avLst/>
          </a:prstGeom>
        </p:spPr>
      </p:pic>
      <p:sp>
        <p:nvSpPr>
          <p:cNvPr id="310" name="Text 257"/>
          <p:cNvSpPr/>
          <p:nvPr/>
        </p:nvSpPr>
        <p:spPr>
          <a:xfrm>
            <a:off x="11697845" y="10308232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311" name="Shape 258"/>
          <p:cNvSpPr/>
          <p:nvPr/>
        </p:nvSpPr>
        <p:spPr>
          <a:xfrm>
            <a:off x="11722505" y="10513714"/>
            <a:ext cx="3232778" cy="1869487"/>
          </a:xfrm>
          <a:prstGeom prst="rect">
            <a:avLst/>
          </a:prstGeom>
          <a:noFill/>
          <a:ln/>
        </p:spPr>
      </p:sp>
      <p:pic>
        <p:nvPicPr>
          <p:cNvPr id="312" name="Image 51" descr=" 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1722505" y="10513714"/>
            <a:ext cx="3232778" cy="1062534"/>
          </a:xfrm>
          <a:prstGeom prst="rect">
            <a:avLst/>
          </a:prstGeom>
        </p:spPr>
      </p:pic>
      <p:sp>
        <p:nvSpPr>
          <p:cNvPr id="313" name="Text 259"/>
          <p:cNvSpPr/>
          <p:nvPr/>
        </p:nvSpPr>
        <p:spPr>
          <a:xfrm>
            <a:off x="11738198" y="10554047"/>
            <a:ext cx="95113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 plane</a:t>
            </a:r>
            <a:endParaRPr lang="en-US" sz="1165" dirty="0"/>
          </a:p>
        </p:txBody>
      </p:sp>
      <p:sp>
        <p:nvSpPr>
          <p:cNvPr id="314" name="Shape 260"/>
          <p:cNvSpPr/>
          <p:nvPr/>
        </p:nvSpPr>
        <p:spPr>
          <a:xfrm>
            <a:off x="11802091" y="11616580"/>
            <a:ext cx="3073605" cy="766624"/>
          </a:xfrm>
          <a:prstGeom prst="rect">
            <a:avLst/>
          </a:prstGeom>
          <a:noFill/>
          <a:ln/>
        </p:spPr>
      </p:sp>
      <p:sp>
        <p:nvSpPr>
          <p:cNvPr id="315" name="Shape 261"/>
          <p:cNvSpPr/>
          <p:nvPr/>
        </p:nvSpPr>
        <p:spPr>
          <a:xfrm>
            <a:off x="11802091" y="11616580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316" name="Text 262"/>
          <p:cNvSpPr/>
          <p:nvPr/>
        </p:nvSpPr>
        <p:spPr>
          <a:xfrm>
            <a:off x="12736311" y="11648330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317" name="Shape 263"/>
          <p:cNvSpPr/>
          <p:nvPr/>
        </p:nvSpPr>
        <p:spPr>
          <a:xfrm>
            <a:off x="11802091" y="11885562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318" name="Shape 264"/>
          <p:cNvSpPr/>
          <p:nvPr/>
        </p:nvSpPr>
        <p:spPr>
          <a:xfrm>
            <a:off x="11802091" y="12154544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319" name="Text 265"/>
          <p:cNvSpPr/>
          <p:nvPr/>
        </p:nvSpPr>
        <p:spPr>
          <a:xfrm>
            <a:off x="12996693" y="12186294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320" name="Shape 266"/>
          <p:cNvSpPr/>
          <p:nvPr/>
        </p:nvSpPr>
        <p:spPr>
          <a:xfrm>
            <a:off x="11682151" y="12463859"/>
            <a:ext cx="3313486" cy="228642"/>
          </a:xfrm>
          <a:prstGeom prst="rect">
            <a:avLst/>
          </a:prstGeom>
          <a:noFill/>
          <a:ln/>
        </p:spPr>
      </p:sp>
      <p:sp>
        <p:nvSpPr>
          <p:cNvPr id="321" name="Shape 267"/>
          <p:cNvSpPr/>
          <p:nvPr/>
        </p:nvSpPr>
        <p:spPr>
          <a:xfrm>
            <a:off x="11802091" y="12463859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22" name="Shape 268"/>
          <p:cNvSpPr/>
          <p:nvPr/>
        </p:nvSpPr>
        <p:spPr>
          <a:xfrm>
            <a:off x="11802091" y="1246385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23" name="Shape 269"/>
          <p:cNvSpPr/>
          <p:nvPr/>
        </p:nvSpPr>
        <p:spPr>
          <a:xfrm>
            <a:off x="11682151" y="12732890"/>
            <a:ext cx="3313486" cy="228642"/>
          </a:xfrm>
          <a:prstGeom prst="rect">
            <a:avLst/>
          </a:prstGeom>
          <a:noFill/>
          <a:ln/>
        </p:spPr>
      </p:sp>
      <p:sp>
        <p:nvSpPr>
          <p:cNvPr id="324" name="Shape 270"/>
          <p:cNvSpPr/>
          <p:nvPr/>
        </p:nvSpPr>
        <p:spPr>
          <a:xfrm>
            <a:off x="11802091" y="12732890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25" name="Shape 271"/>
          <p:cNvSpPr/>
          <p:nvPr/>
        </p:nvSpPr>
        <p:spPr>
          <a:xfrm>
            <a:off x="11802091" y="12732890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26" name="Text 272"/>
          <p:cNvSpPr/>
          <p:nvPr/>
        </p:nvSpPr>
        <p:spPr>
          <a:xfrm>
            <a:off x="12205502" y="12764640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327" name="Shape 273"/>
          <p:cNvSpPr/>
          <p:nvPr/>
        </p:nvSpPr>
        <p:spPr>
          <a:xfrm>
            <a:off x="13359071" y="12732890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28" name="Text 274"/>
          <p:cNvSpPr/>
          <p:nvPr/>
        </p:nvSpPr>
        <p:spPr>
          <a:xfrm>
            <a:off x="13762482" y="12764640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329" name="Image 52" descr=" 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5109972" y="9991476"/>
            <a:ext cx="3447998" cy="3040970"/>
          </a:xfrm>
          <a:prstGeom prst="rect">
            <a:avLst/>
          </a:prstGeom>
        </p:spPr>
      </p:pic>
      <p:sp>
        <p:nvSpPr>
          <p:cNvPr id="330" name="Text 275"/>
          <p:cNvSpPr/>
          <p:nvPr/>
        </p:nvSpPr>
        <p:spPr>
          <a:xfrm>
            <a:off x="15152566" y="10058747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331" name="Shape 276"/>
          <p:cNvSpPr/>
          <p:nvPr/>
        </p:nvSpPr>
        <p:spPr>
          <a:xfrm>
            <a:off x="15177228" y="10264179"/>
            <a:ext cx="3313485" cy="2701025"/>
          </a:xfrm>
          <a:prstGeom prst="rect">
            <a:avLst/>
          </a:prstGeom>
          <a:noFill/>
          <a:ln/>
        </p:spPr>
      </p:sp>
      <p:pic>
        <p:nvPicPr>
          <p:cNvPr id="332" name="Image 53" descr=" "/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5177228" y="10264179"/>
            <a:ext cx="3313485" cy="2163068"/>
          </a:xfrm>
          <a:prstGeom prst="rect">
            <a:avLst/>
          </a:prstGeom>
        </p:spPr>
      </p:pic>
      <p:sp>
        <p:nvSpPr>
          <p:cNvPr id="333" name="Text 277"/>
          <p:cNvSpPr/>
          <p:nvPr/>
        </p:nvSpPr>
        <p:spPr>
          <a:xfrm>
            <a:off x="15192921" y="10304512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334" name="Shape 278"/>
          <p:cNvSpPr/>
          <p:nvPr/>
        </p:nvSpPr>
        <p:spPr>
          <a:xfrm>
            <a:off x="15217582" y="10509994"/>
            <a:ext cx="3232778" cy="1876898"/>
          </a:xfrm>
          <a:prstGeom prst="rect">
            <a:avLst/>
          </a:prstGeom>
          <a:noFill/>
          <a:ln/>
        </p:spPr>
      </p:sp>
      <p:pic>
        <p:nvPicPr>
          <p:cNvPr id="335" name="Image 54" descr=" 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15217582" y="10509994"/>
            <a:ext cx="3232778" cy="1069925"/>
          </a:xfrm>
          <a:prstGeom prst="rect">
            <a:avLst/>
          </a:prstGeom>
        </p:spPr>
      </p:pic>
      <p:sp>
        <p:nvSpPr>
          <p:cNvPr id="336" name="Text 279"/>
          <p:cNvSpPr/>
          <p:nvPr/>
        </p:nvSpPr>
        <p:spPr>
          <a:xfrm>
            <a:off x="15233276" y="10550326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337" name="Shape 280"/>
          <p:cNvSpPr/>
          <p:nvPr/>
        </p:nvSpPr>
        <p:spPr>
          <a:xfrm>
            <a:off x="15257936" y="10755808"/>
            <a:ext cx="3152070" cy="783779"/>
          </a:xfrm>
          <a:prstGeom prst="rect">
            <a:avLst/>
          </a:prstGeom>
          <a:noFill/>
          <a:ln/>
        </p:spPr>
      </p:sp>
      <p:pic>
        <p:nvPicPr>
          <p:cNvPr id="338" name="Image 55" descr=" "/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5257936" y="10755808"/>
            <a:ext cx="1555859" cy="783779"/>
          </a:xfrm>
          <a:prstGeom prst="rect">
            <a:avLst/>
          </a:prstGeom>
        </p:spPr>
      </p:pic>
      <p:sp>
        <p:nvSpPr>
          <p:cNvPr id="339" name="Text 281"/>
          <p:cNvSpPr/>
          <p:nvPr/>
        </p:nvSpPr>
        <p:spPr>
          <a:xfrm>
            <a:off x="15273630" y="10796140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340" name="Shape 282"/>
          <p:cNvSpPr/>
          <p:nvPr/>
        </p:nvSpPr>
        <p:spPr>
          <a:xfrm>
            <a:off x="15298289" y="11001622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341" name="Text 283"/>
          <p:cNvSpPr/>
          <p:nvPr/>
        </p:nvSpPr>
        <p:spPr>
          <a:xfrm>
            <a:off x="15865136" y="11033372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342" name="Shape 284"/>
          <p:cNvSpPr/>
          <p:nvPr/>
        </p:nvSpPr>
        <p:spPr>
          <a:xfrm>
            <a:off x="15298289" y="11270605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343" name="Text 285"/>
          <p:cNvSpPr/>
          <p:nvPr/>
        </p:nvSpPr>
        <p:spPr>
          <a:xfrm>
            <a:off x="15846084" y="11302355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pic>
        <p:nvPicPr>
          <p:cNvPr id="344" name="Image 56" descr=" "/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16854148" y="10755808"/>
            <a:ext cx="1555859" cy="783779"/>
          </a:xfrm>
          <a:prstGeom prst="rect">
            <a:avLst/>
          </a:prstGeom>
        </p:spPr>
      </p:pic>
      <p:sp>
        <p:nvSpPr>
          <p:cNvPr id="345" name="Text 286"/>
          <p:cNvSpPr/>
          <p:nvPr/>
        </p:nvSpPr>
        <p:spPr>
          <a:xfrm>
            <a:off x="16869842" y="10796140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346" name="Shape 287"/>
          <p:cNvSpPr/>
          <p:nvPr/>
        </p:nvSpPr>
        <p:spPr>
          <a:xfrm>
            <a:off x="16894502" y="11001622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347" name="Text 288"/>
          <p:cNvSpPr/>
          <p:nvPr/>
        </p:nvSpPr>
        <p:spPr>
          <a:xfrm>
            <a:off x="17461349" y="11033372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348" name="Shape 289"/>
          <p:cNvSpPr/>
          <p:nvPr/>
        </p:nvSpPr>
        <p:spPr>
          <a:xfrm>
            <a:off x="16894502" y="11270605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349" name="Text 290"/>
          <p:cNvSpPr/>
          <p:nvPr/>
        </p:nvSpPr>
        <p:spPr>
          <a:xfrm>
            <a:off x="17442296" y="11302355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sp>
        <p:nvSpPr>
          <p:cNvPr id="350" name="Shape 291"/>
          <p:cNvSpPr/>
          <p:nvPr/>
        </p:nvSpPr>
        <p:spPr>
          <a:xfrm>
            <a:off x="15297168" y="11620251"/>
            <a:ext cx="3073605" cy="766624"/>
          </a:xfrm>
          <a:prstGeom prst="rect">
            <a:avLst/>
          </a:prstGeom>
          <a:noFill/>
          <a:ln/>
        </p:spPr>
      </p:sp>
      <p:sp>
        <p:nvSpPr>
          <p:cNvPr id="351" name="Shape 292"/>
          <p:cNvSpPr/>
          <p:nvPr/>
        </p:nvSpPr>
        <p:spPr>
          <a:xfrm>
            <a:off x="15297168" y="11620251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352" name="Text 293"/>
          <p:cNvSpPr/>
          <p:nvPr/>
        </p:nvSpPr>
        <p:spPr>
          <a:xfrm>
            <a:off x="16231388" y="11652001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353" name="Shape 294"/>
          <p:cNvSpPr/>
          <p:nvPr/>
        </p:nvSpPr>
        <p:spPr>
          <a:xfrm>
            <a:off x="15297168" y="11889233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354" name="Shape 295"/>
          <p:cNvSpPr/>
          <p:nvPr/>
        </p:nvSpPr>
        <p:spPr>
          <a:xfrm>
            <a:off x="15297169" y="12158215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355" name="Text 296"/>
          <p:cNvSpPr/>
          <p:nvPr/>
        </p:nvSpPr>
        <p:spPr>
          <a:xfrm>
            <a:off x="16491771" y="12189965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356" name="Shape 297"/>
          <p:cNvSpPr/>
          <p:nvPr/>
        </p:nvSpPr>
        <p:spPr>
          <a:xfrm>
            <a:off x="15177228" y="12467580"/>
            <a:ext cx="3313485" cy="228642"/>
          </a:xfrm>
          <a:prstGeom prst="rect">
            <a:avLst/>
          </a:prstGeom>
          <a:noFill/>
          <a:ln/>
        </p:spPr>
      </p:sp>
      <p:sp>
        <p:nvSpPr>
          <p:cNvPr id="357" name="Shape 298"/>
          <p:cNvSpPr/>
          <p:nvPr/>
        </p:nvSpPr>
        <p:spPr>
          <a:xfrm>
            <a:off x="15297168" y="12467580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58" name="Shape 299"/>
          <p:cNvSpPr/>
          <p:nvPr/>
        </p:nvSpPr>
        <p:spPr>
          <a:xfrm>
            <a:off x="15297168" y="12467580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59" name="Shape 300"/>
          <p:cNvSpPr/>
          <p:nvPr/>
        </p:nvSpPr>
        <p:spPr>
          <a:xfrm>
            <a:off x="15177228" y="12736562"/>
            <a:ext cx="3313485" cy="228642"/>
          </a:xfrm>
          <a:prstGeom prst="rect">
            <a:avLst/>
          </a:prstGeom>
          <a:noFill/>
          <a:ln/>
        </p:spPr>
      </p:sp>
      <p:sp>
        <p:nvSpPr>
          <p:cNvPr id="360" name="Shape 301"/>
          <p:cNvSpPr/>
          <p:nvPr/>
        </p:nvSpPr>
        <p:spPr>
          <a:xfrm>
            <a:off x="15297168" y="12736562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61" name="Shape 302"/>
          <p:cNvSpPr/>
          <p:nvPr/>
        </p:nvSpPr>
        <p:spPr>
          <a:xfrm>
            <a:off x="15297168" y="12736562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62" name="Text 303"/>
          <p:cNvSpPr/>
          <p:nvPr/>
        </p:nvSpPr>
        <p:spPr>
          <a:xfrm>
            <a:off x="15700579" y="12768312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363" name="Shape 304"/>
          <p:cNvSpPr/>
          <p:nvPr/>
        </p:nvSpPr>
        <p:spPr>
          <a:xfrm>
            <a:off x="16854149" y="12736562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64" name="Text 305"/>
          <p:cNvSpPr/>
          <p:nvPr/>
        </p:nvSpPr>
        <p:spPr>
          <a:xfrm>
            <a:off x="17257560" y="12768312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365" name="Image 57" descr=" "/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8605049" y="9991476"/>
            <a:ext cx="3447998" cy="3040970"/>
          </a:xfrm>
          <a:prstGeom prst="rect">
            <a:avLst/>
          </a:prstGeom>
        </p:spPr>
      </p:pic>
      <p:sp>
        <p:nvSpPr>
          <p:cNvPr id="366" name="Text 306"/>
          <p:cNvSpPr/>
          <p:nvPr/>
        </p:nvSpPr>
        <p:spPr>
          <a:xfrm>
            <a:off x="18647643" y="10058747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367" name="Shape 307"/>
          <p:cNvSpPr/>
          <p:nvPr/>
        </p:nvSpPr>
        <p:spPr>
          <a:xfrm>
            <a:off x="18672305" y="10264179"/>
            <a:ext cx="3313485" cy="2701025"/>
          </a:xfrm>
          <a:prstGeom prst="rect">
            <a:avLst/>
          </a:prstGeom>
          <a:noFill/>
          <a:ln/>
        </p:spPr>
      </p:sp>
      <p:pic>
        <p:nvPicPr>
          <p:cNvPr id="368" name="Image 58" descr=" "/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8672305" y="10264179"/>
            <a:ext cx="3313485" cy="2163068"/>
          </a:xfrm>
          <a:prstGeom prst="rect">
            <a:avLst/>
          </a:prstGeom>
        </p:spPr>
      </p:pic>
      <p:sp>
        <p:nvSpPr>
          <p:cNvPr id="369" name="Text 308"/>
          <p:cNvSpPr/>
          <p:nvPr/>
        </p:nvSpPr>
        <p:spPr>
          <a:xfrm>
            <a:off x="18687998" y="10304512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370" name="Shape 309"/>
          <p:cNvSpPr/>
          <p:nvPr/>
        </p:nvSpPr>
        <p:spPr>
          <a:xfrm>
            <a:off x="18712659" y="10509994"/>
            <a:ext cx="3232778" cy="1876898"/>
          </a:xfrm>
          <a:prstGeom prst="rect">
            <a:avLst/>
          </a:prstGeom>
          <a:noFill/>
          <a:ln/>
        </p:spPr>
      </p:sp>
      <p:pic>
        <p:nvPicPr>
          <p:cNvPr id="371" name="Image 59" descr=" 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8712659" y="10509994"/>
            <a:ext cx="3232778" cy="1069925"/>
          </a:xfrm>
          <a:prstGeom prst="rect">
            <a:avLst/>
          </a:prstGeom>
        </p:spPr>
      </p:pic>
      <p:sp>
        <p:nvSpPr>
          <p:cNvPr id="372" name="Text 310"/>
          <p:cNvSpPr/>
          <p:nvPr/>
        </p:nvSpPr>
        <p:spPr>
          <a:xfrm>
            <a:off x="18728353" y="10550326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373" name="Shape 311"/>
          <p:cNvSpPr/>
          <p:nvPr/>
        </p:nvSpPr>
        <p:spPr>
          <a:xfrm>
            <a:off x="18753013" y="10755808"/>
            <a:ext cx="3152070" cy="783779"/>
          </a:xfrm>
          <a:prstGeom prst="rect">
            <a:avLst/>
          </a:prstGeom>
          <a:noFill/>
          <a:ln/>
        </p:spPr>
      </p:sp>
      <p:pic>
        <p:nvPicPr>
          <p:cNvPr id="374" name="Image 60" descr=" 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8753013" y="10755808"/>
            <a:ext cx="1555859" cy="783779"/>
          </a:xfrm>
          <a:prstGeom prst="rect">
            <a:avLst/>
          </a:prstGeom>
        </p:spPr>
      </p:pic>
      <p:sp>
        <p:nvSpPr>
          <p:cNvPr id="375" name="Text 312"/>
          <p:cNvSpPr/>
          <p:nvPr/>
        </p:nvSpPr>
        <p:spPr>
          <a:xfrm>
            <a:off x="18768706" y="10796140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376" name="Shape 313"/>
          <p:cNvSpPr/>
          <p:nvPr/>
        </p:nvSpPr>
        <p:spPr>
          <a:xfrm>
            <a:off x="18793366" y="11001622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377" name="Text 314"/>
          <p:cNvSpPr/>
          <p:nvPr/>
        </p:nvSpPr>
        <p:spPr>
          <a:xfrm>
            <a:off x="19360213" y="11033372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378" name="Shape 315"/>
          <p:cNvSpPr/>
          <p:nvPr/>
        </p:nvSpPr>
        <p:spPr>
          <a:xfrm>
            <a:off x="18793366" y="11270605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379" name="Text 316"/>
          <p:cNvSpPr/>
          <p:nvPr/>
        </p:nvSpPr>
        <p:spPr>
          <a:xfrm>
            <a:off x="19341161" y="11302355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pic>
        <p:nvPicPr>
          <p:cNvPr id="380" name="Image 61" descr=" 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20349223" y="10755808"/>
            <a:ext cx="1555859" cy="783779"/>
          </a:xfrm>
          <a:prstGeom prst="rect">
            <a:avLst/>
          </a:prstGeom>
        </p:spPr>
      </p:pic>
      <p:sp>
        <p:nvSpPr>
          <p:cNvPr id="381" name="Text 317"/>
          <p:cNvSpPr/>
          <p:nvPr/>
        </p:nvSpPr>
        <p:spPr>
          <a:xfrm>
            <a:off x="20364918" y="10796140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382" name="Shape 318"/>
          <p:cNvSpPr/>
          <p:nvPr/>
        </p:nvSpPr>
        <p:spPr>
          <a:xfrm>
            <a:off x="20389577" y="11001622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383" name="Text 319"/>
          <p:cNvSpPr/>
          <p:nvPr/>
        </p:nvSpPr>
        <p:spPr>
          <a:xfrm>
            <a:off x="20956424" y="11033372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384" name="Shape 320"/>
          <p:cNvSpPr/>
          <p:nvPr/>
        </p:nvSpPr>
        <p:spPr>
          <a:xfrm>
            <a:off x="20389577" y="11270605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385" name="Text 321"/>
          <p:cNvSpPr/>
          <p:nvPr/>
        </p:nvSpPr>
        <p:spPr>
          <a:xfrm>
            <a:off x="20937371" y="11302355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sp>
        <p:nvSpPr>
          <p:cNvPr id="386" name="Shape 322"/>
          <p:cNvSpPr/>
          <p:nvPr/>
        </p:nvSpPr>
        <p:spPr>
          <a:xfrm>
            <a:off x="18792245" y="11620251"/>
            <a:ext cx="3073605" cy="766624"/>
          </a:xfrm>
          <a:prstGeom prst="rect">
            <a:avLst/>
          </a:prstGeom>
          <a:noFill/>
          <a:ln/>
        </p:spPr>
      </p:sp>
      <p:sp>
        <p:nvSpPr>
          <p:cNvPr id="387" name="Shape 323"/>
          <p:cNvSpPr/>
          <p:nvPr/>
        </p:nvSpPr>
        <p:spPr>
          <a:xfrm>
            <a:off x="18792245" y="11620251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388" name="Text 324"/>
          <p:cNvSpPr/>
          <p:nvPr/>
        </p:nvSpPr>
        <p:spPr>
          <a:xfrm>
            <a:off x="19726465" y="11652001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389" name="Shape 325"/>
          <p:cNvSpPr/>
          <p:nvPr/>
        </p:nvSpPr>
        <p:spPr>
          <a:xfrm>
            <a:off x="18792245" y="11889233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390" name="Shape 326"/>
          <p:cNvSpPr/>
          <p:nvPr/>
        </p:nvSpPr>
        <p:spPr>
          <a:xfrm>
            <a:off x="18792245" y="12158215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391" name="Text 327"/>
          <p:cNvSpPr/>
          <p:nvPr/>
        </p:nvSpPr>
        <p:spPr>
          <a:xfrm>
            <a:off x="19986848" y="12189965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392" name="Shape 328"/>
          <p:cNvSpPr/>
          <p:nvPr/>
        </p:nvSpPr>
        <p:spPr>
          <a:xfrm>
            <a:off x="18672305" y="12467580"/>
            <a:ext cx="3313485" cy="228642"/>
          </a:xfrm>
          <a:prstGeom prst="rect">
            <a:avLst/>
          </a:prstGeom>
          <a:noFill/>
          <a:ln/>
        </p:spPr>
      </p:sp>
      <p:sp>
        <p:nvSpPr>
          <p:cNvPr id="393" name="Shape 329"/>
          <p:cNvSpPr/>
          <p:nvPr/>
        </p:nvSpPr>
        <p:spPr>
          <a:xfrm>
            <a:off x="18792245" y="12467580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94" name="Shape 330"/>
          <p:cNvSpPr/>
          <p:nvPr/>
        </p:nvSpPr>
        <p:spPr>
          <a:xfrm>
            <a:off x="18792245" y="12467580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95" name="Shape 331"/>
          <p:cNvSpPr/>
          <p:nvPr/>
        </p:nvSpPr>
        <p:spPr>
          <a:xfrm>
            <a:off x="18672305" y="12736562"/>
            <a:ext cx="3313485" cy="228642"/>
          </a:xfrm>
          <a:prstGeom prst="rect">
            <a:avLst/>
          </a:prstGeom>
          <a:noFill/>
          <a:ln/>
        </p:spPr>
      </p:sp>
      <p:sp>
        <p:nvSpPr>
          <p:cNvPr id="396" name="Shape 332"/>
          <p:cNvSpPr/>
          <p:nvPr/>
        </p:nvSpPr>
        <p:spPr>
          <a:xfrm>
            <a:off x="18792246" y="12736562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97" name="Shape 333"/>
          <p:cNvSpPr/>
          <p:nvPr/>
        </p:nvSpPr>
        <p:spPr>
          <a:xfrm>
            <a:off x="18792246" y="12736562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98" name="Text 334"/>
          <p:cNvSpPr/>
          <p:nvPr/>
        </p:nvSpPr>
        <p:spPr>
          <a:xfrm>
            <a:off x="19195657" y="12768312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399" name="Shape 335"/>
          <p:cNvSpPr/>
          <p:nvPr/>
        </p:nvSpPr>
        <p:spPr>
          <a:xfrm>
            <a:off x="20349225" y="12736562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400" name="Text 336"/>
          <p:cNvSpPr/>
          <p:nvPr/>
        </p:nvSpPr>
        <p:spPr>
          <a:xfrm>
            <a:off x="20752636" y="12768312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401" name="Shape 337"/>
          <p:cNvSpPr/>
          <p:nvPr/>
        </p:nvSpPr>
        <p:spPr>
          <a:xfrm>
            <a:off x="11818120" y="11888142"/>
            <a:ext cx="10072359" cy="228600"/>
          </a:xfrm>
          <a:prstGeom prst="roundRect">
            <a:avLst>
              <a:gd name="adj" fmla="val 36000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402" name="Text 338"/>
          <p:cNvSpPr/>
          <p:nvPr/>
        </p:nvSpPr>
        <p:spPr>
          <a:xfrm>
            <a:off x="16702623" y="11919892"/>
            <a:ext cx="30335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k8s</a:t>
            </a:r>
            <a:endParaRPr lang="en-US" sz="1165" dirty="0"/>
          </a:p>
        </p:txBody>
      </p:sp>
      <p:sp>
        <p:nvSpPr>
          <p:cNvPr id="403" name="Shape 339"/>
          <p:cNvSpPr/>
          <p:nvPr/>
        </p:nvSpPr>
        <p:spPr>
          <a:xfrm>
            <a:off x="11805419" y="12459642"/>
            <a:ext cx="10059657" cy="241300"/>
          </a:xfrm>
          <a:prstGeom prst="roundRect">
            <a:avLst>
              <a:gd name="adj" fmla="val 34105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404" name="Text 340"/>
          <p:cNvSpPr/>
          <p:nvPr/>
        </p:nvSpPr>
        <p:spPr>
          <a:xfrm>
            <a:off x="16442241" y="12497742"/>
            <a:ext cx="78601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Hypervisor</a:t>
            </a:r>
            <a:endParaRPr lang="en-US" sz="1165" dirty="0"/>
          </a:p>
        </p:txBody>
      </p:sp>
      <p:sp>
        <p:nvSpPr>
          <p:cNvPr id="405" name="Shape 341"/>
          <p:cNvSpPr/>
          <p:nvPr/>
        </p:nvSpPr>
        <p:spPr>
          <a:xfrm>
            <a:off x="11805419" y="8802042"/>
            <a:ext cx="10059657" cy="279400"/>
          </a:xfrm>
          <a:prstGeom prst="roundRect">
            <a:avLst>
              <a:gd name="adj" fmla="val 29455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406" name="Text 342"/>
          <p:cNvSpPr/>
          <p:nvPr/>
        </p:nvSpPr>
        <p:spPr>
          <a:xfrm>
            <a:off x="16683571" y="8859192"/>
            <a:ext cx="30335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k8s</a:t>
            </a:r>
            <a:endParaRPr lang="en-US" sz="1165" dirty="0"/>
          </a:p>
        </p:txBody>
      </p:sp>
      <p:sp>
        <p:nvSpPr>
          <p:cNvPr id="407" name="Shape 343"/>
          <p:cNvSpPr/>
          <p:nvPr/>
        </p:nvSpPr>
        <p:spPr>
          <a:xfrm>
            <a:off x="11805419" y="5804842"/>
            <a:ext cx="10059657" cy="279400"/>
          </a:xfrm>
          <a:prstGeom prst="roundRect">
            <a:avLst>
              <a:gd name="adj" fmla="val 29455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408" name="Text 344"/>
          <p:cNvSpPr/>
          <p:nvPr/>
        </p:nvSpPr>
        <p:spPr>
          <a:xfrm>
            <a:off x="16683571" y="5861992"/>
            <a:ext cx="30335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k8s</a:t>
            </a:r>
            <a:endParaRPr lang="en-US" sz="1165" dirty="0"/>
          </a:p>
        </p:txBody>
      </p:sp>
      <p:pic>
        <p:nvPicPr>
          <p:cNvPr id="409" name="Image 62" descr=" "/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0306631" y="547042"/>
            <a:ext cx="11863283" cy="2247900"/>
          </a:xfrm>
          <a:prstGeom prst="rect">
            <a:avLst/>
          </a:prstGeom>
        </p:spPr>
      </p:pic>
      <p:pic>
        <p:nvPicPr>
          <p:cNvPr id="410" name="Image 63" descr=" "/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0306631" y="3798242"/>
            <a:ext cx="11863283" cy="3048000"/>
          </a:xfrm>
          <a:prstGeom prst="rect">
            <a:avLst/>
          </a:prstGeom>
        </p:spPr>
      </p:pic>
      <p:pic>
        <p:nvPicPr>
          <p:cNvPr id="411" name="Image 64" descr=" "/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0306631" y="6846242"/>
            <a:ext cx="11863283" cy="3048000"/>
          </a:xfrm>
          <a:prstGeom prst="rect">
            <a:avLst/>
          </a:prstGeom>
        </p:spPr>
      </p:pic>
      <p:sp>
        <p:nvSpPr>
          <p:cNvPr id="412" name="Text 345"/>
          <p:cNvSpPr/>
          <p:nvPr/>
        </p:nvSpPr>
        <p:spPr>
          <a:xfrm>
            <a:off x="10492921" y="775642"/>
            <a:ext cx="757861" cy="364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k8s 3</a:t>
            </a:r>
            <a:endParaRPr lang="en-US" sz="2000" dirty="0"/>
          </a:p>
        </p:txBody>
      </p:sp>
      <p:sp>
        <p:nvSpPr>
          <p:cNvPr id="413" name="Text 346"/>
          <p:cNvSpPr/>
          <p:nvPr/>
        </p:nvSpPr>
        <p:spPr>
          <a:xfrm>
            <a:off x="10492921" y="4026842"/>
            <a:ext cx="757861" cy="364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k8s 2</a:t>
            </a:r>
            <a:endParaRPr lang="en-US" sz="2000" dirty="0"/>
          </a:p>
        </p:txBody>
      </p:sp>
      <p:sp>
        <p:nvSpPr>
          <p:cNvPr id="414" name="Text 347"/>
          <p:cNvSpPr/>
          <p:nvPr/>
        </p:nvSpPr>
        <p:spPr>
          <a:xfrm>
            <a:off x="10518325" y="7074842"/>
            <a:ext cx="694353" cy="364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k8s 1</a:t>
            </a:r>
            <a:endParaRPr lang="en-US" sz="2000" dirty="0"/>
          </a:p>
        </p:txBody>
      </p:sp>
      <p:pic>
        <p:nvPicPr>
          <p:cNvPr id="417" name="Image 9" descr=" ">
            <a:extLst>
              <a:ext uri="{FF2B5EF4-FFF2-40B4-BE49-F238E27FC236}">
                <a16:creationId xmlns:a16="http://schemas.microsoft.com/office/drawing/2014/main" id="{82F05EDF-E400-EE9A-7452-2AA183E31792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1016127" y="3606800"/>
            <a:ext cx="457257" cy="558800"/>
          </a:xfrm>
          <a:prstGeom prst="rect">
            <a:avLst/>
          </a:prstGeom>
        </p:spPr>
      </p:pic>
      <p:sp>
        <p:nvSpPr>
          <p:cNvPr id="418" name="Text 7">
            <a:extLst>
              <a:ext uri="{FF2B5EF4-FFF2-40B4-BE49-F238E27FC236}">
                <a16:creationId xmlns:a16="http://schemas.microsoft.com/office/drawing/2014/main" id="{D89F7F09-7559-934E-6311-CB1AA45A8900}"/>
              </a:ext>
            </a:extLst>
          </p:cNvPr>
          <p:cNvSpPr/>
          <p:nvPr/>
        </p:nvSpPr>
        <p:spPr>
          <a:xfrm>
            <a:off x="1727416" y="3606800"/>
            <a:ext cx="110741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Контейнеризация</a:t>
            </a:r>
            <a:endParaRPr lang="en-US" sz="4400" dirty="0"/>
          </a:p>
        </p:txBody>
      </p:sp>
      <p:pic>
        <p:nvPicPr>
          <p:cNvPr id="419" name="Image 9" descr=" ">
            <a:extLst>
              <a:ext uri="{FF2B5EF4-FFF2-40B4-BE49-F238E27FC236}">
                <a16:creationId xmlns:a16="http://schemas.microsoft.com/office/drawing/2014/main" id="{8A5A1566-4FBA-3470-FD4C-2386099DA2E5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1036006" y="4592308"/>
            <a:ext cx="457257" cy="558800"/>
          </a:xfrm>
          <a:prstGeom prst="rect">
            <a:avLst/>
          </a:prstGeom>
        </p:spPr>
      </p:pic>
      <p:sp>
        <p:nvSpPr>
          <p:cNvPr id="420" name="Text 7">
            <a:extLst>
              <a:ext uri="{FF2B5EF4-FFF2-40B4-BE49-F238E27FC236}">
                <a16:creationId xmlns:a16="http://schemas.microsoft.com/office/drawing/2014/main" id="{DBA43E71-0215-0C3E-A8CB-5A026412E495}"/>
              </a:ext>
            </a:extLst>
          </p:cNvPr>
          <p:cNvSpPr/>
          <p:nvPr/>
        </p:nvSpPr>
        <p:spPr>
          <a:xfrm>
            <a:off x="1747295" y="4592308"/>
            <a:ext cx="110741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K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8s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</a:t>
            </a:r>
            <a:r>
              <a:rPr lang="ru-RU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обытия</a:t>
            </a:r>
            <a:endParaRPr lang="en-US" sz="4400" dirty="0"/>
          </a:p>
        </p:txBody>
      </p:sp>
      <p:sp>
        <p:nvSpPr>
          <p:cNvPr id="424" name="Text 7">
            <a:extLst>
              <a:ext uri="{FF2B5EF4-FFF2-40B4-BE49-F238E27FC236}">
                <a16:creationId xmlns:a16="http://schemas.microsoft.com/office/drawing/2014/main" id="{C0758D6B-0D01-304A-4698-C6F88C4AC007}"/>
              </a:ext>
            </a:extLst>
          </p:cNvPr>
          <p:cNvSpPr/>
          <p:nvPr/>
        </p:nvSpPr>
        <p:spPr>
          <a:xfrm>
            <a:off x="1802413" y="5587750"/>
            <a:ext cx="110741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154967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0">
            <a:extLst>
              <a:ext uri="{FF2B5EF4-FFF2-40B4-BE49-F238E27FC236}">
                <a16:creationId xmlns:a16="http://schemas.microsoft.com/office/drawing/2014/main" id="{FBE901DA-511F-80D2-C955-E90708740B1A}"/>
              </a:ext>
            </a:extLst>
          </p:cNvPr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415" name="Shape 0">
            <a:extLst>
              <a:ext uri="{FF2B5EF4-FFF2-40B4-BE49-F238E27FC236}">
                <a16:creationId xmlns:a16="http://schemas.microsoft.com/office/drawing/2014/main" id="{462DE1A1-0067-2649-5C31-B565BF09E092}"/>
              </a:ext>
            </a:extLst>
          </p:cNvPr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7329277" cy="304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У </a:t>
            </a: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нас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</a:t>
            </a: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облако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0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4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23646122" y="12848167"/>
            <a:ext cx="334475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500" dirty="0">
                <a:solidFill>
                  <a:srgbClr val="A1A4A8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11</a:t>
            </a:r>
            <a:endParaRPr lang="en-US" sz="2500" dirty="0"/>
          </a:p>
        </p:txBody>
      </p:sp>
      <p:sp>
        <p:nvSpPr>
          <p:cNvPr id="8" name="Shape 2"/>
          <p:cNvSpPr/>
          <p:nvPr/>
        </p:nvSpPr>
        <p:spPr>
          <a:xfrm>
            <a:off x="11614895" y="635942"/>
            <a:ext cx="10438152" cy="12396501"/>
          </a:xfrm>
          <a:prstGeom prst="rect">
            <a:avLst/>
          </a:prstGeom>
          <a:noFill/>
          <a:ln/>
        </p:spPr>
      </p:sp>
      <p:sp>
        <p:nvSpPr>
          <p:cNvPr id="9" name="Shape 3"/>
          <p:cNvSpPr/>
          <p:nvPr/>
        </p:nvSpPr>
        <p:spPr>
          <a:xfrm>
            <a:off x="11614895" y="635942"/>
            <a:ext cx="10438152" cy="3040970"/>
          </a:xfrm>
          <a:prstGeom prst="rect">
            <a:avLst/>
          </a:prstGeom>
          <a:noFill/>
          <a:ln/>
        </p:spPr>
      </p:sp>
      <p:pic>
        <p:nvPicPr>
          <p:cNvPr id="10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4895" y="635942"/>
            <a:ext cx="3447998" cy="3040970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11657491" y="703212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12" name="Shape 5"/>
          <p:cNvSpPr/>
          <p:nvPr/>
        </p:nvSpPr>
        <p:spPr>
          <a:xfrm>
            <a:off x="11682151" y="908645"/>
            <a:ext cx="3313486" cy="2701025"/>
          </a:xfrm>
          <a:prstGeom prst="rect">
            <a:avLst/>
          </a:prstGeom>
          <a:noFill/>
          <a:ln/>
        </p:spPr>
      </p:sp>
      <p:pic>
        <p:nvPicPr>
          <p:cNvPr id="13" name="Image 5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82151" y="908645"/>
            <a:ext cx="3313486" cy="2163068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11697845" y="948977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15" name="Shape 7"/>
          <p:cNvSpPr/>
          <p:nvPr/>
        </p:nvSpPr>
        <p:spPr>
          <a:xfrm>
            <a:off x="11722505" y="1154459"/>
            <a:ext cx="3232778" cy="1876898"/>
          </a:xfrm>
          <a:prstGeom prst="rect">
            <a:avLst/>
          </a:prstGeom>
          <a:noFill/>
          <a:ln/>
        </p:spPr>
      </p:sp>
      <p:pic>
        <p:nvPicPr>
          <p:cNvPr id="16" name="Image 6" descr=" 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22505" y="1154459"/>
            <a:ext cx="3232778" cy="1069925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11738199" y="1194792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18" name="Shape 9"/>
          <p:cNvSpPr/>
          <p:nvPr/>
        </p:nvSpPr>
        <p:spPr>
          <a:xfrm>
            <a:off x="11762859" y="1400274"/>
            <a:ext cx="3152071" cy="783779"/>
          </a:xfrm>
          <a:prstGeom prst="rect">
            <a:avLst/>
          </a:prstGeom>
          <a:noFill/>
          <a:ln/>
        </p:spPr>
      </p:sp>
      <p:pic>
        <p:nvPicPr>
          <p:cNvPr id="19" name="Image 7" descr=" 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62859" y="1400274"/>
            <a:ext cx="1555859" cy="783779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11778552" y="144060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1" name="Shape 11"/>
          <p:cNvSpPr/>
          <p:nvPr/>
        </p:nvSpPr>
        <p:spPr>
          <a:xfrm>
            <a:off x="11803212" y="164608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2" name="Text 12"/>
          <p:cNvSpPr/>
          <p:nvPr/>
        </p:nvSpPr>
        <p:spPr>
          <a:xfrm>
            <a:off x="12370059" y="1677838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23" name="Shape 13"/>
          <p:cNvSpPr/>
          <p:nvPr/>
        </p:nvSpPr>
        <p:spPr>
          <a:xfrm>
            <a:off x="11803212" y="1915070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24" name="Text 14"/>
          <p:cNvSpPr/>
          <p:nvPr/>
        </p:nvSpPr>
        <p:spPr>
          <a:xfrm>
            <a:off x="12351007" y="1946820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pic>
        <p:nvPicPr>
          <p:cNvPr id="25" name="Image 8" descr=" 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59070" y="1400274"/>
            <a:ext cx="1555859" cy="783779"/>
          </a:xfrm>
          <a:prstGeom prst="rect">
            <a:avLst/>
          </a:prstGeom>
        </p:spPr>
      </p:pic>
      <p:sp>
        <p:nvSpPr>
          <p:cNvPr id="26" name="Text 15"/>
          <p:cNvSpPr/>
          <p:nvPr/>
        </p:nvSpPr>
        <p:spPr>
          <a:xfrm>
            <a:off x="13374764" y="144060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7" name="Shape 16"/>
          <p:cNvSpPr/>
          <p:nvPr/>
        </p:nvSpPr>
        <p:spPr>
          <a:xfrm>
            <a:off x="13399424" y="164608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8" name="Text 17"/>
          <p:cNvSpPr/>
          <p:nvPr/>
        </p:nvSpPr>
        <p:spPr>
          <a:xfrm>
            <a:off x="13966271" y="1677838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29" name="Shape 18"/>
          <p:cNvSpPr/>
          <p:nvPr/>
        </p:nvSpPr>
        <p:spPr>
          <a:xfrm>
            <a:off x="13399424" y="1915070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30" name="Text 19"/>
          <p:cNvSpPr/>
          <p:nvPr/>
        </p:nvSpPr>
        <p:spPr>
          <a:xfrm>
            <a:off x="13947219" y="1946820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sp>
        <p:nvSpPr>
          <p:cNvPr id="31" name="Shape 20"/>
          <p:cNvSpPr/>
          <p:nvPr/>
        </p:nvSpPr>
        <p:spPr>
          <a:xfrm>
            <a:off x="11802091" y="2264717"/>
            <a:ext cx="3073605" cy="766624"/>
          </a:xfrm>
          <a:prstGeom prst="rect">
            <a:avLst/>
          </a:prstGeom>
          <a:noFill/>
          <a:ln/>
        </p:spPr>
      </p:sp>
      <p:sp>
        <p:nvSpPr>
          <p:cNvPr id="32" name="Shape 21"/>
          <p:cNvSpPr/>
          <p:nvPr/>
        </p:nvSpPr>
        <p:spPr>
          <a:xfrm>
            <a:off x="11802091" y="2264717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33" name="Text 22"/>
          <p:cNvSpPr/>
          <p:nvPr/>
        </p:nvSpPr>
        <p:spPr>
          <a:xfrm>
            <a:off x="12736311" y="2296467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34" name="Shape 23"/>
          <p:cNvSpPr/>
          <p:nvPr/>
        </p:nvSpPr>
        <p:spPr>
          <a:xfrm>
            <a:off x="11802091" y="253369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35" name="Shape 24"/>
          <p:cNvSpPr/>
          <p:nvPr/>
        </p:nvSpPr>
        <p:spPr>
          <a:xfrm>
            <a:off x="11802091" y="2802681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36" name="Text 25"/>
          <p:cNvSpPr/>
          <p:nvPr/>
        </p:nvSpPr>
        <p:spPr>
          <a:xfrm>
            <a:off x="12996694" y="2834431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37" name="Shape 26"/>
          <p:cNvSpPr/>
          <p:nvPr/>
        </p:nvSpPr>
        <p:spPr>
          <a:xfrm>
            <a:off x="11682151" y="3112045"/>
            <a:ext cx="3313486" cy="228642"/>
          </a:xfrm>
          <a:prstGeom prst="rect">
            <a:avLst/>
          </a:prstGeom>
          <a:noFill/>
          <a:ln/>
        </p:spPr>
      </p:sp>
      <p:sp>
        <p:nvSpPr>
          <p:cNvPr id="38" name="Shape 27"/>
          <p:cNvSpPr/>
          <p:nvPr/>
        </p:nvSpPr>
        <p:spPr>
          <a:xfrm>
            <a:off x="11802092" y="3112045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9" name="Shape 28"/>
          <p:cNvSpPr/>
          <p:nvPr/>
        </p:nvSpPr>
        <p:spPr>
          <a:xfrm>
            <a:off x="11802092" y="3112045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40" name="Shape 29"/>
          <p:cNvSpPr/>
          <p:nvPr/>
        </p:nvSpPr>
        <p:spPr>
          <a:xfrm>
            <a:off x="11682151" y="3381027"/>
            <a:ext cx="3313486" cy="228642"/>
          </a:xfrm>
          <a:prstGeom prst="rect">
            <a:avLst/>
          </a:prstGeom>
          <a:noFill/>
          <a:ln/>
        </p:spPr>
      </p:sp>
      <p:sp>
        <p:nvSpPr>
          <p:cNvPr id="41" name="Shape 30"/>
          <p:cNvSpPr/>
          <p:nvPr/>
        </p:nvSpPr>
        <p:spPr>
          <a:xfrm>
            <a:off x="11802091" y="3381027"/>
            <a:ext cx="3073605" cy="228642"/>
          </a:xfrm>
          <a:prstGeom prst="rect">
            <a:avLst/>
          </a:prstGeom>
          <a:noFill/>
          <a:ln/>
        </p:spPr>
      </p:sp>
      <p:sp>
        <p:nvSpPr>
          <p:cNvPr id="42" name="Shape 31"/>
          <p:cNvSpPr/>
          <p:nvPr/>
        </p:nvSpPr>
        <p:spPr>
          <a:xfrm>
            <a:off x="11802091" y="3381027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43" name="Text 32"/>
          <p:cNvSpPr/>
          <p:nvPr/>
        </p:nvSpPr>
        <p:spPr>
          <a:xfrm>
            <a:off x="12205502" y="3412777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44" name="Shape 33"/>
          <p:cNvSpPr/>
          <p:nvPr/>
        </p:nvSpPr>
        <p:spPr>
          <a:xfrm>
            <a:off x="13359071" y="3381027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45" name="Text 34"/>
          <p:cNvSpPr/>
          <p:nvPr/>
        </p:nvSpPr>
        <p:spPr>
          <a:xfrm>
            <a:off x="13762482" y="3412777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46" name="Image 9" descr=" 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109973" y="635942"/>
            <a:ext cx="3447998" cy="3040970"/>
          </a:xfrm>
          <a:prstGeom prst="rect">
            <a:avLst/>
          </a:prstGeom>
        </p:spPr>
      </p:pic>
      <p:sp>
        <p:nvSpPr>
          <p:cNvPr id="47" name="Text 35"/>
          <p:cNvSpPr/>
          <p:nvPr/>
        </p:nvSpPr>
        <p:spPr>
          <a:xfrm>
            <a:off x="15152569" y="703212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48" name="Shape 36"/>
          <p:cNvSpPr/>
          <p:nvPr/>
        </p:nvSpPr>
        <p:spPr>
          <a:xfrm>
            <a:off x="15177229" y="908645"/>
            <a:ext cx="3313485" cy="2701025"/>
          </a:xfrm>
          <a:prstGeom prst="rect">
            <a:avLst/>
          </a:prstGeom>
          <a:noFill/>
          <a:ln/>
        </p:spPr>
      </p:sp>
      <p:pic>
        <p:nvPicPr>
          <p:cNvPr id="49" name="Image 10" descr=" 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177229" y="908645"/>
            <a:ext cx="3313485" cy="2163068"/>
          </a:xfrm>
          <a:prstGeom prst="rect">
            <a:avLst/>
          </a:prstGeom>
        </p:spPr>
      </p:pic>
      <p:sp>
        <p:nvSpPr>
          <p:cNvPr id="50" name="Text 37"/>
          <p:cNvSpPr/>
          <p:nvPr/>
        </p:nvSpPr>
        <p:spPr>
          <a:xfrm>
            <a:off x="15192922" y="948977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51" name="Shape 38"/>
          <p:cNvSpPr/>
          <p:nvPr/>
        </p:nvSpPr>
        <p:spPr>
          <a:xfrm>
            <a:off x="15217583" y="1154459"/>
            <a:ext cx="3232778" cy="1876898"/>
          </a:xfrm>
          <a:prstGeom prst="rect">
            <a:avLst/>
          </a:prstGeom>
          <a:noFill/>
          <a:ln/>
        </p:spPr>
      </p:sp>
      <p:pic>
        <p:nvPicPr>
          <p:cNvPr id="52" name="Image 11" descr=" 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217583" y="1154459"/>
            <a:ext cx="3232778" cy="1069925"/>
          </a:xfrm>
          <a:prstGeom prst="rect">
            <a:avLst/>
          </a:prstGeom>
        </p:spPr>
      </p:pic>
      <p:sp>
        <p:nvSpPr>
          <p:cNvPr id="53" name="Text 39"/>
          <p:cNvSpPr/>
          <p:nvPr/>
        </p:nvSpPr>
        <p:spPr>
          <a:xfrm>
            <a:off x="15233277" y="1194792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54" name="Shape 40"/>
          <p:cNvSpPr/>
          <p:nvPr/>
        </p:nvSpPr>
        <p:spPr>
          <a:xfrm>
            <a:off x="15257936" y="1400274"/>
            <a:ext cx="3152070" cy="783779"/>
          </a:xfrm>
          <a:prstGeom prst="rect">
            <a:avLst/>
          </a:prstGeom>
          <a:noFill/>
          <a:ln/>
        </p:spPr>
      </p:sp>
      <p:pic>
        <p:nvPicPr>
          <p:cNvPr id="55" name="Image 12" descr=" 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257936" y="1400274"/>
            <a:ext cx="1555859" cy="783779"/>
          </a:xfrm>
          <a:prstGeom prst="rect">
            <a:avLst/>
          </a:prstGeom>
        </p:spPr>
      </p:pic>
      <p:sp>
        <p:nvSpPr>
          <p:cNvPr id="56" name="Text 41"/>
          <p:cNvSpPr/>
          <p:nvPr/>
        </p:nvSpPr>
        <p:spPr>
          <a:xfrm>
            <a:off x="15273629" y="144060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57" name="Shape 42"/>
          <p:cNvSpPr/>
          <p:nvPr/>
        </p:nvSpPr>
        <p:spPr>
          <a:xfrm>
            <a:off x="15298290" y="164608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58" name="Text 43"/>
          <p:cNvSpPr/>
          <p:nvPr/>
        </p:nvSpPr>
        <p:spPr>
          <a:xfrm>
            <a:off x="15865137" y="1677838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59" name="Shape 44"/>
          <p:cNvSpPr/>
          <p:nvPr/>
        </p:nvSpPr>
        <p:spPr>
          <a:xfrm>
            <a:off x="15298290" y="1915070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60" name="Text 45"/>
          <p:cNvSpPr/>
          <p:nvPr/>
        </p:nvSpPr>
        <p:spPr>
          <a:xfrm>
            <a:off x="15846084" y="1946820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pic>
        <p:nvPicPr>
          <p:cNvPr id="61" name="Image 13" descr=" 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854149" y="1400274"/>
            <a:ext cx="1555859" cy="783779"/>
          </a:xfrm>
          <a:prstGeom prst="rect">
            <a:avLst/>
          </a:prstGeom>
        </p:spPr>
      </p:pic>
      <p:sp>
        <p:nvSpPr>
          <p:cNvPr id="62" name="Text 46"/>
          <p:cNvSpPr/>
          <p:nvPr/>
        </p:nvSpPr>
        <p:spPr>
          <a:xfrm>
            <a:off x="16869842" y="144060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63" name="Shape 47"/>
          <p:cNvSpPr/>
          <p:nvPr/>
        </p:nvSpPr>
        <p:spPr>
          <a:xfrm>
            <a:off x="16894503" y="164608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64" name="Text 48"/>
          <p:cNvSpPr/>
          <p:nvPr/>
        </p:nvSpPr>
        <p:spPr>
          <a:xfrm>
            <a:off x="17461349" y="1677838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65" name="Shape 49"/>
          <p:cNvSpPr/>
          <p:nvPr/>
        </p:nvSpPr>
        <p:spPr>
          <a:xfrm>
            <a:off x="16894503" y="1915070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66" name="Text 50"/>
          <p:cNvSpPr/>
          <p:nvPr/>
        </p:nvSpPr>
        <p:spPr>
          <a:xfrm>
            <a:off x="17442297" y="1946820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sp>
        <p:nvSpPr>
          <p:cNvPr id="67" name="Shape 51"/>
          <p:cNvSpPr/>
          <p:nvPr/>
        </p:nvSpPr>
        <p:spPr>
          <a:xfrm>
            <a:off x="15297169" y="2264717"/>
            <a:ext cx="3073605" cy="766624"/>
          </a:xfrm>
          <a:prstGeom prst="rect">
            <a:avLst/>
          </a:prstGeom>
          <a:noFill/>
          <a:ln/>
        </p:spPr>
      </p:sp>
      <p:sp>
        <p:nvSpPr>
          <p:cNvPr id="68" name="Shape 52"/>
          <p:cNvSpPr/>
          <p:nvPr/>
        </p:nvSpPr>
        <p:spPr>
          <a:xfrm>
            <a:off x="15297169" y="2264717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69" name="Text 53"/>
          <p:cNvSpPr/>
          <p:nvPr/>
        </p:nvSpPr>
        <p:spPr>
          <a:xfrm>
            <a:off x="16231389" y="2296467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70" name="Shape 54"/>
          <p:cNvSpPr/>
          <p:nvPr/>
        </p:nvSpPr>
        <p:spPr>
          <a:xfrm>
            <a:off x="15297170" y="253369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71" name="Shape 55"/>
          <p:cNvSpPr/>
          <p:nvPr/>
        </p:nvSpPr>
        <p:spPr>
          <a:xfrm>
            <a:off x="15297169" y="2802681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72" name="Text 56"/>
          <p:cNvSpPr/>
          <p:nvPr/>
        </p:nvSpPr>
        <p:spPr>
          <a:xfrm>
            <a:off x="16491771" y="2834431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73" name="Shape 57"/>
          <p:cNvSpPr/>
          <p:nvPr/>
        </p:nvSpPr>
        <p:spPr>
          <a:xfrm>
            <a:off x="15177229" y="3112045"/>
            <a:ext cx="3313485" cy="228642"/>
          </a:xfrm>
          <a:prstGeom prst="rect">
            <a:avLst/>
          </a:prstGeom>
          <a:noFill/>
          <a:ln/>
        </p:spPr>
      </p:sp>
      <p:sp>
        <p:nvSpPr>
          <p:cNvPr id="74" name="Shape 58"/>
          <p:cNvSpPr/>
          <p:nvPr/>
        </p:nvSpPr>
        <p:spPr>
          <a:xfrm>
            <a:off x="15297169" y="3112045"/>
            <a:ext cx="3073605" cy="228642"/>
          </a:xfrm>
          <a:prstGeom prst="rect">
            <a:avLst/>
          </a:prstGeom>
          <a:noFill/>
          <a:ln/>
        </p:spPr>
      </p:sp>
      <p:sp>
        <p:nvSpPr>
          <p:cNvPr id="75" name="Shape 59"/>
          <p:cNvSpPr/>
          <p:nvPr/>
        </p:nvSpPr>
        <p:spPr>
          <a:xfrm>
            <a:off x="15297169" y="3112045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76" name="Shape 60"/>
          <p:cNvSpPr/>
          <p:nvPr/>
        </p:nvSpPr>
        <p:spPr>
          <a:xfrm>
            <a:off x="15177229" y="3381027"/>
            <a:ext cx="3313485" cy="228642"/>
          </a:xfrm>
          <a:prstGeom prst="rect">
            <a:avLst/>
          </a:prstGeom>
          <a:noFill/>
          <a:ln/>
        </p:spPr>
      </p:sp>
      <p:sp>
        <p:nvSpPr>
          <p:cNvPr id="77" name="Shape 61"/>
          <p:cNvSpPr/>
          <p:nvPr/>
        </p:nvSpPr>
        <p:spPr>
          <a:xfrm>
            <a:off x="15297169" y="3381027"/>
            <a:ext cx="3073605" cy="228642"/>
          </a:xfrm>
          <a:prstGeom prst="rect">
            <a:avLst/>
          </a:prstGeom>
          <a:noFill/>
          <a:ln/>
        </p:spPr>
      </p:sp>
      <p:sp>
        <p:nvSpPr>
          <p:cNvPr id="78" name="Shape 62"/>
          <p:cNvSpPr/>
          <p:nvPr/>
        </p:nvSpPr>
        <p:spPr>
          <a:xfrm>
            <a:off x="15297169" y="3381027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79" name="Text 63"/>
          <p:cNvSpPr/>
          <p:nvPr/>
        </p:nvSpPr>
        <p:spPr>
          <a:xfrm>
            <a:off x="15700580" y="3412777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80" name="Shape 64"/>
          <p:cNvSpPr/>
          <p:nvPr/>
        </p:nvSpPr>
        <p:spPr>
          <a:xfrm>
            <a:off x="16854148" y="3381027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81" name="Text 65"/>
          <p:cNvSpPr/>
          <p:nvPr/>
        </p:nvSpPr>
        <p:spPr>
          <a:xfrm>
            <a:off x="17257559" y="3412777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82" name="Image 14" descr=" 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605050" y="635942"/>
            <a:ext cx="3447998" cy="3040970"/>
          </a:xfrm>
          <a:prstGeom prst="rect">
            <a:avLst/>
          </a:prstGeom>
        </p:spPr>
      </p:pic>
      <p:sp>
        <p:nvSpPr>
          <p:cNvPr id="83" name="Text 66"/>
          <p:cNvSpPr/>
          <p:nvPr/>
        </p:nvSpPr>
        <p:spPr>
          <a:xfrm>
            <a:off x="18647644" y="703212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84" name="Shape 67"/>
          <p:cNvSpPr/>
          <p:nvPr/>
        </p:nvSpPr>
        <p:spPr>
          <a:xfrm>
            <a:off x="18672306" y="908645"/>
            <a:ext cx="3313485" cy="2701025"/>
          </a:xfrm>
          <a:prstGeom prst="rect">
            <a:avLst/>
          </a:prstGeom>
          <a:noFill/>
          <a:ln/>
        </p:spPr>
      </p:sp>
      <p:pic>
        <p:nvPicPr>
          <p:cNvPr id="85" name="Image 15" descr=" 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72306" y="908645"/>
            <a:ext cx="3313485" cy="2163068"/>
          </a:xfrm>
          <a:prstGeom prst="rect">
            <a:avLst/>
          </a:prstGeom>
        </p:spPr>
      </p:pic>
      <p:sp>
        <p:nvSpPr>
          <p:cNvPr id="86" name="Text 68"/>
          <p:cNvSpPr/>
          <p:nvPr/>
        </p:nvSpPr>
        <p:spPr>
          <a:xfrm>
            <a:off x="18688000" y="948977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87" name="Shape 69"/>
          <p:cNvSpPr/>
          <p:nvPr/>
        </p:nvSpPr>
        <p:spPr>
          <a:xfrm>
            <a:off x="18712660" y="1154459"/>
            <a:ext cx="3232778" cy="1876898"/>
          </a:xfrm>
          <a:prstGeom prst="rect">
            <a:avLst/>
          </a:prstGeom>
          <a:noFill/>
          <a:ln/>
        </p:spPr>
      </p:sp>
      <p:pic>
        <p:nvPicPr>
          <p:cNvPr id="88" name="Image 16" descr=" 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712660" y="1154459"/>
            <a:ext cx="3232778" cy="1069925"/>
          </a:xfrm>
          <a:prstGeom prst="rect">
            <a:avLst/>
          </a:prstGeom>
        </p:spPr>
      </p:pic>
      <p:sp>
        <p:nvSpPr>
          <p:cNvPr id="89" name="Text 70"/>
          <p:cNvSpPr/>
          <p:nvPr/>
        </p:nvSpPr>
        <p:spPr>
          <a:xfrm>
            <a:off x="18728353" y="1194792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90" name="Shape 71"/>
          <p:cNvSpPr/>
          <p:nvPr/>
        </p:nvSpPr>
        <p:spPr>
          <a:xfrm>
            <a:off x="18753013" y="1400274"/>
            <a:ext cx="3152070" cy="783779"/>
          </a:xfrm>
          <a:prstGeom prst="rect">
            <a:avLst/>
          </a:prstGeom>
          <a:noFill/>
          <a:ln/>
        </p:spPr>
      </p:sp>
      <p:pic>
        <p:nvPicPr>
          <p:cNvPr id="91" name="Image 17" descr=" 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753013" y="1400274"/>
            <a:ext cx="1555859" cy="783779"/>
          </a:xfrm>
          <a:prstGeom prst="rect">
            <a:avLst/>
          </a:prstGeom>
        </p:spPr>
      </p:pic>
      <p:sp>
        <p:nvSpPr>
          <p:cNvPr id="92" name="Text 72"/>
          <p:cNvSpPr/>
          <p:nvPr/>
        </p:nvSpPr>
        <p:spPr>
          <a:xfrm>
            <a:off x="18768707" y="144060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93" name="Shape 73"/>
          <p:cNvSpPr/>
          <p:nvPr/>
        </p:nvSpPr>
        <p:spPr>
          <a:xfrm>
            <a:off x="18793367" y="164608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94" name="Text 74"/>
          <p:cNvSpPr/>
          <p:nvPr/>
        </p:nvSpPr>
        <p:spPr>
          <a:xfrm>
            <a:off x="19360214" y="1677838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95" name="Shape 75"/>
          <p:cNvSpPr/>
          <p:nvPr/>
        </p:nvSpPr>
        <p:spPr>
          <a:xfrm>
            <a:off x="18793367" y="1915070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96" name="Text 76"/>
          <p:cNvSpPr/>
          <p:nvPr/>
        </p:nvSpPr>
        <p:spPr>
          <a:xfrm>
            <a:off x="19341161" y="1946820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pic>
        <p:nvPicPr>
          <p:cNvPr id="97" name="Image 18" descr=" 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349227" y="1400274"/>
            <a:ext cx="1555859" cy="783779"/>
          </a:xfrm>
          <a:prstGeom prst="rect">
            <a:avLst/>
          </a:prstGeom>
        </p:spPr>
      </p:pic>
      <p:sp>
        <p:nvSpPr>
          <p:cNvPr id="98" name="Text 77"/>
          <p:cNvSpPr/>
          <p:nvPr/>
        </p:nvSpPr>
        <p:spPr>
          <a:xfrm>
            <a:off x="20364920" y="144060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99" name="Shape 78"/>
          <p:cNvSpPr/>
          <p:nvPr/>
        </p:nvSpPr>
        <p:spPr>
          <a:xfrm>
            <a:off x="20389581" y="1646088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00" name="Text 79"/>
          <p:cNvSpPr/>
          <p:nvPr/>
        </p:nvSpPr>
        <p:spPr>
          <a:xfrm>
            <a:off x="20956427" y="1677838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101" name="Shape 80"/>
          <p:cNvSpPr/>
          <p:nvPr/>
        </p:nvSpPr>
        <p:spPr>
          <a:xfrm>
            <a:off x="20389581" y="1915070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102" name="Text 81"/>
          <p:cNvSpPr/>
          <p:nvPr/>
        </p:nvSpPr>
        <p:spPr>
          <a:xfrm>
            <a:off x="20937375" y="1946820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sp>
        <p:nvSpPr>
          <p:cNvPr id="103" name="Shape 82"/>
          <p:cNvSpPr/>
          <p:nvPr/>
        </p:nvSpPr>
        <p:spPr>
          <a:xfrm>
            <a:off x="18792246" y="2264717"/>
            <a:ext cx="3073605" cy="766624"/>
          </a:xfrm>
          <a:prstGeom prst="rect">
            <a:avLst/>
          </a:prstGeom>
          <a:noFill/>
          <a:ln/>
        </p:spPr>
      </p:sp>
      <p:sp>
        <p:nvSpPr>
          <p:cNvPr id="104" name="Shape 83"/>
          <p:cNvSpPr/>
          <p:nvPr/>
        </p:nvSpPr>
        <p:spPr>
          <a:xfrm>
            <a:off x="18792246" y="2264717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105" name="Text 84"/>
          <p:cNvSpPr/>
          <p:nvPr/>
        </p:nvSpPr>
        <p:spPr>
          <a:xfrm>
            <a:off x="19726466" y="2296467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106" name="Shape 85"/>
          <p:cNvSpPr/>
          <p:nvPr/>
        </p:nvSpPr>
        <p:spPr>
          <a:xfrm>
            <a:off x="18792246" y="253369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07" name="Shape 86"/>
          <p:cNvSpPr/>
          <p:nvPr/>
        </p:nvSpPr>
        <p:spPr>
          <a:xfrm>
            <a:off x="18792246" y="2802681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108" name="Text 87"/>
          <p:cNvSpPr/>
          <p:nvPr/>
        </p:nvSpPr>
        <p:spPr>
          <a:xfrm>
            <a:off x="19986848" y="2834431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109" name="Shape 88"/>
          <p:cNvSpPr/>
          <p:nvPr/>
        </p:nvSpPr>
        <p:spPr>
          <a:xfrm>
            <a:off x="18672306" y="3112045"/>
            <a:ext cx="3313485" cy="228642"/>
          </a:xfrm>
          <a:prstGeom prst="rect">
            <a:avLst/>
          </a:prstGeom>
          <a:noFill/>
          <a:ln/>
        </p:spPr>
      </p:sp>
      <p:sp>
        <p:nvSpPr>
          <p:cNvPr id="110" name="Shape 89"/>
          <p:cNvSpPr/>
          <p:nvPr/>
        </p:nvSpPr>
        <p:spPr>
          <a:xfrm>
            <a:off x="18792247" y="3112045"/>
            <a:ext cx="3073605" cy="228642"/>
          </a:xfrm>
          <a:prstGeom prst="rect">
            <a:avLst/>
          </a:prstGeom>
          <a:noFill/>
          <a:ln/>
        </p:spPr>
      </p:sp>
      <p:sp>
        <p:nvSpPr>
          <p:cNvPr id="111" name="Shape 90"/>
          <p:cNvSpPr/>
          <p:nvPr/>
        </p:nvSpPr>
        <p:spPr>
          <a:xfrm>
            <a:off x="18792247" y="3112045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112" name="Shape 91"/>
          <p:cNvSpPr/>
          <p:nvPr/>
        </p:nvSpPr>
        <p:spPr>
          <a:xfrm>
            <a:off x="18672306" y="3381027"/>
            <a:ext cx="3313485" cy="228642"/>
          </a:xfrm>
          <a:prstGeom prst="rect">
            <a:avLst/>
          </a:prstGeom>
          <a:noFill/>
          <a:ln/>
        </p:spPr>
      </p:sp>
      <p:sp>
        <p:nvSpPr>
          <p:cNvPr id="113" name="Shape 92"/>
          <p:cNvSpPr/>
          <p:nvPr/>
        </p:nvSpPr>
        <p:spPr>
          <a:xfrm>
            <a:off x="18792246" y="3381027"/>
            <a:ext cx="3073605" cy="228642"/>
          </a:xfrm>
          <a:prstGeom prst="rect">
            <a:avLst/>
          </a:prstGeom>
          <a:noFill/>
          <a:ln/>
        </p:spPr>
      </p:sp>
      <p:sp>
        <p:nvSpPr>
          <p:cNvPr id="114" name="Shape 93"/>
          <p:cNvSpPr/>
          <p:nvPr/>
        </p:nvSpPr>
        <p:spPr>
          <a:xfrm>
            <a:off x="18792246" y="3381027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115" name="Text 94"/>
          <p:cNvSpPr/>
          <p:nvPr/>
        </p:nvSpPr>
        <p:spPr>
          <a:xfrm>
            <a:off x="19195657" y="3412777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116" name="Shape 95"/>
          <p:cNvSpPr/>
          <p:nvPr/>
        </p:nvSpPr>
        <p:spPr>
          <a:xfrm>
            <a:off x="20349225" y="3381027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117" name="Text 96"/>
          <p:cNvSpPr/>
          <p:nvPr/>
        </p:nvSpPr>
        <p:spPr>
          <a:xfrm>
            <a:off x="20752636" y="3412777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118" name="Shape 97"/>
          <p:cNvSpPr/>
          <p:nvPr/>
        </p:nvSpPr>
        <p:spPr>
          <a:xfrm>
            <a:off x="11818120" y="2528242"/>
            <a:ext cx="10072359" cy="241300"/>
          </a:xfrm>
          <a:prstGeom prst="roundRect">
            <a:avLst>
              <a:gd name="adj" fmla="val 34105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19" name="Text 98"/>
          <p:cNvSpPr/>
          <p:nvPr/>
        </p:nvSpPr>
        <p:spPr>
          <a:xfrm>
            <a:off x="16702623" y="2566342"/>
            <a:ext cx="30335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k8s</a:t>
            </a:r>
            <a:endParaRPr lang="en-US" sz="1165" dirty="0"/>
          </a:p>
        </p:txBody>
      </p:sp>
      <p:sp>
        <p:nvSpPr>
          <p:cNvPr id="120" name="Shape 99"/>
          <p:cNvSpPr/>
          <p:nvPr/>
        </p:nvSpPr>
        <p:spPr>
          <a:xfrm>
            <a:off x="11805419" y="3112442"/>
            <a:ext cx="10059657" cy="228600"/>
          </a:xfrm>
          <a:prstGeom prst="roundRect">
            <a:avLst>
              <a:gd name="adj" fmla="val 36000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121" name="Text 100"/>
          <p:cNvSpPr/>
          <p:nvPr/>
        </p:nvSpPr>
        <p:spPr>
          <a:xfrm>
            <a:off x="16442241" y="3144192"/>
            <a:ext cx="78601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Hypervisor</a:t>
            </a:r>
            <a:endParaRPr lang="en-US" sz="1165" dirty="0"/>
          </a:p>
        </p:txBody>
      </p:sp>
      <p:sp>
        <p:nvSpPr>
          <p:cNvPr id="122" name="Shape 101"/>
          <p:cNvSpPr/>
          <p:nvPr/>
        </p:nvSpPr>
        <p:spPr>
          <a:xfrm>
            <a:off x="11614895" y="3912294"/>
            <a:ext cx="10438152" cy="5843828"/>
          </a:xfrm>
          <a:prstGeom prst="rect">
            <a:avLst/>
          </a:prstGeom>
          <a:noFill/>
          <a:ln/>
        </p:spPr>
      </p:sp>
      <p:sp>
        <p:nvSpPr>
          <p:cNvPr id="123" name="Shape 102"/>
          <p:cNvSpPr/>
          <p:nvPr/>
        </p:nvSpPr>
        <p:spPr>
          <a:xfrm>
            <a:off x="11614895" y="3912294"/>
            <a:ext cx="10438152" cy="2854666"/>
          </a:xfrm>
          <a:prstGeom prst="rect">
            <a:avLst/>
          </a:prstGeom>
          <a:noFill/>
          <a:ln/>
        </p:spPr>
      </p:sp>
      <p:pic>
        <p:nvPicPr>
          <p:cNvPr id="124" name="Image 19" descr=" 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614895" y="3912294"/>
            <a:ext cx="3447998" cy="2854672"/>
          </a:xfrm>
          <a:prstGeom prst="rect">
            <a:avLst/>
          </a:prstGeom>
        </p:spPr>
      </p:pic>
      <p:sp>
        <p:nvSpPr>
          <p:cNvPr id="125" name="Text 103"/>
          <p:cNvSpPr/>
          <p:nvPr/>
        </p:nvSpPr>
        <p:spPr>
          <a:xfrm>
            <a:off x="11657491" y="3979564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126" name="Shape 104"/>
          <p:cNvSpPr/>
          <p:nvPr/>
        </p:nvSpPr>
        <p:spPr>
          <a:xfrm>
            <a:off x="11682151" y="4184997"/>
            <a:ext cx="3313486" cy="2514722"/>
          </a:xfrm>
          <a:prstGeom prst="rect">
            <a:avLst/>
          </a:prstGeom>
          <a:noFill/>
          <a:ln/>
        </p:spPr>
      </p:sp>
      <p:pic>
        <p:nvPicPr>
          <p:cNvPr id="127" name="Image 20" descr=" 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682151" y="4184997"/>
            <a:ext cx="3313486" cy="2245731"/>
          </a:xfrm>
          <a:prstGeom prst="rect">
            <a:avLst/>
          </a:prstGeom>
        </p:spPr>
      </p:pic>
      <p:sp>
        <p:nvSpPr>
          <p:cNvPr id="128" name="Text 105"/>
          <p:cNvSpPr/>
          <p:nvPr/>
        </p:nvSpPr>
        <p:spPr>
          <a:xfrm>
            <a:off x="11697844" y="4225329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129" name="Shape 106"/>
          <p:cNvSpPr/>
          <p:nvPr/>
        </p:nvSpPr>
        <p:spPr>
          <a:xfrm>
            <a:off x="11722505" y="4430811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130" name="Image 21" descr=" 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722505" y="4430811"/>
            <a:ext cx="3232778" cy="1073646"/>
          </a:xfrm>
          <a:prstGeom prst="rect">
            <a:avLst/>
          </a:prstGeom>
        </p:spPr>
      </p:pic>
      <p:sp>
        <p:nvSpPr>
          <p:cNvPr id="131" name="Text 107"/>
          <p:cNvSpPr/>
          <p:nvPr/>
        </p:nvSpPr>
        <p:spPr>
          <a:xfrm>
            <a:off x="11738198" y="4471144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132" name="Shape 108"/>
          <p:cNvSpPr/>
          <p:nvPr/>
        </p:nvSpPr>
        <p:spPr>
          <a:xfrm>
            <a:off x="11762859" y="4676626"/>
            <a:ext cx="3152071" cy="787485"/>
          </a:xfrm>
          <a:prstGeom prst="rect">
            <a:avLst/>
          </a:prstGeom>
          <a:noFill/>
          <a:ln/>
        </p:spPr>
      </p:sp>
      <p:pic>
        <p:nvPicPr>
          <p:cNvPr id="133" name="Image 22" descr=" 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762859" y="4676626"/>
            <a:ext cx="1555859" cy="787499"/>
          </a:xfrm>
          <a:prstGeom prst="rect">
            <a:avLst/>
          </a:prstGeom>
        </p:spPr>
      </p:pic>
      <p:sp>
        <p:nvSpPr>
          <p:cNvPr id="134" name="Text 109"/>
          <p:cNvSpPr/>
          <p:nvPr/>
        </p:nvSpPr>
        <p:spPr>
          <a:xfrm>
            <a:off x="11778552" y="471695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135" name="Shape 110"/>
          <p:cNvSpPr/>
          <p:nvPr/>
        </p:nvSpPr>
        <p:spPr>
          <a:xfrm>
            <a:off x="11803212" y="4922440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36" name="Text 111"/>
          <p:cNvSpPr/>
          <p:nvPr/>
        </p:nvSpPr>
        <p:spPr>
          <a:xfrm>
            <a:off x="11818906" y="4962772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137" name="Shape 112"/>
          <p:cNvSpPr/>
          <p:nvPr/>
        </p:nvSpPr>
        <p:spPr>
          <a:xfrm>
            <a:off x="11843566" y="5154810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38" name="Text 113"/>
          <p:cNvSpPr/>
          <p:nvPr/>
        </p:nvSpPr>
        <p:spPr>
          <a:xfrm>
            <a:off x="12077923" y="5186560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139" name="Image 23" descr=" 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3359071" y="4676626"/>
            <a:ext cx="1555859" cy="787499"/>
          </a:xfrm>
          <a:prstGeom prst="rect">
            <a:avLst/>
          </a:prstGeom>
        </p:spPr>
      </p:pic>
      <p:sp>
        <p:nvSpPr>
          <p:cNvPr id="140" name="Text 114"/>
          <p:cNvSpPr/>
          <p:nvPr/>
        </p:nvSpPr>
        <p:spPr>
          <a:xfrm>
            <a:off x="13374764" y="471695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141" name="Shape 115"/>
          <p:cNvSpPr/>
          <p:nvPr/>
        </p:nvSpPr>
        <p:spPr>
          <a:xfrm>
            <a:off x="13399425" y="4922440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42" name="Text 116"/>
          <p:cNvSpPr/>
          <p:nvPr/>
        </p:nvSpPr>
        <p:spPr>
          <a:xfrm>
            <a:off x="13415118" y="4962772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143" name="Shape 117"/>
          <p:cNvSpPr/>
          <p:nvPr/>
        </p:nvSpPr>
        <p:spPr>
          <a:xfrm>
            <a:off x="13439778" y="5154810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44" name="Text 118"/>
          <p:cNvSpPr/>
          <p:nvPr/>
        </p:nvSpPr>
        <p:spPr>
          <a:xfrm>
            <a:off x="13674135" y="5186560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145" name="Shape 119"/>
          <p:cNvSpPr/>
          <p:nvPr/>
        </p:nvSpPr>
        <p:spPr>
          <a:xfrm>
            <a:off x="11802091" y="5544790"/>
            <a:ext cx="3073605" cy="845606"/>
          </a:xfrm>
          <a:prstGeom prst="rect">
            <a:avLst/>
          </a:prstGeom>
          <a:noFill/>
          <a:ln/>
        </p:spPr>
      </p:sp>
      <p:sp>
        <p:nvSpPr>
          <p:cNvPr id="146" name="Shape 120"/>
          <p:cNvSpPr/>
          <p:nvPr/>
        </p:nvSpPr>
        <p:spPr>
          <a:xfrm>
            <a:off x="11802091" y="5544790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147" name="Text 121"/>
          <p:cNvSpPr/>
          <p:nvPr/>
        </p:nvSpPr>
        <p:spPr>
          <a:xfrm>
            <a:off x="12736311" y="5576540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148" name="Shape 122"/>
          <p:cNvSpPr/>
          <p:nvPr/>
        </p:nvSpPr>
        <p:spPr>
          <a:xfrm>
            <a:off x="11802091" y="5813772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49" name="Shape 123"/>
          <p:cNvSpPr/>
          <p:nvPr/>
        </p:nvSpPr>
        <p:spPr>
          <a:xfrm>
            <a:off x="11802091" y="6122243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150" name="Text 124"/>
          <p:cNvSpPr/>
          <p:nvPr/>
        </p:nvSpPr>
        <p:spPr>
          <a:xfrm>
            <a:off x="12996694" y="6173737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151" name="Shape 125"/>
          <p:cNvSpPr/>
          <p:nvPr/>
        </p:nvSpPr>
        <p:spPr>
          <a:xfrm>
            <a:off x="11682151" y="6471096"/>
            <a:ext cx="3313486" cy="228642"/>
          </a:xfrm>
          <a:prstGeom prst="rect">
            <a:avLst/>
          </a:prstGeom>
          <a:noFill/>
          <a:ln/>
        </p:spPr>
      </p:sp>
      <p:sp>
        <p:nvSpPr>
          <p:cNvPr id="152" name="Shape 126"/>
          <p:cNvSpPr/>
          <p:nvPr/>
        </p:nvSpPr>
        <p:spPr>
          <a:xfrm>
            <a:off x="11802091" y="6471096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153" name="Text 127"/>
          <p:cNvSpPr/>
          <p:nvPr/>
        </p:nvSpPr>
        <p:spPr>
          <a:xfrm>
            <a:off x="12983992" y="650284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154" name="Image 24" descr=" 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5109972" y="3912294"/>
            <a:ext cx="3447998" cy="2854672"/>
          </a:xfrm>
          <a:prstGeom prst="rect">
            <a:avLst/>
          </a:prstGeom>
        </p:spPr>
      </p:pic>
      <p:sp>
        <p:nvSpPr>
          <p:cNvPr id="155" name="Text 128"/>
          <p:cNvSpPr/>
          <p:nvPr/>
        </p:nvSpPr>
        <p:spPr>
          <a:xfrm>
            <a:off x="15152567" y="3979564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156" name="Shape 129"/>
          <p:cNvSpPr/>
          <p:nvPr/>
        </p:nvSpPr>
        <p:spPr>
          <a:xfrm>
            <a:off x="15177228" y="4184997"/>
            <a:ext cx="3313485" cy="2514722"/>
          </a:xfrm>
          <a:prstGeom prst="rect">
            <a:avLst/>
          </a:prstGeom>
          <a:noFill/>
          <a:ln/>
        </p:spPr>
      </p:sp>
      <p:pic>
        <p:nvPicPr>
          <p:cNvPr id="157" name="Image 25" descr=" 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5177228" y="4184997"/>
            <a:ext cx="3313485" cy="2245731"/>
          </a:xfrm>
          <a:prstGeom prst="rect">
            <a:avLst/>
          </a:prstGeom>
        </p:spPr>
      </p:pic>
      <p:sp>
        <p:nvSpPr>
          <p:cNvPr id="158" name="Text 130"/>
          <p:cNvSpPr/>
          <p:nvPr/>
        </p:nvSpPr>
        <p:spPr>
          <a:xfrm>
            <a:off x="15192921" y="4225329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159" name="Shape 131"/>
          <p:cNvSpPr/>
          <p:nvPr/>
        </p:nvSpPr>
        <p:spPr>
          <a:xfrm>
            <a:off x="15217582" y="4430811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160" name="Image 26" descr=" 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5217582" y="4430811"/>
            <a:ext cx="3232778" cy="1073646"/>
          </a:xfrm>
          <a:prstGeom prst="rect">
            <a:avLst/>
          </a:prstGeom>
        </p:spPr>
      </p:pic>
      <p:sp>
        <p:nvSpPr>
          <p:cNvPr id="161" name="Text 132"/>
          <p:cNvSpPr/>
          <p:nvPr/>
        </p:nvSpPr>
        <p:spPr>
          <a:xfrm>
            <a:off x="15233275" y="4471144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162" name="Shape 133"/>
          <p:cNvSpPr/>
          <p:nvPr/>
        </p:nvSpPr>
        <p:spPr>
          <a:xfrm>
            <a:off x="15257936" y="4676626"/>
            <a:ext cx="3152070" cy="787485"/>
          </a:xfrm>
          <a:prstGeom prst="rect">
            <a:avLst/>
          </a:prstGeom>
          <a:noFill/>
          <a:ln/>
        </p:spPr>
      </p:sp>
      <p:pic>
        <p:nvPicPr>
          <p:cNvPr id="163" name="Image 27" descr=" 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5257936" y="4676626"/>
            <a:ext cx="1555859" cy="787499"/>
          </a:xfrm>
          <a:prstGeom prst="rect">
            <a:avLst/>
          </a:prstGeom>
        </p:spPr>
      </p:pic>
      <p:sp>
        <p:nvSpPr>
          <p:cNvPr id="164" name="Text 134"/>
          <p:cNvSpPr/>
          <p:nvPr/>
        </p:nvSpPr>
        <p:spPr>
          <a:xfrm>
            <a:off x="15273629" y="471695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165" name="Shape 135"/>
          <p:cNvSpPr/>
          <p:nvPr/>
        </p:nvSpPr>
        <p:spPr>
          <a:xfrm>
            <a:off x="15298289" y="4922440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66" name="Text 136"/>
          <p:cNvSpPr/>
          <p:nvPr/>
        </p:nvSpPr>
        <p:spPr>
          <a:xfrm>
            <a:off x="15313983" y="4962772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167" name="Shape 137"/>
          <p:cNvSpPr/>
          <p:nvPr/>
        </p:nvSpPr>
        <p:spPr>
          <a:xfrm>
            <a:off x="15338643" y="5154810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68" name="Text 138"/>
          <p:cNvSpPr/>
          <p:nvPr/>
        </p:nvSpPr>
        <p:spPr>
          <a:xfrm>
            <a:off x="15572999" y="5186560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169" name="Image 28" descr=" 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6854147" y="4676626"/>
            <a:ext cx="1555859" cy="787499"/>
          </a:xfrm>
          <a:prstGeom prst="rect">
            <a:avLst/>
          </a:prstGeom>
        </p:spPr>
      </p:pic>
      <p:sp>
        <p:nvSpPr>
          <p:cNvPr id="170" name="Text 139"/>
          <p:cNvSpPr/>
          <p:nvPr/>
        </p:nvSpPr>
        <p:spPr>
          <a:xfrm>
            <a:off x="16869841" y="471695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171" name="Shape 140"/>
          <p:cNvSpPr/>
          <p:nvPr/>
        </p:nvSpPr>
        <p:spPr>
          <a:xfrm>
            <a:off x="16894501" y="4922440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72" name="Text 141"/>
          <p:cNvSpPr/>
          <p:nvPr/>
        </p:nvSpPr>
        <p:spPr>
          <a:xfrm>
            <a:off x="16910195" y="4962772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173" name="Shape 142"/>
          <p:cNvSpPr/>
          <p:nvPr/>
        </p:nvSpPr>
        <p:spPr>
          <a:xfrm>
            <a:off x="16934855" y="5154810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74" name="Text 143"/>
          <p:cNvSpPr/>
          <p:nvPr/>
        </p:nvSpPr>
        <p:spPr>
          <a:xfrm>
            <a:off x="17169211" y="5186560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175" name="Shape 144"/>
          <p:cNvSpPr/>
          <p:nvPr/>
        </p:nvSpPr>
        <p:spPr>
          <a:xfrm>
            <a:off x="15297168" y="5544790"/>
            <a:ext cx="3073605" cy="845606"/>
          </a:xfrm>
          <a:prstGeom prst="rect">
            <a:avLst/>
          </a:prstGeom>
          <a:noFill/>
          <a:ln/>
        </p:spPr>
      </p:sp>
      <p:sp>
        <p:nvSpPr>
          <p:cNvPr id="176" name="Shape 145"/>
          <p:cNvSpPr/>
          <p:nvPr/>
        </p:nvSpPr>
        <p:spPr>
          <a:xfrm>
            <a:off x="15297168" y="5544790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177" name="Text 146"/>
          <p:cNvSpPr/>
          <p:nvPr/>
        </p:nvSpPr>
        <p:spPr>
          <a:xfrm>
            <a:off x="16231388" y="5576540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178" name="Shape 147"/>
          <p:cNvSpPr/>
          <p:nvPr/>
        </p:nvSpPr>
        <p:spPr>
          <a:xfrm>
            <a:off x="15297168" y="5813772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179" name="Shape 148"/>
          <p:cNvSpPr/>
          <p:nvPr/>
        </p:nvSpPr>
        <p:spPr>
          <a:xfrm>
            <a:off x="15297168" y="6122243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180" name="Text 149"/>
          <p:cNvSpPr/>
          <p:nvPr/>
        </p:nvSpPr>
        <p:spPr>
          <a:xfrm>
            <a:off x="16491770" y="6173737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181" name="Shape 150"/>
          <p:cNvSpPr/>
          <p:nvPr/>
        </p:nvSpPr>
        <p:spPr>
          <a:xfrm>
            <a:off x="15177228" y="6471096"/>
            <a:ext cx="3313485" cy="228642"/>
          </a:xfrm>
          <a:prstGeom prst="rect">
            <a:avLst/>
          </a:prstGeom>
          <a:noFill/>
          <a:ln/>
        </p:spPr>
      </p:sp>
      <p:sp>
        <p:nvSpPr>
          <p:cNvPr id="182" name="Shape 151"/>
          <p:cNvSpPr/>
          <p:nvPr/>
        </p:nvSpPr>
        <p:spPr>
          <a:xfrm>
            <a:off x="15297168" y="6471096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183" name="Text 152"/>
          <p:cNvSpPr/>
          <p:nvPr/>
        </p:nvSpPr>
        <p:spPr>
          <a:xfrm>
            <a:off x="16479069" y="650284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184" name="Image 29" descr=" 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8605049" y="3912294"/>
            <a:ext cx="3447998" cy="2854672"/>
          </a:xfrm>
          <a:prstGeom prst="rect">
            <a:avLst/>
          </a:prstGeom>
        </p:spPr>
      </p:pic>
      <p:sp>
        <p:nvSpPr>
          <p:cNvPr id="185" name="Text 153"/>
          <p:cNvSpPr/>
          <p:nvPr/>
        </p:nvSpPr>
        <p:spPr>
          <a:xfrm>
            <a:off x="18647644" y="3979564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186" name="Shape 154"/>
          <p:cNvSpPr/>
          <p:nvPr/>
        </p:nvSpPr>
        <p:spPr>
          <a:xfrm>
            <a:off x="18672305" y="4184997"/>
            <a:ext cx="3313485" cy="2514722"/>
          </a:xfrm>
          <a:prstGeom prst="rect">
            <a:avLst/>
          </a:prstGeom>
          <a:noFill/>
          <a:ln/>
        </p:spPr>
      </p:sp>
      <p:pic>
        <p:nvPicPr>
          <p:cNvPr id="187" name="Image 30" descr=" 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8672305" y="4184997"/>
            <a:ext cx="3313485" cy="2245731"/>
          </a:xfrm>
          <a:prstGeom prst="rect">
            <a:avLst/>
          </a:prstGeom>
        </p:spPr>
      </p:pic>
      <p:sp>
        <p:nvSpPr>
          <p:cNvPr id="188" name="Text 155"/>
          <p:cNvSpPr/>
          <p:nvPr/>
        </p:nvSpPr>
        <p:spPr>
          <a:xfrm>
            <a:off x="18687998" y="4225329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189" name="Shape 156"/>
          <p:cNvSpPr/>
          <p:nvPr/>
        </p:nvSpPr>
        <p:spPr>
          <a:xfrm>
            <a:off x="18712659" y="4430811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190" name="Image 31" descr=" 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8712659" y="4430811"/>
            <a:ext cx="3232778" cy="1073646"/>
          </a:xfrm>
          <a:prstGeom prst="rect">
            <a:avLst/>
          </a:prstGeom>
        </p:spPr>
      </p:pic>
      <p:sp>
        <p:nvSpPr>
          <p:cNvPr id="191" name="Text 157"/>
          <p:cNvSpPr/>
          <p:nvPr/>
        </p:nvSpPr>
        <p:spPr>
          <a:xfrm>
            <a:off x="18728352" y="4471144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192" name="Shape 158"/>
          <p:cNvSpPr/>
          <p:nvPr/>
        </p:nvSpPr>
        <p:spPr>
          <a:xfrm>
            <a:off x="18753013" y="4676626"/>
            <a:ext cx="3152070" cy="787485"/>
          </a:xfrm>
          <a:prstGeom prst="rect">
            <a:avLst/>
          </a:prstGeom>
          <a:noFill/>
          <a:ln/>
        </p:spPr>
      </p:sp>
      <p:pic>
        <p:nvPicPr>
          <p:cNvPr id="193" name="Image 32" descr=" 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8753013" y="4676626"/>
            <a:ext cx="1555859" cy="787499"/>
          </a:xfrm>
          <a:prstGeom prst="rect">
            <a:avLst/>
          </a:prstGeom>
        </p:spPr>
      </p:pic>
      <p:sp>
        <p:nvSpPr>
          <p:cNvPr id="194" name="Text 159"/>
          <p:cNvSpPr/>
          <p:nvPr/>
        </p:nvSpPr>
        <p:spPr>
          <a:xfrm>
            <a:off x="18768706" y="471695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195" name="Shape 160"/>
          <p:cNvSpPr/>
          <p:nvPr/>
        </p:nvSpPr>
        <p:spPr>
          <a:xfrm>
            <a:off x="18793366" y="4922440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96" name="Text 161"/>
          <p:cNvSpPr/>
          <p:nvPr/>
        </p:nvSpPr>
        <p:spPr>
          <a:xfrm>
            <a:off x="18809060" y="4962772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197" name="Shape 162"/>
          <p:cNvSpPr/>
          <p:nvPr/>
        </p:nvSpPr>
        <p:spPr>
          <a:xfrm>
            <a:off x="18833720" y="5154810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198" name="Text 163"/>
          <p:cNvSpPr/>
          <p:nvPr/>
        </p:nvSpPr>
        <p:spPr>
          <a:xfrm>
            <a:off x="19068077" y="5186560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199" name="Image 33" descr=" 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0349224" y="4676626"/>
            <a:ext cx="1555859" cy="787499"/>
          </a:xfrm>
          <a:prstGeom prst="rect">
            <a:avLst/>
          </a:prstGeom>
        </p:spPr>
      </p:pic>
      <p:sp>
        <p:nvSpPr>
          <p:cNvPr id="200" name="Text 164"/>
          <p:cNvSpPr/>
          <p:nvPr/>
        </p:nvSpPr>
        <p:spPr>
          <a:xfrm>
            <a:off x="20364918" y="4716958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01" name="Shape 165"/>
          <p:cNvSpPr/>
          <p:nvPr/>
        </p:nvSpPr>
        <p:spPr>
          <a:xfrm>
            <a:off x="20389578" y="4922440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02" name="Text 166"/>
          <p:cNvSpPr/>
          <p:nvPr/>
        </p:nvSpPr>
        <p:spPr>
          <a:xfrm>
            <a:off x="20405271" y="4962772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03" name="Shape 167"/>
          <p:cNvSpPr/>
          <p:nvPr/>
        </p:nvSpPr>
        <p:spPr>
          <a:xfrm>
            <a:off x="20429932" y="5154810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04" name="Text 168"/>
          <p:cNvSpPr/>
          <p:nvPr/>
        </p:nvSpPr>
        <p:spPr>
          <a:xfrm>
            <a:off x="20664288" y="5186560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205" name="Shape 169"/>
          <p:cNvSpPr/>
          <p:nvPr/>
        </p:nvSpPr>
        <p:spPr>
          <a:xfrm>
            <a:off x="18792245" y="5544790"/>
            <a:ext cx="3073605" cy="845606"/>
          </a:xfrm>
          <a:prstGeom prst="rect">
            <a:avLst/>
          </a:prstGeom>
          <a:noFill/>
          <a:ln/>
        </p:spPr>
      </p:sp>
      <p:sp>
        <p:nvSpPr>
          <p:cNvPr id="206" name="Shape 170"/>
          <p:cNvSpPr/>
          <p:nvPr/>
        </p:nvSpPr>
        <p:spPr>
          <a:xfrm>
            <a:off x="18792245" y="5544790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207" name="Text 171"/>
          <p:cNvSpPr/>
          <p:nvPr/>
        </p:nvSpPr>
        <p:spPr>
          <a:xfrm>
            <a:off x="19726465" y="5576540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208" name="Shape 172"/>
          <p:cNvSpPr/>
          <p:nvPr/>
        </p:nvSpPr>
        <p:spPr>
          <a:xfrm>
            <a:off x="18792245" y="5813772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209" name="Shape 173"/>
          <p:cNvSpPr/>
          <p:nvPr/>
        </p:nvSpPr>
        <p:spPr>
          <a:xfrm>
            <a:off x="18792245" y="6122243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210" name="Text 174"/>
          <p:cNvSpPr/>
          <p:nvPr/>
        </p:nvSpPr>
        <p:spPr>
          <a:xfrm>
            <a:off x="19986848" y="6173737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211" name="Shape 175"/>
          <p:cNvSpPr/>
          <p:nvPr/>
        </p:nvSpPr>
        <p:spPr>
          <a:xfrm>
            <a:off x="18672305" y="6471096"/>
            <a:ext cx="3313485" cy="228642"/>
          </a:xfrm>
          <a:prstGeom prst="rect">
            <a:avLst/>
          </a:prstGeom>
          <a:noFill/>
          <a:ln/>
        </p:spPr>
      </p:sp>
      <p:sp>
        <p:nvSpPr>
          <p:cNvPr id="212" name="Shape 176"/>
          <p:cNvSpPr/>
          <p:nvPr/>
        </p:nvSpPr>
        <p:spPr>
          <a:xfrm>
            <a:off x="18792245" y="6471096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213" name="Text 177"/>
          <p:cNvSpPr/>
          <p:nvPr/>
        </p:nvSpPr>
        <p:spPr>
          <a:xfrm>
            <a:off x="19974146" y="6502846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214" name="Shape 178"/>
          <p:cNvSpPr/>
          <p:nvPr/>
        </p:nvSpPr>
        <p:spPr>
          <a:xfrm>
            <a:off x="11614895" y="6901457"/>
            <a:ext cx="10438152" cy="2854666"/>
          </a:xfrm>
          <a:prstGeom prst="rect">
            <a:avLst/>
          </a:prstGeom>
          <a:noFill/>
          <a:ln/>
        </p:spPr>
      </p:sp>
      <p:pic>
        <p:nvPicPr>
          <p:cNvPr id="215" name="Image 34" descr=" 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614895" y="6901457"/>
            <a:ext cx="3447998" cy="2854672"/>
          </a:xfrm>
          <a:prstGeom prst="rect">
            <a:avLst/>
          </a:prstGeom>
        </p:spPr>
      </p:pic>
      <p:sp>
        <p:nvSpPr>
          <p:cNvPr id="216" name="Text 179"/>
          <p:cNvSpPr/>
          <p:nvPr/>
        </p:nvSpPr>
        <p:spPr>
          <a:xfrm>
            <a:off x="11657491" y="6968728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217" name="Shape 180"/>
          <p:cNvSpPr/>
          <p:nvPr/>
        </p:nvSpPr>
        <p:spPr>
          <a:xfrm>
            <a:off x="11682151" y="7174160"/>
            <a:ext cx="3313486" cy="2514722"/>
          </a:xfrm>
          <a:prstGeom prst="rect">
            <a:avLst/>
          </a:prstGeom>
          <a:noFill/>
          <a:ln/>
        </p:spPr>
      </p:sp>
      <p:pic>
        <p:nvPicPr>
          <p:cNvPr id="218" name="Image 35" descr=" 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1682151" y="7174160"/>
            <a:ext cx="3313486" cy="2245731"/>
          </a:xfrm>
          <a:prstGeom prst="rect">
            <a:avLst/>
          </a:prstGeom>
        </p:spPr>
      </p:pic>
      <p:sp>
        <p:nvSpPr>
          <p:cNvPr id="219" name="Text 181"/>
          <p:cNvSpPr/>
          <p:nvPr/>
        </p:nvSpPr>
        <p:spPr>
          <a:xfrm>
            <a:off x="11697844" y="7214492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220" name="Shape 182"/>
          <p:cNvSpPr/>
          <p:nvPr/>
        </p:nvSpPr>
        <p:spPr>
          <a:xfrm>
            <a:off x="11722505" y="7419974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221" name="Image 36" descr=" 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1722505" y="7419974"/>
            <a:ext cx="3232778" cy="1073646"/>
          </a:xfrm>
          <a:prstGeom prst="rect">
            <a:avLst/>
          </a:prstGeom>
        </p:spPr>
      </p:pic>
      <p:sp>
        <p:nvSpPr>
          <p:cNvPr id="222" name="Text 183"/>
          <p:cNvSpPr/>
          <p:nvPr/>
        </p:nvSpPr>
        <p:spPr>
          <a:xfrm>
            <a:off x="11738198" y="7460307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223" name="Shape 184"/>
          <p:cNvSpPr/>
          <p:nvPr/>
        </p:nvSpPr>
        <p:spPr>
          <a:xfrm>
            <a:off x="11762859" y="7665789"/>
            <a:ext cx="3152071" cy="787485"/>
          </a:xfrm>
          <a:prstGeom prst="rect">
            <a:avLst/>
          </a:prstGeom>
          <a:noFill/>
          <a:ln/>
        </p:spPr>
      </p:sp>
      <p:pic>
        <p:nvPicPr>
          <p:cNvPr id="224" name="Image 37" descr=" 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1762859" y="7665789"/>
            <a:ext cx="1555859" cy="787499"/>
          </a:xfrm>
          <a:prstGeom prst="rect">
            <a:avLst/>
          </a:prstGeom>
        </p:spPr>
      </p:pic>
      <p:sp>
        <p:nvSpPr>
          <p:cNvPr id="225" name="Text 185"/>
          <p:cNvSpPr/>
          <p:nvPr/>
        </p:nvSpPr>
        <p:spPr>
          <a:xfrm>
            <a:off x="11778551" y="7706121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26" name="Shape 186"/>
          <p:cNvSpPr/>
          <p:nvPr/>
        </p:nvSpPr>
        <p:spPr>
          <a:xfrm>
            <a:off x="11803212" y="7911603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27" name="Text 187"/>
          <p:cNvSpPr/>
          <p:nvPr/>
        </p:nvSpPr>
        <p:spPr>
          <a:xfrm>
            <a:off x="11818904" y="7951936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28" name="Shape 188"/>
          <p:cNvSpPr/>
          <p:nvPr/>
        </p:nvSpPr>
        <p:spPr>
          <a:xfrm>
            <a:off x="11843566" y="8143974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29" name="Text 189"/>
          <p:cNvSpPr/>
          <p:nvPr/>
        </p:nvSpPr>
        <p:spPr>
          <a:xfrm>
            <a:off x="12077923" y="8175724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230" name="Image 38" descr=" 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3359071" y="7665789"/>
            <a:ext cx="1555859" cy="787499"/>
          </a:xfrm>
          <a:prstGeom prst="rect">
            <a:avLst/>
          </a:prstGeom>
        </p:spPr>
      </p:pic>
      <p:sp>
        <p:nvSpPr>
          <p:cNvPr id="231" name="Text 190"/>
          <p:cNvSpPr/>
          <p:nvPr/>
        </p:nvSpPr>
        <p:spPr>
          <a:xfrm>
            <a:off x="13374764" y="7706121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32" name="Shape 191"/>
          <p:cNvSpPr/>
          <p:nvPr/>
        </p:nvSpPr>
        <p:spPr>
          <a:xfrm>
            <a:off x="13399425" y="7911603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33" name="Text 192"/>
          <p:cNvSpPr/>
          <p:nvPr/>
        </p:nvSpPr>
        <p:spPr>
          <a:xfrm>
            <a:off x="13415117" y="7951936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34" name="Shape 193"/>
          <p:cNvSpPr/>
          <p:nvPr/>
        </p:nvSpPr>
        <p:spPr>
          <a:xfrm>
            <a:off x="13439778" y="8143974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35" name="Text 194"/>
          <p:cNvSpPr/>
          <p:nvPr/>
        </p:nvSpPr>
        <p:spPr>
          <a:xfrm>
            <a:off x="13674135" y="8175724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236" name="Shape 195"/>
          <p:cNvSpPr/>
          <p:nvPr/>
        </p:nvSpPr>
        <p:spPr>
          <a:xfrm>
            <a:off x="11802091" y="8533953"/>
            <a:ext cx="3073605" cy="845606"/>
          </a:xfrm>
          <a:prstGeom prst="rect">
            <a:avLst/>
          </a:prstGeom>
          <a:noFill/>
          <a:ln/>
        </p:spPr>
      </p:sp>
      <p:sp>
        <p:nvSpPr>
          <p:cNvPr id="237" name="Shape 196"/>
          <p:cNvSpPr/>
          <p:nvPr/>
        </p:nvSpPr>
        <p:spPr>
          <a:xfrm>
            <a:off x="11802091" y="8533953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238" name="Text 197"/>
          <p:cNvSpPr/>
          <p:nvPr/>
        </p:nvSpPr>
        <p:spPr>
          <a:xfrm>
            <a:off x="12736311" y="8565703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239" name="Shape 198"/>
          <p:cNvSpPr/>
          <p:nvPr/>
        </p:nvSpPr>
        <p:spPr>
          <a:xfrm>
            <a:off x="11802091" y="8802935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240" name="Shape 199"/>
          <p:cNvSpPr/>
          <p:nvPr/>
        </p:nvSpPr>
        <p:spPr>
          <a:xfrm>
            <a:off x="11802091" y="9111406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241" name="Text 200"/>
          <p:cNvSpPr/>
          <p:nvPr/>
        </p:nvSpPr>
        <p:spPr>
          <a:xfrm>
            <a:off x="12996694" y="9162901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242" name="Shape 201"/>
          <p:cNvSpPr/>
          <p:nvPr/>
        </p:nvSpPr>
        <p:spPr>
          <a:xfrm>
            <a:off x="11682151" y="9460259"/>
            <a:ext cx="3313486" cy="228642"/>
          </a:xfrm>
          <a:prstGeom prst="rect">
            <a:avLst/>
          </a:prstGeom>
          <a:noFill/>
          <a:ln/>
        </p:spPr>
      </p:sp>
      <p:sp>
        <p:nvSpPr>
          <p:cNvPr id="243" name="Shape 202"/>
          <p:cNvSpPr/>
          <p:nvPr/>
        </p:nvSpPr>
        <p:spPr>
          <a:xfrm>
            <a:off x="11802092" y="946025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244" name="Text 203"/>
          <p:cNvSpPr/>
          <p:nvPr/>
        </p:nvSpPr>
        <p:spPr>
          <a:xfrm>
            <a:off x="12983993" y="9492009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245" name="Image 39" descr=" 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5109972" y="6901457"/>
            <a:ext cx="3447998" cy="2854672"/>
          </a:xfrm>
          <a:prstGeom prst="rect">
            <a:avLst/>
          </a:prstGeom>
        </p:spPr>
      </p:pic>
      <p:sp>
        <p:nvSpPr>
          <p:cNvPr id="246" name="Text 204"/>
          <p:cNvSpPr/>
          <p:nvPr/>
        </p:nvSpPr>
        <p:spPr>
          <a:xfrm>
            <a:off x="15152567" y="6968728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247" name="Shape 205"/>
          <p:cNvSpPr/>
          <p:nvPr/>
        </p:nvSpPr>
        <p:spPr>
          <a:xfrm>
            <a:off x="15177228" y="7174160"/>
            <a:ext cx="3313485" cy="2514722"/>
          </a:xfrm>
          <a:prstGeom prst="rect">
            <a:avLst/>
          </a:prstGeom>
          <a:noFill/>
          <a:ln/>
        </p:spPr>
      </p:sp>
      <p:pic>
        <p:nvPicPr>
          <p:cNvPr id="248" name="Image 40" descr=" 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5177228" y="7174160"/>
            <a:ext cx="3313485" cy="2245731"/>
          </a:xfrm>
          <a:prstGeom prst="rect">
            <a:avLst/>
          </a:prstGeom>
        </p:spPr>
      </p:pic>
      <p:sp>
        <p:nvSpPr>
          <p:cNvPr id="249" name="Text 206"/>
          <p:cNvSpPr/>
          <p:nvPr/>
        </p:nvSpPr>
        <p:spPr>
          <a:xfrm>
            <a:off x="15192921" y="7214492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250" name="Shape 207"/>
          <p:cNvSpPr/>
          <p:nvPr/>
        </p:nvSpPr>
        <p:spPr>
          <a:xfrm>
            <a:off x="15217582" y="7419974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251" name="Image 41" descr=" 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5217582" y="7419974"/>
            <a:ext cx="3232778" cy="1073646"/>
          </a:xfrm>
          <a:prstGeom prst="rect">
            <a:avLst/>
          </a:prstGeom>
        </p:spPr>
      </p:pic>
      <p:sp>
        <p:nvSpPr>
          <p:cNvPr id="252" name="Text 208"/>
          <p:cNvSpPr/>
          <p:nvPr/>
        </p:nvSpPr>
        <p:spPr>
          <a:xfrm>
            <a:off x="15233275" y="7460307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253" name="Shape 209"/>
          <p:cNvSpPr/>
          <p:nvPr/>
        </p:nvSpPr>
        <p:spPr>
          <a:xfrm>
            <a:off x="15257936" y="7665789"/>
            <a:ext cx="3152070" cy="787485"/>
          </a:xfrm>
          <a:prstGeom prst="rect">
            <a:avLst/>
          </a:prstGeom>
          <a:noFill/>
          <a:ln/>
        </p:spPr>
      </p:sp>
      <p:pic>
        <p:nvPicPr>
          <p:cNvPr id="254" name="Image 42" descr=" 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5257936" y="7665789"/>
            <a:ext cx="1555859" cy="787499"/>
          </a:xfrm>
          <a:prstGeom prst="rect">
            <a:avLst/>
          </a:prstGeom>
        </p:spPr>
      </p:pic>
      <p:sp>
        <p:nvSpPr>
          <p:cNvPr id="255" name="Text 210"/>
          <p:cNvSpPr/>
          <p:nvPr/>
        </p:nvSpPr>
        <p:spPr>
          <a:xfrm>
            <a:off x="15273628" y="7706121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56" name="Shape 211"/>
          <p:cNvSpPr/>
          <p:nvPr/>
        </p:nvSpPr>
        <p:spPr>
          <a:xfrm>
            <a:off x="15298289" y="7911603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57" name="Text 212"/>
          <p:cNvSpPr/>
          <p:nvPr/>
        </p:nvSpPr>
        <p:spPr>
          <a:xfrm>
            <a:off x="15313982" y="7951936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58" name="Shape 213"/>
          <p:cNvSpPr/>
          <p:nvPr/>
        </p:nvSpPr>
        <p:spPr>
          <a:xfrm>
            <a:off x="15338643" y="8143974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59" name="Text 214"/>
          <p:cNvSpPr/>
          <p:nvPr/>
        </p:nvSpPr>
        <p:spPr>
          <a:xfrm>
            <a:off x="15572999" y="8175724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260" name="Image 43" descr=" 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6854147" y="7665789"/>
            <a:ext cx="1555859" cy="787499"/>
          </a:xfrm>
          <a:prstGeom prst="rect">
            <a:avLst/>
          </a:prstGeom>
        </p:spPr>
      </p:pic>
      <p:sp>
        <p:nvSpPr>
          <p:cNvPr id="261" name="Text 215"/>
          <p:cNvSpPr/>
          <p:nvPr/>
        </p:nvSpPr>
        <p:spPr>
          <a:xfrm>
            <a:off x="16869840" y="7706121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62" name="Shape 216"/>
          <p:cNvSpPr/>
          <p:nvPr/>
        </p:nvSpPr>
        <p:spPr>
          <a:xfrm>
            <a:off x="16894501" y="7911603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63" name="Text 217"/>
          <p:cNvSpPr/>
          <p:nvPr/>
        </p:nvSpPr>
        <p:spPr>
          <a:xfrm>
            <a:off x="16910195" y="7951936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64" name="Shape 218"/>
          <p:cNvSpPr/>
          <p:nvPr/>
        </p:nvSpPr>
        <p:spPr>
          <a:xfrm>
            <a:off x="16934855" y="8143974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65" name="Text 219"/>
          <p:cNvSpPr/>
          <p:nvPr/>
        </p:nvSpPr>
        <p:spPr>
          <a:xfrm>
            <a:off x="17169211" y="8175724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266" name="Shape 220"/>
          <p:cNvSpPr/>
          <p:nvPr/>
        </p:nvSpPr>
        <p:spPr>
          <a:xfrm>
            <a:off x="15297168" y="8533953"/>
            <a:ext cx="3073605" cy="845606"/>
          </a:xfrm>
          <a:prstGeom prst="rect">
            <a:avLst/>
          </a:prstGeom>
          <a:noFill/>
          <a:ln/>
        </p:spPr>
      </p:sp>
      <p:sp>
        <p:nvSpPr>
          <p:cNvPr id="267" name="Shape 221"/>
          <p:cNvSpPr/>
          <p:nvPr/>
        </p:nvSpPr>
        <p:spPr>
          <a:xfrm>
            <a:off x="15297168" y="8533953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268" name="Text 222"/>
          <p:cNvSpPr/>
          <p:nvPr/>
        </p:nvSpPr>
        <p:spPr>
          <a:xfrm>
            <a:off x="16231388" y="8565703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269" name="Shape 223"/>
          <p:cNvSpPr/>
          <p:nvPr/>
        </p:nvSpPr>
        <p:spPr>
          <a:xfrm>
            <a:off x="15297168" y="8802935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270" name="Shape 224"/>
          <p:cNvSpPr/>
          <p:nvPr/>
        </p:nvSpPr>
        <p:spPr>
          <a:xfrm>
            <a:off x="15297168" y="9111406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271" name="Text 225"/>
          <p:cNvSpPr/>
          <p:nvPr/>
        </p:nvSpPr>
        <p:spPr>
          <a:xfrm>
            <a:off x="16491770" y="9162901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272" name="Shape 226"/>
          <p:cNvSpPr/>
          <p:nvPr/>
        </p:nvSpPr>
        <p:spPr>
          <a:xfrm>
            <a:off x="15177228" y="9460259"/>
            <a:ext cx="3313485" cy="228642"/>
          </a:xfrm>
          <a:prstGeom prst="rect">
            <a:avLst/>
          </a:prstGeom>
          <a:noFill/>
          <a:ln/>
        </p:spPr>
      </p:sp>
      <p:sp>
        <p:nvSpPr>
          <p:cNvPr id="273" name="Shape 227"/>
          <p:cNvSpPr/>
          <p:nvPr/>
        </p:nvSpPr>
        <p:spPr>
          <a:xfrm>
            <a:off x="15297168" y="946025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274" name="Text 228"/>
          <p:cNvSpPr/>
          <p:nvPr/>
        </p:nvSpPr>
        <p:spPr>
          <a:xfrm>
            <a:off x="16479069" y="9492009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275" name="Image 44" descr=" 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8605049" y="6901457"/>
            <a:ext cx="3447998" cy="2854672"/>
          </a:xfrm>
          <a:prstGeom prst="rect">
            <a:avLst/>
          </a:prstGeom>
        </p:spPr>
      </p:pic>
      <p:sp>
        <p:nvSpPr>
          <p:cNvPr id="276" name="Text 229"/>
          <p:cNvSpPr/>
          <p:nvPr/>
        </p:nvSpPr>
        <p:spPr>
          <a:xfrm>
            <a:off x="18647644" y="6968728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277" name="Shape 230"/>
          <p:cNvSpPr/>
          <p:nvPr/>
        </p:nvSpPr>
        <p:spPr>
          <a:xfrm>
            <a:off x="18672305" y="7174160"/>
            <a:ext cx="3313485" cy="2514722"/>
          </a:xfrm>
          <a:prstGeom prst="rect">
            <a:avLst/>
          </a:prstGeom>
          <a:noFill/>
          <a:ln/>
        </p:spPr>
      </p:sp>
      <p:pic>
        <p:nvPicPr>
          <p:cNvPr id="278" name="Image 45" descr=" 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8672305" y="7174160"/>
            <a:ext cx="3313485" cy="2245731"/>
          </a:xfrm>
          <a:prstGeom prst="rect">
            <a:avLst/>
          </a:prstGeom>
        </p:spPr>
      </p:pic>
      <p:sp>
        <p:nvSpPr>
          <p:cNvPr id="279" name="Text 231"/>
          <p:cNvSpPr/>
          <p:nvPr/>
        </p:nvSpPr>
        <p:spPr>
          <a:xfrm>
            <a:off x="18687998" y="7214492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280" name="Shape 232"/>
          <p:cNvSpPr/>
          <p:nvPr/>
        </p:nvSpPr>
        <p:spPr>
          <a:xfrm>
            <a:off x="18712659" y="7419974"/>
            <a:ext cx="3232778" cy="1959585"/>
          </a:xfrm>
          <a:prstGeom prst="rect">
            <a:avLst/>
          </a:prstGeom>
          <a:noFill/>
          <a:ln/>
        </p:spPr>
      </p:sp>
      <p:pic>
        <p:nvPicPr>
          <p:cNvPr id="281" name="Image 46" descr=" 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8712659" y="7419974"/>
            <a:ext cx="3232778" cy="1073646"/>
          </a:xfrm>
          <a:prstGeom prst="rect">
            <a:avLst/>
          </a:prstGeom>
        </p:spPr>
      </p:pic>
      <p:sp>
        <p:nvSpPr>
          <p:cNvPr id="282" name="Text 233"/>
          <p:cNvSpPr/>
          <p:nvPr/>
        </p:nvSpPr>
        <p:spPr>
          <a:xfrm>
            <a:off x="18728352" y="7460307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283" name="Shape 234"/>
          <p:cNvSpPr/>
          <p:nvPr/>
        </p:nvSpPr>
        <p:spPr>
          <a:xfrm>
            <a:off x="18753013" y="7665789"/>
            <a:ext cx="3152070" cy="787485"/>
          </a:xfrm>
          <a:prstGeom prst="rect">
            <a:avLst/>
          </a:prstGeom>
          <a:noFill/>
          <a:ln/>
        </p:spPr>
      </p:sp>
      <p:pic>
        <p:nvPicPr>
          <p:cNvPr id="284" name="Image 47" descr=" 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8753013" y="7665789"/>
            <a:ext cx="1555859" cy="787499"/>
          </a:xfrm>
          <a:prstGeom prst="rect">
            <a:avLst/>
          </a:prstGeom>
        </p:spPr>
      </p:pic>
      <p:sp>
        <p:nvSpPr>
          <p:cNvPr id="285" name="Text 235"/>
          <p:cNvSpPr/>
          <p:nvPr/>
        </p:nvSpPr>
        <p:spPr>
          <a:xfrm>
            <a:off x="18768705" y="7706121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86" name="Shape 236"/>
          <p:cNvSpPr/>
          <p:nvPr/>
        </p:nvSpPr>
        <p:spPr>
          <a:xfrm>
            <a:off x="18793366" y="7911603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87" name="Text 237"/>
          <p:cNvSpPr/>
          <p:nvPr/>
        </p:nvSpPr>
        <p:spPr>
          <a:xfrm>
            <a:off x="18809058" y="7951936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88" name="Shape 238"/>
          <p:cNvSpPr/>
          <p:nvPr/>
        </p:nvSpPr>
        <p:spPr>
          <a:xfrm>
            <a:off x="18833720" y="8143974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89" name="Text 239"/>
          <p:cNvSpPr/>
          <p:nvPr/>
        </p:nvSpPr>
        <p:spPr>
          <a:xfrm>
            <a:off x="19068077" y="8175724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pic>
        <p:nvPicPr>
          <p:cNvPr id="290" name="Image 48" descr=" 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20349224" y="7665789"/>
            <a:ext cx="1555859" cy="787499"/>
          </a:xfrm>
          <a:prstGeom prst="rect">
            <a:avLst/>
          </a:prstGeom>
        </p:spPr>
      </p:pic>
      <p:sp>
        <p:nvSpPr>
          <p:cNvPr id="291" name="Text 240"/>
          <p:cNvSpPr/>
          <p:nvPr/>
        </p:nvSpPr>
        <p:spPr>
          <a:xfrm>
            <a:off x="20364920" y="7706121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292" name="Shape 241"/>
          <p:cNvSpPr/>
          <p:nvPr/>
        </p:nvSpPr>
        <p:spPr>
          <a:xfrm>
            <a:off x="20389578" y="7911603"/>
            <a:ext cx="1475151" cy="501339"/>
          </a:xfrm>
          <a:prstGeom prst="roundRect">
            <a:avLst>
              <a:gd name="adj" fmla="val 127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93" name="Text 242"/>
          <p:cNvSpPr/>
          <p:nvPr/>
        </p:nvSpPr>
        <p:spPr>
          <a:xfrm>
            <a:off x="20405272" y="7951936"/>
            <a:ext cx="69710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LibvirtVM</a:t>
            </a:r>
            <a:endParaRPr lang="en-US" sz="1165" dirty="0"/>
          </a:p>
        </p:txBody>
      </p:sp>
      <p:sp>
        <p:nvSpPr>
          <p:cNvPr id="294" name="Shape 243"/>
          <p:cNvSpPr/>
          <p:nvPr/>
        </p:nvSpPr>
        <p:spPr>
          <a:xfrm>
            <a:off x="20429932" y="8143974"/>
            <a:ext cx="1394444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295" name="Text 244"/>
          <p:cNvSpPr/>
          <p:nvPr/>
        </p:nvSpPr>
        <p:spPr>
          <a:xfrm>
            <a:off x="20664288" y="8175724"/>
            <a:ext cx="92573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Controlplane</a:t>
            </a:r>
            <a:endParaRPr lang="en-US" sz="1165" dirty="0"/>
          </a:p>
        </p:txBody>
      </p:sp>
      <p:sp>
        <p:nvSpPr>
          <p:cNvPr id="296" name="Shape 245"/>
          <p:cNvSpPr/>
          <p:nvPr/>
        </p:nvSpPr>
        <p:spPr>
          <a:xfrm>
            <a:off x="18792245" y="8533953"/>
            <a:ext cx="3073605" cy="845606"/>
          </a:xfrm>
          <a:prstGeom prst="rect">
            <a:avLst/>
          </a:prstGeom>
          <a:noFill/>
          <a:ln/>
        </p:spPr>
      </p:sp>
      <p:sp>
        <p:nvSpPr>
          <p:cNvPr id="297" name="Shape 246"/>
          <p:cNvSpPr/>
          <p:nvPr/>
        </p:nvSpPr>
        <p:spPr>
          <a:xfrm>
            <a:off x="18792245" y="8533953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298" name="Text 247"/>
          <p:cNvSpPr/>
          <p:nvPr/>
        </p:nvSpPr>
        <p:spPr>
          <a:xfrm>
            <a:off x="19726465" y="8565703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299" name="Shape 248"/>
          <p:cNvSpPr/>
          <p:nvPr/>
        </p:nvSpPr>
        <p:spPr>
          <a:xfrm>
            <a:off x="18792245" y="8802935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300" name="Shape 249"/>
          <p:cNvSpPr/>
          <p:nvPr/>
        </p:nvSpPr>
        <p:spPr>
          <a:xfrm>
            <a:off x="18792245" y="9111406"/>
            <a:ext cx="3073605" cy="268133"/>
          </a:xfrm>
          <a:prstGeom prst="roundRect">
            <a:avLst>
              <a:gd name="adj" fmla="val 30692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301" name="Text 250"/>
          <p:cNvSpPr/>
          <p:nvPr/>
        </p:nvSpPr>
        <p:spPr>
          <a:xfrm>
            <a:off x="19986848" y="9162901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302" name="Shape 251"/>
          <p:cNvSpPr/>
          <p:nvPr/>
        </p:nvSpPr>
        <p:spPr>
          <a:xfrm>
            <a:off x="18672305" y="9460259"/>
            <a:ext cx="3313485" cy="228642"/>
          </a:xfrm>
          <a:prstGeom prst="rect">
            <a:avLst/>
          </a:prstGeom>
          <a:noFill/>
          <a:ln/>
        </p:spPr>
      </p:sp>
      <p:sp>
        <p:nvSpPr>
          <p:cNvPr id="303" name="Shape 252"/>
          <p:cNvSpPr/>
          <p:nvPr/>
        </p:nvSpPr>
        <p:spPr>
          <a:xfrm>
            <a:off x="18792246" y="946025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04" name="Text 253"/>
          <p:cNvSpPr/>
          <p:nvPr/>
        </p:nvSpPr>
        <p:spPr>
          <a:xfrm>
            <a:off x="19974147" y="9492009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305" name="Shape 254"/>
          <p:cNvSpPr/>
          <p:nvPr/>
        </p:nvSpPr>
        <p:spPr>
          <a:xfrm>
            <a:off x="11614895" y="9991476"/>
            <a:ext cx="10438152" cy="3040970"/>
          </a:xfrm>
          <a:prstGeom prst="rect">
            <a:avLst/>
          </a:prstGeom>
          <a:noFill/>
          <a:ln/>
        </p:spPr>
      </p:sp>
      <p:pic>
        <p:nvPicPr>
          <p:cNvPr id="306" name="Image 49" descr=" 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1614895" y="9995197"/>
            <a:ext cx="3447998" cy="3033564"/>
          </a:xfrm>
          <a:prstGeom prst="rect">
            <a:avLst/>
          </a:prstGeom>
        </p:spPr>
      </p:pic>
      <p:sp>
        <p:nvSpPr>
          <p:cNvPr id="307" name="Text 255"/>
          <p:cNvSpPr/>
          <p:nvPr/>
        </p:nvSpPr>
        <p:spPr>
          <a:xfrm>
            <a:off x="11657491" y="10062467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308" name="Shape 256"/>
          <p:cNvSpPr/>
          <p:nvPr/>
        </p:nvSpPr>
        <p:spPr>
          <a:xfrm>
            <a:off x="11682151" y="10267900"/>
            <a:ext cx="3313486" cy="2693615"/>
          </a:xfrm>
          <a:prstGeom prst="rect">
            <a:avLst/>
          </a:prstGeom>
          <a:noFill/>
          <a:ln/>
        </p:spPr>
      </p:sp>
      <p:pic>
        <p:nvPicPr>
          <p:cNvPr id="309" name="Image 50" descr=" 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1682151" y="10267900"/>
            <a:ext cx="3313486" cy="2155633"/>
          </a:xfrm>
          <a:prstGeom prst="rect">
            <a:avLst/>
          </a:prstGeom>
        </p:spPr>
      </p:pic>
      <p:sp>
        <p:nvSpPr>
          <p:cNvPr id="310" name="Text 257"/>
          <p:cNvSpPr/>
          <p:nvPr/>
        </p:nvSpPr>
        <p:spPr>
          <a:xfrm>
            <a:off x="11697845" y="10308232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311" name="Shape 258"/>
          <p:cNvSpPr/>
          <p:nvPr/>
        </p:nvSpPr>
        <p:spPr>
          <a:xfrm>
            <a:off x="11722505" y="10513714"/>
            <a:ext cx="3232778" cy="1869487"/>
          </a:xfrm>
          <a:prstGeom prst="rect">
            <a:avLst/>
          </a:prstGeom>
          <a:noFill/>
          <a:ln/>
        </p:spPr>
      </p:sp>
      <p:pic>
        <p:nvPicPr>
          <p:cNvPr id="312" name="Image 51" descr=" 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1722505" y="10513714"/>
            <a:ext cx="3232778" cy="1062534"/>
          </a:xfrm>
          <a:prstGeom prst="rect">
            <a:avLst/>
          </a:prstGeom>
        </p:spPr>
      </p:pic>
      <p:sp>
        <p:nvSpPr>
          <p:cNvPr id="313" name="Text 259"/>
          <p:cNvSpPr/>
          <p:nvPr/>
        </p:nvSpPr>
        <p:spPr>
          <a:xfrm>
            <a:off x="11738198" y="10554047"/>
            <a:ext cx="95113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Control plane</a:t>
            </a:r>
            <a:endParaRPr lang="en-US" sz="1165" dirty="0"/>
          </a:p>
        </p:txBody>
      </p:sp>
      <p:sp>
        <p:nvSpPr>
          <p:cNvPr id="314" name="Shape 260"/>
          <p:cNvSpPr/>
          <p:nvPr/>
        </p:nvSpPr>
        <p:spPr>
          <a:xfrm>
            <a:off x="11802091" y="11616580"/>
            <a:ext cx="3073605" cy="766624"/>
          </a:xfrm>
          <a:prstGeom prst="rect">
            <a:avLst/>
          </a:prstGeom>
          <a:noFill/>
          <a:ln/>
        </p:spPr>
      </p:sp>
      <p:sp>
        <p:nvSpPr>
          <p:cNvPr id="315" name="Shape 261"/>
          <p:cNvSpPr/>
          <p:nvPr/>
        </p:nvSpPr>
        <p:spPr>
          <a:xfrm>
            <a:off x="11802091" y="11616580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316" name="Text 262"/>
          <p:cNvSpPr/>
          <p:nvPr/>
        </p:nvSpPr>
        <p:spPr>
          <a:xfrm>
            <a:off x="12736311" y="11648330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317" name="Shape 263"/>
          <p:cNvSpPr/>
          <p:nvPr/>
        </p:nvSpPr>
        <p:spPr>
          <a:xfrm>
            <a:off x="11802091" y="11885562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318" name="Shape 264"/>
          <p:cNvSpPr/>
          <p:nvPr/>
        </p:nvSpPr>
        <p:spPr>
          <a:xfrm>
            <a:off x="11802091" y="12154544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319" name="Text 265"/>
          <p:cNvSpPr/>
          <p:nvPr/>
        </p:nvSpPr>
        <p:spPr>
          <a:xfrm>
            <a:off x="12996693" y="12186294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320" name="Shape 266"/>
          <p:cNvSpPr/>
          <p:nvPr/>
        </p:nvSpPr>
        <p:spPr>
          <a:xfrm>
            <a:off x="11682151" y="12463859"/>
            <a:ext cx="3313486" cy="228642"/>
          </a:xfrm>
          <a:prstGeom prst="rect">
            <a:avLst/>
          </a:prstGeom>
          <a:noFill/>
          <a:ln/>
        </p:spPr>
      </p:sp>
      <p:sp>
        <p:nvSpPr>
          <p:cNvPr id="321" name="Shape 267"/>
          <p:cNvSpPr/>
          <p:nvPr/>
        </p:nvSpPr>
        <p:spPr>
          <a:xfrm>
            <a:off x="11802091" y="12463859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22" name="Shape 268"/>
          <p:cNvSpPr/>
          <p:nvPr/>
        </p:nvSpPr>
        <p:spPr>
          <a:xfrm>
            <a:off x="11802091" y="12463859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23" name="Shape 269"/>
          <p:cNvSpPr/>
          <p:nvPr/>
        </p:nvSpPr>
        <p:spPr>
          <a:xfrm>
            <a:off x="11682151" y="12732890"/>
            <a:ext cx="3313486" cy="228642"/>
          </a:xfrm>
          <a:prstGeom prst="rect">
            <a:avLst/>
          </a:prstGeom>
          <a:noFill/>
          <a:ln/>
        </p:spPr>
      </p:sp>
      <p:sp>
        <p:nvSpPr>
          <p:cNvPr id="324" name="Shape 270"/>
          <p:cNvSpPr/>
          <p:nvPr/>
        </p:nvSpPr>
        <p:spPr>
          <a:xfrm>
            <a:off x="11802091" y="12732890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25" name="Shape 271"/>
          <p:cNvSpPr/>
          <p:nvPr/>
        </p:nvSpPr>
        <p:spPr>
          <a:xfrm>
            <a:off x="11802091" y="12732890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26" name="Text 272"/>
          <p:cNvSpPr/>
          <p:nvPr/>
        </p:nvSpPr>
        <p:spPr>
          <a:xfrm>
            <a:off x="12205502" y="12764640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327" name="Shape 273"/>
          <p:cNvSpPr/>
          <p:nvPr/>
        </p:nvSpPr>
        <p:spPr>
          <a:xfrm>
            <a:off x="13359071" y="12732890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28" name="Text 274"/>
          <p:cNvSpPr/>
          <p:nvPr/>
        </p:nvSpPr>
        <p:spPr>
          <a:xfrm>
            <a:off x="13762482" y="12764640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329" name="Image 52" descr=" 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5109972" y="9991476"/>
            <a:ext cx="3447998" cy="3040970"/>
          </a:xfrm>
          <a:prstGeom prst="rect">
            <a:avLst/>
          </a:prstGeom>
        </p:spPr>
      </p:pic>
      <p:sp>
        <p:nvSpPr>
          <p:cNvPr id="330" name="Text 275"/>
          <p:cNvSpPr/>
          <p:nvPr/>
        </p:nvSpPr>
        <p:spPr>
          <a:xfrm>
            <a:off x="15152566" y="10058747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331" name="Shape 276"/>
          <p:cNvSpPr/>
          <p:nvPr/>
        </p:nvSpPr>
        <p:spPr>
          <a:xfrm>
            <a:off x="15177228" y="10264179"/>
            <a:ext cx="3313485" cy="2701025"/>
          </a:xfrm>
          <a:prstGeom prst="rect">
            <a:avLst/>
          </a:prstGeom>
          <a:noFill/>
          <a:ln/>
        </p:spPr>
      </p:sp>
      <p:pic>
        <p:nvPicPr>
          <p:cNvPr id="332" name="Image 53" descr=" "/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5177228" y="10264179"/>
            <a:ext cx="3313485" cy="2163068"/>
          </a:xfrm>
          <a:prstGeom prst="rect">
            <a:avLst/>
          </a:prstGeom>
        </p:spPr>
      </p:pic>
      <p:sp>
        <p:nvSpPr>
          <p:cNvPr id="333" name="Text 277"/>
          <p:cNvSpPr/>
          <p:nvPr/>
        </p:nvSpPr>
        <p:spPr>
          <a:xfrm>
            <a:off x="15192921" y="10304512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334" name="Shape 278"/>
          <p:cNvSpPr/>
          <p:nvPr/>
        </p:nvSpPr>
        <p:spPr>
          <a:xfrm>
            <a:off x="15217582" y="10509994"/>
            <a:ext cx="3232778" cy="1876898"/>
          </a:xfrm>
          <a:prstGeom prst="rect">
            <a:avLst/>
          </a:prstGeom>
          <a:noFill/>
          <a:ln/>
        </p:spPr>
      </p:sp>
      <p:pic>
        <p:nvPicPr>
          <p:cNvPr id="335" name="Image 54" descr=" 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15217582" y="10509994"/>
            <a:ext cx="3232778" cy="1069925"/>
          </a:xfrm>
          <a:prstGeom prst="rect">
            <a:avLst/>
          </a:prstGeom>
        </p:spPr>
      </p:pic>
      <p:sp>
        <p:nvSpPr>
          <p:cNvPr id="336" name="Text 279"/>
          <p:cNvSpPr/>
          <p:nvPr/>
        </p:nvSpPr>
        <p:spPr>
          <a:xfrm>
            <a:off x="15233276" y="10550326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337" name="Shape 280"/>
          <p:cNvSpPr/>
          <p:nvPr/>
        </p:nvSpPr>
        <p:spPr>
          <a:xfrm>
            <a:off x="15257936" y="10755808"/>
            <a:ext cx="3152070" cy="783779"/>
          </a:xfrm>
          <a:prstGeom prst="rect">
            <a:avLst/>
          </a:prstGeom>
          <a:noFill/>
          <a:ln/>
        </p:spPr>
      </p:sp>
      <p:pic>
        <p:nvPicPr>
          <p:cNvPr id="338" name="Image 55" descr=" "/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5257936" y="10755808"/>
            <a:ext cx="1555859" cy="783779"/>
          </a:xfrm>
          <a:prstGeom prst="rect">
            <a:avLst/>
          </a:prstGeom>
        </p:spPr>
      </p:pic>
      <p:sp>
        <p:nvSpPr>
          <p:cNvPr id="339" name="Text 281"/>
          <p:cNvSpPr/>
          <p:nvPr/>
        </p:nvSpPr>
        <p:spPr>
          <a:xfrm>
            <a:off x="15273630" y="10796140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340" name="Shape 282"/>
          <p:cNvSpPr/>
          <p:nvPr/>
        </p:nvSpPr>
        <p:spPr>
          <a:xfrm>
            <a:off x="15298289" y="11001622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341" name="Text 283"/>
          <p:cNvSpPr/>
          <p:nvPr/>
        </p:nvSpPr>
        <p:spPr>
          <a:xfrm>
            <a:off x="15865136" y="11033372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342" name="Shape 284"/>
          <p:cNvSpPr/>
          <p:nvPr/>
        </p:nvSpPr>
        <p:spPr>
          <a:xfrm>
            <a:off x="15298289" y="11270605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343" name="Text 285"/>
          <p:cNvSpPr/>
          <p:nvPr/>
        </p:nvSpPr>
        <p:spPr>
          <a:xfrm>
            <a:off x="15846084" y="11302355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pic>
        <p:nvPicPr>
          <p:cNvPr id="344" name="Image 56" descr=" "/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16854148" y="10755808"/>
            <a:ext cx="1555859" cy="783779"/>
          </a:xfrm>
          <a:prstGeom prst="rect">
            <a:avLst/>
          </a:prstGeom>
        </p:spPr>
      </p:pic>
      <p:sp>
        <p:nvSpPr>
          <p:cNvPr id="345" name="Text 286"/>
          <p:cNvSpPr/>
          <p:nvPr/>
        </p:nvSpPr>
        <p:spPr>
          <a:xfrm>
            <a:off x="16869842" y="10796140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346" name="Shape 287"/>
          <p:cNvSpPr/>
          <p:nvPr/>
        </p:nvSpPr>
        <p:spPr>
          <a:xfrm>
            <a:off x="16894502" y="11001622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347" name="Text 288"/>
          <p:cNvSpPr/>
          <p:nvPr/>
        </p:nvSpPr>
        <p:spPr>
          <a:xfrm>
            <a:off x="17461349" y="11033372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348" name="Shape 289"/>
          <p:cNvSpPr/>
          <p:nvPr/>
        </p:nvSpPr>
        <p:spPr>
          <a:xfrm>
            <a:off x="16894502" y="11270605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349" name="Text 290"/>
          <p:cNvSpPr/>
          <p:nvPr/>
        </p:nvSpPr>
        <p:spPr>
          <a:xfrm>
            <a:off x="17442296" y="11302355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sp>
        <p:nvSpPr>
          <p:cNvPr id="350" name="Shape 291"/>
          <p:cNvSpPr/>
          <p:nvPr/>
        </p:nvSpPr>
        <p:spPr>
          <a:xfrm>
            <a:off x="15297168" y="11620251"/>
            <a:ext cx="3073605" cy="766624"/>
          </a:xfrm>
          <a:prstGeom prst="rect">
            <a:avLst/>
          </a:prstGeom>
          <a:noFill/>
          <a:ln/>
        </p:spPr>
      </p:sp>
      <p:sp>
        <p:nvSpPr>
          <p:cNvPr id="351" name="Shape 292"/>
          <p:cNvSpPr/>
          <p:nvPr/>
        </p:nvSpPr>
        <p:spPr>
          <a:xfrm>
            <a:off x="15297168" y="11620251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352" name="Text 293"/>
          <p:cNvSpPr/>
          <p:nvPr/>
        </p:nvSpPr>
        <p:spPr>
          <a:xfrm>
            <a:off x="16231388" y="11652001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353" name="Shape 294"/>
          <p:cNvSpPr/>
          <p:nvPr/>
        </p:nvSpPr>
        <p:spPr>
          <a:xfrm>
            <a:off x="15297168" y="11889233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354" name="Shape 295"/>
          <p:cNvSpPr/>
          <p:nvPr/>
        </p:nvSpPr>
        <p:spPr>
          <a:xfrm>
            <a:off x="15297169" y="12158215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355" name="Text 296"/>
          <p:cNvSpPr/>
          <p:nvPr/>
        </p:nvSpPr>
        <p:spPr>
          <a:xfrm>
            <a:off x="16491771" y="12189965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356" name="Shape 297"/>
          <p:cNvSpPr/>
          <p:nvPr/>
        </p:nvSpPr>
        <p:spPr>
          <a:xfrm>
            <a:off x="15177228" y="12467580"/>
            <a:ext cx="3313485" cy="228642"/>
          </a:xfrm>
          <a:prstGeom prst="rect">
            <a:avLst/>
          </a:prstGeom>
          <a:noFill/>
          <a:ln/>
        </p:spPr>
      </p:sp>
      <p:sp>
        <p:nvSpPr>
          <p:cNvPr id="357" name="Shape 298"/>
          <p:cNvSpPr/>
          <p:nvPr/>
        </p:nvSpPr>
        <p:spPr>
          <a:xfrm>
            <a:off x="15297168" y="12467580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58" name="Shape 299"/>
          <p:cNvSpPr/>
          <p:nvPr/>
        </p:nvSpPr>
        <p:spPr>
          <a:xfrm>
            <a:off x="15297168" y="12467580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59" name="Shape 300"/>
          <p:cNvSpPr/>
          <p:nvPr/>
        </p:nvSpPr>
        <p:spPr>
          <a:xfrm>
            <a:off x="15177228" y="12736562"/>
            <a:ext cx="3313485" cy="228642"/>
          </a:xfrm>
          <a:prstGeom prst="rect">
            <a:avLst/>
          </a:prstGeom>
          <a:noFill/>
          <a:ln/>
        </p:spPr>
      </p:sp>
      <p:sp>
        <p:nvSpPr>
          <p:cNvPr id="360" name="Shape 301"/>
          <p:cNvSpPr/>
          <p:nvPr/>
        </p:nvSpPr>
        <p:spPr>
          <a:xfrm>
            <a:off x="15297168" y="12736562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61" name="Shape 302"/>
          <p:cNvSpPr/>
          <p:nvPr/>
        </p:nvSpPr>
        <p:spPr>
          <a:xfrm>
            <a:off x="15297168" y="12736562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62" name="Text 303"/>
          <p:cNvSpPr/>
          <p:nvPr/>
        </p:nvSpPr>
        <p:spPr>
          <a:xfrm>
            <a:off x="15700579" y="12768312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363" name="Shape 304"/>
          <p:cNvSpPr/>
          <p:nvPr/>
        </p:nvSpPr>
        <p:spPr>
          <a:xfrm>
            <a:off x="16854149" y="12736562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64" name="Text 305"/>
          <p:cNvSpPr/>
          <p:nvPr/>
        </p:nvSpPr>
        <p:spPr>
          <a:xfrm>
            <a:off x="17257560" y="12768312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pic>
        <p:nvPicPr>
          <p:cNvPr id="365" name="Image 57" descr=" "/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8605049" y="9991476"/>
            <a:ext cx="3447998" cy="3040970"/>
          </a:xfrm>
          <a:prstGeom prst="rect">
            <a:avLst/>
          </a:prstGeom>
        </p:spPr>
      </p:pic>
      <p:sp>
        <p:nvSpPr>
          <p:cNvPr id="366" name="Text 306"/>
          <p:cNvSpPr/>
          <p:nvPr/>
        </p:nvSpPr>
        <p:spPr>
          <a:xfrm>
            <a:off x="18647643" y="10058747"/>
            <a:ext cx="90032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Worker node</a:t>
            </a:r>
            <a:endParaRPr lang="en-US" sz="1165" dirty="0"/>
          </a:p>
        </p:txBody>
      </p:sp>
      <p:sp>
        <p:nvSpPr>
          <p:cNvPr id="367" name="Shape 307"/>
          <p:cNvSpPr/>
          <p:nvPr/>
        </p:nvSpPr>
        <p:spPr>
          <a:xfrm>
            <a:off x="18672305" y="10264179"/>
            <a:ext cx="3313485" cy="2701025"/>
          </a:xfrm>
          <a:prstGeom prst="rect">
            <a:avLst/>
          </a:prstGeom>
          <a:noFill/>
          <a:ln/>
        </p:spPr>
      </p:sp>
      <p:pic>
        <p:nvPicPr>
          <p:cNvPr id="368" name="Image 58" descr=" "/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8672305" y="10264179"/>
            <a:ext cx="3313485" cy="2163068"/>
          </a:xfrm>
          <a:prstGeom prst="rect">
            <a:avLst/>
          </a:prstGeom>
        </p:spPr>
      </p:pic>
      <p:sp>
        <p:nvSpPr>
          <p:cNvPr id="369" name="Text 308"/>
          <p:cNvSpPr/>
          <p:nvPr/>
        </p:nvSpPr>
        <p:spPr>
          <a:xfrm>
            <a:off x="18687998" y="10304512"/>
            <a:ext cx="29065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VM</a:t>
            </a:r>
            <a:endParaRPr lang="en-US" sz="1165" dirty="0"/>
          </a:p>
        </p:txBody>
      </p:sp>
      <p:sp>
        <p:nvSpPr>
          <p:cNvPr id="370" name="Shape 309"/>
          <p:cNvSpPr/>
          <p:nvPr/>
        </p:nvSpPr>
        <p:spPr>
          <a:xfrm>
            <a:off x="18712659" y="10509994"/>
            <a:ext cx="3232778" cy="1876898"/>
          </a:xfrm>
          <a:prstGeom prst="rect">
            <a:avLst/>
          </a:prstGeom>
          <a:noFill/>
          <a:ln/>
        </p:spPr>
      </p:sp>
      <p:pic>
        <p:nvPicPr>
          <p:cNvPr id="371" name="Image 59" descr=" 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8712659" y="10509994"/>
            <a:ext cx="3232778" cy="1069925"/>
          </a:xfrm>
          <a:prstGeom prst="rect">
            <a:avLst/>
          </a:prstGeom>
        </p:spPr>
      </p:pic>
      <p:sp>
        <p:nvSpPr>
          <p:cNvPr id="372" name="Text 310"/>
          <p:cNvSpPr/>
          <p:nvPr/>
        </p:nvSpPr>
        <p:spPr>
          <a:xfrm>
            <a:off x="18728353" y="10550326"/>
            <a:ext cx="316055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Pod</a:t>
            </a:r>
            <a:endParaRPr lang="en-US" sz="1165" dirty="0"/>
          </a:p>
        </p:txBody>
      </p:sp>
      <p:sp>
        <p:nvSpPr>
          <p:cNvPr id="373" name="Shape 311"/>
          <p:cNvSpPr/>
          <p:nvPr/>
        </p:nvSpPr>
        <p:spPr>
          <a:xfrm>
            <a:off x="18753013" y="10755808"/>
            <a:ext cx="3152070" cy="783779"/>
          </a:xfrm>
          <a:prstGeom prst="rect">
            <a:avLst/>
          </a:prstGeom>
          <a:noFill/>
          <a:ln/>
        </p:spPr>
      </p:sp>
      <p:pic>
        <p:nvPicPr>
          <p:cNvPr id="374" name="Image 60" descr=" 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8753013" y="10755808"/>
            <a:ext cx="1555859" cy="783779"/>
          </a:xfrm>
          <a:prstGeom prst="rect">
            <a:avLst/>
          </a:prstGeom>
        </p:spPr>
      </p:pic>
      <p:sp>
        <p:nvSpPr>
          <p:cNvPr id="375" name="Text 312"/>
          <p:cNvSpPr/>
          <p:nvPr/>
        </p:nvSpPr>
        <p:spPr>
          <a:xfrm>
            <a:off x="18768706" y="10796140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376" name="Shape 313"/>
          <p:cNvSpPr/>
          <p:nvPr/>
        </p:nvSpPr>
        <p:spPr>
          <a:xfrm>
            <a:off x="18793366" y="11001622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377" name="Text 314"/>
          <p:cNvSpPr/>
          <p:nvPr/>
        </p:nvSpPr>
        <p:spPr>
          <a:xfrm>
            <a:off x="19360213" y="11033372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378" name="Shape 315"/>
          <p:cNvSpPr/>
          <p:nvPr/>
        </p:nvSpPr>
        <p:spPr>
          <a:xfrm>
            <a:off x="18793366" y="11270605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379" name="Text 316"/>
          <p:cNvSpPr/>
          <p:nvPr/>
        </p:nvSpPr>
        <p:spPr>
          <a:xfrm>
            <a:off x="19341161" y="11302355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pic>
        <p:nvPicPr>
          <p:cNvPr id="380" name="Image 61" descr=" 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20349223" y="10755808"/>
            <a:ext cx="1555859" cy="783779"/>
          </a:xfrm>
          <a:prstGeom prst="rect">
            <a:avLst/>
          </a:prstGeom>
        </p:spPr>
      </p:pic>
      <p:sp>
        <p:nvSpPr>
          <p:cNvPr id="381" name="Text 317"/>
          <p:cNvSpPr/>
          <p:nvPr/>
        </p:nvSpPr>
        <p:spPr>
          <a:xfrm>
            <a:off x="20364918" y="10796140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</a:t>
            </a:r>
            <a:endParaRPr lang="en-US" sz="1165" dirty="0"/>
          </a:p>
        </p:txBody>
      </p:sp>
      <p:sp>
        <p:nvSpPr>
          <p:cNvPr id="382" name="Shape 318"/>
          <p:cNvSpPr/>
          <p:nvPr/>
        </p:nvSpPr>
        <p:spPr>
          <a:xfrm>
            <a:off x="20389577" y="11001622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FEC1BF">
              <a:alpha val="100000"/>
            </a:srgbClr>
          </a:solidFill>
          <a:ln/>
        </p:spPr>
      </p:sp>
      <p:sp>
        <p:nvSpPr>
          <p:cNvPr id="383" name="Text 319"/>
          <p:cNvSpPr/>
          <p:nvPr/>
        </p:nvSpPr>
        <p:spPr>
          <a:xfrm>
            <a:off x="20956424" y="11033372"/>
            <a:ext cx="341458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APP</a:t>
            </a:r>
            <a:endParaRPr lang="en-US" sz="1165" dirty="0"/>
          </a:p>
        </p:txBody>
      </p:sp>
      <p:sp>
        <p:nvSpPr>
          <p:cNvPr id="384" name="Shape 320"/>
          <p:cNvSpPr/>
          <p:nvPr/>
        </p:nvSpPr>
        <p:spPr>
          <a:xfrm>
            <a:off x="20389577" y="11270605"/>
            <a:ext cx="1475151" cy="228642"/>
          </a:xfrm>
          <a:prstGeom prst="roundRect">
            <a:avLst>
              <a:gd name="adj" fmla="val 35993"/>
            </a:avLst>
          </a:prstGeom>
          <a:solidFill>
            <a:srgbClr val="6D7782">
              <a:alpha val="100000"/>
            </a:srgbClr>
          </a:solidFill>
          <a:ln/>
        </p:spPr>
      </p:sp>
      <p:sp>
        <p:nvSpPr>
          <p:cNvPr id="385" name="Text 321"/>
          <p:cNvSpPr/>
          <p:nvPr/>
        </p:nvSpPr>
        <p:spPr>
          <a:xfrm>
            <a:off x="20937371" y="11302355"/>
            <a:ext cx="379562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Libst</a:t>
            </a:r>
            <a:endParaRPr lang="en-US" sz="1165" dirty="0"/>
          </a:p>
        </p:txBody>
      </p:sp>
      <p:sp>
        <p:nvSpPr>
          <p:cNvPr id="386" name="Shape 322"/>
          <p:cNvSpPr/>
          <p:nvPr/>
        </p:nvSpPr>
        <p:spPr>
          <a:xfrm>
            <a:off x="18792245" y="11620251"/>
            <a:ext cx="3073605" cy="766624"/>
          </a:xfrm>
          <a:prstGeom prst="rect">
            <a:avLst/>
          </a:prstGeom>
          <a:noFill/>
          <a:ln/>
        </p:spPr>
      </p:sp>
      <p:sp>
        <p:nvSpPr>
          <p:cNvPr id="387" name="Shape 323"/>
          <p:cNvSpPr/>
          <p:nvPr/>
        </p:nvSpPr>
        <p:spPr>
          <a:xfrm>
            <a:off x="18792245" y="11620251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74DF8B">
              <a:alpha val="100000"/>
            </a:srgbClr>
          </a:solidFill>
          <a:ln/>
        </p:spPr>
      </p:sp>
      <p:sp>
        <p:nvSpPr>
          <p:cNvPr id="388" name="Text 324"/>
          <p:cNvSpPr/>
          <p:nvPr/>
        </p:nvSpPr>
        <p:spPr>
          <a:xfrm>
            <a:off x="19726465" y="11652001"/>
            <a:ext cx="1205166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Container Engine</a:t>
            </a:r>
            <a:endParaRPr lang="en-US" sz="1165" dirty="0"/>
          </a:p>
        </p:txBody>
      </p:sp>
      <p:sp>
        <p:nvSpPr>
          <p:cNvPr id="389" name="Shape 325"/>
          <p:cNvSpPr/>
          <p:nvPr/>
        </p:nvSpPr>
        <p:spPr>
          <a:xfrm>
            <a:off x="18792245" y="11889233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390" name="Shape 326"/>
          <p:cNvSpPr/>
          <p:nvPr/>
        </p:nvSpPr>
        <p:spPr>
          <a:xfrm>
            <a:off x="18792245" y="12158215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A8A64">
              <a:alpha val="100000"/>
            </a:srgbClr>
          </a:solidFill>
          <a:ln/>
        </p:spPr>
      </p:sp>
      <p:sp>
        <p:nvSpPr>
          <p:cNvPr id="391" name="Text 327"/>
          <p:cNvSpPr/>
          <p:nvPr/>
        </p:nvSpPr>
        <p:spPr>
          <a:xfrm>
            <a:off x="19986848" y="12189965"/>
            <a:ext cx="684401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Guest OS</a:t>
            </a:r>
            <a:endParaRPr lang="en-US" sz="1165" dirty="0"/>
          </a:p>
        </p:txBody>
      </p:sp>
      <p:sp>
        <p:nvSpPr>
          <p:cNvPr id="392" name="Shape 328"/>
          <p:cNvSpPr/>
          <p:nvPr/>
        </p:nvSpPr>
        <p:spPr>
          <a:xfrm>
            <a:off x="18672305" y="12467580"/>
            <a:ext cx="3313485" cy="228642"/>
          </a:xfrm>
          <a:prstGeom prst="rect">
            <a:avLst/>
          </a:prstGeom>
          <a:noFill/>
          <a:ln/>
        </p:spPr>
      </p:sp>
      <p:sp>
        <p:nvSpPr>
          <p:cNvPr id="393" name="Shape 329"/>
          <p:cNvSpPr/>
          <p:nvPr/>
        </p:nvSpPr>
        <p:spPr>
          <a:xfrm>
            <a:off x="18792245" y="12467580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94" name="Shape 330"/>
          <p:cNvSpPr/>
          <p:nvPr/>
        </p:nvSpPr>
        <p:spPr>
          <a:xfrm>
            <a:off x="18792245" y="12467580"/>
            <a:ext cx="3073605" cy="228642"/>
          </a:xfrm>
          <a:prstGeom prst="roundRect">
            <a:avLst>
              <a:gd name="adj" fmla="val 35993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395" name="Shape 331"/>
          <p:cNvSpPr/>
          <p:nvPr/>
        </p:nvSpPr>
        <p:spPr>
          <a:xfrm>
            <a:off x="18672305" y="12736562"/>
            <a:ext cx="3313485" cy="228642"/>
          </a:xfrm>
          <a:prstGeom prst="rect">
            <a:avLst/>
          </a:prstGeom>
          <a:noFill/>
          <a:ln/>
        </p:spPr>
      </p:sp>
      <p:sp>
        <p:nvSpPr>
          <p:cNvPr id="396" name="Shape 332"/>
          <p:cNvSpPr/>
          <p:nvPr/>
        </p:nvSpPr>
        <p:spPr>
          <a:xfrm>
            <a:off x="18792246" y="12736562"/>
            <a:ext cx="3073605" cy="228642"/>
          </a:xfrm>
          <a:prstGeom prst="rect">
            <a:avLst/>
          </a:prstGeom>
          <a:noFill/>
          <a:ln/>
        </p:spPr>
      </p:sp>
      <p:sp>
        <p:nvSpPr>
          <p:cNvPr id="397" name="Shape 333"/>
          <p:cNvSpPr/>
          <p:nvPr/>
        </p:nvSpPr>
        <p:spPr>
          <a:xfrm>
            <a:off x="18792246" y="12736562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398" name="Text 334"/>
          <p:cNvSpPr/>
          <p:nvPr/>
        </p:nvSpPr>
        <p:spPr>
          <a:xfrm>
            <a:off x="19195657" y="12768312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399" name="Shape 335"/>
          <p:cNvSpPr/>
          <p:nvPr/>
        </p:nvSpPr>
        <p:spPr>
          <a:xfrm>
            <a:off x="20349225" y="12736562"/>
            <a:ext cx="1516626" cy="228642"/>
          </a:xfrm>
          <a:prstGeom prst="roundRect">
            <a:avLst>
              <a:gd name="adj" fmla="val 35993"/>
            </a:avLst>
          </a:prstGeom>
          <a:solidFill>
            <a:srgbClr val="BBC1C7">
              <a:alpha val="100000"/>
            </a:srgbClr>
          </a:solidFill>
          <a:ln/>
        </p:spPr>
      </p:sp>
      <p:sp>
        <p:nvSpPr>
          <p:cNvPr id="400" name="Text 336"/>
          <p:cNvSpPr/>
          <p:nvPr/>
        </p:nvSpPr>
        <p:spPr>
          <a:xfrm>
            <a:off x="20752636" y="12768312"/>
            <a:ext cx="709804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Hardware</a:t>
            </a:r>
            <a:endParaRPr lang="en-US" sz="1165" dirty="0"/>
          </a:p>
        </p:txBody>
      </p:sp>
      <p:sp>
        <p:nvSpPr>
          <p:cNvPr id="401" name="Shape 337"/>
          <p:cNvSpPr/>
          <p:nvPr/>
        </p:nvSpPr>
        <p:spPr>
          <a:xfrm>
            <a:off x="11818120" y="11888142"/>
            <a:ext cx="10072359" cy="228600"/>
          </a:xfrm>
          <a:prstGeom prst="roundRect">
            <a:avLst>
              <a:gd name="adj" fmla="val 36000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402" name="Text 338"/>
          <p:cNvSpPr/>
          <p:nvPr/>
        </p:nvSpPr>
        <p:spPr>
          <a:xfrm>
            <a:off x="16702623" y="11919892"/>
            <a:ext cx="30335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k8s</a:t>
            </a:r>
            <a:endParaRPr lang="en-US" sz="1165" dirty="0"/>
          </a:p>
        </p:txBody>
      </p:sp>
      <p:sp>
        <p:nvSpPr>
          <p:cNvPr id="403" name="Shape 339"/>
          <p:cNvSpPr/>
          <p:nvPr/>
        </p:nvSpPr>
        <p:spPr>
          <a:xfrm>
            <a:off x="11805419" y="12459642"/>
            <a:ext cx="10059657" cy="241300"/>
          </a:xfrm>
          <a:prstGeom prst="roundRect">
            <a:avLst>
              <a:gd name="adj" fmla="val 34105"/>
            </a:avLst>
          </a:prstGeom>
          <a:solidFill>
            <a:srgbClr val="FF0032">
              <a:alpha val="100000"/>
            </a:srgbClr>
          </a:solidFill>
          <a:ln/>
        </p:spPr>
      </p:sp>
      <p:sp>
        <p:nvSpPr>
          <p:cNvPr id="404" name="Text 340"/>
          <p:cNvSpPr/>
          <p:nvPr/>
        </p:nvSpPr>
        <p:spPr>
          <a:xfrm>
            <a:off x="16442241" y="12497742"/>
            <a:ext cx="78601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Hypervisor</a:t>
            </a:r>
            <a:endParaRPr lang="en-US" sz="1165" dirty="0"/>
          </a:p>
        </p:txBody>
      </p:sp>
      <p:sp>
        <p:nvSpPr>
          <p:cNvPr id="405" name="Shape 341"/>
          <p:cNvSpPr/>
          <p:nvPr/>
        </p:nvSpPr>
        <p:spPr>
          <a:xfrm>
            <a:off x="11805419" y="8802042"/>
            <a:ext cx="10059657" cy="279400"/>
          </a:xfrm>
          <a:prstGeom prst="roundRect">
            <a:avLst>
              <a:gd name="adj" fmla="val 29455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406" name="Text 342"/>
          <p:cNvSpPr/>
          <p:nvPr/>
        </p:nvSpPr>
        <p:spPr>
          <a:xfrm>
            <a:off x="16683571" y="8859192"/>
            <a:ext cx="30335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k8s</a:t>
            </a:r>
            <a:endParaRPr lang="en-US" sz="1165" dirty="0"/>
          </a:p>
        </p:txBody>
      </p:sp>
      <p:sp>
        <p:nvSpPr>
          <p:cNvPr id="407" name="Shape 343"/>
          <p:cNvSpPr/>
          <p:nvPr/>
        </p:nvSpPr>
        <p:spPr>
          <a:xfrm>
            <a:off x="11805419" y="5804842"/>
            <a:ext cx="10059657" cy="279400"/>
          </a:xfrm>
          <a:prstGeom prst="roundRect">
            <a:avLst>
              <a:gd name="adj" fmla="val 29455"/>
            </a:avLst>
          </a:prstGeom>
          <a:solidFill>
            <a:srgbClr val="434A51">
              <a:alpha val="100000"/>
            </a:srgbClr>
          </a:solidFill>
          <a:ln/>
        </p:spPr>
      </p:sp>
      <p:sp>
        <p:nvSpPr>
          <p:cNvPr id="408" name="Text 344"/>
          <p:cNvSpPr/>
          <p:nvPr/>
        </p:nvSpPr>
        <p:spPr>
          <a:xfrm>
            <a:off x="16683571" y="5861992"/>
            <a:ext cx="303353" cy="21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81"/>
              </a:lnSpc>
              <a:buNone/>
            </a:pPr>
            <a:r>
              <a:rPr lang="en-US" sz="1165" dirty="0">
                <a:solidFill>
                  <a:srgbClr val="FFFFFF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k8s</a:t>
            </a:r>
            <a:endParaRPr lang="en-US" sz="1165" dirty="0"/>
          </a:p>
        </p:txBody>
      </p:sp>
      <p:pic>
        <p:nvPicPr>
          <p:cNvPr id="409" name="Image 62" descr=" "/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0306631" y="547042"/>
            <a:ext cx="11863283" cy="2247900"/>
          </a:xfrm>
          <a:prstGeom prst="rect">
            <a:avLst/>
          </a:prstGeom>
        </p:spPr>
      </p:pic>
      <p:pic>
        <p:nvPicPr>
          <p:cNvPr id="410" name="Image 63" descr=" "/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0306631" y="3798242"/>
            <a:ext cx="11863283" cy="3048000"/>
          </a:xfrm>
          <a:prstGeom prst="rect">
            <a:avLst/>
          </a:prstGeom>
        </p:spPr>
      </p:pic>
      <p:pic>
        <p:nvPicPr>
          <p:cNvPr id="411" name="Image 64" descr=" "/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0306631" y="6846242"/>
            <a:ext cx="11863283" cy="3048000"/>
          </a:xfrm>
          <a:prstGeom prst="rect">
            <a:avLst/>
          </a:prstGeom>
        </p:spPr>
      </p:pic>
      <p:sp>
        <p:nvSpPr>
          <p:cNvPr id="412" name="Text 345"/>
          <p:cNvSpPr/>
          <p:nvPr/>
        </p:nvSpPr>
        <p:spPr>
          <a:xfrm>
            <a:off x="10492921" y="775642"/>
            <a:ext cx="757861" cy="364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k8s 3</a:t>
            </a:r>
            <a:endParaRPr lang="en-US" sz="2000" dirty="0"/>
          </a:p>
        </p:txBody>
      </p:sp>
      <p:sp>
        <p:nvSpPr>
          <p:cNvPr id="413" name="Text 346"/>
          <p:cNvSpPr/>
          <p:nvPr/>
        </p:nvSpPr>
        <p:spPr>
          <a:xfrm>
            <a:off x="10492921" y="4026842"/>
            <a:ext cx="757861" cy="364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k8s 2</a:t>
            </a:r>
            <a:endParaRPr lang="en-US" sz="2000" dirty="0"/>
          </a:p>
        </p:txBody>
      </p:sp>
      <p:sp>
        <p:nvSpPr>
          <p:cNvPr id="414" name="Text 347"/>
          <p:cNvSpPr/>
          <p:nvPr/>
        </p:nvSpPr>
        <p:spPr>
          <a:xfrm>
            <a:off x="10518325" y="7074842"/>
            <a:ext cx="694353" cy="364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k8s 1</a:t>
            </a:r>
            <a:endParaRPr lang="en-US" sz="2000" dirty="0"/>
          </a:p>
        </p:txBody>
      </p:sp>
      <p:pic>
        <p:nvPicPr>
          <p:cNvPr id="417" name="Image 9" descr=" ">
            <a:extLst>
              <a:ext uri="{FF2B5EF4-FFF2-40B4-BE49-F238E27FC236}">
                <a16:creationId xmlns:a16="http://schemas.microsoft.com/office/drawing/2014/main" id="{82F05EDF-E400-EE9A-7452-2AA183E31792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1016127" y="3606800"/>
            <a:ext cx="457257" cy="558800"/>
          </a:xfrm>
          <a:prstGeom prst="rect">
            <a:avLst/>
          </a:prstGeom>
        </p:spPr>
      </p:pic>
      <p:sp>
        <p:nvSpPr>
          <p:cNvPr id="418" name="Text 7">
            <a:extLst>
              <a:ext uri="{FF2B5EF4-FFF2-40B4-BE49-F238E27FC236}">
                <a16:creationId xmlns:a16="http://schemas.microsoft.com/office/drawing/2014/main" id="{D89F7F09-7559-934E-6311-CB1AA45A8900}"/>
              </a:ext>
            </a:extLst>
          </p:cNvPr>
          <p:cNvSpPr/>
          <p:nvPr/>
        </p:nvSpPr>
        <p:spPr>
          <a:xfrm>
            <a:off x="1727416" y="3606800"/>
            <a:ext cx="110741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Контейнеризация</a:t>
            </a:r>
            <a:endParaRPr lang="en-US" sz="4400" dirty="0"/>
          </a:p>
        </p:txBody>
      </p:sp>
      <p:pic>
        <p:nvPicPr>
          <p:cNvPr id="419" name="Image 9" descr=" ">
            <a:extLst>
              <a:ext uri="{FF2B5EF4-FFF2-40B4-BE49-F238E27FC236}">
                <a16:creationId xmlns:a16="http://schemas.microsoft.com/office/drawing/2014/main" id="{8A5A1566-4FBA-3470-FD4C-2386099DA2E5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1036006" y="4592308"/>
            <a:ext cx="457257" cy="558800"/>
          </a:xfrm>
          <a:prstGeom prst="rect">
            <a:avLst/>
          </a:prstGeom>
        </p:spPr>
      </p:pic>
      <p:sp>
        <p:nvSpPr>
          <p:cNvPr id="420" name="Text 7">
            <a:extLst>
              <a:ext uri="{FF2B5EF4-FFF2-40B4-BE49-F238E27FC236}">
                <a16:creationId xmlns:a16="http://schemas.microsoft.com/office/drawing/2014/main" id="{DBA43E71-0215-0C3E-A8CB-5A026412E495}"/>
              </a:ext>
            </a:extLst>
          </p:cNvPr>
          <p:cNvSpPr/>
          <p:nvPr/>
        </p:nvSpPr>
        <p:spPr>
          <a:xfrm>
            <a:off x="1747295" y="4592308"/>
            <a:ext cx="110741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K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8s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</a:t>
            </a:r>
            <a:r>
              <a:rPr lang="ru-RU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обытия</a:t>
            </a:r>
            <a:endParaRPr lang="en-US" sz="4400" dirty="0"/>
          </a:p>
        </p:txBody>
      </p:sp>
      <p:pic>
        <p:nvPicPr>
          <p:cNvPr id="423" name="Image 9" descr=" ">
            <a:extLst>
              <a:ext uri="{FF2B5EF4-FFF2-40B4-BE49-F238E27FC236}">
                <a16:creationId xmlns:a16="http://schemas.microsoft.com/office/drawing/2014/main" id="{5C3CFD30-FA0D-3CF4-C4CD-521E02054BD3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1091124" y="5587750"/>
            <a:ext cx="457257" cy="558800"/>
          </a:xfrm>
          <a:prstGeom prst="rect">
            <a:avLst/>
          </a:prstGeom>
        </p:spPr>
      </p:pic>
      <p:sp>
        <p:nvSpPr>
          <p:cNvPr id="424" name="Text 7">
            <a:extLst>
              <a:ext uri="{FF2B5EF4-FFF2-40B4-BE49-F238E27FC236}">
                <a16:creationId xmlns:a16="http://schemas.microsoft.com/office/drawing/2014/main" id="{C0758D6B-0D01-304A-4698-C6F88C4AC007}"/>
              </a:ext>
            </a:extLst>
          </p:cNvPr>
          <p:cNvSpPr/>
          <p:nvPr/>
        </p:nvSpPr>
        <p:spPr>
          <a:xfrm>
            <a:off x="1802413" y="5587750"/>
            <a:ext cx="11074184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А еще уровень приложений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091338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0">
            <a:extLst>
              <a:ext uri="{FF2B5EF4-FFF2-40B4-BE49-F238E27FC236}">
                <a16:creationId xmlns:a16="http://schemas.microsoft.com/office/drawing/2014/main" id="{9AA156FA-7A0F-1806-0172-29F5BBC38A82}"/>
              </a:ext>
            </a:extLst>
          </p:cNvPr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Shape 0"/>
          <p:cNvSpPr/>
          <p:nvPr/>
        </p:nvSpPr>
        <p:spPr>
          <a:xfrm>
            <a:off x="-324588" y="0"/>
            <a:ext cx="251505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23079" y="4080468"/>
            <a:ext cx="11763969" cy="9635531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У </a:t>
            </a: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нас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</a:t>
            </a: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облако</a:t>
            </a:r>
            <a:endParaRPr lang="en-US" sz="7200" dirty="0"/>
          </a:p>
        </p:txBody>
      </p:sp>
      <p:sp>
        <p:nvSpPr>
          <p:cNvPr id="9" name="Text 2"/>
          <p:cNvSpPr/>
          <p:nvPr/>
        </p:nvSpPr>
        <p:spPr>
          <a:xfrm>
            <a:off x="1016127" y="3606800"/>
            <a:ext cx="11795541" cy="206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40"/>
              </a:lnSpc>
              <a:buNone/>
            </a:pPr>
            <a:endParaRPr lang="en-US" sz="3200" dirty="0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510DF7C0-81E5-1102-EFFC-2D8D60B93474}"/>
              </a:ext>
            </a:extLst>
          </p:cNvPr>
          <p:cNvSpPr/>
          <p:nvPr/>
        </p:nvSpPr>
        <p:spPr>
          <a:xfrm>
            <a:off x="509213" y="5858468"/>
            <a:ext cx="16296137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endParaRPr lang="en-US" sz="4400" dirty="0"/>
          </a:p>
        </p:txBody>
      </p:sp>
      <p:pic>
        <p:nvPicPr>
          <p:cNvPr id="14" name="Image 11" descr=" ">
            <a:extLst>
              <a:ext uri="{FF2B5EF4-FFF2-40B4-BE49-F238E27FC236}">
                <a16:creationId xmlns:a16="http://schemas.microsoft.com/office/drawing/2014/main" id="{F378EFF5-4436-108F-038B-41A0F1BFAE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127" y="3606800"/>
            <a:ext cx="457257" cy="558800"/>
          </a:xfrm>
          <a:prstGeom prst="rect">
            <a:avLst/>
          </a:prstGeom>
        </p:spPr>
      </p:pic>
      <p:sp>
        <p:nvSpPr>
          <p:cNvPr id="15" name="Text 28">
            <a:extLst>
              <a:ext uri="{FF2B5EF4-FFF2-40B4-BE49-F238E27FC236}">
                <a16:creationId xmlns:a16="http://schemas.microsoft.com/office/drawing/2014/main" id="{DA98E196-D853-918D-B48A-A2BC3EDB52B4}"/>
              </a:ext>
            </a:extLst>
          </p:cNvPr>
          <p:cNvSpPr/>
          <p:nvPr/>
        </p:nvSpPr>
        <p:spPr>
          <a:xfrm>
            <a:off x="1727416" y="3606800"/>
            <a:ext cx="16533690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Auditd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не покрывает все домены, а только уровень IA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AS </a:t>
            </a:r>
            <a:endParaRPr lang="en-US" sz="4400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0">
            <a:extLst>
              <a:ext uri="{FF2B5EF4-FFF2-40B4-BE49-F238E27FC236}">
                <a16:creationId xmlns:a16="http://schemas.microsoft.com/office/drawing/2014/main" id="{112BFC2E-4855-C755-FDC4-00CDA4C1B420}"/>
              </a:ext>
            </a:extLst>
          </p:cNvPr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У </a:t>
            </a: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нас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</a:t>
            </a: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облако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5773268"/>
            <a:ext cx="22354794" cy="7607300"/>
          </a:xfrm>
          <a:prstGeom prst="roundRect">
            <a:avLst>
              <a:gd name="adj" fmla="val 3967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8" name="Text 2"/>
          <p:cNvSpPr/>
          <p:nvPr/>
        </p:nvSpPr>
        <p:spPr>
          <a:xfrm>
            <a:off x="2794349" y="5709768"/>
            <a:ext cx="10415302" cy="1397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2C3135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Название техники</a:t>
            </a:r>
            <a:endParaRPr lang="en-US" sz="3000" dirty="0"/>
          </a:p>
        </p:txBody>
      </p:sp>
      <p:pic>
        <p:nvPicPr>
          <p:cNvPr id="9" name="Image 4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6127" y="6840068"/>
            <a:ext cx="22354794" cy="25400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1016127" y="7043268"/>
            <a:ext cx="1879835" cy="100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40"/>
              </a:lnSpc>
              <a:buNone/>
            </a:pPr>
            <a:r>
              <a:rPr lang="en-US" sz="2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1</a:t>
            </a:r>
            <a:endParaRPr lang="en-US" sz="2400" dirty="0"/>
          </a:p>
        </p:txBody>
      </p:sp>
      <p:sp>
        <p:nvSpPr>
          <p:cNvPr id="11" name="Text 4"/>
          <p:cNvSpPr/>
          <p:nvPr/>
        </p:nvSpPr>
        <p:spPr>
          <a:xfrm>
            <a:off x="1016127" y="8853911"/>
            <a:ext cx="1879835" cy="100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40"/>
              </a:lnSpc>
              <a:buNone/>
            </a:pPr>
            <a:r>
              <a:rPr lang="en-US" sz="2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3</a:t>
            </a:r>
            <a:endParaRPr lang="en-US" sz="2400" dirty="0"/>
          </a:p>
        </p:txBody>
      </p:sp>
      <p:sp>
        <p:nvSpPr>
          <p:cNvPr id="12" name="Text 5"/>
          <p:cNvSpPr/>
          <p:nvPr/>
        </p:nvSpPr>
        <p:spPr>
          <a:xfrm>
            <a:off x="1016127" y="9759232"/>
            <a:ext cx="1879835" cy="100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40"/>
              </a:lnSpc>
              <a:buNone/>
            </a:pPr>
            <a:r>
              <a:rPr lang="en-US" sz="2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4</a:t>
            </a:r>
            <a:endParaRPr lang="en-US" sz="2400" dirty="0"/>
          </a:p>
        </p:txBody>
      </p:sp>
      <p:pic>
        <p:nvPicPr>
          <p:cNvPr id="13" name="Image 5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6127" y="7741768"/>
            <a:ext cx="22354794" cy="25400"/>
          </a:xfrm>
          <a:prstGeom prst="rect">
            <a:avLst/>
          </a:prstGeom>
        </p:spPr>
      </p:pic>
      <p:pic>
        <p:nvPicPr>
          <p:cNvPr id="14" name="Image 6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6127" y="8656168"/>
            <a:ext cx="22354794" cy="25400"/>
          </a:xfrm>
          <a:prstGeom prst="rect">
            <a:avLst/>
          </a:prstGeom>
        </p:spPr>
      </p:pic>
      <p:pic>
        <p:nvPicPr>
          <p:cNvPr id="15" name="Image 7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6127" y="9557868"/>
            <a:ext cx="22354794" cy="25400"/>
          </a:xfrm>
          <a:prstGeom prst="rect">
            <a:avLst/>
          </a:prstGeom>
        </p:spPr>
      </p:pic>
      <p:pic>
        <p:nvPicPr>
          <p:cNvPr id="16" name="Image 8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6127" y="10472268"/>
            <a:ext cx="22354794" cy="25400"/>
          </a:xfrm>
          <a:prstGeom prst="rect">
            <a:avLst/>
          </a:prstGeom>
        </p:spPr>
      </p:pic>
      <p:pic>
        <p:nvPicPr>
          <p:cNvPr id="17" name="Image 9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6127" y="11361268"/>
            <a:ext cx="22354794" cy="25400"/>
          </a:xfrm>
          <a:prstGeom prst="rect">
            <a:avLst/>
          </a:prstGeom>
        </p:spPr>
      </p:pic>
      <p:pic>
        <p:nvPicPr>
          <p:cNvPr id="18" name="Image 10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6127" y="12275668"/>
            <a:ext cx="22354794" cy="25400"/>
          </a:xfrm>
          <a:prstGeom prst="rect">
            <a:avLst/>
          </a:prstGeom>
        </p:spPr>
      </p:pic>
      <p:sp>
        <p:nvSpPr>
          <p:cNvPr id="19" name="Text 6"/>
          <p:cNvSpPr/>
          <p:nvPr/>
        </p:nvSpPr>
        <p:spPr>
          <a:xfrm>
            <a:off x="13082635" y="5709768"/>
            <a:ext cx="10415302" cy="1397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2C3135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Минимальные Capabilities</a:t>
            </a:r>
            <a:endParaRPr lang="en-US" sz="3000" dirty="0"/>
          </a:p>
        </p:txBody>
      </p:sp>
      <p:sp>
        <p:nvSpPr>
          <p:cNvPr id="20" name="Text 7"/>
          <p:cNvSpPr/>
          <p:nvPr/>
        </p:nvSpPr>
        <p:spPr>
          <a:xfrm>
            <a:off x="1016127" y="5709768"/>
            <a:ext cx="1905238" cy="1397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2C3135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№</a:t>
            </a:r>
            <a:endParaRPr lang="en-US" sz="3000" dirty="0"/>
          </a:p>
        </p:txBody>
      </p:sp>
      <p:sp>
        <p:nvSpPr>
          <p:cNvPr id="21" name="Text 8"/>
          <p:cNvSpPr/>
          <p:nvPr/>
        </p:nvSpPr>
        <p:spPr>
          <a:xfrm>
            <a:off x="1016127" y="7948589"/>
            <a:ext cx="1879835" cy="100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40"/>
              </a:lnSpc>
              <a:buNone/>
            </a:pPr>
            <a:r>
              <a:rPr lang="en-US" sz="2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2</a:t>
            </a:r>
            <a:endParaRPr lang="en-US" sz="2400" dirty="0"/>
          </a:p>
        </p:txBody>
      </p:sp>
      <p:sp>
        <p:nvSpPr>
          <p:cNvPr id="22" name="Text 9"/>
          <p:cNvSpPr/>
          <p:nvPr/>
        </p:nvSpPr>
        <p:spPr>
          <a:xfrm>
            <a:off x="1016127" y="10664604"/>
            <a:ext cx="1879835" cy="100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40"/>
              </a:lnSpc>
              <a:buNone/>
            </a:pPr>
            <a:r>
              <a:rPr lang="en-US" sz="2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5</a:t>
            </a:r>
            <a:endParaRPr lang="en-US" sz="2400" dirty="0"/>
          </a:p>
        </p:txBody>
      </p:sp>
      <p:sp>
        <p:nvSpPr>
          <p:cNvPr id="23" name="Text 10"/>
          <p:cNvSpPr/>
          <p:nvPr/>
        </p:nvSpPr>
        <p:spPr>
          <a:xfrm>
            <a:off x="1016127" y="11569925"/>
            <a:ext cx="1879835" cy="100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40"/>
              </a:lnSpc>
              <a:buNone/>
            </a:pPr>
            <a:r>
              <a:rPr lang="en-US" sz="2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6</a:t>
            </a:r>
            <a:endParaRPr lang="en-US" sz="2400" dirty="0"/>
          </a:p>
        </p:txBody>
      </p:sp>
      <p:sp>
        <p:nvSpPr>
          <p:cNvPr id="24" name="Text 11"/>
          <p:cNvSpPr/>
          <p:nvPr/>
        </p:nvSpPr>
        <p:spPr>
          <a:xfrm>
            <a:off x="1016127" y="12475247"/>
            <a:ext cx="1879835" cy="100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40"/>
              </a:lnSpc>
              <a:buNone/>
            </a:pPr>
            <a:r>
              <a:rPr lang="en-US" sz="2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7</a:t>
            </a:r>
            <a:endParaRPr lang="en-US" sz="2400" dirty="0"/>
          </a:p>
        </p:txBody>
      </p:sp>
      <p:sp>
        <p:nvSpPr>
          <p:cNvPr id="25" name="Text 12"/>
          <p:cNvSpPr/>
          <p:nvPr/>
        </p:nvSpPr>
        <p:spPr>
          <a:xfrm>
            <a:off x="2794349" y="7043268"/>
            <a:ext cx="10389899" cy="100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Монтирование хостовой системы</a:t>
            </a:r>
            <a:endParaRPr lang="en-US" sz="2400" dirty="0"/>
          </a:p>
        </p:txBody>
      </p:sp>
      <p:sp>
        <p:nvSpPr>
          <p:cNvPr id="26" name="Text 13"/>
          <p:cNvSpPr/>
          <p:nvPr/>
        </p:nvSpPr>
        <p:spPr>
          <a:xfrm>
            <a:off x="2794349" y="7948589"/>
            <a:ext cx="10389899" cy="100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Использование примонтированного Docker Socket</a:t>
            </a:r>
            <a:endParaRPr lang="en-US" sz="2400" dirty="0"/>
          </a:p>
        </p:txBody>
      </p:sp>
      <p:sp>
        <p:nvSpPr>
          <p:cNvPr id="27" name="Text 14"/>
          <p:cNvSpPr/>
          <p:nvPr/>
        </p:nvSpPr>
        <p:spPr>
          <a:xfrm>
            <a:off x="2794349" y="8853911"/>
            <a:ext cx="10389899" cy="100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Инъекция Shell-code</a:t>
            </a:r>
            <a:endParaRPr lang="en-US" sz="2400" dirty="0"/>
          </a:p>
        </p:txBody>
      </p:sp>
      <p:sp>
        <p:nvSpPr>
          <p:cNvPr id="28" name="Text 15"/>
          <p:cNvSpPr/>
          <p:nvPr/>
        </p:nvSpPr>
        <p:spPr>
          <a:xfrm>
            <a:off x="2794349" y="9759232"/>
            <a:ext cx="10389899" cy="100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Инъекция модуля ядра</a:t>
            </a:r>
            <a:endParaRPr lang="en-US" sz="2400" dirty="0"/>
          </a:p>
        </p:txBody>
      </p:sp>
      <p:sp>
        <p:nvSpPr>
          <p:cNvPr id="29" name="Text 16"/>
          <p:cNvSpPr/>
          <p:nvPr/>
        </p:nvSpPr>
        <p:spPr>
          <a:xfrm>
            <a:off x="2794349" y="10664604"/>
            <a:ext cx="10389899" cy="100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Чтение секретов с хоста</a:t>
            </a:r>
            <a:endParaRPr lang="en-US" sz="2400" dirty="0"/>
          </a:p>
        </p:txBody>
      </p:sp>
      <p:sp>
        <p:nvSpPr>
          <p:cNvPr id="30" name="Text 17"/>
          <p:cNvSpPr/>
          <p:nvPr/>
        </p:nvSpPr>
        <p:spPr>
          <a:xfrm>
            <a:off x="2794349" y="11569925"/>
            <a:ext cx="10389899" cy="100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Перезапись файлов на хосте</a:t>
            </a:r>
            <a:endParaRPr lang="en-US" sz="2400" dirty="0"/>
          </a:p>
        </p:txBody>
      </p:sp>
      <p:sp>
        <p:nvSpPr>
          <p:cNvPr id="31" name="Text 18"/>
          <p:cNvSpPr/>
          <p:nvPr/>
        </p:nvSpPr>
        <p:spPr>
          <a:xfrm>
            <a:off x="2794349" y="12475247"/>
            <a:ext cx="10389899" cy="100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«notify_on_release» groups</a:t>
            </a:r>
            <a:endParaRPr lang="en-US" sz="2400" dirty="0"/>
          </a:p>
        </p:txBody>
      </p:sp>
      <p:sp>
        <p:nvSpPr>
          <p:cNvPr id="32" name="Text 19"/>
          <p:cNvSpPr/>
          <p:nvPr/>
        </p:nvSpPr>
        <p:spPr>
          <a:xfrm>
            <a:off x="13082635" y="7043268"/>
            <a:ext cx="10389899" cy="100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SYS_ADMIN</a:t>
            </a:r>
            <a:endParaRPr lang="en-US" sz="2400" dirty="0"/>
          </a:p>
        </p:txBody>
      </p:sp>
      <p:sp>
        <p:nvSpPr>
          <p:cNvPr id="33" name="Text 20"/>
          <p:cNvSpPr/>
          <p:nvPr/>
        </p:nvSpPr>
        <p:spPr>
          <a:xfrm>
            <a:off x="13082635" y="7948589"/>
            <a:ext cx="10389899" cy="100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-</a:t>
            </a:r>
            <a:endParaRPr lang="en-US" sz="2400" dirty="0"/>
          </a:p>
        </p:txBody>
      </p:sp>
      <p:sp>
        <p:nvSpPr>
          <p:cNvPr id="34" name="Text 21"/>
          <p:cNvSpPr/>
          <p:nvPr/>
        </p:nvSpPr>
        <p:spPr>
          <a:xfrm>
            <a:off x="13082635" y="8853911"/>
            <a:ext cx="10389899" cy="100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SYS_PTRACE</a:t>
            </a:r>
            <a:endParaRPr lang="en-US" sz="2400" dirty="0"/>
          </a:p>
        </p:txBody>
      </p:sp>
      <p:sp>
        <p:nvSpPr>
          <p:cNvPr id="35" name="Text 22"/>
          <p:cNvSpPr/>
          <p:nvPr/>
        </p:nvSpPr>
        <p:spPr>
          <a:xfrm>
            <a:off x="13082635" y="9759232"/>
            <a:ext cx="10389899" cy="100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SYS_MODULE</a:t>
            </a:r>
            <a:endParaRPr lang="en-US" sz="2400" dirty="0"/>
          </a:p>
        </p:txBody>
      </p:sp>
      <p:sp>
        <p:nvSpPr>
          <p:cNvPr id="36" name="Text 23"/>
          <p:cNvSpPr/>
          <p:nvPr/>
        </p:nvSpPr>
        <p:spPr>
          <a:xfrm>
            <a:off x="13082635" y="10664604"/>
            <a:ext cx="10389899" cy="100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DAC_READ_ SEARCH</a:t>
            </a:r>
            <a:endParaRPr lang="en-US" sz="2400" dirty="0"/>
          </a:p>
        </p:txBody>
      </p:sp>
      <p:sp>
        <p:nvSpPr>
          <p:cNvPr id="37" name="Text 24"/>
          <p:cNvSpPr/>
          <p:nvPr/>
        </p:nvSpPr>
        <p:spPr>
          <a:xfrm>
            <a:off x="13082635" y="11569925"/>
            <a:ext cx="10389899" cy="100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DAC_READ_SEARCH, DAC_OVERRIDE</a:t>
            </a:r>
            <a:endParaRPr lang="en-US" sz="2400" dirty="0"/>
          </a:p>
        </p:txBody>
      </p:sp>
      <p:sp>
        <p:nvSpPr>
          <p:cNvPr id="38" name="Text 25"/>
          <p:cNvSpPr/>
          <p:nvPr/>
        </p:nvSpPr>
        <p:spPr>
          <a:xfrm>
            <a:off x="13082635" y="12475247"/>
            <a:ext cx="10389899" cy="1006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SYS_ADMIN, DAC_OVERRIDE</a:t>
            </a:r>
            <a:endParaRPr lang="en-US" sz="2400" dirty="0"/>
          </a:p>
        </p:txBody>
      </p:sp>
      <p:sp>
        <p:nvSpPr>
          <p:cNvPr id="39" name="Shape 26"/>
          <p:cNvSpPr/>
          <p:nvPr/>
        </p:nvSpPr>
        <p:spPr>
          <a:xfrm>
            <a:off x="1016127" y="4494302"/>
            <a:ext cx="8179822" cy="558800"/>
          </a:xfrm>
          <a:prstGeom prst="rect">
            <a:avLst/>
          </a:prstGeom>
          <a:noFill/>
          <a:ln/>
        </p:spPr>
      </p:sp>
      <p:sp>
        <p:nvSpPr>
          <p:cNvPr id="40" name="Shape 27"/>
          <p:cNvSpPr/>
          <p:nvPr/>
        </p:nvSpPr>
        <p:spPr>
          <a:xfrm>
            <a:off x="1016127" y="4494302"/>
            <a:ext cx="8179822" cy="558800"/>
          </a:xfrm>
          <a:prstGeom prst="rect">
            <a:avLst/>
          </a:prstGeom>
          <a:noFill/>
          <a:ln/>
        </p:spPr>
      </p:sp>
      <p:pic>
        <p:nvPicPr>
          <p:cNvPr id="41" name="Image 11" descr=" 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6127" y="4521200"/>
            <a:ext cx="457257" cy="558800"/>
          </a:xfrm>
          <a:prstGeom prst="rect">
            <a:avLst/>
          </a:prstGeom>
        </p:spPr>
      </p:pic>
      <p:sp>
        <p:nvSpPr>
          <p:cNvPr id="42" name="Text 28"/>
          <p:cNvSpPr/>
          <p:nvPr/>
        </p:nvSpPr>
        <p:spPr>
          <a:xfrm>
            <a:off x="1727416" y="4494302"/>
            <a:ext cx="14716906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А ещё мы не сможем нормально детектировать побеги</a:t>
            </a:r>
            <a:endParaRPr lang="en-US" sz="4400" dirty="0"/>
          </a:p>
        </p:txBody>
      </p:sp>
      <p:sp>
        <p:nvSpPr>
          <p:cNvPr id="44" name="Text 2">
            <a:extLst>
              <a:ext uri="{FF2B5EF4-FFF2-40B4-BE49-F238E27FC236}">
                <a16:creationId xmlns:a16="http://schemas.microsoft.com/office/drawing/2014/main" id="{E8E041CF-CB89-6478-0ADD-0B35EEC8FB69}"/>
              </a:ext>
            </a:extLst>
          </p:cNvPr>
          <p:cNvSpPr/>
          <p:nvPr/>
        </p:nvSpPr>
        <p:spPr>
          <a:xfrm>
            <a:off x="1016127" y="3606800"/>
            <a:ext cx="11795541" cy="2065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40"/>
              </a:lnSpc>
              <a:buNone/>
            </a:pPr>
            <a:endParaRPr lang="en-US" sz="3200" dirty="0"/>
          </a:p>
        </p:txBody>
      </p:sp>
      <p:pic>
        <p:nvPicPr>
          <p:cNvPr id="45" name="Image 11" descr=" ">
            <a:extLst>
              <a:ext uri="{FF2B5EF4-FFF2-40B4-BE49-F238E27FC236}">
                <a16:creationId xmlns:a16="http://schemas.microsoft.com/office/drawing/2014/main" id="{102DE6CE-5C39-AE9E-DD56-E98CAC05A4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6127" y="3606800"/>
            <a:ext cx="457257" cy="558800"/>
          </a:xfrm>
          <a:prstGeom prst="rect">
            <a:avLst/>
          </a:prstGeom>
        </p:spPr>
      </p:pic>
      <p:sp>
        <p:nvSpPr>
          <p:cNvPr id="46" name="Text 28">
            <a:extLst>
              <a:ext uri="{FF2B5EF4-FFF2-40B4-BE49-F238E27FC236}">
                <a16:creationId xmlns:a16="http://schemas.microsoft.com/office/drawing/2014/main" id="{4C1C61A5-B583-D40A-9E9E-B3AFC809BAC9}"/>
              </a:ext>
            </a:extLst>
          </p:cNvPr>
          <p:cNvSpPr/>
          <p:nvPr/>
        </p:nvSpPr>
        <p:spPr>
          <a:xfrm>
            <a:off x="1727416" y="3606800"/>
            <a:ext cx="16533690" cy="745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Auditd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не покрывает все домены, а только уровень IA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AS </a:t>
            </a:r>
            <a:endParaRPr lang="en-US" sz="4400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3" name="Text 1"/>
          <p:cNvSpPr/>
          <p:nvPr/>
        </p:nvSpPr>
        <p:spPr>
          <a:xfrm>
            <a:off x="5118740" y="4255393"/>
            <a:ext cx="11698162" cy="127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endParaRPr lang="en-US" sz="7200" dirty="0"/>
          </a:p>
        </p:txBody>
      </p:sp>
      <p:pic>
        <p:nvPicPr>
          <p:cNvPr id="4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5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0" y="371227"/>
            <a:ext cx="468780" cy="351631"/>
          </a:xfrm>
          <a:prstGeom prst="rect">
            <a:avLst/>
          </a:prstGeom>
        </p:spPr>
      </p:pic>
      <p:pic>
        <p:nvPicPr>
          <p:cNvPr id="6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4" y="371227"/>
            <a:ext cx="562265" cy="351631"/>
          </a:xfrm>
          <a:prstGeom prst="rect">
            <a:avLst/>
          </a:prstGeom>
        </p:spPr>
      </p:pic>
      <p:pic>
        <p:nvPicPr>
          <p:cNvPr id="7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23468300" y="12848167"/>
            <a:ext cx="512297" cy="461433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500" dirty="0">
                <a:solidFill>
                  <a:srgbClr val="A1A4A8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34</a:t>
            </a:r>
            <a:endParaRPr lang="en-US" sz="2500" dirty="0"/>
          </a:p>
        </p:txBody>
      </p:sp>
      <p:sp>
        <p:nvSpPr>
          <p:cNvPr id="10" name="Shape 3"/>
          <p:cNvSpPr/>
          <p:nvPr/>
        </p:nvSpPr>
        <p:spPr>
          <a:xfrm>
            <a:off x="12498535" y="9780786"/>
            <a:ext cx="9759777" cy="1701800"/>
          </a:xfrm>
          <a:prstGeom prst="roundRect">
            <a:avLst>
              <a:gd name="adj" fmla="val 17731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1" name="Text 4"/>
          <p:cNvSpPr/>
          <p:nvPr/>
        </p:nvSpPr>
        <p:spPr>
          <a:xfrm>
            <a:off x="12999579" y="10308831"/>
            <a:ext cx="8220807" cy="1024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20"/>
              </a:lnSpc>
              <a:buNone/>
            </a:pPr>
            <a:r>
              <a:rPr lang="en-US" sz="3200" u="sng" dirty="0" err="1">
                <a:solidFill>
                  <a:srgbClr val="FF0032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sli.ink</a:t>
            </a:r>
            <a:r>
              <a:rPr lang="en-US" sz="3200" u="sng" dirty="0">
                <a:solidFill>
                  <a:srgbClr val="FF0032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/</a:t>
            </a:r>
            <a:r>
              <a:rPr lang="en-US" sz="3200" u="sng" dirty="0" err="1">
                <a:solidFill>
                  <a:srgbClr val="FF0032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Djmh</a:t>
            </a:r>
            <a:endParaRPr lang="en-US" sz="32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75D321-A809-0186-3D06-CAF4EABE1F8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36" t="20508" r="28057" b="21352"/>
          <a:stretch/>
        </p:blipFill>
        <p:spPr>
          <a:xfrm>
            <a:off x="12368306" y="4003144"/>
            <a:ext cx="9943136" cy="5391807"/>
          </a:xfrm>
          <a:prstGeom prst="rect">
            <a:avLst/>
          </a:prstGeom>
        </p:spPr>
      </p:pic>
      <p:sp>
        <p:nvSpPr>
          <p:cNvPr id="15" name="Text 0">
            <a:extLst>
              <a:ext uri="{FF2B5EF4-FFF2-40B4-BE49-F238E27FC236}">
                <a16:creationId xmlns:a16="http://schemas.microsoft.com/office/drawing/2014/main" id="{6B4C4D0B-3F5A-3119-55F8-B54C58284C73}"/>
              </a:ext>
            </a:extLst>
          </p:cNvPr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ru-RU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У </a:t>
            </a: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нас</a:t>
            </a: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 </a:t>
            </a:r>
            <a:r>
              <a:rPr lang="en-US" sz="7200" dirty="0" err="1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облако</a:t>
            </a:r>
            <a:endParaRPr lang="en-US" sz="7200" dirty="0"/>
          </a:p>
        </p:txBody>
      </p:sp>
      <p:pic>
        <p:nvPicPr>
          <p:cNvPr id="16" name="Image 4" descr=" ">
            <a:extLst>
              <a:ext uri="{FF2B5EF4-FFF2-40B4-BE49-F238E27FC236}">
                <a16:creationId xmlns:a16="http://schemas.microsoft.com/office/drawing/2014/main" id="{F0883435-4FA0-9E97-06F8-87364EC281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339647"/>
            <a:ext cx="10440209" cy="8551277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0">
            <a:extLst>
              <a:ext uri="{FF2B5EF4-FFF2-40B4-BE49-F238E27FC236}">
                <a16:creationId xmlns:a16="http://schemas.microsoft.com/office/drawing/2014/main" id="{8950C2F2-9ADE-8047-096E-B1FAC837595B}"/>
              </a:ext>
            </a:extLst>
          </p:cNvPr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3606800"/>
            <a:ext cx="8179822" cy="1117600"/>
          </a:xfrm>
          <a:prstGeom prst="rect">
            <a:avLst/>
          </a:prstGeom>
          <a:noFill/>
          <a:ln/>
        </p:spPr>
      </p:sp>
      <p:sp>
        <p:nvSpPr>
          <p:cNvPr id="8" name="Shape 2"/>
          <p:cNvSpPr/>
          <p:nvPr/>
        </p:nvSpPr>
        <p:spPr>
          <a:xfrm>
            <a:off x="1016127" y="3606800"/>
            <a:ext cx="8179822" cy="1117600"/>
          </a:xfrm>
          <a:prstGeom prst="rect">
            <a:avLst/>
          </a:prstGeom>
          <a:noFill/>
          <a:ln/>
        </p:spPr>
      </p:sp>
      <p:pic>
        <p:nvPicPr>
          <p:cNvPr id="9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3606800"/>
            <a:ext cx="457257" cy="1117600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1727416" y="3606800"/>
            <a:ext cx="17033550" cy="1303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Н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ужно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еще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мониторить сам k8s и его события…</a:t>
            </a:r>
            <a:endParaRPr lang="en-US" sz="44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0">
            <a:extLst>
              <a:ext uri="{FF2B5EF4-FFF2-40B4-BE49-F238E27FC236}">
                <a16:creationId xmlns:a16="http://schemas.microsoft.com/office/drawing/2014/main" id="{8950C2F2-9ADE-8047-096E-B1FAC837595B}"/>
              </a:ext>
            </a:extLst>
          </p:cNvPr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3606800"/>
            <a:ext cx="8179822" cy="1117600"/>
          </a:xfrm>
          <a:prstGeom prst="rect">
            <a:avLst/>
          </a:prstGeom>
          <a:noFill/>
          <a:ln/>
        </p:spPr>
      </p:sp>
      <p:sp>
        <p:nvSpPr>
          <p:cNvPr id="8" name="Shape 2"/>
          <p:cNvSpPr/>
          <p:nvPr/>
        </p:nvSpPr>
        <p:spPr>
          <a:xfrm>
            <a:off x="1016127" y="3606800"/>
            <a:ext cx="8179822" cy="1117600"/>
          </a:xfrm>
          <a:prstGeom prst="rect">
            <a:avLst/>
          </a:prstGeom>
          <a:noFill/>
          <a:ln/>
        </p:spPr>
      </p:sp>
      <p:pic>
        <p:nvPicPr>
          <p:cNvPr id="9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3606800"/>
            <a:ext cx="457257" cy="1117600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1727416" y="3606800"/>
            <a:ext cx="17033550" cy="1303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Н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ужно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еще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мониторить сам k8s и его события…</a:t>
            </a:r>
            <a:endParaRPr lang="en-US" sz="4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277AC2-13F0-FF2B-FBF5-07688C4F1B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33674" y="4653315"/>
            <a:ext cx="15719699" cy="772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082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0">
            <a:extLst>
              <a:ext uri="{FF2B5EF4-FFF2-40B4-BE49-F238E27FC236}">
                <a16:creationId xmlns:a16="http://schemas.microsoft.com/office/drawing/2014/main" id="{418E6AAE-DD38-8ED5-D7A2-72D02D70AD7B}"/>
              </a:ext>
            </a:extLst>
          </p:cNvPr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3606800"/>
            <a:ext cx="8179822" cy="1117600"/>
          </a:xfrm>
          <a:prstGeom prst="rect">
            <a:avLst/>
          </a:prstGeom>
          <a:noFill/>
          <a:ln/>
        </p:spPr>
      </p:sp>
      <p:sp>
        <p:nvSpPr>
          <p:cNvPr id="8" name="Shape 2"/>
          <p:cNvSpPr/>
          <p:nvPr/>
        </p:nvSpPr>
        <p:spPr>
          <a:xfrm>
            <a:off x="1016127" y="3606800"/>
            <a:ext cx="8179822" cy="1117600"/>
          </a:xfrm>
          <a:prstGeom prst="rect">
            <a:avLst/>
          </a:prstGeom>
          <a:noFill/>
          <a:ln/>
        </p:spPr>
      </p:sp>
      <p:pic>
        <p:nvPicPr>
          <p:cNvPr id="9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3606800"/>
            <a:ext cx="457257" cy="1117600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1727416" y="3606800"/>
            <a:ext cx="16402929" cy="1303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Н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ужно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еще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мониторить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сам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k8s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его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события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…</a:t>
            </a:r>
            <a:endParaRPr lang="en-US" sz="4400" dirty="0"/>
          </a:p>
        </p:txBody>
      </p:sp>
      <p:sp>
        <p:nvSpPr>
          <p:cNvPr id="11" name="Shape 4"/>
          <p:cNvSpPr/>
          <p:nvPr/>
        </p:nvSpPr>
        <p:spPr>
          <a:xfrm>
            <a:off x="1016127" y="6972300"/>
            <a:ext cx="22354794" cy="5816600"/>
          </a:xfrm>
          <a:prstGeom prst="roundRect">
            <a:avLst>
              <a:gd name="adj" fmla="val 5188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2" name="Text 5"/>
          <p:cNvSpPr/>
          <p:nvPr/>
        </p:nvSpPr>
        <p:spPr>
          <a:xfrm>
            <a:off x="8002000" y="6908800"/>
            <a:ext cx="3937492" cy="1397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2C3135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Описание</a:t>
            </a:r>
            <a:endParaRPr lang="en-US" sz="3000" dirty="0"/>
          </a:p>
        </p:txBody>
      </p:sp>
      <p:pic>
        <p:nvPicPr>
          <p:cNvPr id="13" name="Image 5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6127" y="8089900"/>
            <a:ext cx="22354794" cy="25400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1016127" y="8242300"/>
            <a:ext cx="7087486" cy="1617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40"/>
              </a:lnSpc>
              <a:buNone/>
            </a:pPr>
            <a:r>
              <a:rPr lang="en-US" sz="2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kubernetes_audit_statefulset_deleted</a:t>
            </a:r>
            <a:endParaRPr lang="en-US" sz="2400" dirty="0"/>
          </a:p>
        </p:txBody>
      </p:sp>
      <p:sp>
        <p:nvSpPr>
          <p:cNvPr id="15" name="Text 7"/>
          <p:cNvSpPr/>
          <p:nvPr/>
        </p:nvSpPr>
        <p:spPr>
          <a:xfrm>
            <a:off x="1016127" y="11273383"/>
            <a:ext cx="7087486" cy="1617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40"/>
              </a:lnSpc>
              <a:buNone/>
            </a:pPr>
            <a:r>
              <a:rPr lang="en-US" sz="2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kubernetes_audit_rbac_permisions_listing</a:t>
            </a:r>
            <a:endParaRPr lang="en-US" sz="2400" dirty="0"/>
          </a:p>
        </p:txBody>
      </p:sp>
      <p:pic>
        <p:nvPicPr>
          <p:cNvPr id="16" name="Image 6" descr=" 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6127" y="9601200"/>
            <a:ext cx="22354794" cy="25400"/>
          </a:xfrm>
          <a:prstGeom prst="rect">
            <a:avLst/>
          </a:prstGeom>
        </p:spPr>
      </p:pic>
      <p:pic>
        <p:nvPicPr>
          <p:cNvPr id="17" name="Image 7" descr=" 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6127" y="11125200"/>
            <a:ext cx="22354794" cy="25400"/>
          </a:xfrm>
          <a:prstGeom prst="rect">
            <a:avLst/>
          </a:prstGeom>
        </p:spPr>
      </p:pic>
      <p:sp>
        <p:nvSpPr>
          <p:cNvPr id="18" name="Text 8"/>
          <p:cNvSpPr/>
          <p:nvPr/>
        </p:nvSpPr>
        <p:spPr>
          <a:xfrm>
            <a:off x="11812476" y="6908800"/>
            <a:ext cx="5906238" cy="1397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2C3135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Воздействующий объект</a:t>
            </a:r>
            <a:endParaRPr lang="en-US" sz="3000" dirty="0"/>
          </a:p>
        </p:txBody>
      </p:sp>
      <p:sp>
        <p:nvSpPr>
          <p:cNvPr id="19" name="Text 9"/>
          <p:cNvSpPr/>
          <p:nvPr/>
        </p:nvSpPr>
        <p:spPr>
          <a:xfrm>
            <a:off x="1016127" y="6908800"/>
            <a:ext cx="7112889" cy="1397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2C3135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Событие</a:t>
            </a:r>
            <a:endParaRPr lang="en-US" sz="3000" dirty="0"/>
          </a:p>
        </p:txBody>
      </p:sp>
      <p:sp>
        <p:nvSpPr>
          <p:cNvPr id="20" name="Text 10"/>
          <p:cNvSpPr/>
          <p:nvPr/>
        </p:nvSpPr>
        <p:spPr>
          <a:xfrm>
            <a:off x="1016127" y="9757817"/>
            <a:ext cx="7087486" cy="1617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40"/>
              </a:lnSpc>
              <a:buNone/>
            </a:pPr>
            <a:r>
              <a:rPr lang="en-US" sz="2400" dirty="0">
                <a:solidFill>
                  <a:srgbClr val="2C3135">
                    <a:alpha val="100000"/>
                  </a:srgbClr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kubernetes_audit_job_modification</a:t>
            </a:r>
            <a:endParaRPr lang="en-US" sz="2400" dirty="0"/>
          </a:p>
        </p:txBody>
      </p:sp>
      <p:sp>
        <p:nvSpPr>
          <p:cNvPr id="21" name="Text 11"/>
          <p:cNvSpPr/>
          <p:nvPr/>
        </p:nvSpPr>
        <p:spPr>
          <a:xfrm>
            <a:off x="8002000" y="8242300"/>
            <a:ext cx="3912089" cy="1617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Удаление  </a:t>
            </a:r>
            <a:r>
              <a:rPr lang="en-US" sz="2400" dirty="0" err="1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существующего</a:t>
            </a: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 </a:t>
            </a:r>
            <a:br>
              <a:rPr lang="ru-RU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</a:b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Stateful</a:t>
            </a:r>
            <a:r>
              <a:rPr lang="ru-RU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Set-la</a:t>
            </a:r>
            <a:endParaRPr lang="en-US" sz="2400" dirty="0"/>
          </a:p>
        </p:txBody>
      </p:sp>
      <p:sp>
        <p:nvSpPr>
          <p:cNvPr id="22" name="Text 12"/>
          <p:cNvSpPr/>
          <p:nvPr/>
        </p:nvSpPr>
        <p:spPr>
          <a:xfrm>
            <a:off x="8002000" y="9757817"/>
            <a:ext cx="3912089" cy="1617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Создание и/или </a:t>
            </a:r>
            <a:r>
              <a:rPr lang="en-US" sz="2400" dirty="0" err="1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изменение</a:t>
            </a: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br>
              <a:rPr lang="ru-RU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</a:br>
            <a:r>
              <a:rPr lang="en-US" sz="2400" dirty="0" err="1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существующей</a:t>
            </a: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Job</a:t>
            </a:r>
            <a:endParaRPr lang="en-US" sz="2400" dirty="0"/>
          </a:p>
        </p:txBody>
      </p:sp>
      <p:sp>
        <p:nvSpPr>
          <p:cNvPr id="23" name="Text 13"/>
          <p:cNvSpPr/>
          <p:nvPr/>
        </p:nvSpPr>
        <p:spPr>
          <a:xfrm>
            <a:off x="8002000" y="11273383"/>
            <a:ext cx="3912089" cy="1617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Просмотр </a:t>
            </a:r>
            <a:r>
              <a:rPr lang="en-US" sz="2400" dirty="0" err="1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ролевой</a:t>
            </a: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br>
              <a:rPr lang="ru-RU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</a:br>
            <a:r>
              <a:rPr lang="en-US" sz="2400" dirty="0" err="1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модели</a:t>
            </a:r>
            <a:endParaRPr lang="en-US" sz="2400" dirty="0"/>
          </a:p>
        </p:txBody>
      </p:sp>
      <p:sp>
        <p:nvSpPr>
          <p:cNvPr id="24" name="Text 14"/>
          <p:cNvSpPr/>
          <p:nvPr/>
        </p:nvSpPr>
        <p:spPr>
          <a:xfrm>
            <a:off x="11812476" y="8242300"/>
            <a:ext cx="5880835" cy="1617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Пользователь/IP всех,  </a:t>
            </a:r>
            <a:r>
              <a:rPr lang="en-US" sz="2400" dirty="0" err="1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кроме</a:t>
            </a: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br>
              <a:rPr lang="ru-RU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</a:b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Runners IP</a:t>
            </a:r>
            <a:endParaRPr lang="en-US" sz="2400" dirty="0"/>
          </a:p>
        </p:txBody>
      </p:sp>
      <p:sp>
        <p:nvSpPr>
          <p:cNvPr id="25" name="Text 15"/>
          <p:cNvSpPr/>
          <p:nvPr/>
        </p:nvSpPr>
        <p:spPr>
          <a:xfrm>
            <a:off x="11812476" y="9757817"/>
            <a:ext cx="5880835" cy="1617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Пользователь/IP всех,  </a:t>
            </a:r>
            <a:r>
              <a:rPr lang="en-US" sz="2400" dirty="0" err="1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кроме</a:t>
            </a: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br>
              <a:rPr lang="ru-RU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</a:b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Runners IP</a:t>
            </a:r>
            <a:endParaRPr lang="en-US" sz="2400" dirty="0"/>
          </a:p>
        </p:txBody>
      </p:sp>
      <p:sp>
        <p:nvSpPr>
          <p:cNvPr id="26" name="Text 16"/>
          <p:cNvSpPr/>
          <p:nvPr/>
        </p:nvSpPr>
        <p:spPr>
          <a:xfrm>
            <a:off x="11812476" y="11273383"/>
            <a:ext cx="5880835" cy="1617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Все</a:t>
            </a:r>
            <a:endParaRPr lang="en-US" sz="2400" dirty="0"/>
          </a:p>
        </p:txBody>
      </p:sp>
      <p:sp>
        <p:nvSpPr>
          <p:cNvPr id="27" name="Text 17"/>
          <p:cNvSpPr/>
          <p:nvPr/>
        </p:nvSpPr>
        <p:spPr>
          <a:xfrm>
            <a:off x="17591699" y="6908800"/>
            <a:ext cx="5906238" cy="1397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dirty="0">
                <a:solidFill>
                  <a:srgbClr val="2C3135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Как детектить</a:t>
            </a:r>
            <a:endParaRPr lang="en-US" sz="3000" dirty="0"/>
          </a:p>
        </p:txBody>
      </p:sp>
      <p:sp>
        <p:nvSpPr>
          <p:cNvPr id="28" name="Text 18"/>
          <p:cNvSpPr/>
          <p:nvPr/>
        </p:nvSpPr>
        <p:spPr>
          <a:xfrm>
            <a:off x="17591699" y="8242300"/>
            <a:ext cx="5880835" cy="1617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verb: delete</a:t>
            </a:r>
            <a:endParaRPr lang="en-US" sz="2400" dirty="0"/>
          </a:p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objectRef.resource: StatefulSet</a:t>
            </a:r>
            <a:endParaRPr lang="en-US" sz="2400" dirty="0"/>
          </a:p>
        </p:txBody>
      </p:sp>
      <p:sp>
        <p:nvSpPr>
          <p:cNvPr id="29" name="Text 19"/>
          <p:cNvSpPr/>
          <p:nvPr/>
        </p:nvSpPr>
        <p:spPr>
          <a:xfrm>
            <a:off x="17591699" y="9757817"/>
            <a:ext cx="5880835" cy="1617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verb: create, update, patch</a:t>
            </a:r>
            <a:endParaRPr lang="en-US" sz="2400" dirty="0"/>
          </a:p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objectRef.resource: StatefulSet</a:t>
            </a:r>
            <a:endParaRPr lang="en-US" sz="2400" dirty="0"/>
          </a:p>
        </p:txBody>
      </p:sp>
      <p:sp>
        <p:nvSpPr>
          <p:cNvPr id="30" name="Text 20"/>
          <p:cNvSpPr/>
          <p:nvPr/>
        </p:nvSpPr>
        <p:spPr>
          <a:xfrm>
            <a:off x="17591699" y="11273383"/>
            <a:ext cx="5880835" cy="1617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verb: get/list</a:t>
            </a:r>
            <a:endParaRPr lang="en-US" sz="2400" dirty="0"/>
          </a:p>
          <a:p>
            <a:pPr marL="0" indent="0" algn="l">
              <a:lnSpc>
                <a:spcPts val="288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rgbClr val="434A51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objectRef.resource: Role, RoleBinding, ClusterRole, ClusterRoleBinding, ServiceAccount</a:t>
            </a:r>
            <a:endParaRPr lang="en-US" sz="2400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0">
            <a:extLst>
              <a:ext uri="{FF2B5EF4-FFF2-40B4-BE49-F238E27FC236}">
                <a16:creationId xmlns:a16="http://schemas.microsoft.com/office/drawing/2014/main" id="{8950C2F2-9ADE-8047-096E-B1FAC837595B}"/>
              </a:ext>
            </a:extLst>
          </p:cNvPr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F5F5F7">
              <a:alpha val="100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016127" y="1016000"/>
            <a:ext cx="13400175" cy="213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r>
              <a:rPr lang="en-US" sz="7200" dirty="0">
                <a:solidFill>
                  <a:srgbClr val="000000">
                    <a:alpha val="100000"/>
                  </a:srgbClr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Построение матрицы защиты облака</a:t>
            </a:r>
            <a:endParaRPr lang="en-US" sz="7200" dirty="0"/>
          </a:p>
        </p:txBody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826" y="0"/>
            <a:ext cx="1778222" cy="13716000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26172" y="371227"/>
            <a:ext cx="468780" cy="351631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0195" y="371227"/>
            <a:ext cx="562265" cy="35163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5490" y="1302097"/>
            <a:ext cx="395599" cy="365671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016127" y="3606800"/>
            <a:ext cx="8179822" cy="1117600"/>
          </a:xfrm>
          <a:prstGeom prst="rect">
            <a:avLst/>
          </a:prstGeom>
          <a:noFill/>
          <a:ln/>
        </p:spPr>
      </p:sp>
      <p:sp>
        <p:nvSpPr>
          <p:cNvPr id="8" name="Shape 2"/>
          <p:cNvSpPr/>
          <p:nvPr/>
        </p:nvSpPr>
        <p:spPr>
          <a:xfrm>
            <a:off x="1016127" y="3606800"/>
            <a:ext cx="8179822" cy="1117600"/>
          </a:xfrm>
          <a:prstGeom prst="rect">
            <a:avLst/>
          </a:prstGeom>
          <a:noFill/>
          <a:ln/>
        </p:spPr>
      </p:sp>
      <p:pic>
        <p:nvPicPr>
          <p:cNvPr id="9" name="Image 4" descr=" 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3606800"/>
            <a:ext cx="457257" cy="1117600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1727416" y="3606800"/>
            <a:ext cx="17033550" cy="1303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Н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ужно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еще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</a:t>
            </a:r>
            <a:r>
              <a:rPr lang="en-US" sz="4400" dirty="0" err="1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</a:t>
            </a:r>
            <a:r>
              <a:rPr lang="en-US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 мониторить сам k8s и его события…</a:t>
            </a:r>
            <a:endParaRPr lang="en-US" sz="4400" dirty="0"/>
          </a:p>
        </p:txBody>
      </p:sp>
      <p:pic>
        <p:nvPicPr>
          <p:cNvPr id="14" name="Image 4" descr=" ">
            <a:extLst>
              <a:ext uri="{FF2B5EF4-FFF2-40B4-BE49-F238E27FC236}">
                <a16:creationId xmlns:a16="http://schemas.microsoft.com/office/drawing/2014/main" id="{979FDE2E-68E3-3246-1014-B173331AFF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7" y="4529666"/>
            <a:ext cx="457257" cy="1117600"/>
          </a:xfrm>
          <a:prstGeom prst="rect">
            <a:avLst/>
          </a:prstGeom>
        </p:spPr>
      </p:pic>
      <p:sp>
        <p:nvSpPr>
          <p:cNvPr id="15" name="Text 3">
            <a:extLst>
              <a:ext uri="{FF2B5EF4-FFF2-40B4-BE49-F238E27FC236}">
                <a16:creationId xmlns:a16="http://schemas.microsoft.com/office/drawing/2014/main" id="{6EFCAF46-431A-E56D-3697-45C3CAC10635}"/>
              </a:ext>
            </a:extLst>
          </p:cNvPr>
          <p:cNvSpPr/>
          <p:nvPr/>
        </p:nvSpPr>
        <p:spPr>
          <a:xfrm>
            <a:off x="1727416" y="4529666"/>
            <a:ext cx="17033550" cy="1303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endParaRPr lang="en-US" sz="4400" dirty="0"/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49B5514B-3D4D-F063-7EFC-41362A957B21}"/>
              </a:ext>
            </a:extLst>
          </p:cNvPr>
          <p:cNvSpPr/>
          <p:nvPr/>
        </p:nvSpPr>
        <p:spPr>
          <a:xfrm>
            <a:off x="1695301" y="4524266"/>
            <a:ext cx="17033550" cy="1303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ru-RU" sz="4400" dirty="0">
                <a:solidFill>
                  <a:srgbClr val="2C3135">
                    <a:alpha val="100000"/>
                  </a:srgbClr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Все вносим в матрицу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93951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4495</TotalTime>
  <Words>3111</Words>
  <Application>Microsoft Macintosh PowerPoint</Application>
  <PresentationFormat>Произвольный</PresentationFormat>
  <Paragraphs>1485</Paragraphs>
  <Slides>120</Slides>
  <Notes>120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120</vt:i4>
      </vt:variant>
    </vt:vector>
  </HeadingPairs>
  <TitlesOfParts>
    <vt:vector size="129" baseType="lpstr">
      <vt:lpstr>Calibri</vt:lpstr>
      <vt:lpstr>MTS Wide Medium</vt:lpstr>
      <vt:lpstr>Системный шрифт, обычный</vt:lpstr>
      <vt:lpstr>YS Text</vt:lpstr>
      <vt:lpstr>MTS Text</vt:lpstr>
      <vt:lpstr>MTS Text Medium</vt:lpstr>
      <vt:lpstr>MTS Text Regular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Моисеев Андрей</cp:lastModifiedBy>
  <cp:revision>19</cp:revision>
  <dcterms:created xsi:type="dcterms:W3CDTF">2025-09-12T13:59:06Z</dcterms:created>
  <dcterms:modified xsi:type="dcterms:W3CDTF">2025-09-16T10:55:44Z</dcterms:modified>
</cp:coreProperties>
</file>