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29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137.xml"/>
  <Override ContentType="application/vnd.openxmlformats-officedocument.presentationml.slideLayout+xml" PartName="/ppt/slideLayouts/slideLayout120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110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45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119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135.xml"/>
  <Override ContentType="application/vnd.openxmlformats-officedocument.presentationml.slideLayout+xml" PartName="/ppt/slideLayouts/slideLayout12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147.xml"/>
  <Override ContentType="application/vnd.openxmlformats-officedocument.presentationml.slideLayout+xml" PartName="/ppt/slideLayouts/slideLayout117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116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33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0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12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127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1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144.xml"/>
  <Override ContentType="application/vnd.openxmlformats-officedocument.presentationml.slideLayout+xml" PartName="/ppt/slideLayouts/slideLayout131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142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25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112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10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138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111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146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128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36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118.xml"/>
  <Override ContentType="application/vnd.openxmlformats-officedocument.presentationml.slideLayout+xml" PartName="/ppt/slideLayouts/slideLayout14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34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121.xml"/>
  <Override ContentType="application/vnd.openxmlformats-officedocument.presentationml.slideLayout+xml" PartName="/ppt/slideLayouts/slideLayout14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107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124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09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115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3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130.xml"/>
  <Override ContentType="application/vnd.openxmlformats-officedocument.presentationml.slideLayout+xml" PartName="/ppt/slideLayouts/slideLayout143.xml"/>
  <Override ContentType="application/vnd.openxmlformats-officedocument.presentationml.slideLayout+xml" PartName="/ppt/slideLayouts/slideLayout113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126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39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4"/>
    <p:sldMasterId id="2147483683" r:id="rId5"/>
    <p:sldMasterId id="2147483699" r:id="rId6"/>
    <p:sldMasterId id="2147483726" r:id="rId7"/>
    <p:sldMasterId id="2147483746" r:id="rId8"/>
    <p:sldMasterId id="2147483755" r:id="rId9"/>
  </p:sldMasterIdLst>
  <p:notesMasterIdLst>
    <p:notesMasterId r:id="rId10"/>
  </p:notes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289" r:id="rId44"/>
    <p:sldId id="290" r:id="rId45"/>
    <p:sldId id="291" r:id="rId46"/>
    <p:sldId id="292" r:id="rId47"/>
    <p:sldId id="293" r:id="rId48"/>
    <p:sldId id="294" r:id="rId49"/>
    <p:sldId id="295" r:id="rId50"/>
    <p:sldId id="296" r:id="rId51"/>
  </p:sldIdLst>
  <p:sldSz cy="5143500" cx="9144000"/>
  <p:notesSz cx="6858000" cy="9144000"/>
  <p:embeddedFontLst>
    <p:embeddedFont>
      <p:font typeface="Montserrat"/>
      <p:regular r:id="rId52"/>
      <p:bold r:id="rId53"/>
      <p:italic r:id="rId54"/>
      <p:boldItalic r:id="rId55"/>
    </p:embeddedFont>
    <p:embeddedFont>
      <p:font typeface="Montserrat Medium"/>
      <p:regular r:id="rId56"/>
      <p:bold r:id="rId57"/>
      <p:italic r:id="rId58"/>
      <p:boldItalic r:id="rId59"/>
    </p:embeddedFont>
    <p:embeddedFont>
      <p:font typeface="Tahoma"/>
      <p:regular r:id="rId60"/>
      <p:bold r:id="rId61"/>
    </p:embeddedFont>
    <p:embeddedFont>
      <p:font typeface="Helvetica Neue"/>
      <p:regular r:id="rId62"/>
      <p:bold r:id="rId63"/>
      <p:italic r:id="rId64"/>
      <p:boldItalic r:id="rId65"/>
    </p:embeddedFont>
    <p:embeddedFont>
      <p:font typeface="Arial Black"/>
      <p:regular r:id="rId66"/>
    </p:embeddedFont>
    <p:embeddedFont>
      <p:font typeface="Open Sans"/>
      <p:regular r:id="rId67"/>
      <p:bold r:id="rId68"/>
      <p:italic r:id="rId69"/>
      <p:boldItalic r:id="rId7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r:id="rId71" roundtripDataSignature="AMtx7mi6BONRKXtNCC72XUetO4aBIdLkd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0.xml"/><Relationship Id="rId42" Type="http://schemas.openxmlformats.org/officeDocument/2006/relationships/slide" Target="slides/slide32.xml"/><Relationship Id="rId41" Type="http://schemas.openxmlformats.org/officeDocument/2006/relationships/slide" Target="slides/slide31.xml"/><Relationship Id="rId44" Type="http://schemas.openxmlformats.org/officeDocument/2006/relationships/slide" Target="slides/slide34.xml"/><Relationship Id="rId43" Type="http://schemas.openxmlformats.org/officeDocument/2006/relationships/slide" Target="slides/slide33.xml"/><Relationship Id="rId46" Type="http://schemas.openxmlformats.org/officeDocument/2006/relationships/slide" Target="slides/slide36.xml"/><Relationship Id="rId45" Type="http://schemas.openxmlformats.org/officeDocument/2006/relationships/slide" Target="slides/slide35.xml"/><Relationship Id="rId1" Type="http://schemas.openxmlformats.org/officeDocument/2006/relationships/theme" Target="theme/theme5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48" Type="http://schemas.openxmlformats.org/officeDocument/2006/relationships/slide" Target="slides/slide38.xml"/><Relationship Id="rId47" Type="http://schemas.openxmlformats.org/officeDocument/2006/relationships/slide" Target="slides/slide37.xml"/><Relationship Id="rId49" Type="http://schemas.openxmlformats.org/officeDocument/2006/relationships/slide" Target="slides/slide39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31" Type="http://schemas.openxmlformats.org/officeDocument/2006/relationships/slide" Target="slides/slide21.xml"/><Relationship Id="rId30" Type="http://schemas.openxmlformats.org/officeDocument/2006/relationships/slide" Target="slides/slide20.xml"/><Relationship Id="rId33" Type="http://schemas.openxmlformats.org/officeDocument/2006/relationships/slide" Target="slides/slide23.xml"/><Relationship Id="rId32" Type="http://schemas.openxmlformats.org/officeDocument/2006/relationships/slide" Target="slides/slide22.xml"/><Relationship Id="rId35" Type="http://schemas.openxmlformats.org/officeDocument/2006/relationships/slide" Target="slides/slide25.xml"/><Relationship Id="rId34" Type="http://schemas.openxmlformats.org/officeDocument/2006/relationships/slide" Target="slides/slide24.xml"/><Relationship Id="rId71" Type="http://customschemas.google.com/relationships/presentationmetadata" Target="metadata"/><Relationship Id="rId70" Type="http://schemas.openxmlformats.org/officeDocument/2006/relationships/font" Target="fonts/OpenSans-boldItalic.fntdata"/><Relationship Id="rId37" Type="http://schemas.openxmlformats.org/officeDocument/2006/relationships/slide" Target="slides/slide27.xml"/><Relationship Id="rId36" Type="http://schemas.openxmlformats.org/officeDocument/2006/relationships/slide" Target="slides/slide26.xml"/><Relationship Id="rId39" Type="http://schemas.openxmlformats.org/officeDocument/2006/relationships/slide" Target="slides/slide29.xml"/><Relationship Id="rId38" Type="http://schemas.openxmlformats.org/officeDocument/2006/relationships/slide" Target="slides/slide28.xml"/><Relationship Id="rId62" Type="http://schemas.openxmlformats.org/officeDocument/2006/relationships/font" Target="fonts/HelveticaNeue-regular.fntdata"/><Relationship Id="rId61" Type="http://schemas.openxmlformats.org/officeDocument/2006/relationships/font" Target="fonts/Tahoma-bold.fntdata"/><Relationship Id="rId20" Type="http://schemas.openxmlformats.org/officeDocument/2006/relationships/slide" Target="slides/slide10.xml"/><Relationship Id="rId64" Type="http://schemas.openxmlformats.org/officeDocument/2006/relationships/font" Target="fonts/HelveticaNeue-italic.fntdata"/><Relationship Id="rId63" Type="http://schemas.openxmlformats.org/officeDocument/2006/relationships/font" Target="fonts/HelveticaNeue-bold.fntdata"/><Relationship Id="rId22" Type="http://schemas.openxmlformats.org/officeDocument/2006/relationships/slide" Target="slides/slide12.xml"/><Relationship Id="rId66" Type="http://schemas.openxmlformats.org/officeDocument/2006/relationships/font" Target="fonts/ArialBlack-regular.fntdata"/><Relationship Id="rId21" Type="http://schemas.openxmlformats.org/officeDocument/2006/relationships/slide" Target="slides/slide11.xml"/><Relationship Id="rId65" Type="http://schemas.openxmlformats.org/officeDocument/2006/relationships/font" Target="fonts/HelveticaNeue-boldItalic.fntdata"/><Relationship Id="rId24" Type="http://schemas.openxmlformats.org/officeDocument/2006/relationships/slide" Target="slides/slide14.xml"/><Relationship Id="rId68" Type="http://schemas.openxmlformats.org/officeDocument/2006/relationships/font" Target="fonts/OpenSans-bold.fntdata"/><Relationship Id="rId23" Type="http://schemas.openxmlformats.org/officeDocument/2006/relationships/slide" Target="slides/slide13.xml"/><Relationship Id="rId67" Type="http://schemas.openxmlformats.org/officeDocument/2006/relationships/font" Target="fonts/OpenSans-regular.fntdata"/><Relationship Id="rId60" Type="http://schemas.openxmlformats.org/officeDocument/2006/relationships/font" Target="fonts/Tahoma-regular.fntdata"/><Relationship Id="rId26" Type="http://schemas.openxmlformats.org/officeDocument/2006/relationships/slide" Target="slides/slide16.xml"/><Relationship Id="rId25" Type="http://schemas.openxmlformats.org/officeDocument/2006/relationships/slide" Target="slides/slide15.xml"/><Relationship Id="rId69" Type="http://schemas.openxmlformats.org/officeDocument/2006/relationships/font" Target="fonts/OpenSans-italic.fntdata"/><Relationship Id="rId28" Type="http://schemas.openxmlformats.org/officeDocument/2006/relationships/slide" Target="slides/slide18.xml"/><Relationship Id="rId27" Type="http://schemas.openxmlformats.org/officeDocument/2006/relationships/slide" Target="slides/slide17.xml"/><Relationship Id="rId29" Type="http://schemas.openxmlformats.org/officeDocument/2006/relationships/slide" Target="slides/slide19.xml"/><Relationship Id="rId51" Type="http://schemas.openxmlformats.org/officeDocument/2006/relationships/slide" Target="slides/slide41.xml"/><Relationship Id="rId50" Type="http://schemas.openxmlformats.org/officeDocument/2006/relationships/slide" Target="slides/slide40.xml"/><Relationship Id="rId53" Type="http://schemas.openxmlformats.org/officeDocument/2006/relationships/font" Target="fonts/Montserrat-bold.fntdata"/><Relationship Id="rId52" Type="http://schemas.openxmlformats.org/officeDocument/2006/relationships/font" Target="fonts/Montserrat-regular.fntdata"/><Relationship Id="rId11" Type="http://schemas.openxmlformats.org/officeDocument/2006/relationships/slide" Target="slides/slide1.xml"/><Relationship Id="rId55" Type="http://schemas.openxmlformats.org/officeDocument/2006/relationships/font" Target="fonts/Montserrat-boldItalic.fntdata"/><Relationship Id="rId10" Type="http://schemas.openxmlformats.org/officeDocument/2006/relationships/notesMaster" Target="notesMasters/notesMaster1.xml"/><Relationship Id="rId54" Type="http://schemas.openxmlformats.org/officeDocument/2006/relationships/font" Target="fonts/Montserrat-italic.fntdata"/><Relationship Id="rId13" Type="http://schemas.openxmlformats.org/officeDocument/2006/relationships/slide" Target="slides/slide3.xml"/><Relationship Id="rId57" Type="http://schemas.openxmlformats.org/officeDocument/2006/relationships/font" Target="fonts/MontserratMedium-bold.fntdata"/><Relationship Id="rId12" Type="http://schemas.openxmlformats.org/officeDocument/2006/relationships/slide" Target="slides/slide2.xml"/><Relationship Id="rId56" Type="http://schemas.openxmlformats.org/officeDocument/2006/relationships/font" Target="fonts/MontserratMedium-regular.fntdata"/><Relationship Id="rId15" Type="http://schemas.openxmlformats.org/officeDocument/2006/relationships/slide" Target="slides/slide5.xml"/><Relationship Id="rId59" Type="http://schemas.openxmlformats.org/officeDocument/2006/relationships/font" Target="fonts/MontserratMedium-boldItalic.fntdata"/><Relationship Id="rId14" Type="http://schemas.openxmlformats.org/officeDocument/2006/relationships/slide" Target="slides/slide4.xml"/><Relationship Id="rId58" Type="http://schemas.openxmlformats.org/officeDocument/2006/relationships/font" Target="fonts/MontserratMedium-italic.fntdata"/><Relationship Id="rId17" Type="http://schemas.openxmlformats.org/officeDocument/2006/relationships/slide" Target="slides/slide7.xml"/><Relationship Id="rId16" Type="http://schemas.openxmlformats.org/officeDocument/2006/relationships/slide" Target="slides/slide6.xml"/><Relationship Id="rId19" Type="http://schemas.openxmlformats.org/officeDocument/2006/relationships/slide" Target="slides/slide9.xml"/><Relationship Id="rId18" Type="http://schemas.openxmlformats.org/officeDocument/2006/relationships/slide" Target="slides/slide8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7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g3888e749595_3_246:notes"/>
          <p:cNvSpPr txBox="1"/>
          <p:nvPr>
            <p:ph idx="1" type="body"/>
          </p:nvPr>
        </p:nvSpPr>
        <p:spPr>
          <a:xfrm>
            <a:off x="685845" y="4400550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89" name="Google Shape;989;g3888e749595_3_246:notes"/>
          <p:cNvSpPr/>
          <p:nvPr>
            <p:ph idx="2" type="sldImg"/>
          </p:nvPr>
        </p:nvSpPr>
        <p:spPr>
          <a:xfrm>
            <a:off x="2271786" y="1143000"/>
            <a:ext cx="23145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3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55" name="Google Shape;1055;p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56" name="Google Shape;1056;p1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2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4" name="Google Shape;1064;p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65" name="Google Shape;1065;p1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73" name="Google Shape;1073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7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g38c1a3dde08_0_1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79" name="Google Shape;1079;g38c1a3dde08_0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8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g38c1a3dde08_0_250:notes"/>
          <p:cNvSpPr txBox="1"/>
          <p:nvPr>
            <p:ph idx="1" type="body"/>
          </p:nvPr>
        </p:nvSpPr>
        <p:spPr>
          <a:xfrm>
            <a:off x="685845" y="4400550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90" name="Google Shape;1090;g38c1a3dde08_0_2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6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98" name="Google Shape;1098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/>
              <a:t>На сколько моя операционная модель профессионала актуальна времени?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2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04" name="Google Shape;1104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8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10" name="Google Shape;1110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5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p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17" name="Google Shape;1117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3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p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25" name="Google Shape;1125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4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96" name="Google Shape;99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/>
              <a:t>Можно другую фото из фотосета или оставить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9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31" name="Google Shape;1131;p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32" name="Google Shape;1132;p3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p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43" name="Google Shape;1143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/>
              <a:t>Тут можно картинку поменять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7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49" name="Google Shape;1149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8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g39ace283b1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0" name="Google Shape;1160;g39ace283b1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7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p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9" name="Google Shape;1169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5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g39ace283b1f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7" name="Google Shape;1177;g39ace283b1f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3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g39ace283b1f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5" name="Google Shape;1185;g39ace283b1f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g39449e5a4ff_0_18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93" name="Google Shape;1193;g39449e5a4ff_0_185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8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38c1a3dde08_0_5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0" name="Google Shape;1200;g38c1a3dde08_0_5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6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g39ace283b1f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8" name="Google Shape;1208;g39ace283b1f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0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g39449e5a4ff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02" name="Google Shape;1002;g39449e5a4ff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5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g3861b525497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17" name="Google Shape;1217;g3861b525497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3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4" name="Google Shape;1224;g39449e5a4ff_0_18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25" name="Google Shape;1225;g39449e5a4ff_0_183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2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g38c1a3dde08_0_5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34" name="Google Shape;1234;g38c1a3dde08_0_5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3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g38c1a3dde08_0_5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45" name="Google Shape;1245;g38c1a3dde08_0_5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0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Google Shape;1251;g38c1a3dde08_0_5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52" name="Google Shape;1252;g38c1a3dde08_0_5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0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39449e5a4ff_0_6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2" name="Google Shape;1262;g39449e5a4ff_0_6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2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Google Shape;1273;g38d4086c1e4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74" name="Google Shape;1274;g38d4086c1e4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38c1a3dde08_0_5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83" name="Google Shape;1283;g38c1a3dde08_0_5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0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g3861b525497_0_2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92" name="Google Shape;1292;g3861b525497_0_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6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g39449e5a4ff_0_18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98" name="Google Shape;1298;g39449e5a4ff_0_187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7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09" name="Google Shape;100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5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Google Shape;1306;g39ace283b1f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7" name="Google Shape;1307;g39ace283b1f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3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g3888e749595_0_1153:notes"/>
          <p:cNvSpPr/>
          <p:nvPr>
            <p:ph idx="2" type="sldImg"/>
          </p:nvPr>
        </p:nvSpPr>
        <p:spPr>
          <a:xfrm>
            <a:off x="2271786" y="1143000"/>
            <a:ext cx="23145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15" name="Google Shape;1315;g3888e749595_0_1153:notes"/>
          <p:cNvSpPr txBox="1"/>
          <p:nvPr>
            <p:ph idx="1" type="body"/>
          </p:nvPr>
        </p:nvSpPr>
        <p:spPr>
          <a:xfrm>
            <a:off x="685845" y="4400550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18725" lIns="37450" spcFirstLastPara="1" rIns="37450" wrap="square" tIns="187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16" name="Google Shape;1316;g3888e749595_0_1153:notes"/>
          <p:cNvSpPr txBox="1"/>
          <p:nvPr>
            <p:ph idx="12" type="sldNum"/>
          </p:nvPr>
        </p:nvSpPr>
        <p:spPr>
          <a:xfrm>
            <a:off x="3884669" y="8685742"/>
            <a:ext cx="2971500" cy="458100"/>
          </a:xfrm>
          <a:prstGeom prst="rect">
            <a:avLst/>
          </a:prstGeom>
          <a:noFill/>
          <a:ln>
            <a:noFill/>
          </a:ln>
        </p:spPr>
        <p:txBody>
          <a:bodyPr anchorCtr="0" anchor="b" bIns="18725" lIns="37450" spcFirstLastPara="1" rIns="37450" wrap="square" tIns="187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b="0" i="0" lang="ru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2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4" name="Google Shape;101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8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0" name="Google Shape;102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7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9" name="Google Shape;102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/>
              <a:t>После этого ответ нужно добавить, он есть у тебя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5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37" name="Google Shape;1037;p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38" name="Google Shape;1038;p1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4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46" name="Google Shape;1046;p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47" name="Google Shape;1047;p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1.jpg"/><Relationship Id="rId3" Type="http://schemas.openxmlformats.org/officeDocument/2006/relationships/image" Target="../media/image29.png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9.jpg"/><Relationship Id="rId3" Type="http://schemas.openxmlformats.org/officeDocument/2006/relationships/image" Target="../media/image29.png"/></Relationships>
</file>

<file path=ppt/slideLayouts/_rels/slideLayout1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5.jpg"/><Relationship Id="rId3" Type="http://schemas.openxmlformats.org/officeDocument/2006/relationships/image" Target="../media/image20.png"/></Relationships>
</file>

<file path=ppt/slideLayouts/_rels/slideLayout1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1.jp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2.jpg"/></Relationships>
</file>

<file path=ppt/slideLayouts/_rels/slideLayout1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0.jpg"/></Relationships>
</file>

<file path=ppt/slideLayouts/_rels/slideLayout1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8.jpg"/></Relationships>
</file>

<file path=ppt/slideLayouts/_rels/slideLayout1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4.jpg"/></Relationships>
</file>

<file path=ppt/slideLayouts/_rels/slideLayout1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3.jpg"/></Relationships>
</file>

<file path=ppt/slideLayouts/_rels/slideLayout1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7.jpg"/></Relationships>
</file>

<file path=ppt/slideLayouts/_rels/slideLayout1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7.jpg"/></Relationships>
</file>

<file path=ppt/slideLayouts/_rels/slideLayout1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3.jpg"/></Relationships>
</file>

<file path=ppt/slideLayouts/_rels/slideLayout1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5.jpg"/></Relationships>
</file>

<file path=ppt/slideLayouts/_rels/slideLayout1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5.jp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8.jpg"/></Relationships>
</file>

<file path=ppt/slideLayouts/_rels/slideLayout1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6.png"/></Relationships>
</file>

<file path=ppt/slideLayouts/_rels/slideLayout1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8.jpg"/></Relationships>
</file>

<file path=ppt/slideLayouts/_rels/slideLayout1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7.png"/></Relationships>
</file>

<file path=ppt/slideLayouts/_rels/slideLayout1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7.jpg"/><Relationship Id="rId3" Type="http://schemas.openxmlformats.org/officeDocument/2006/relationships/image" Target="../media/image19.jpg"/></Relationships>
</file>

<file path=ppt/slideLayouts/_rels/slideLayout1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5.jpg"/></Relationships>
</file>

<file path=ppt/slideLayouts/_rels/slideLayout1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9.jpg"/></Relationships>
</file>

<file path=ppt/slideLayouts/_rels/slideLayout1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9.jp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jp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9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jp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9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Relationship Id="rId3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9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3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Relationship Id="rId3" Type="http://schemas.openxmlformats.org/officeDocument/2006/relationships/image" Target="../media/image5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Relationship Id="rId3" Type="http://schemas.openxmlformats.org/officeDocument/2006/relationships/image" Target="../media/image5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Relationship Id="rId3" Type="http://schemas.openxmlformats.org/officeDocument/2006/relationships/image" Target="../media/image5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Relationship Id="rId3" Type="http://schemas.openxmlformats.org/officeDocument/2006/relationships/image" Target="../media/image5.pn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pn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Relationship Id="rId3" Type="http://schemas.openxmlformats.org/officeDocument/2006/relationships/image" Target="../media/image5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Relationship Id="rId3" Type="http://schemas.openxmlformats.org/officeDocument/2006/relationships/image" Target="../media/image5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Relationship Id="rId3" Type="http://schemas.openxmlformats.org/officeDocument/2006/relationships/image" Target="../media/image5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Relationship Id="rId3" Type="http://schemas.openxmlformats.org/officeDocument/2006/relationships/image" Target="../media/image5.pn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Relationship Id="rId3" Type="http://schemas.openxmlformats.org/officeDocument/2006/relationships/image" Target="../media/image5.pn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Relationship Id="rId3" Type="http://schemas.openxmlformats.org/officeDocument/2006/relationships/image" Target="../media/image5.pn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Relationship Id="rId3" Type="http://schemas.openxmlformats.org/officeDocument/2006/relationships/image" Target="../media/image5.pn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1.png"/><Relationship Id="rId3" Type="http://schemas.openxmlformats.org/officeDocument/2006/relationships/image" Target="../media/image5.png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1.png"/><Relationship Id="rId3" Type="http://schemas.openxmlformats.org/officeDocument/2006/relationships/image" Target="../media/image5.png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1.png"/><Relationship Id="rId3" Type="http://schemas.openxmlformats.org/officeDocument/2006/relationships/image" Target="../media/image5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1.png"/><Relationship Id="rId3" Type="http://schemas.openxmlformats.org/officeDocument/2006/relationships/image" Target="../media/image5.png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1.png"/><Relationship Id="rId3" Type="http://schemas.openxmlformats.org/officeDocument/2006/relationships/image" Target="../media/image5.png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0.png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Black_Custom_slide">
  <p:cSld name="2_Black_Custom_slide">
    <p:bg>
      <p:bgPr>
        <a:solidFill>
          <a:srgbClr val="1B1B1B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g3888e749595_4_2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47156" y="4579907"/>
            <a:ext cx="649150" cy="299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g3888e749595_4_2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5799" y="4642005"/>
            <a:ext cx="200953" cy="20095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g3888e749595_4_26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_Slide">
  <p:cSld name="1_Custom_Slid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888e749595_4_297"/>
          <p:cNvSpPr txBox="1"/>
          <p:nvPr>
            <p:ph type="title"/>
          </p:nvPr>
        </p:nvSpPr>
        <p:spPr>
          <a:xfrm>
            <a:off x="750739" y="516002"/>
            <a:ext cx="3888900" cy="3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2000">
            <a:no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Helvetica Neue"/>
              <a:buNone/>
              <a:defRPr b="1" i="0" sz="27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56" name="Google Shape;56;g3888e749595_4_297"/>
          <p:cNvSpPr txBox="1"/>
          <p:nvPr/>
        </p:nvSpPr>
        <p:spPr>
          <a:xfrm>
            <a:off x="5960224" y="4684949"/>
            <a:ext cx="2490000" cy="2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"/>
              <a:buFont typeface="Helvetica Neue"/>
              <a:buNone/>
            </a:pPr>
            <a:r>
              <a:rPr b="1" i="0" lang="ru" sz="5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АНТИКРИЗИСНЫЙ PR  /  </a:t>
            </a:r>
            <a:fld id="{00000000-1234-1234-1234-123412341234}" type="slidenum">
              <a:rPr b="1" i="0" lang="ru" sz="5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r>
              <a:rPr b="1" i="0" lang="ru" sz="500" u="none" cap="none" strike="noStrike">
                <a:solidFill>
                  <a:srgbClr val="D8D8D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b="0" i="0" sz="600" u="none" cap="none" strike="noStrike">
              <a:solidFill>
                <a:srgbClr val="B8B8B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t/>
            </a:r>
            <a:endParaRPr b="1" i="0" sz="500" u="none" cap="none" strike="noStrike">
              <a:solidFill>
                <a:srgbClr val="D8D8D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" name="Google Shape;57;g3888e749595_4_297"/>
          <p:cNvSpPr txBox="1"/>
          <p:nvPr/>
        </p:nvSpPr>
        <p:spPr>
          <a:xfrm>
            <a:off x="706648" y="4681696"/>
            <a:ext cx="3775200" cy="18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1" i="0" lang="ru" sz="5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SIDORIN LAB</a:t>
            </a:r>
            <a:endParaRPr b="1" i="0" sz="5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" name="Google Shape;58;g3888e749595_4_297"/>
          <p:cNvSpPr/>
          <p:nvPr/>
        </p:nvSpPr>
        <p:spPr>
          <a:xfrm>
            <a:off x="0" y="0"/>
            <a:ext cx="564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9" name="Google Shape;59;g3888e749595_4_29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38c72101482_0_94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g38c72101482_0_94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81" name="Google Shape;581;g38c72101482_0_94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82" name="Google Shape;582;g38c72101482_0_94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83" name="Google Shape;583;g38c72101482_0_9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38c72101482_0_95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86" name="Google Shape;586;g38c72101482_0_95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38c72101482_0_958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89" name="Google Shape;589;g38c72101482_0_958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90" name="Google Shape;590;g38c72101482_0_95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Black_Custom_slide">
  <p:cSld name="2_Black_Custom_slide">
    <p:bg>
      <p:bgPr>
        <a:solidFill>
          <a:srgbClr val="1B1B1B"/>
        </a:solidFill>
      </p:bgPr>
    </p:bg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3888e749595_0_116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over_red" showMasterSp="0">
  <p:cSld name="Сover_red">
    <p:bg>
      <p:bgPr>
        <a:solidFill>
          <a:srgbClr val="EE0815"/>
        </a:solidFill>
      </p:bgPr>
    </p:bg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8" name="Google Shape;598;g3888e749595_0_11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06" y="0"/>
            <a:ext cx="914279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g3888e749595_0_1168"/>
          <p:cNvSpPr/>
          <p:nvPr/>
        </p:nvSpPr>
        <p:spPr>
          <a:xfrm>
            <a:off x="-47628" y="-76200"/>
            <a:ext cx="5490399" cy="4179280"/>
          </a:xfrm>
          <a:custGeom>
            <a:rect b="b" l="l" r="r" t="t"/>
            <a:pathLst>
              <a:path extrusionOk="0" h="5323923" w="6994139">
                <a:moveTo>
                  <a:pt x="0" y="45364"/>
                </a:moveTo>
                <a:lnTo>
                  <a:pt x="6816035" y="0"/>
                </a:lnTo>
                <a:cubicBezTo>
                  <a:pt x="6933733" y="385317"/>
                  <a:pt x="6998505" y="701835"/>
                  <a:pt x="6993911" y="1188952"/>
                </a:cubicBezTo>
                <a:cubicBezTo>
                  <a:pt x="6972375" y="3472531"/>
                  <a:pt x="5142621" y="5323923"/>
                  <a:pt x="2858940" y="5323923"/>
                </a:cubicBezTo>
                <a:cubicBezTo>
                  <a:pt x="1859830" y="5323923"/>
                  <a:pt x="943482" y="4969575"/>
                  <a:pt x="228715" y="4379697"/>
                </a:cubicBezTo>
                <a:lnTo>
                  <a:pt x="0" y="4171827"/>
                </a:lnTo>
                <a:lnTo>
                  <a:pt x="0" y="45364"/>
                </a:lnTo>
                <a:close/>
              </a:path>
            </a:pathLst>
          </a:custGeom>
          <a:noFill/>
          <a:ln cap="flat" cmpd="sng" w="9525">
            <a:solidFill>
              <a:schemeClr val="dk1">
                <a:alpha val="9411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00" name="Google Shape;600;g3888e749595_0_1168"/>
          <p:cNvSpPr/>
          <p:nvPr/>
        </p:nvSpPr>
        <p:spPr>
          <a:xfrm>
            <a:off x="987078" y="2061936"/>
            <a:ext cx="5179800" cy="5179800"/>
          </a:xfrm>
          <a:prstGeom prst="ellipse">
            <a:avLst/>
          </a:prstGeom>
          <a:noFill/>
          <a:ln cap="flat" cmpd="sng" w="9525">
            <a:solidFill>
              <a:schemeClr val="dk1">
                <a:alpha val="20000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01" name="Google Shape;601;g3888e749595_0_1168"/>
          <p:cNvSpPr/>
          <p:nvPr/>
        </p:nvSpPr>
        <p:spPr>
          <a:xfrm>
            <a:off x="1073318" y="3881454"/>
            <a:ext cx="80100" cy="80100"/>
          </a:xfrm>
          <a:prstGeom prst="ellipse">
            <a:avLst/>
          </a:prstGeom>
          <a:solidFill>
            <a:srgbClr val="C82E29"/>
          </a:solidFill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02" name="Google Shape;602;g3888e749595_0_1168"/>
          <p:cNvSpPr/>
          <p:nvPr/>
        </p:nvSpPr>
        <p:spPr>
          <a:xfrm>
            <a:off x="5365500" y="302821"/>
            <a:ext cx="80100" cy="80100"/>
          </a:xfrm>
          <a:prstGeom prst="ellipse">
            <a:avLst/>
          </a:prstGeom>
          <a:solidFill>
            <a:srgbClr val="C82E29"/>
          </a:solidFill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03" name="Google Shape;603;g3888e749595_0_11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10801" y="2258702"/>
            <a:ext cx="1722290" cy="626097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Google Shape;604;g3888e749595_0_1168"/>
          <p:cNvSpPr txBox="1"/>
          <p:nvPr/>
        </p:nvSpPr>
        <p:spPr>
          <a:xfrm>
            <a:off x="3285304" y="4616262"/>
            <a:ext cx="2523300" cy="14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ru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УПРАВЛЕНИЕ РЕПУТАЦИЕЙ В СЕТИ ИНТЕРНЕТ</a:t>
            </a:r>
            <a:endParaRPr b="0" i="0" sz="13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05" name="Google Shape;605;g3888e749595_0_116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over_black" showMasterSp="0">
  <p:cSld name="Сover_black">
    <p:bg>
      <p:bgPr>
        <a:solidFill>
          <a:srgbClr val="EE0815"/>
        </a:solidFill>
      </p:bgPr>
    </p:bg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7" name="Google Shape;607;g3888e749595_0_11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06" y="0"/>
            <a:ext cx="914279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g3888e749595_0_1176"/>
          <p:cNvSpPr/>
          <p:nvPr/>
        </p:nvSpPr>
        <p:spPr>
          <a:xfrm>
            <a:off x="-47628" y="-76200"/>
            <a:ext cx="5490399" cy="4179280"/>
          </a:xfrm>
          <a:custGeom>
            <a:rect b="b" l="l" r="r" t="t"/>
            <a:pathLst>
              <a:path extrusionOk="0" h="5323923" w="6994139">
                <a:moveTo>
                  <a:pt x="0" y="45364"/>
                </a:moveTo>
                <a:lnTo>
                  <a:pt x="6816035" y="0"/>
                </a:lnTo>
                <a:cubicBezTo>
                  <a:pt x="6933733" y="385317"/>
                  <a:pt x="6998505" y="701835"/>
                  <a:pt x="6993911" y="1188952"/>
                </a:cubicBezTo>
                <a:cubicBezTo>
                  <a:pt x="6972375" y="3472531"/>
                  <a:pt x="5142621" y="5323923"/>
                  <a:pt x="2858940" y="5323923"/>
                </a:cubicBezTo>
                <a:cubicBezTo>
                  <a:pt x="1859830" y="5323923"/>
                  <a:pt x="943482" y="4969575"/>
                  <a:pt x="228715" y="4379697"/>
                </a:cubicBezTo>
                <a:lnTo>
                  <a:pt x="0" y="4171827"/>
                </a:lnTo>
                <a:lnTo>
                  <a:pt x="0" y="45364"/>
                </a:lnTo>
                <a:close/>
              </a:path>
            </a:pathLst>
          </a:custGeom>
          <a:noFill/>
          <a:ln cap="flat" cmpd="sng" w="9525">
            <a:solidFill>
              <a:srgbClr val="0F0F0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09" name="Google Shape;609;g3888e749595_0_1176"/>
          <p:cNvSpPr/>
          <p:nvPr/>
        </p:nvSpPr>
        <p:spPr>
          <a:xfrm>
            <a:off x="987078" y="2061936"/>
            <a:ext cx="5179800" cy="5179800"/>
          </a:xfrm>
          <a:prstGeom prst="ellipse">
            <a:avLst/>
          </a:prstGeom>
          <a:noFill/>
          <a:ln cap="flat" cmpd="sng" w="9525">
            <a:solidFill>
              <a:srgbClr val="0F0F0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10" name="Google Shape;610;g3888e749595_0_1176"/>
          <p:cNvSpPr/>
          <p:nvPr/>
        </p:nvSpPr>
        <p:spPr>
          <a:xfrm>
            <a:off x="1057368" y="3881454"/>
            <a:ext cx="80100" cy="80100"/>
          </a:xfrm>
          <a:prstGeom prst="ellipse">
            <a:avLst/>
          </a:prstGeom>
          <a:solidFill>
            <a:srgbClr val="1B1B1B"/>
          </a:solidFill>
          <a:ln cap="flat" cmpd="sng" w="9525">
            <a:solidFill>
              <a:srgbClr val="0F0F0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11" name="Google Shape;611;g3888e749595_0_1176"/>
          <p:cNvSpPr/>
          <p:nvPr/>
        </p:nvSpPr>
        <p:spPr>
          <a:xfrm>
            <a:off x="5365500" y="302821"/>
            <a:ext cx="80100" cy="80100"/>
          </a:xfrm>
          <a:prstGeom prst="ellipse">
            <a:avLst/>
          </a:prstGeom>
          <a:solidFill>
            <a:srgbClr val="1B1B1B"/>
          </a:solidFill>
          <a:ln cap="flat" cmpd="sng" w="9525">
            <a:solidFill>
              <a:srgbClr val="0F0F0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12" name="Google Shape;612;g3888e749595_0_11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10801" y="2258702"/>
            <a:ext cx="1722290" cy="626097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g3888e749595_0_1176"/>
          <p:cNvSpPr txBox="1"/>
          <p:nvPr/>
        </p:nvSpPr>
        <p:spPr>
          <a:xfrm>
            <a:off x="3285304" y="4616262"/>
            <a:ext cx="2523300" cy="14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ru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УПРАВЛЕНИЕ РЕПУТАЦИЕЙ В СЕТИ ИНТЕРНЕТ</a:t>
            </a:r>
            <a:endParaRPr b="0" i="0" sz="13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14" name="Google Shape;614;g3888e749595_0_117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over_white" showMasterSp="0">
  <p:cSld name="Сover_white">
    <p:bg>
      <p:bgPr>
        <a:solidFill>
          <a:schemeClr val="lt1"/>
        </a:solidFill>
      </p:bgPr>
    </p:bg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" name="Google Shape;616;g3888e749595_0_118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06" y="0"/>
            <a:ext cx="914279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g3888e749595_0_1184"/>
          <p:cNvSpPr/>
          <p:nvPr/>
        </p:nvSpPr>
        <p:spPr>
          <a:xfrm>
            <a:off x="-47628" y="-76200"/>
            <a:ext cx="5490399" cy="4179280"/>
          </a:xfrm>
          <a:custGeom>
            <a:rect b="b" l="l" r="r" t="t"/>
            <a:pathLst>
              <a:path extrusionOk="0" h="5323923" w="6994139">
                <a:moveTo>
                  <a:pt x="0" y="45364"/>
                </a:moveTo>
                <a:lnTo>
                  <a:pt x="6816035" y="0"/>
                </a:lnTo>
                <a:cubicBezTo>
                  <a:pt x="6933733" y="385317"/>
                  <a:pt x="6998505" y="701835"/>
                  <a:pt x="6993911" y="1188952"/>
                </a:cubicBezTo>
                <a:cubicBezTo>
                  <a:pt x="6972375" y="3472531"/>
                  <a:pt x="5142621" y="5323923"/>
                  <a:pt x="2858940" y="5323923"/>
                </a:cubicBezTo>
                <a:cubicBezTo>
                  <a:pt x="1859830" y="5323923"/>
                  <a:pt x="943482" y="4969575"/>
                  <a:pt x="228715" y="4379697"/>
                </a:cubicBezTo>
                <a:lnTo>
                  <a:pt x="0" y="4171827"/>
                </a:lnTo>
                <a:lnTo>
                  <a:pt x="0" y="45364"/>
                </a:lnTo>
                <a:close/>
              </a:path>
            </a:pathLst>
          </a:custGeom>
          <a:noFill/>
          <a:ln cap="flat" cmpd="sng" w="9525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18" name="Google Shape;618;g3888e749595_0_1184"/>
          <p:cNvSpPr/>
          <p:nvPr/>
        </p:nvSpPr>
        <p:spPr>
          <a:xfrm>
            <a:off x="987078" y="2061936"/>
            <a:ext cx="5179800" cy="5179800"/>
          </a:xfrm>
          <a:prstGeom prst="ellipse">
            <a:avLst/>
          </a:prstGeom>
          <a:noFill/>
          <a:ln cap="flat" cmpd="sng" w="9525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19" name="Google Shape;619;g3888e749595_0_1184"/>
          <p:cNvSpPr/>
          <p:nvPr/>
        </p:nvSpPr>
        <p:spPr>
          <a:xfrm>
            <a:off x="1057368" y="3881454"/>
            <a:ext cx="80100" cy="801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20" name="Google Shape;620;g3888e749595_0_1184"/>
          <p:cNvSpPr/>
          <p:nvPr/>
        </p:nvSpPr>
        <p:spPr>
          <a:xfrm>
            <a:off x="5365500" y="302821"/>
            <a:ext cx="80100" cy="801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21" name="Google Shape;621;g3888e749595_0_11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10801" y="2258702"/>
            <a:ext cx="1722290" cy="626097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Google Shape;622;g3888e749595_0_1184"/>
          <p:cNvSpPr txBox="1"/>
          <p:nvPr/>
        </p:nvSpPr>
        <p:spPr>
          <a:xfrm>
            <a:off x="3285304" y="4616262"/>
            <a:ext cx="2523300" cy="14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ru" sz="700" u="none" cap="none" strike="noStrike">
                <a:solidFill>
                  <a:srgbClr val="818181"/>
                </a:solidFill>
                <a:latin typeface="Arial"/>
                <a:ea typeface="Arial"/>
                <a:cs typeface="Arial"/>
                <a:sym typeface="Arial"/>
              </a:rPr>
              <a:t>УПРАВЛЕНИЕ РЕПУТАЦИЕЙ В СЕТИ ИНТЕРНЕТ</a:t>
            </a:r>
            <a:endParaRPr b="0" i="0" sz="13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23" name="Google Shape;623;g3888e749595_0_118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Leadership_Slide">
  <p:cSld name="2_Leadership_Slide"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3888e749595_0_1192"/>
          <p:cNvSpPr/>
          <p:nvPr/>
        </p:nvSpPr>
        <p:spPr>
          <a:xfrm>
            <a:off x="-119835" y="-86064"/>
            <a:ext cx="5245433" cy="4886664"/>
          </a:xfrm>
          <a:custGeom>
            <a:rect b="b" l="l" r="r" t="t"/>
            <a:pathLst>
              <a:path extrusionOk="0" h="6515552" w="6993911">
                <a:moveTo>
                  <a:pt x="0" y="0"/>
                </a:moveTo>
                <a:lnTo>
                  <a:pt x="6236365" y="0"/>
                </a:lnTo>
                <a:lnTo>
                  <a:pt x="6287723" y="68680"/>
                </a:lnTo>
                <a:cubicBezTo>
                  <a:pt x="6733574" y="728626"/>
                  <a:pt x="6993911" y="1524201"/>
                  <a:pt x="6993911" y="2380581"/>
                </a:cubicBezTo>
                <a:cubicBezTo>
                  <a:pt x="6993911" y="4664262"/>
                  <a:pt x="5142621" y="6515552"/>
                  <a:pt x="2858940" y="6515552"/>
                </a:cubicBezTo>
                <a:cubicBezTo>
                  <a:pt x="1859830" y="6515552"/>
                  <a:pt x="943482" y="6161204"/>
                  <a:pt x="228715" y="5571326"/>
                </a:cubicBezTo>
                <a:lnTo>
                  <a:pt x="0" y="5363456"/>
                </a:lnTo>
                <a:close/>
              </a:path>
            </a:pathLst>
          </a:custGeom>
          <a:solidFill>
            <a:srgbClr val="E00815"/>
          </a:solidFill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26" name="Google Shape;626;g3888e749595_0_1192"/>
          <p:cNvSpPr/>
          <p:nvPr>
            <p:ph idx="2" type="pic"/>
          </p:nvPr>
        </p:nvSpPr>
        <p:spPr>
          <a:xfrm>
            <a:off x="3878616" y="1169293"/>
            <a:ext cx="2480400" cy="24804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627" name="Google Shape;627;g3888e749595_0_1192"/>
          <p:cNvSpPr/>
          <p:nvPr>
            <p:ph idx="3" type="pic"/>
          </p:nvPr>
        </p:nvSpPr>
        <p:spPr>
          <a:xfrm>
            <a:off x="6860330" y="1169293"/>
            <a:ext cx="2540100" cy="25404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628" name="Google Shape;628;g3888e749595_0_1192"/>
          <p:cNvSpPr/>
          <p:nvPr/>
        </p:nvSpPr>
        <p:spPr>
          <a:xfrm>
            <a:off x="3365678" y="663748"/>
            <a:ext cx="3506400" cy="3506400"/>
          </a:xfrm>
          <a:prstGeom prst="ellipse">
            <a:avLst/>
          </a:prstGeom>
          <a:noFill/>
          <a:ln cap="flat" cmpd="sng" w="9525">
            <a:solidFill>
              <a:srgbClr val="AEAEAE">
                <a:alpha val="49411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29" name="Google Shape;629;g3888e749595_0_1192"/>
          <p:cNvSpPr/>
          <p:nvPr/>
        </p:nvSpPr>
        <p:spPr>
          <a:xfrm>
            <a:off x="4908240" y="628493"/>
            <a:ext cx="80100" cy="801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rgbClr val="AEAEAE">
                <a:alpha val="49411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30" name="Google Shape;630;g3888e749595_0_1192"/>
          <p:cNvSpPr/>
          <p:nvPr/>
        </p:nvSpPr>
        <p:spPr>
          <a:xfrm>
            <a:off x="6377235" y="663748"/>
            <a:ext cx="3506400" cy="3506400"/>
          </a:xfrm>
          <a:prstGeom prst="ellipse">
            <a:avLst/>
          </a:prstGeom>
          <a:noFill/>
          <a:ln cap="flat" cmpd="sng" w="9525">
            <a:solidFill>
              <a:srgbClr val="AEAEAE">
                <a:alpha val="49411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31" name="Google Shape;631;g3888e749595_0_1192"/>
          <p:cNvSpPr txBox="1"/>
          <p:nvPr/>
        </p:nvSpPr>
        <p:spPr>
          <a:xfrm>
            <a:off x="1245054" y="279776"/>
            <a:ext cx="3775200" cy="2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ru" sz="600" u="none" cap="none" strike="noStrik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SIDORIN LAB</a:t>
            </a:r>
            <a:endParaRPr b="1" i="0" sz="600" u="none" cap="none" strike="noStrik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g3888e749595_0_1192"/>
          <p:cNvSpPr txBox="1"/>
          <p:nvPr/>
        </p:nvSpPr>
        <p:spPr>
          <a:xfrm>
            <a:off x="6814112" y="282293"/>
            <a:ext cx="1814100" cy="2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ru" sz="600" u="none" cap="none" strike="noStrik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ONLINE REPUTATION AGENCY</a:t>
            </a:r>
            <a:endParaRPr b="0" i="0" sz="600" u="none" cap="none" strike="noStrike">
              <a:solidFill>
                <a:srgbClr val="B8B8B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33" name="Google Shape;633;g3888e749595_0_1192"/>
          <p:cNvSpPr txBox="1"/>
          <p:nvPr>
            <p:ph type="title"/>
          </p:nvPr>
        </p:nvSpPr>
        <p:spPr>
          <a:xfrm>
            <a:off x="1293753" y="1346295"/>
            <a:ext cx="2249700" cy="12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2000">
            <a:no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634" name="Google Shape;634;g3888e749595_0_119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7_Custom Layout">
  <p:cSld name="17_Custom Layout"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3888e749595_0_1202"/>
          <p:cNvSpPr txBox="1"/>
          <p:nvPr>
            <p:ph type="title"/>
          </p:nvPr>
        </p:nvSpPr>
        <p:spPr>
          <a:xfrm>
            <a:off x="1293753" y="1346295"/>
            <a:ext cx="3278700" cy="12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2000">
            <a:no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637" name="Google Shape;637;g3888e749595_0_1202"/>
          <p:cNvSpPr/>
          <p:nvPr/>
        </p:nvSpPr>
        <p:spPr>
          <a:xfrm>
            <a:off x="3731245" y="1127432"/>
            <a:ext cx="5447926" cy="4121576"/>
          </a:xfrm>
          <a:custGeom>
            <a:rect b="b" l="l" r="r" t="t"/>
            <a:pathLst>
              <a:path extrusionOk="0" h="5495434" w="7263901">
                <a:moveTo>
                  <a:pt x="3839892" y="0"/>
                </a:moveTo>
                <a:cubicBezTo>
                  <a:pt x="5297883" y="0"/>
                  <a:pt x="6566085" y="812580"/>
                  <a:pt x="7216330" y="2009572"/>
                </a:cubicBezTo>
                <a:lnTo>
                  <a:pt x="7263901" y="2108323"/>
                </a:lnTo>
                <a:lnTo>
                  <a:pt x="7263901" y="5495434"/>
                </a:lnTo>
                <a:lnTo>
                  <a:pt x="379259" y="5495434"/>
                </a:lnTo>
                <a:lnTo>
                  <a:pt x="301758" y="5334552"/>
                </a:lnTo>
                <a:cubicBezTo>
                  <a:pt x="107449" y="4875153"/>
                  <a:pt x="0" y="4370071"/>
                  <a:pt x="0" y="3839892"/>
                </a:cubicBezTo>
                <a:cubicBezTo>
                  <a:pt x="0" y="1719178"/>
                  <a:pt x="1719178" y="0"/>
                  <a:pt x="3839892" y="0"/>
                </a:cubicBezTo>
                <a:close/>
              </a:path>
            </a:pathLst>
          </a:custGeom>
          <a:noFill/>
          <a:ln cap="flat" cmpd="sng" w="9525">
            <a:solidFill>
              <a:srgbClr val="AEAEAE">
                <a:alpha val="49411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38" name="Google Shape;638;g3888e749595_0_1202"/>
          <p:cNvSpPr/>
          <p:nvPr/>
        </p:nvSpPr>
        <p:spPr>
          <a:xfrm>
            <a:off x="4693487" y="-1097322"/>
            <a:ext cx="3037200" cy="3037200"/>
          </a:xfrm>
          <a:prstGeom prst="ellipse">
            <a:avLst/>
          </a:prstGeom>
          <a:noFill/>
          <a:ln cap="flat" cmpd="sng" w="9525">
            <a:solidFill>
              <a:srgbClr val="AEAEAE">
                <a:alpha val="49411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39" name="Google Shape;639;g3888e749595_0_1202"/>
          <p:cNvSpPr txBox="1"/>
          <p:nvPr/>
        </p:nvSpPr>
        <p:spPr>
          <a:xfrm>
            <a:off x="1245054" y="279776"/>
            <a:ext cx="3775200" cy="2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ru" sz="600" u="none" cap="none" strike="noStrik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SIDORIN LAB</a:t>
            </a:r>
            <a:endParaRPr b="1" i="0" sz="600" u="none" cap="none" strike="noStrik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g3888e749595_0_1202"/>
          <p:cNvSpPr txBox="1"/>
          <p:nvPr/>
        </p:nvSpPr>
        <p:spPr>
          <a:xfrm>
            <a:off x="6814112" y="282293"/>
            <a:ext cx="1814100" cy="2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ru" sz="600" u="none" cap="none" strike="noStrik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ONLINE REPUTATION AGENCY</a:t>
            </a:r>
            <a:endParaRPr b="0" i="0" sz="600" u="none" cap="none" strike="noStrike">
              <a:solidFill>
                <a:srgbClr val="B8B8B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41" name="Google Shape;641;g3888e749595_0_1202"/>
          <p:cNvSpPr/>
          <p:nvPr/>
        </p:nvSpPr>
        <p:spPr>
          <a:xfrm>
            <a:off x="7440240" y="1224573"/>
            <a:ext cx="80100" cy="801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rgbClr val="AEAEAE">
                <a:alpha val="49411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42" name="Google Shape;642;g3888e749595_0_120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d_Section_slide">
  <p:cSld name="Red_Section_slide"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" name="Google Shape;644;g3888e749595_0_120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06" y="0"/>
            <a:ext cx="914279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g3888e749595_0_1209"/>
          <p:cNvSpPr/>
          <p:nvPr/>
        </p:nvSpPr>
        <p:spPr>
          <a:xfrm>
            <a:off x="4134077" y="-72736"/>
            <a:ext cx="5093052" cy="4472480"/>
          </a:xfrm>
          <a:custGeom>
            <a:rect b="b" l="l" r="r" t="t"/>
            <a:pathLst>
              <a:path extrusionOk="0" h="5963306" w="6790736">
                <a:moveTo>
                  <a:pt x="441679" y="0"/>
                </a:moveTo>
                <a:lnTo>
                  <a:pt x="6790736" y="0"/>
                </a:lnTo>
                <a:lnTo>
                  <a:pt x="6790736" y="4971746"/>
                </a:lnTo>
                <a:lnTo>
                  <a:pt x="6733839" y="5023457"/>
                </a:lnTo>
                <a:cubicBezTo>
                  <a:pt x="6022385" y="5610601"/>
                  <a:pt x="5110285" y="5963306"/>
                  <a:pt x="4115805" y="5963306"/>
                </a:cubicBezTo>
                <a:cubicBezTo>
                  <a:pt x="1842709" y="5963306"/>
                  <a:pt x="0" y="4120599"/>
                  <a:pt x="0" y="1847504"/>
                </a:cubicBezTo>
                <a:cubicBezTo>
                  <a:pt x="0" y="1279231"/>
                  <a:pt x="115170" y="737856"/>
                  <a:pt x="323441" y="245448"/>
                </a:cubicBezTo>
                <a:close/>
              </a:path>
            </a:pathLst>
          </a:custGeom>
          <a:noFill/>
          <a:ln cap="flat" cmpd="sng" w="9525">
            <a:solidFill>
              <a:schemeClr val="dk1">
                <a:alpha val="9411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46" name="Google Shape;646;g3888e749595_0_1209"/>
          <p:cNvSpPr txBox="1"/>
          <p:nvPr>
            <p:ph type="title"/>
          </p:nvPr>
        </p:nvSpPr>
        <p:spPr>
          <a:xfrm>
            <a:off x="1285959" y="2226252"/>
            <a:ext cx="3285900" cy="11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2000">
            <a:no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647" name="Google Shape;647;g3888e749595_0_1209"/>
          <p:cNvSpPr/>
          <p:nvPr>
            <p:ph idx="2" type="pic"/>
          </p:nvPr>
        </p:nvSpPr>
        <p:spPr>
          <a:xfrm>
            <a:off x="5063588" y="1229419"/>
            <a:ext cx="2940300" cy="2940300"/>
          </a:xfrm>
          <a:prstGeom prst="ellipse">
            <a:avLst/>
          </a:prstGeom>
          <a:gradFill>
            <a:gsLst>
              <a:gs pos="0">
                <a:srgbClr val="0F0F0F">
                  <a:alpha val="20000"/>
                </a:srgbClr>
              </a:gs>
              <a:gs pos="98000">
                <a:srgbClr val="0F0F0F">
                  <a:alpha val="4313"/>
                </a:srgbClr>
              </a:gs>
              <a:gs pos="100000">
                <a:srgbClr val="0F0F0F">
                  <a:alpha val="4313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648" name="Google Shape;648;g3888e749595_0_120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_Slide">
  <p:cSld name="Custom_Slide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888e749595_4_302"/>
          <p:cNvSpPr txBox="1"/>
          <p:nvPr>
            <p:ph type="title"/>
          </p:nvPr>
        </p:nvSpPr>
        <p:spPr>
          <a:xfrm>
            <a:off x="750739" y="506556"/>
            <a:ext cx="7278600" cy="7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2000">
            <a:no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Helvetica Neue"/>
              <a:buNone/>
              <a:defRPr b="1" i="0" sz="27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62" name="Google Shape;62;g3888e749595_4_302"/>
          <p:cNvSpPr txBox="1"/>
          <p:nvPr/>
        </p:nvSpPr>
        <p:spPr>
          <a:xfrm>
            <a:off x="5960224" y="4684949"/>
            <a:ext cx="2490000" cy="2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"/>
              <a:buFont typeface="Helvetica Neue"/>
              <a:buNone/>
            </a:pPr>
            <a:r>
              <a:rPr b="1" i="0" lang="ru" sz="5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АНТИКРИЗИСНЫЙ PR  /  </a:t>
            </a:r>
            <a:fld id="{00000000-1234-1234-1234-123412341234}" type="slidenum">
              <a:rPr b="1" i="0" lang="ru" sz="5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r>
              <a:rPr b="1" i="0" lang="ru" sz="500" u="none" cap="none" strike="noStrike">
                <a:solidFill>
                  <a:srgbClr val="D8D8D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b="0" i="0" sz="600" u="none" cap="none" strike="noStrike">
              <a:solidFill>
                <a:srgbClr val="B8B8B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t/>
            </a:r>
            <a:endParaRPr b="1" i="0" sz="500" u="none" cap="none" strike="noStrike">
              <a:solidFill>
                <a:srgbClr val="D8D8D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3" name="Google Shape;63;g3888e749595_4_302"/>
          <p:cNvSpPr txBox="1"/>
          <p:nvPr/>
        </p:nvSpPr>
        <p:spPr>
          <a:xfrm>
            <a:off x="706648" y="4681696"/>
            <a:ext cx="3775200" cy="18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1" i="0" lang="ru" sz="5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SIDORIN LAB</a:t>
            </a:r>
            <a:endParaRPr b="1" i="0" sz="5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4" name="Google Shape;64;g3888e749595_4_30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Red_Section_slide">
  <p:cSld name="1_Red_Section_slide">
    <p:bg>
      <p:bgPr>
        <a:solidFill>
          <a:srgbClr val="E00815"/>
        </a:solidFill>
      </p:bgPr>
    </p:bg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0" name="Google Shape;650;g3888e749595_0_12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68"/>
            <a:ext cx="9143702" cy="5143333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Google Shape;651;g3888e749595_0_1214"/>
          <p:cNvSpPr txBox="1"/>
          <p:nvPr>
            <p:ph type="title"/>
          </p:nvPr>
        </p:nvSpPr>
        <p:spPr>
          <a:xfrm>
            <a:off x="1285959" y="2226252"/>
            <a:ext cx="3285900" cy="11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2000">
            <a:no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652" name="Google Shape;652;g3888e749595_0_1214"/>
          <p:cNvSpPr/>
          <p:nvPr/>
        </p:nvSpPr>
        <p:spPr>
          <a:xfrm>
            <a:off x="-47628" y="-76200"/>
            <a:ext cx="5490399" cy="4179280"/>
          </a:xfrm>
          <a:custGeom>
            <a:rect b="b" l="l" r="r" t="t"/>
            <a:pathLst>
              <a:path extrusionOk="0" h="5323923" w="6994139">
                <a:moveTo>
                  <a:pt x="0" y="45364"/>
                </a:moveTo>
                <a:lnTo>
                  <a:pt x="6816035" y="0"/>
                </a:lnTo>
                <a:cubicBezTo>
                  <a:pt x="6933733" y="385317"/>
                  <a:pt x="6998505" y="701835"/>
                  <a:pt x="6993911" y="1188952"/>
                </a:cubicBezTo>
                <a:cubicBezTo>
                  <a:pt x="6972375" y="3472531"/>
                  <a:pt x="5142621" y="5323923"/>
                  <a:pt x="2858940" y="5323923"/>
                </a:cubicBezTo>
                <a:cubicBezTo>
                  <a:pt x="1859830" y="5323923"/>
                  <a:pt x="943482" y="4969575"/>
                  <a:pt x="228715" y="4379697"/>
                </a:cubicBezTo>
                <a:lnTo>
                  <a:pt x="0" y="4171827"/>
                </a:lnTo>
                <a:lnTo>
                  <a:pt x="0" y="45364"/>
                </a:lnTo>
                <a:close/>
              </a:path>
            </a:pathLst>
          </a:custGeom>
          <a:noFill/>
          <a:ln cap="flat" cmpd="sng" w="9525">
            <a:solidFill>
              <a:schemeClr val="dk1">
                <a:alpha val="9411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53" name="Google Shape;653;g3888e749595_0_1214"/>
          <p:cNvSpPr/>
          <p:nvPr/>
        </p:nvSpPr>
        <p:spPr>
          <a:xfrm>
            <a:off x="987078" y="2061936"/>
            <a:ext cx="5179800" cy="5179800"/>
          </a:xfrm>
          <a:prstGeom prst="ellipse">
            <a:avLst/>
          </a:prstGeom>
          <a:noFill/>
          <a:ln cap="flat" cmpd="sng" w="9525">
            <a:solidFill>
              <a:schemeClr val="dk1">
                <a:alpha val="20000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54" name="Google Shape;654;g3888e749595_0_1214"/>
          <p:cNvSpPr/>
          <p:nvPr/>
        </p:nvSpPr>
        <p:spPr>
          <a:xfrm>
            <a:off x="5365500" y="302821"/>
            <a:ext cx="80100" cy="80100"/>
          </a:xfrm>
          <a:prstGeom prst="ellipse">
            <a:avLst/>
          </a:prstGeom>
          <a:solidFill>
            <a:srgbClr val="C82E29"/>
          </a:solidFill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55" name="Google Shape;655;g3888e749595_0_121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d_Section_slide">
  <p:cSld name="2_Red_Section_slide">
    <p:bg>
      <p:bgPr>
        <a:solidFill>
          <a:srgbClr val="E00815"/>
        </a:solidFill>
      </p:bgPr>
    </p:bg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7" name="Google Shape;657;g3888e749595_0_12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58" name="Google Shape;658;g3888e749595_0_1220"/>
          <p:cNvSpPr txBox="1"/>
          <p:nvPr>
            <p:ph type="title"/>
          </p:nvPr>
        </p:nvSpPr>
        <p:spPr>
          <a:xfrm>
            <a:off x="1285959" y="2226252"/>
            <a:ext cx="3285900" cy="11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2000">
            <a:no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659" name="Google Shape;659;g3888e749595_0_1220"/>
          <p:cNvSpPr/>
          <p:nvPr/>
        </p:nvSpPr>
        <p:spPr>
          <a:xfrm>
            <a:off x="-47628" y="-76200"/>
            <a:ext cx="5490399" cy="4179280"/>
          </a:xfrm>
          <a:custGeom>
            <a:rect b="b" l="l" r="r" t="t"/>
            <a:pathLst>
              <a:path extrusionOk="0" h="5323923" w="6994139">
                <a:moveTo>
                  <a:pt x="0" y="45364"/>
                </a:moveTo>
                <a:lnTo>
                  <a:pt x="6816035" y="0"/>
                </a:lnTo>
                <a:cubicBezTo>
                  <a:pt x="6933733" y="385317"/>
                  <a:pt x="6998505" y="701835"/>
                  <a:pt x="6993911" y="1188952"/>
                </a:cubicBezTo>
                <a:cubicBezTo>
                  <a:pt x="6972375" y="3472531"/>
                  <a:pt x="5142621" y="5323923"/>
                  <a:pt x="2858940" y="5323923"/>
                </a:cubicBezTo>
                <a:cubicBezTo>
                  <a:pt x="1859830" y="5323923"/>
                  <a:pt x="943482" y="4969575"/>
                  <a:pt x="228715" y="4379697"/>
                </a:cubicBezTo>
                <a:lnTo>
                  <a:pt x="0" y="4171827"/>
                </a:lnTo>
                <a:lnTo>
                  <a:pt x="0" y="45364"/>
                </a:lnTo>
                <a:close/>
              </a:path>
            </a:pathLst>
          </a:custGeom>
          <a:noFill/>
          <a:ln cap="flat" cmpd="sng" w="9525">
            <a:solidFill>
              <a:schemeClr val="dk1">
                <a:alpha val="9411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60" name="Google Shape;660;g3888e749595_0_1220"/>
          <p:cNvSpPr/>
          <p:nvPr/>
        </p:nvSpPr>
        <p:spPr>
          <a:xfrm>
            <a:off x="987078" y="2061936"/>
            <a:ext cx="5179800" cy="5179800"/>
          </a:xfrm>
          <a:prstGeom prst="ellipse">
            <a:avLst/>
          </a:prstGeom>
          <a:noFill/>
          <a:ln cap="flat" cmpd="sng" w="9525">
            <a:solidFill>
              <a:schemeClr val="dk1">
                <a:alpha val="20000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61" name="Google Shape;661;g3888e749595_0_1220"/>
          <p:cNvSpPr/>
          <p:nvPr/>
        </p:nvSpPr>
        <p:spPr>
          <a:xfrm>
            <a:off x="5365500" y="302821"/>
            <a:ext cx="80100" cy="80100"/>
          </a:xfrm>
          <a:prstGeom prst="ellipse">
            <a:avLst/>
          </a:prstGeom>
          <a:solidFill>
            <a:srgbClr val="C82E29"/>
          </a:solidFill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62" name="Google Shape;662;g3888e749595_0_122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Red_Section_slide">
  <p:cSld name="3_Red_Section_slide">
    <p:bg>
      <p:bgPr>
        <a:solidFill>
          <a:srgbClr val="E00815"/>
        </a:solidFill>
      </p:bgPr>
    </p:bg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4" name="Google Shape;664;g3888e749595_0_12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5" name="Google Shape;665;g3888e749595_0_1226"/>
          <p:cNvSpPr txBox="1"/>
          <p:nvPr>
            <p:ph type="title"/>
          </p:nvPr>
        </p:nvSpPr>
        <p:spPr>
          <a:xfrm>
            <a:off x="1285959" y="2226252"/>
            <a:ext cx="3285900" cy="11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2000">
            <a:no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666" name="Google Shape;666;g3888e749595_0_1226"/>
          <p:cNvSpPr/>
          <p:nvPr/>
        </p:nvSpPr>
        <p:spPr>
          <a:xfrm>
            <a:off x="-47628" y="-76200"/>
            <a:ext cx="5490399" cy="4179280"/>
          </a:xfrm>
          <a:custGeom>
            <a:rect b="b" l="l" r="r" t="t"/>
            <a:pathLst>
              <a:path extrusionOk="0" h="5323923" w="6994139">
                <a:moveTo>
                  <a:pt x="0" y="45364"/>
                </a:moveTo>
                <a:lnTo>
                  <a:pt x="6816035" y="0"/>
                </a:lnTo>
                <a:cubicBezTo>
                  <a:pt x="6933733" y="385317"/>
                  <a:pt x="6998505" y="701835"/>
                  <a:pt x="6993911" y="1188952"/>
                </a:cubicBezTo>
                <a:cubicBezTo>
                  <a:pt x="6972375" y="3472531"/>
                  <a:pt x="5142621" y="5323923"/>
                  <a:pt x="2858940" y="5323923"/>
                </a:cubicBezTo>
                <a:cubicBezTo>
                  <a:pt x="1859830" y="5323923"/>
                  <a:pt x="943482" y="4969575"/>
                  <a:pt x="228715" y="4379697"/>
                </a:cubicBezTo>
                <a:lnTo>
                  <a:pt x="0" y="4171827"/>
                </a:lnTo>
                <a:lnTo>
                  <a:pt x="0" y="45364"/>
                </a:lnTo>
                <a:close/>
              </a:path>
            </a:pathLst>
          </a:custGeom>
          <a:noFill/>
          <a:ln cap="flat" cmpd="sng" w="9525">
            <a:solidFill>
              <a:schemeClr val="dk1">
                <a:alpha val="9411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67" name="Google Shape;667;g3888e749595_0_1226"/>
          <p:cNvSpPr/>
          <p:nvPr/>
        </p:nvSpPr>
        <p:spPr>
          <a:xfrm>
            <a:off x="987078" y="2061936"/>
            <a:ext cx="5179800" cy="5179800"/>
          </a:xfrm>
          <a:prstGeom prst="ellipse">
            <a:avLst/>
          </a:prstGeom>
          <a:noFill/>
          <a:ln cap="flat" cmpd="sng" w="9525">
            <a:solidFill>
              <a:schemeClr val="dk1">
                <a:alpha val="20000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68" name="Google Shape;668;g3888e749595_0_1226"/>
          <p:cNvSpPr/>
          <p:nvPr/>
        </p:nvSpPr>
        <p:spPr>
          <a:xfrm>
            <a:off x="5365500" y="302821"/>
            <a:ext cx="80100" cy="80100"/>
          </a:xfrm>
          <a:prstGeom prst="ellipse">
            <a:avLst/>
          </a:prstGeom>
          <a:solidFill>
            <a:srgbClr val="C82E29"/>
          </a:solidFill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69" name="Google Shape;669;g3888e749595_0_122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Red_Section_slide">
  <p:cSld name="4_Red_Section_slide">
    <p:bg>
      <p:bgPr>
        <a:solidFill>
          <a:srgbClr val="E00815"/>
        </a:solidFill>
      </p:bgPr>
    </p:bg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1" name="Google Shape;671;g3888e749595_0_12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72" name="Google Shape;672;g3888e749595_0_1232"/>
          <p:cNvSpPr txBox="1"/>
          <p:nvPr>
            <p:ph type="title"/>
          </p:nvPr>
        </p:nvSpPr>
        <p:spPr>
          <a:xfrm>
            <a:off x="1285959" y="2226252"/>
            <a:ext cx="3285900" cy="11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2000">
            <a:no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673" name="Google Shape;673;g3888e749595_0_1232"/>
          <p:cNvSpPr/>
          <p:nvPr/>
        </p:nvSpPr>
        <p:spPr>
          <a:xfrm>
            <a:off x="-47628" y="-76200"/>
            <a:ext cx="5490399" cy="4179280"/>
          </a:xfrm>
          <a:custGeom>
            <a:rect b="b" l="l" r="r" t="t"/>
            <a:pathLst>
              <a:path extrusionOk="0" h="5323923" w="6994139">
                <a:moveTo>
                  <a:pt x="0" y="45364"/>
                </a:moveTo>
                <a:lnTo>
                  <a:pt x="6816035" y="0"/>
                </a:lnTo>
                <a:cubicBezTo>
                  <a:pt x="6933733" y="385317"/>
                  <a:pt x="6998505" y="701835"/>
                  <a:pt x="6993911" y="1188952"/>
                </a:cubicBezTo>
                <a:cubicBezTo>
                  <a:pt x="6972375" y="3472531"/>
                  <a:pt x="5142621" y="5323923"/>
                  <a:pt x="2858940" y="5323923"/>
                </a:cubicBezTo>
                <a:cubicBezTo>
                  <a:pt x="1859830" y="5323923"/>
                  <a:pt x="943482" y="4969575"/>
                  <a:pt x="228715" y="4379697"/>
                </a:cubicBezTo>
                <a:lnTo>
                  <a:pt x="0" y="4171827"/>
                </a:lnTo>
                <a:lnTo>
                  <a:pt x="0" y="45364"/>
                </a:lnTo>
                <a:close/>
              </a:path>
            </a:pathLst>
          </a:custGeom>
          <a:noFill/>
          <a:ln cap="flat" cmpd="sng" w="9525">
            <a:solidFill>
              <a:schemeClr val="dk1">
                <a:alpha val="9411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74" name="Google Shape;674;g3888e749595_0_1232"/>
          <p:cNvSpPr/>
          <p:nvPr/>
        </p:nvSpPr>
        <p:spPr>
          <a:xfrm>
            <a:off x="987078" y="2061936"/>
            <a:ext cx="5179800" cy="5179800"/>
          </a:xfrm>
          <a:prstGeom prst="ellipse">
            <a:avLst/>
          </a:prstGeom>
          <a:noFill/>
          <a:ln cap="flat" cmpd="sng" w="9525">
            <a:solidFill>
              <a:schemeClr val="dk1">
                <a:alpha val="20000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75" name="Google Shape;675;g3888e749595_0_1232"/>
          <p:cNvSpPr/>
          <p:nvPr/>
        </p:nvSpPr>
        <p:spPr>
          <a:xfrm>
            <a:off x="5365500" y="302821"/>
            <a:ext cx="80100" cy="80100"/>
          </a:xfrm>
          <a:prstGeom prst="ellipse">
            <a:avLst/>
          </a:prstGeom>
          <a:solidFill>
            <a:srgbClr val="C82E29"/>
          </a:solidFill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76" name="Google Shape;676;g3888e749595_0_123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Red_Section_slide">
  <p:cSld name="5_Red_Section_slide">
    <p:bg>
      <p:bgPr>
        <a:solidFill>
          <a:srgbClr val="E00815"/>
        </a:solidFill>
      </p:bgPr>
    </p:bg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8" name="Google Shape;678;g3888e749595_0_12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79" name="Google Shape;679;g3888e749595_0_1238"/>
          <p:cNvSpPr txBox="1"/>
          <p:nvPr>
            <p:ph type="title"/>
          </p:nvPr>
        </p:nvSpPr>
        <p:spPr>
          <a:xfrm>
            <a:off x="1285959" y="2226252"/>
            <a:ext cx="3285900" cy="11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2000">
            <a:no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680" name="Google Shape;680;g3888e749595_0_1238"/>
          <p:cNvSpPr/>
          <p:nvPr/>
        </p:nvSpPr>
        <p:spPr>
          <a:xfrm>
            <a:off x="-47628" y="-76200"/>
            <a:ext cx="5490399" cy="4179280"/>
          </a:xfrm>
          <a:custGeom>
            <a:rect b="b" l="l" r="r" t="t"/>
            <a:pathLst>
              <a:path extrusionOk="0" h="5323923" w="6994139">
                <a:moveTo>
                  <a:pt x="0" y="45364"/>
                </a:moveTo>
                <a:lnTo>
                  <a:pt x="6816035" y="0"/>
                </a:lnTo>
                <a:cubicBezTo>
                  <a:pt x="6933733" y="385317"/>
                  <a:pt x="6998505" y="701835"/>
                  <a:pt x="6993911" y="1188952"/>
                </a:cubicBezTo>
                <a:cubicBezTo>
                  <a:pt x="6972375" y="3472531"/>
                  <a:pt x="5142621" y="5323923"/>
                  <a:pt x="2858940" y="5323923"/>
                </a:cubicBezTo>
                <a:cubicBezTo>
                  <a:pt x="1859830" y="5323923"/>
                  <a:pt x="943482" y="4969575"/>
                  <a:pt x="228715" y="4379697"/>
                </a:cubicBezTo>
                <a:lnTo>
                  <a:pt x="0" y="4171827"/>
                </a:lnTo>
                <a:lnTo>
                  <a:pt x="0" y="45364"/>
                </a:lnTo>
                <a:close/>
              </a:path>
            </a:pathLst>
          </a:custGeom>
          <a:noFill/>
          <a:ln cap="flat" cmpd="sng" w="9525">
            <a:solidFill>
              <a:schemeClr val="dk1">
                <a:alpha val="9411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81" name="Google Shape;681;g3888e749595_0_1238"/>
          <p:cNvSpPr/>
          <p:nvPr/>
        </p:nvSpPr>
        <p:spPr>
          <a:xfrm>
            <a:off x="987078" y="2061936"/>
            <a:ext cx="5179800" cy="5179800"/>
          </a:xfrm>
          <a:prstGeom prst="ellipse">
            <a:avLst/>
          </a:prstGeom>
          <a:noFill/>
          <a:ln cap="flat" cmpd="sng" w="9525">
            <a:solidFill>
              <a:schemeClr val="dk1">
                <a:alpha val="20000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82" name="Google Shape;682;g3888e749595_0_1238"/>
          <p:cNvSpPr/>
          <p:nvPr/>
        </p:nvSpPr>
        <p:spPr>
          <a:xfrm>
            <a:off x="5365500" y="302821"/>
            <a:ext cx="80100" cy="80100"/>
          </a:xfrm>
          <a:prstGeom prst="ellipse">
            <a:avLst/>
          </a:prstGeom>
          <a:solidFill>
            <a:srgbClr val="C82E29"/>
          </a:solidFill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83" name="Google Shape;683;g3888e749595_0_123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Red_Section_slide">
  <p:cSld name="6_Red_Section_slide">
    <p:bg>
      <p:bgPr>
        <a:solidFill>
          <a:srgbClr val="E00815"/>
        </a:solidFill>
      </p:bgPr>
    </p:bg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5" name="Google Shape;685;g3888e749595_0_1244"/>
          <p:cNvPicPr preferRelativeResize="0"/>
          <p:nvPr/>
        </p:nvPicPr>
        <p:blipFill rotWithShape="1">
          <a:blip r:embed="rId2">
            <a:alphaModFix amt="70000"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86" name="Google Shape;686;g3888e749595_0_1244"/>
          <p:cNvSpPr txBox="1"/>
          <p:nvPr>
            <p:ph type="title"/>
          </p:nvPr>
        </p:nvSpPr>
        <p:spPr>
          <a:xfrm>
            <a:off x="1285959" y="2226252"/>
            <a:ext cx="3285900" cy="11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2000">
            <a:no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687" name="Google Shape;687;g3888e749595_0_1244"/>
          <p:cNvSpPr/>
          <p:nvPr/>
        </p:nvSpPr>
        <p:spPr>
          <a:xfrm>
            <a:off x="-47628" y="-76200"/>
            <a:ext cx="5490399" cy="4179280"/>
          </a:xfrm>
          <a:custGeom>
            <a:rect b="b" l="l" r="r" t="t"/>
            <a:pathLst>
              <a:path extrusionOk="0" h="5323923" w="6994139">
                <a:moveTo>
                  <a:pt x="0" y="45364"/>
                </a:moveTo>
                <a:lnTo>
                  <a:pt x="6816035" y="0"/>
                </a:lnTo>
                <a:cubicBezTo>
                  <a:pt x="6933733" y="385317"/>
                  <a:pt x="6998505" y="701835"/>
                  <a:pt x="6993911" y="1188952"/>
                </a:cubicBezTo>
                <a:cubicBezTo>
                  <a:pt x="6972375" y="3472531"/>
                  <a:pt x="5142621" y="5323923"/>
                  <a:pt x="2858940" y="5323923"/>
                </a:cubicBezTo>
                <a:cubicBezTo>
                  <a:pt x="1859830" y="5323923"/>
                  <a:pt x="943482" y="4969575"/>
                  <a:pt x="228715" y="4379697"/>
                </a:cubicBezTo>
                <a:lnTo>
                  <a:pt x="0" y="4171827"/>
                </a:lnTo>
                <a:lnTo>
                  <a:pt x="0" y="45364"/>
                </a:lnTo>
                <a:close/>
              </a:path>
            </a:pathLst>
          </a:custGeom>
          <a:noFill/>
          <a:ln cap="flat" cmpd="sng" w="9525">
            <a:solidFill>
              <a:schemeClr val="dk1">
                <a:alpha val="9411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88" name="Google Shape;688;g3888e749595_0_1244"/>
          <p:cNvSpPr/>
          <p:nvPr/>
        </p:nvSpPr>
        <p:spPr>
          <a:xfrm>
            <a:off x="987078" y="2061936"/>
            <a:ext cx="5179800" cy="5179800"/>
          </a:xfrm>
          <a:prstGeom prst="ellipse">
            <a:avLst/>
          </a:prstGeom>
          <a:noFill/>
          <a:ln cap="flat" cmpd="sng" w="9525">
            <a:solidFill>
              <a:schemeClr val="dk1">
                <a:alpha val="20000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89" name="Google Shape;689;g3888e749595_0_1244"/>
          <p:cNvSpPr/>
          <p:nvPr/>
        </p:nvSpPr>
        <p:spPr>
          <a:xfrm>
            <a:off x="5365500" y="302821"/>
            <a:ext cx="80100" cy="80100"/>
          </a:xfrm>
          <a:prstGeom prst="ellipse">
            <a:avLst/>
          </a:prstGeom>
          <a:solidFill>
            <a:srgbClr val="C82E29"/>
          </a:solidFill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90" name="Google Shape;690;g3888e749595_0_124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Red_Section_slide">
  <p:cSld name="7_Red_Section_slide">
    <p:bg>
      <p:bgPr>
        <a:solidFill>
          <a:srgbClr val="E00815"/>
        </a:solidFill>
      </p:bgPr>
    </p:bg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2" name="Google Shape;692;g3888e749595_0_12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g3888e749595_0_1250"/>
          <p:cNvSpPr txBox="1"/>
          <p:nvPr>
            <p:ph type="title"/>
          </p:nvPr>
        </p:nvSpPr>
        <p:spPr>
          <a:xfrm>
            <a:off x="1285959" y="2226252"/>
            <a:ext cx="3285900" cy="11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2000">
            <a:no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694" name="Google Shape;694;g3888e749595_0_1250"/>
          <p:cNvSpPr/>
          <p:nvPr/>
        </p:nvSpPr>
        <p:spPr>
          <a:xfrm>
            <a:off x="-47628" y="-76200"/>
            <a:ext cx="5490399" cy="4179280"/>
          </a:xfrm>
          <a:custGeom>
            <a:rect b="b" l="l" r="r" t="t"/>
            <a:pathLst>
              <a:path extrusionOk="0" h="5323923" w="6994139">
                <a:moveTo>
                  <a:pt x="0" y="45364"/>
                </a:moveTo>
                <a:lnTo>
                  <a:pt x="6816035" y="0"/>
                </a:lnTo>
                <a:cubicBezTo>
                  <a:pt x="6933733" y="385317"/>
                  <a:pt x="6998505" y="701835"/>
                  <a:pt x="6993911" y="1188952"/>
                </a:cubicBezTo>
                <a:cubicBezTo>
                  <a:pt x="6972375" y="3472531"/>
                  <a:pt x="5142621" y="5323923"/>
                  <a:pt x="2858940" y="5323923"/>
                </a:cubicBezTo>
                <a:cubicBezTo>
                  <a:pt x="1859830" y="5323923"/>
                  <a:pt x="943482" y="4969575"/>
                  <a:pt x="228715" y="4379697"/>
                </a:cubicBezTo>
                <a:lnTo>
                  <a:pt x="0" y="4171827"/>
                </a:lnTo>
                <a:lnTo>
                  <a:pt x="0" y="45364"/>
                </a:lnTo>
                <a:close/>
              </a:path>
            </a:pathLst>
          </a:custGeom>
          <a:noFill/>
          <a:ln cap="flat" cmpd="sng" w="9525">
            <a:solidFill>
              <a:schemeClr val="dk1">
                <a:alpha val="9411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95" name="Google Shape;695;g3888e749595_0_1250"/>
          <p:cNvSpPr/>
          <p:nvPr/>
        </p:nvSpPr>
        <p:spPr>
          <a:xfrm>
            <a:off x="987078" y="2061936"/>
            <a:ext cx="5179800" cy="5179800"/>
          </a:xfrm>
          <a:prstGeom prst="ellipse">
            <a:avLst/>
          </a:prstGeom>
          <a:noFill/>
          <a:ln cap="flat" cmpd="sng" w="9525">
            <a:solidFill>
              <a:schemeClr val="dk1">
                <a:alpha val="20000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96" name="Google Shape;696;g3888e749595_0_1250"/>
          <p:cNvSpPr/>
          <p:nvPr/>
        </p:nvSpPr>
        <p:spPr>
          <a:xfrm>
            <a:off x="5365500" y="302821"/>
            <a:ext cx="80100" cy="80100"/>
          </a:xfrm>
          <a:prstGeom prst="ellipse">
            <a:avLst/>
          </a:prstGeom>
          <a:solidFill>
            <a:srgbClr val="C82E29"/>
          </a:solidFill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97" name="Google Shape;697;g3888e749595_0_125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Red_Section_slide">
  <p:cSld name="8_Red_Section_slide">
    <p:bg>
      <p:bgPr>
        <a:solidFill>
          <a:srgbClr val="E00815"/>
        </a:solidFill>
      </p:bgPr>
    </p:bg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9" name="Google Shape;699;g3888e749595_0_12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00" name="Google Shape;700;g3888e749595_0_1256"/>
          <p:cNvSpPr txBox="1"/>
          <p:nvPr>
            <p:ph type="title"/>
          </p:nvPr>
        </p:nvSpPr>
        <p:spPr>
          <a:xfrm>
            <a:off x="1285959" y="2226252"/>
            <a:ext cx="3285900" cy="11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2000">
            <a:no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701" name="Google Shape;701;g3888e749595_0_1256"/>
          <p:cNvSpPr/>
          <p:nvPr/>
        </p:nvSpPr>
        <p:spPr>
          <a:xfrm>
            <a:off x="-47628" y="-76200"/>
            <a:ext cx="5490399" cy="4179280"/>
          </a:xfrm>
          <a:custGeom>
            <a:rect b="b" l="l" r="r" t="t"/>
            <a:pathLst>
              <a:path extrusionOk="0" h="5323923" w="6994139">
                <a:moveTo>
                  <a:pt x="0" y="45364"/>
                </a:moveTo>
                <a:lnTo>
                  <a:pt x="6816035" y="0"/>
                </a:lnTo>
                <a:cubicBezTo>
                  <a:pt x="6933733" y="385317"/>
                  <a:pt x="6998505" y="701835"/>
                  <a:pt x="6993911" y="1188952"/>
                </a:cubicBezTo>
                <a:cubicBezTo>
                  <a:pt x="6972375" y="3472531"/>
                  <a:pt x="5142621" y="5323923"/>
                  <a:pt x="2858940" y="5323923"/>
                </a:cubicBezTo>
                <a:cubicBezTo>
                  <a:pt x="1859830" y="5323923"/>
                  <a:pt x="943482" y="4969575"/>
                  <a:pt x="228715" y="4379697"/>
                </a:cubicBezTo>
                <a:lnTo>
                  <a:pt x="0" y="4171827"/>
                </a:lnTo>
                <a:lnTo>
                  <a:pt x="0" y="45364"/>
                </a:lnTo>
                <a:close/>
              </a:path>
            </a:pathLst>
          </a:custGeom>
          <a:noFill/>
          <a:ln cap="flat" cmpd="sng" w="9525">
            <a:solidFill>
              <a:schemeClr val="dk1">
                <a:alpha val="9411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02" name="Google Shape;702;g3888e749595_0_1256"/>
          <p:cNvSpPr/>
          <p:nvPr/>
        </p:nvSpPr>
        <p:spPr>
          <a:xfrm>
            <a:off x="987078" y="2061936"/>
            <a:ext cx="5179800" cy="5179800"/>
          </a:xfrm>
          <a:prstGeom prst="ellipse">
            <a:avLst/>
          </a:prstGeom>
          <a:noFill/>
          <a:ln cap="flat" cmpd="sng" w="9525">
            <a:solidFill>
              <a:schemeClr val="dk1">
                <a:alpha val="20000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03" name="Google Shape;703;g3888e749595_0_1256"/>
          <p:cNvSpPr/>
          <p:nvPr/>
        </p:nvSpPr>
        <p:spPr>
          <a:xfrm>
            <a:off x="5365500" y="302821"/>
            <a:ext cx="80100" cy="80100"/>
          </a:xfrm>
          <a:prstGeom prst="ellipse">
            <a:avLst/>
          </a:prstGeom>
          <a:solidFill>
            <a:srgbClr val="C82E29"/>
          </a:solidFill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04" name="Google Shape;704;g3888e749595_0_125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Сover_white" showMasterSp="0">
  <p:cSld name="2_Сover_white">
    <p:bg>
      <p:bgPr>
        <a:solidFill>
          <a:schemeClr val="lt1"/>
        </a:solidFill>
      </p:bgPr>
    </p:bg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" name="Google Shape;706;g3888e749595_0_12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06" y="0"/>
            <a:ext cx="914279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07" name="Google Shape;707;g3888e749595_0_1262"/>
          <p:cNvSpPr/>
          <p:nvPr/>
        </p:nvSpPr>
        <p:spPr>
          <a:xfrm>
            <a:off x="-47628" y="-76200"/>
            <a:ext cx="5490399" cy="4179280"/>
          </a:xfrm>
          <a:custGeom>
            <a:rect b="b" l="l" r="r" t="t"/>
            <a:pathLst>
              <a:path extrusionOk="0" h="5323923" w="6994139">
                <a:moveTo>
                  <a:pt x="0" y="45364"/>
                </a:moveTo>
                <a:lnTo>
                  <a:pt x="6816035" y="0"/>
                </a:lnTo>
                <a:cubicBezTo>
                  <a:pt x="6933733" y="385317"/>
                  <a:pt x="6998505" y="701835"/>
                  <a:pt x="6993911" y="1188952"/>
                </a:cubicBezTo>
                <a:cubicBezTo>
                  <a:pt x="6972375" y="3472531"/>
                  <a:pt x="5142621" y="5323923"/>
                  <a:pt x="2858940" y="5323923"/>
                </a:cubicBezTo>
                <a:cubicBezTo>
                  <a:pt x="1859830" y="5323923"/>
                  <a:pt x="943482" y="4969575"/>
                  <a:pt x="228715" y="4379697"/>
                </a:cubicBezTo>
                <a:lnTo>
                  <a:pt x="0" y="4171827"/>
                </a:lnTo>
                <a:lnTo>
                  <a:pt x="0" y="45364"/>
                </a:lnTo>
                <a:close/>
              </a:path>
            </a:pathLst>
          </a:custGeom>
          <a:noFill/>
          <a:ln cap="flat" cmpd="sng" w="9525">
            <a:solidFill>
              <a:srgbClr val="EEEEE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08" name="Google Shape;708;g3888e749595_0_1262"/>
          <p:cNvSpPr/>
          <p:nvPr/>
        </p:nvSpPr>
        <p:spPr>
          <a:xfrm>
            <a:off x="987078" y="2061936"/>
            <a:ext cx="5179800" cy="5179800"/>
          </a:xfrm>
          <a:prstGeom prst="ellipse">
            <a:avLst/>
          </a:prstGeom>
          <a:noFill/>
          <a:ln cap="flat" cmpd="sng" w="9525">
            <a:solidFill>
              <a:srgbClr val="EEEEE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09" name="Google Shape;709;g3888e749595_0_1262"/>
          <p:cNvSpPr/>
          <p:nvPr/>
        </p:nvSpPr>
        <p:spPr>
          <a:xfrm>
            <a:off x="1057368" y="3881454"/>
            <a:ext cx="80100" cy="801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rgbClr val="EEEEE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10" name="Google Shape;710;g3888e749595_0_1262"/>
          <p:cNvSpPr/>
          <p:nvPr/>
        </p:nvSpPr>
        <p:spPr>
          <a:xfrm>
            <a:off x="5365500" y="302821"/>
            <a:ext cx="80100" cy="801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rgbClr val="EEEEE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11" name="Google Shape;711;g3888e749595_0_1262"/>
          <p:cNvSpPr txBox="1"/>
          <p:nvPr>
            <p:ph type="title"/>
          </p:nvPr>
        </p:nvSpPr>
        <p:spPr>
          <a:xfrm>
            <a:off x="1285959" y="2226252"/>
            <a:ext cx="3285900" cy="11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2000">
            <a:no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3300"/>
              <a:buFont typeface="Arial"/>
              <a:buNone/>
              <a:defRPr b="1" i="0">
                <a:solidFill>
                  <a:srgbClr val="0F0F0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712" name="Google Shape;712;g3888e749595_0_126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Сover_white" showMasterSp="0">
  <p:cSld name="4_Сover_white">
    <p:bg>
      <p:bgPr>
        <a:solidFill>
          <a:schemeClr val="lt1"/>
        </a:solidFill>
      </p:bgPr>
    </p:bg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4" name="Google Shape;714;g3888e749595_0_12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06" y="0"/>
            <a:ext cx="914279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15" name="Google Shape;715;g3888e749595_0_1269"/>
          <p:cNvSpPr/>
          <p:nvPr/>
        </p:nvSpPr>
        <p:spPr>
          <a:xfrm>
            <a:off x="-47628" y="-76200"/>
            <a:ext cx="5490399" cy="4179280"/>
          </a:xfrm>
          <a:custGeom>
            <a:rect b="b" l="l" r="r" t="t"/>
            <a:pathLst>
              <a:path extrusionOk="0" h="5323923" w="6994139">
                <a:moveTo>
                  <a:pt x="0" y="45364"/>
                </a:moveTo>
                <a:lnTo>
                  <a:pt x="6816035" y="0"/>
                </a:lnTo>
                <a:cubicBezTo>
                  <a:pt x="6933733" y="385317"/>
                  <a:pt x="6998505" y="701835"/>
                  <a:pt x="6993911" y="1188952"/>
                </a:cubicBezTo>
                <a:cubicBezTo>
                  <a:pt x="6972375" y="3472531"/>
                  <a:pt x="5142621" y="5323923"/>
                  <a:pt x="2858940" y="5323923"/>
                </a:cubicBezTo>
                <a:cubicBezTo>
                  <a:pt x="1859830" y="5323923"/>
                  <a:pt x="943482" y="4969575"/>
                  <a:pt x="228715" y="4379697"/>
                </a:cubicBezTo>
                <a:lnTo>
                  <a:pt x="0" y="4171827"/>
                </a:lnTo>
                <a:lnTo>
                  <a:pt x="0" y="45364"/>
                </a:lnTo>
                <a:close/>
              </a:path>
            </a:pathLst>
          </a:custGeom>
          <a:noFill/>
          <a:ln cap="flat" cmpd="sng" w="9525">
            <a:solidFill>
              <a:srgbClr val="EEEEE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16" name="Google Shape;716;g3888e749595_0_1269"/>
          <p:cNvSpPr/>
          <p:nvPr/>
        </p:nvSpPr>
        <p:spPr>
          <a:xfrm>
            <a:off x="987078" y="2061936"/>
            <a:ext cx="5179800" cy="5179800"/>
          </a:xfrm>
          <a:prstGeom prst="ellipse">
            <a:avLst/>
          </a:prstGeom>
          <a:noFill/>
          <a:ln cap="flat" cmpd="sng" w="9525">
            <a:solidFill>
              <a:srgbClr val="EEEEE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17" name="Google Shape;717;g3888e749595_0_1269"/>
          <p:cNvSpPr/>
          <p:nvPr/>
        </p:nvSpPr>
        <p:spPr>
          <a:xfrm>
            <a:off x="1057368" y="3881454"/>
            <a:ext cx="80100" cy="801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rgbClr val="EEEEE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18" name="Google Shape;718;g3888e749595_0_1269"/>
          <p:cNvSpPr/>
          <p:nvPr/>
        </p:nvSpPr>
        <p:spPr>
          <a:xfrm>
            <a:off x="5365500" y="302821"/>
            <a:ext cx="80100" cy="801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rgbClr val="EEEEE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19" name="Google Shape;719;g3888e749595_0_1269"/>
          <p:cNvSpPr txBox="1"/>
          <p:nvPr>
            <p:ph type="title"/>
          </p:nvPr>
        </p:nvSpPr>
        <p:spPr>
          <a:xfrm>
            <a:off x="1285959" y="2226252"/>
            <a:ext cx="3285900" cy="11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2000">
            <a:no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3300"/>
              <a:buFont typeface="Arial"/>
              <a:buNone/>
              <a:defRPr b="1" i="0">
                <a:solidFill>
                  <a:srgbClr val="0F0F0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720" name="Google Shape;720;g3888e749595_0_1269"/>
          <p:cNvSpPr/>
          <p:nvPr>
            <p:ph idx="2" type="pic"/>
          </p:nvPr>
        </p:nvSpPr>
        <p:spPr>
          <a:xfrm>
            <a:off x="5063588" y="1229419"/>
            <a:ext cx="2940300" cy="2940300"/>
          </a:xfrm>
          <a:prstGeom prst="ellipse">
            <a:avLst/>
          </a:prstGeom>
          <a:gradFill>
            <a:gsLst>
              <a:gs pos="0">
                <a:srgbClr val="0F0F0F">
                  <a:alpha val="20000"/>
                </a:srgbClr>
              </a:gs>
              <a:gs pos="98000">
                <a:srgbClr val="0F0F0F">
                  <a:alpha val="4313"/>
                </a:srgbClr>
              </a:gs>
              <a:gs pos="100000">
                <a:srgbClr val="0F0F0F">
                  <a:alpha val="4313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21" name="Google Shape;721;g3888e749595_0_126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Black_Custom_slide">
  <p:cSld name="3_Black_Custom_slide">
    <p:bg>
      <p:bgPr>
        <a:solidFill>
          <a:schemeClr val="accent1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888e749595_4_306"/>
          <p:cNvSpPr txBox="1"/>
          <p:nvPr>
            <p:ph type="title"/>
          </p:nvPr>
        </p:nvSpPr>
        <p:spPr>
          <a:xfrm>
            <a:off x="750739" y="517341"/>
            <a:ext cx="3278700" cy="12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2000">
            <a:no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  <a:defRPr b="1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67" name="Google Shape;67;g3888e749595_4_30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Сover_white" showMasterSp="0">
  <p:cSld name="3_Сover_white">
    <p:bg>
      <p:bgPr>
        <a:solidFill>
          <a:schemeClr val="lt1"/>
        </a:solidFill>
      </p:bgPr>
    </p:bg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3888e749595_0_1277"/>
          <p:cNvSpPr/>
          <p:nvPr/>
        </p:nvSpPr>
        <p:spPr>
          <a:xfrm>
            <a:off x="1057368" y="3881454"/>
            <a:ext cx="80100" cy="801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24" name="Google Shape;724;g3888e749595_0_1277"/>
          <p:cNvSpPr txBox="1"/>
          <p:nvPr>
            <p:ph type="title"/>
          </p:nvPr>
        </p:nvSpPr>
        <p:spPr>
          <a:xfrm>
            <a:off x="1285959" y="2226252"/>
            <a:ext cx="3285900" cy="11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2000">
            <a:no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3300"/>
              <a:buFont typeface="Arial"/>
              <a:buNone/>
              <a:defRPr b="1" i="0">
                <a:solidFill>
                  <a:srgbClr val="0F0F0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725" name="Google Shape;725;g3888e749595_0_1277"/>
          <p:cNvSpPr/>
          <p:nvPr>
            <p:ph idx="2" type="pic"/>
          </p:nvPr>
        </p:nvSpPr>
        <p:spPr>
          <a:xfrm>
            <a:off x="5063588" y="1229419"/>
            <a:ext cx="2940300" cy="2940300"/>
          </a:xfrm>
          <a:prstGeom prst="ellipse">
            <a:avLst/>
          </a:prstGeom>
          <a:gradFill>
            <a:gsLst>
              <a:gs pos="0">
                <a:srgbClr val="0F0F0F">
                  <a:alpha val="20000"/>
                </a:srgbClr>
              </a:gs>
              <a:gs pos="98000">
                <a:srgbClr val="0F0F0F">
                  <a:alpha val="4313"/>
                </a:srgbClr>
              </a:gs>
              <a:gs pos="100000">
                <a:srgbClr val="0F0F0F">
                  <a:alpha val="4313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26" name="Google Shape;726;g3888e749595_0_1277"/>
          <p:cNvSpPr/>
          <p:nvPr/>
        </p:nvSpPr>
        <p:spPr>
          <a:xfrm>
            <a:off x="4191231" y="-15586"/>
            <a:ext cx="5093052" cy="4472480"/>
          </a:xfrm>
          <a:custGeom>
            <a:rect b="b" l="l" r="r" t="t"/>
            <a:pathLst>
              <a:path extrusionOk="0" h="5963306" w="6790736">
                <a:moveTo>
                  <a:pt x="441679" y="0"/>
                </a:moveTo>
                <a:lnTo>
                  <a:pt x="6790736" y="0"/>
                </a:lnTo>
                <a:lnTo>
                  <a:pt x="6790736" y="4971746"/>
                </a:lnTo>
                <a:lnTo>
                  <a:pt x="6733839" y="5023457"/>
                </a:lnTo>
                <a:cubicBezTo>
                  <a:pt x="6022385" y="5610601"/>
                  <a:pt x="5110285" y="5963306"/>
                  <a:pt x="4115805" y="5963306"/>
                </a:cubicBezTo>
                <a:cubicBezTo>
                  <a:pt x="1842709" y="5963306"/>
                  <a:pt x="0" y="4120599"/>
                  <a:pt x="0" y="1847504"/>
                </a:cubicBezTo>
                <a:cubicBezTo>
                  <a:pt x="0" y="1279231"/>
                  <a:pt x="115170" y="737856"/>
                  <a:pt x="323441" y="245448"/>
                </a:cubicBezTo>
                <a:close/>
              </a:path>
            </a:pathLst>
          </a:custGeom>
          <a:noFill/>
          <a:ln cap="flat" cmpd="sng" w="9525">
            <a:solidFill>
              <a:schemeClr val="dk1">
                <a:alpha val="9411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27" name="Google Shape;727;g3888e749595_0_1277"/>
          <p:cNvSpPr txBox="1"/>
          <p:nvPr/>
        </p:nvSpPr>
        <p:spPr>
          <a:xfrm>
            <a:off x="1245054" y="279776"/>
            <a:ext cx="3775200" cy="2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ru" sz="600" u="none" cap="none" strike="noStrik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SIDORIN LAB</a:t>
            </a:r>
            <a:endParaRPr b="1" i="0" sz="600" u="none" cap="none" strike="noStrik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8" name="Google Shape;728;g3888e749595_0_1277"/>
          <p:cNvSpPr txBox="1"/>
          <p:nvPr/>
        </p:nvSpPr>
        <p:spPr>
          <a:xfrm>
            <a:off x="6137991" y="281846"/>
            <a:ext cx="2490000" cy="29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ru" sz="600" u="none" cap="none" strike="noStrik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УПРАВЛЕНИЕ РЕПУТАЦИЕЙ В СЕТИ ИНТЕРНЕТ</a:t>
            </a:r>
            <a:endParaRPr b="0" i="0" sz="600" u="none" cap="none" strike="noStrike">
              <a:solidFill>
                <a:srgbClr val="B8B8B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b="1" i="0" sz="600" u="none" cap="none" strike="noStrik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g3888e749595_0_127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_Slide">
  <p:cSld name="Custom_Slide"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3888e749595_0_1284"/>
          <p:cNvSpPr/>
          <p:nvPr/>
        </p:nvSpPr>
        <p:spPr>
          <a:xfrm>
            <a:off x="1851782" y="544360"/>
            <a:ext cx="7377285" cy="4688503"/>
          </a:xfrm>
          <a:custGeom>
            <a:rect b="b" l="l" r="r" t="t"/>
            <a:pathLst>
              <a:path extrusionOk="0" h="4563020" w="7179839">
                <a:moveTo>
                  <a:pt x="3839892" y="0"/>
                </a:moveTo>
                <a:cubicBezTo>
                  <a:pt x="5206759" y="0"/>
                  <a:pt x="6406818" y="714182"/>
                  <a:pt x="7087272" y="1789746"/>
                </a:cubicBezTo>
                <a:lnTo>
                  <a:pt x="7179839" y="1947417"/>
                </a:lnTo>
                <a:lnTo>
                  <a:pt x="7179839" y="4563020"/>
                </a:lnTo>
                <a:lnTo>
                  <a:pt x="70269" y="4563020"/>
                </a:lnTo>
                <a:lnTo>
                  <a:pt x="19825" y="4232499"/>
                </a:lnTo>
                <a:cubicBezTo>
                  <a:pt x="6716" y="4103413"/>
                  <a:pt x="0" y="3972437"/>
                  <a:pt x="0" y="3839892"/>
                </a:cubicBezTo>
                <a:cubicBezTo>
                  <a:pt x="0" y="1719178"/>
                  <a:pt x="1719178" y="0"/>
                  <a:pt x="3839892" y="0"/>
                </a:cubicBezTo>
                <a:close/>
              </a:path>
            </a:pathLst>
          </a:custGeom>
          <a:noFill/>
          <a:ln cap="flat" cmpd="sng" w="9525">
            <a:solidFill>
              <a:schemeClr val="dk1">
                <a:alpha val="9411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2" name="Google Shape;732;g3888e749595_0_1284"/>
          <p:cNvSpPr/>
          <p:nvPr/>
        </p:nvSpPr>
        <p:spPr>
          <a:xfrm>
            <a:off x="8022048" y="640495"/>
            <a:ext cx="1210685" cy="3535644"/>
          </a:xfrm>
          <a:custGeom>
            <a:rect b="b" l="l" r="r" t="t"/>
            <a:pathLst>
              <a:path extrusionOk="0" h="3771354" w="1291397">
                <a:moveTo>
                  <a:pt x="1291397" y="0"/>
                </a:moveTo>
                <a:lnTo>
                  <a:pt x="1291397" y="3771354"/>
                </a:lnTo>
                <a:lnTo>
                  <a:pt x="1236622" y="3751306"/>
                </a:lnTo>
                <a:cubicBezTo>
                  <a:pt x="509911" y="3443933"/>
                  <a:pt x="0" y="2724353"/>
                  <a:pt x="0" y="1885677"/>
                </a:cubicBezTo>
                <a:cubicBezTo>
                  <a:pt x="0" y="1047001"/>
                  <a:pt x="509911" y="327421"/>
                  <a:pt x="1236622" y="20048"/>
                </a:cubicBezTo>
                <a:close/>
              </a:path>
            </a:pathLst>
          </a:custGeom>
          <a:noFill/>
          <a:ln cap="flat" cmpd="sng" w="9525">
            <a:solidFill>
              <a:srgbClr val="0F0F0F">
                <a:alpha val="9411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3" name="Google Shape;733;g3888e749595_0_1284"/>
          <p:cNvSpPr txBox="1"/>
          <p:nvPr>
            <p:ph type="title"/>
          </p:nvPr>
        </p:nvSpPr>
        <p:spPr>
          <a:xfrm>
            <a:off x="1293753" y="763417"/>
            <a:ext cx="7278600" cy="7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2000">
            <a:no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b="1" i="0" sz="33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734" name="Google Shape;734;g3888e749595_0_1284"/>
          <p:cNvSpPr txBox="1"/>
          <p:nvPr/>
        </p:nvSpPr>
        <p:spPr>
          <a:xfrm>
            <a:off x="1245054" y="279776"/>
            <a:ext cx="3775200" cy="2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ru" sz="600" u="none" cap="none" strike="noStrik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SIDORIN LAB</a:t>
            </a:r>
            <a:endParaRPr b="1" i="0" sz="600" u="none" cap="none" strike="noStrik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5" name="Google Shape;735;g3888e749595_0_1284"/>
          <p:cNvSpPr txBox="1"/>
          <p:nvPr/>
        </p:nvSpPr>
        <p:spPr>
          <a:xfrm>
            <a:off x="6137991" y="281846"/>
            <a:ext cx="2490000" cy="29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ru" sz="600" u="none" cap="none" strike="noStrik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УПРАВЛЕНИЕ РЕПУТАЦИЕЙ В СЕТИ ИНТЕРНЕТ</a:t>
            </a:r>
            <a:endParaRPr b="0" i="0" sz="600" u="none" cap="none" strike="noStrike">
              <a:solidFill>
                <a:srgbClr val="B8B8B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b="1" i="0" sz="600" u="none" cap="none" strike="noStrik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6" name="Google Shape;736;g3888e749595_0_128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Custom_Slide">
  <p:cSld name="10_Custom_Slide"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g3888e749595_0_1290"/>
          <p:cNvSpPr/>
          <p:nvPr/>
        </p:nvSpPr>
        <p:spPr>
          <a:xfrm>
            <a:off x="2499433" y="955964"/>
            <a:ext cx="6731099" cy="4277831"/>
          </a:xfrm>
          <a:custGeom>
            <a:rect b="b" l="l" r="r" t="t"/>
            <a:pathLst>
              <a:path extrusionOk="0" h="4563020" w="7179839">
                <a:moveTo>
                  <a:pt x="3839892" y="0"/>
                </a:moveTo>
                <a:cubicBezTo>
                  <a:pt x="5206759" y="0"/>
                  <a:pt x="6406818" y="714182"/>
                  <a:pt x="7087272" y="1789746"/>
                </a:cubicBezTo>
                <a:lnTo>
                  <a:pt x="7179839" y="1947417"/>
                </a:lnTo>
                <a:lnTo>
                  <a:pt x="7179839" y="4563020"/>
                </a:lnTo>
                <a:lnTo>
                  <a:pt x="70269" y="4563020"/>
                </a:lnTo>
                <a:lnTo>
                  <a:pt x="19825" y="4232499"/>
                </a:lnTo>
                <a:cubicBezTo>
                  <a:pt x="6716" y="4103413"/>
                  <a:pt x="0" y="3972437"/>
                  <a:pt x="0" y="3839892"/>
                </a:cubicBezTo>
                <a:cubicBezTo>
                  <a:pt x="0" y="1719178"/>
                  <a:pt x="1719178" y="0"/>
                  <a:pt x="3839892" y="0"/>
                </a:cubicBezTo>
                <a:close/>
              </a:path>
            </a:pathLst>
          </a:custGeom>
          <a:noFill/>
          <a:ln cap="flat" cmpd="sng" w="9525">
            <a:solidFill>
              <a:schemeClr val="dk1">
                <a:alpha val="9411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9" name="Google Shape;739;g3888e749595_0_1290"/>
          <p:cNvSpPr txBox="1"/>
          <p:nvPr>
            <p:ph type="title"/>
          </p:nvPr>
        </p:nvSpPr>
        <p:spPr>
          <a:xfrm>
            <a:off x="1293753" y="763417"/>
            <a:ext cx="7278600" cy="7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2000">
            <a:no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b="1" i="0" sz="33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740" name="Google Shape;740;g3888e749595_0_1290"/>
          <p:cNvSpPr txBox="1"/>
          <p:nvPr/>
        </p:nvSpPr>
        <p:spPr>
          <a:xfrm>
            <a:off x="1245054" y="279776"/>
            <a:ext cx="3775200" cy="2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ru" sz="600" u="none" cap="none" strike="noStrik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SIDORIN LAB</a:t>
            </a:r>
            <a:endParaRPr b="1" i="0" sz="600" u="none" cap="none" strike="noStrik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1" name="Google Shape;741;g3888e749595_0_1290"/>
          <p:cNvSpPr txBox="1"/>
          <p:nvPr/>
        </p:nvSpPr>
        <p:spPr>
          <a:xfrm>
            <a:off x="6137991" y="281846"/>
            <a:ext cx="2490000" cy="29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ru" sz="600" u="none" cap="none" strike="noStrik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УПРАВЛЕНИЕ РЕПУТАЦИЕЙ В СЕТИ ИНТЕРНЕТ</a:t>
            </a:r>
            <a:endParaRPr b="0" i="0" sz="600" u="none" cap="none" strike="noStrike">
              <a:solidFill>
                <a:srgbClr val="B8B8B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b="1" i="0" sz="600" u="none" cap="none" strike="noStrik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2" name="Google Shape;742;g3888e749595_0_129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_Slide">
  <p:cSld name="1_Custom_Slide"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3888e749595_0_1295"/>
          <p:cNvSpPr txBox="1"/>
          <p:nvPr>
            <p:ph type="title"/>
          </p:nvPr>
        </p:nvSpPr>
        <p:spPr>
          <a:xfrm>
            <a:off x="1293754" y="763417"/>
            <a:ext cx="3278700" cy="7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2000">
            <a:no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b="1" i="0" sz="33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745" name="Google Shape;745;g3888e749595_0_1295"/>
          <p:cNvSpPr txBox="1"/>
          <p:nvPr/>
        </p:nvSpPr>
        <p:spPr>
          <a:xfrm>
            <a:off x="1245054" y="279776"/>
            <a:ext cx="3775200" cy="2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ru" sz="600" u="none" cap="none" strike="noStrik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SIDORIN LAB</a:t>
            </a:r>
            <a:endParaRPr b="1" i="0" sz="600" u="none" cap="none" strike="noStrik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6" name="Google Shape;746;g3888e749595_0_1295"/>
          <p:cNvSpPr txBox="1"/>
          <p:nvPr/>
        </p:nvSpPr>
        <p:spPr>
          <a:xfrm>
            <a:off x="6814112" y="282293"/>
            <a:ext cx="1814100" cy="2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ru" sz="600" u="none" cap="none" strike="noStrik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ONLINE REPUTATION AGENCY</a:t>
            </a:r>
            <a:endParaRPr b="0" i="0" sz="600" u="none" cap="none" strike="noStrike">
              <a:solidFill>
                <a:srgbClr val="B8B8B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Изображение" id="747" name="Google Shape;747;g3888e749595_0_1295"/>
          <p:cNvPicPr preferRelativeResize="0"/>
          <p:nvPr/>
        </p:nvPicPr>
        <p:blipFill rotWithShape="1">
          <a:blip r:embed="rId2">
            <a:alphaModFix/>
          </a:blip>
          <a:srcRect b="0" l="25683" r="36902" t="0"/>
          <a:stretch/>
        </p:blipFill>
        <p:spPr>
          <a:xfrm>
            <a:off x="5451044" y="-64362"/>
            <a:ext cx="3755266" cy="5272225"/>
          </a:xfrm>
          <a:prstGeom prst="rect">
            <a:avLst/>
          </a:prstGeom>
          <a:noFill/>
          <a:ln>
            <a:noFill/>
          </a:ln>
        </p:spPr>
      </p:pic>
      <p:sp>
        <p:nvSpPr>
          <p:cNvPr id="748" name="Google Shape;748;g3888e749595_0_129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ck_Custom_slide">
  <p:cSld name="Black_Custom_slide">
    <p:bg>
      <p:bgPr>
        <a:solidFill>
          <a:srgbClr val="1B1B1B"/>
        </a:solidFill>
      </p:bgPr>
    </p:bg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3888e749595_0_1300"/>
          <p:cNvSpPr txBox="1"/>
          <p:nvPr>
            <p:ph type="title"/>
          </p:nvPr>
        </p:nvSpPr>
        <p:spPr>
          <a:xfrm>
            <a:off x="1293753" y="764405"/>
            <a:ext cx="3278700" cy="12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2000">
            <a:no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751" name="Google Shape;751;g3888e749595_0_1300"/>
          <p:cNvSpPr/>
          <p:nvPr/>
        </p:nvSpPr>
        <p:spPr>
          <a:xfrm>
            <a:off x="3731245" y="1127432"/>
            <a:ext cx="5447926" cy="4121576"/>
          </a:xfrm>
          <a:custGeom>
            <a:rect b="b" l="l" r="r" t="t"/>
            <a:pathLst>
              <a:path extrusionOk="0" h="5495434" w="7263901">
                <a:moveTo>
                  <a:pt x="3839892" y="0"/>
                </a:moveTo>
                <a:cubicBezTo>
                  <a:pt x="5297883" y="0"/>
                  <a:pt x="6566085" y="812580"/>
                  <a:pt x="7216330" y="2009572"/>
                </a:cubicBezTo>
                <a:lnTo>
                  <a:pt x="7263901" y="2108323"/>
                </a:lnTo>
                <a:lnTo>
                  <a:pt x="7263901" y="5495434"/>
                </a:lnTo>
                <a:lnTo>
                  <a:pt x="379259" y="5495434"/>
                </a:lnTo>
                <a:lnTo>
                  <a:pt x="301758" y="5334552"/>
                </a:lnTo>
                <a:cubicBezTo>
                  <a:pt x="107449" y="4875153"/>
                  <a:pt x="0" y="4370071"/>
                  <a:pt x="0" y="3839892"/>
                </a:cubicBezTo>
                <a:cubicBezTo>
                  <a:pt x="0" y="1719178"/>
                  <a:pt x="1719178" y="0"/>
                  <a:pt x="3839892" y="0"/>
                </a:cubicBezTo>
                <a:close/>
              </a:path>
            </a:pathLst>
          </a:custGeom>
          <a:noFill/>
          <a:ln cap="flat" cmpd="sng" w="9525">
            <a:solidFill>
              <a:srgbClr val="AEAEAE">
                <a:alpha val="9411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52" name="Google Shape;752;g3888e749595_0_1300"/>
          <p:cNvSpPr/>
          <p:nvPr/>
        </p:nvSpPr>
        <p:spPr>
          <a:xfrm>
            <a:off x="4693487" y="-1097322"/>
            <a:ext cx="3037200" cy="3037200"/>
          </a:xfrm>
          <a:prstGeom prst="ellipse">
            <a:avLst/>
          </a:prstGeom>
          <a:noFill/>
          <a:ln cap="flat" cmpd="sng" w="9525">
            <a:solidFill>
              <a:srgbClr val="AEAEAE">
                <a:alpha val="9411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53" name="Google Shape;753;g3888e749595_0_1300"/>
          <p:cNvSpPr/>
          <p:nvPr/>
        </p:nvSpPr>
        <p:spPr>
          <a:xfrm>
            <a:off x="7449464" y="1224573"/>
            <a:ext cx="80100" cy="80100"/>
          </a:xfrm>
          <a:prstGeom prst="ellipse">
            <a:avLst/>
          </a:prstGeom>
          <a:solidFill>
            <a:srgbClr val="1B1B1B"/>
          </a:solidFill>
          <a:ln cap="flat" cmpd="sng" w="9525">
            <a:solidFill>
              <a:srgbClr val="AEAEAE">
                <a:alpha val="9411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54" name="Google Shape;754;g3888e749595_0_130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lack_Custom_slide">
  <p:cSld name="1_Black_Custom_slide">
    <p:bg>
      <p:bgPr>
        <a:solidFill>
          <a:srgbClr val="1B1B1B"/>
        </a:solidFill>
      </p:bgPr>
    </p:bg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g3888e749595_0_1305"/>
          <p:cNvSpPr/>
          <p:nvPr/>
        </p:nvSpPr>
        <p:spPr>
          <a:xfrm>
            <a:off x="-22309" y="2970928"/>
            <a:ext cx="2731903" cy="2209690"/>
          </a:xfrm>
          <a:custGeom>
            <a:rect b="b" l="l" r="r" t="t"/>
            <a:pathLst>
              <a:path extrusionOk="0" h="5892507" w="7285074">
                <a:moveTo>
                  <a:pt x="0" y="5892507"/>
                </a:moveTo>
                <a:cubicBezTo>
                  <a:pt x="16902" y="4425689"/>
                  <a:pt x="15403" y="1207155"/>
                  <a:pt x="24982" y="142118"/>
                </a:cubicBezTo>
                <a:cubicBezTo>
                  <a:pt x="254630" y="106562"/>
                  <a:pt x="603973" y="7006"/>
                  <a:pt x="1365415" y="0"/>
                </a:cubicBezTo>
                <a:cubicBezTo>
                  <a:pt x="4729380" y="16441"/>
                  <a:pt x="7285074" y="2628834"/>
                  <a:pt x="7285074" y="5887308"/>
                </a:cubicBezTo>
                <a:lnTo>
                  <a:pt x="0" y="5892507"/>
                </a:lnTo>
                <a:close/>
              </a:path>
            </a:pathLst>
          </a:custGeom>
          <a:solidFill>
            <a:srgbClr val="E1342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57" name="Google Shape;757;g3888e749595_0_1305"/>
          <p:cNvSpPr txBox="1"/>
          <p:nvPr>
            <p:ph type="title"/>
          </p:nvPr>
        </p:nvSpPr>
        <p:spPr>
          <a:xfrm>
            <a:off x="1293753" y="1304731"/>
            <a:ext cx="3278700" cy="12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2000">
            <a:no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758" name="Google Shape;758;g3888e749595_0_1305"/>
          <p:cNvSpPr/>
          <p:nvPr/>
        </p:nvSpPr>
        <p:spPr>
          <a:xfrm>
            <a:off x="3731245" y="1127432"/>
            <a:ext cx="5447926" cy="4121576"/>
          </a:xfrm>
          <a:custGeom>
            <a:rect b="b" l="l" r="r" t="t"/>
            <a:pathLst>
              <a:path extrusionOk="0" h="5495434" w="7263901">
                <a:moveTo>
                  <a:pt x="3839892" y="0"/>
                </a:moveTo>
                <a:cubicBezTo>
                  <a:pt x="5297883" y="0"/>
                  <a:pt x="6566085" y="812580"/>
                  <a:pt x="7216330" y="2009572"/>
                </a:cubicBezTo>
                <a:lnTo>
                  <a:pt x="7263901" y="2108323"/>
                </a:lnTo>
                <a:lnTo>
                  <a:pt x="7263901" y="5495434"/>
                </a:lnTo>
                <a:lnTo>
                  <a:pt x="379259" y="5495434"/>
                </a:lnTo>
                <a:lnTo>
                  <a:pt x="301758" y="5334552"/>
                </a:lnTo>
                <a:cubicBezTo>
                  <a:pt x="107449" y="4875153"/>
                  <a:pt x="0" y="4370071"/>
                  <a:pt x="0" y="3839892"/>
                </a:cubicBezTo>
                <a:cubicBezTo>
                  <a:pt x="0" y="1719178"/>
                  <a:pt x="1719178" y="0"/>
                  <a:pt x="3839892" y="0"/>
                </a:cubicBezTo>
                <a:close/>
              </a:path>
            </a:pathLst>
          </a:custGeom>
          <a:noFill/>
          <a:ln cap="flat" cmpd="sng" w="9525">
            <a:solidFill>
              <a:srgbClr val="AEAEAE">
                <a:alpha val="9411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59" name="Google Shape;759;g3888e749595_0_1305"/>
          <p:cNvSpPr/>
          <p:nvPr/>
        </p:nvSpPr>
        <p:spPr>
          <a:xfrm>
            <a:off x="4693487" y="-1097322"/>
            <a:ext cx="3037200" cy="3037200"/>
          </a:xfrm>
          <a:prstGeom prst="ellipse">
            <a:avLst/>
          </a:prstGeom>
          <a:noFill/>
          <a:ln cap="flat" cmpd="sng" w="9525">
            <a:solidFill>
              <a:srgbClr val="AEAEAE">
                <a:alpha val="9411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60" name="Google Shape;760;g3888e749595_0_1305"/>
          <p:cNvSpPr/>
          <p:nvPr/>
        </p:nvSpPr>
        <p:spPr>
          <a:xfrm>
            <a:off x="7449464" y="1224573"/>
            <a:ext cx="80100" cy="80100"/>
          </a:xfrm>
          <a:prstGeom prst="ellipse">
            <a:avLst/>
          </a:prstGeom>
          <a:solidFill>
            <a:srgbClr val="1B1B1B"/>
          </a:solidFill>
          <a:ln cap="flat" cmpd="sng" w="9525">
            <a:solidFill>
              <a:srgbClr val="AEAEAE">
                <a:alpha val="9411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61" name="Google Shape;761;g3888e749595_0_1305"/>
          <p:cNvPicPr preferRelativeResize="0"/>
          <p:nvPr/>
        </p:nvPicPr>
        <p:blipFill rotWithShape="1">
          <a:blip r:embed="rId2">
            <a:alphaModFix/>
          </a:blip>
          <a:srcRect b="39569" l="0" r="0" t="0"/>
          <a:stretch/>
        </p:blipFill>
        <p:spPr>
          <a:xfrm>
            <a:off x="-58373" y="1974097"/>
            <a:ext cx="2414624" cy="3205338"/>
          </a:xfrm>
          <a:prstGeom prst="rect">
            <a:avLst/>
          </a:prstGeom>
          <a:noFill/>
          <a:ln>
            <a:noFill/>
          </a:ln>
          <a:effectLst>
            <a:outerShdw blurRad="476271" sx="108000" rotWithShape="0" algn="t" dir="21540000" dist="100017" sy="108000">
              <a:srgbClr val="000000">
                <a:alpha val="17647"/>
              </a:srgbClr>
            </a:outerShdw>
          </a:effectLst>
        </p:spPr>
      </p:pic>
      <p:sp>
        <p:nvSpPr>
          <p:cNvPr id="762" name="Google Shape;762;g3888e749595_0_130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Services_slide">
  <p:cSld name="6_Services_slide"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3888e749595_0_1312"/>
          <p:cNvSpPr txBox="1"/>
          <p:nvPr>
            <p:ph type="title"/>
          </p:nvPr>
        </p:nvSpPr>
        <p:spPr>
          <a:xfrm>
            <a:off x="1293753" y="1346295"/>
            <a:ext cx="3278700" cy="12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2000">
            <a:no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765" name="Google Shape;765;g3888e749595_0_1312"/>
          <p:cNvSpPr/>
          <p:nvPr/>
        </p:nvSpPr>
        <p:spPr>
          <a:xfrm>
            <a:off x="3731245" y="1127432"/>
            <a:ext cx="5447926" cy="4121576"/>
          </a:xfrm>
          <a:custGeom>
            <a:rect b="b" l="l" r="r" t="t"/>
            <a:pathLst>
              <a:path extrusionOk="0" h="5495434" w="7263901">
                <a:moveTo>
                  <a:pt x="3839892" y="0"/>
                </a:moveTo>
                <a:cubicBezTo>
                  <a:pt x="5297883" y="0"/>
                  <a:pt x="6566085" y="812580"/>
                  <a:pt x="7216330" y="2009572"/>
                </a:cubicBezTo>
                <a:lnTo>
                  <a:pt x="7263901" y="2108323"/>
                </a:lnTo>
                <a:lnTo>
                  <a:pt x="7263901" y="5495434"/>
                </a:lnTo>
                <a:lnTo>
                  <a:pt x="379259" y="5495434"/>
                </a:lnTo>
                <a:lnTo>
                  <a:pt x="301758" y="5334552"/>
                </a:lnTo>
                <a:cubicBezTo>
                  <a:pt x="107449" y="4875153"/>
                  <a:pt x="0" y="4370071"/>
                  <a:pt x="0" y="3839892"/>
                </a:cubicBezTo>
                <a:cubicBezTo>
                  <a:pt x="0" y="1719178"/>
                  <a:pt x="1719178" y="0"/>
                  <a:pt x="3839892" y="0"/>
                </a:cubicBezTo>
                <a:close/>
              </a:path>
            </a:pathLst>
          </a:custGeom>
          <a:noFill/>
          <a:ln cap="flat" cmpd="sng" w="9525">
            <a:solidFill>
              <a:srgbClr val="AEAEAE">
                <a:alpha val="49411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66" name="Google Shape;766;g3888e749595_0_1312"/>
          <p:cNvSpPr/>
          <p:nvPr/>
        </p:nvSpPr>
        <p:spPr>
          <a:xfrm>
            <a:off x="4693487" y="-1097322"/>
            <a:ext cx="3037200" cy="3037200"/>
          </a:xfrm>
          <a:prstGeom prst="ellipse">
            <a:avLst/>
          </a:prstGeom>
          <a:noFill/>
          <a:ln cap="flat" cmpd="sng" w="9525">
            <a:solidFill>
              <a:srgbClr val="AEAEAE">
                <a:alpha val="49411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67" name="Google Shape;767;g3888e749595_0_1312"/>
          <p:cNvSpPr txBox="1"/>
          <p:nvPr/>
        </p:nvSpPr>
        <p:spPr>
          <a:xfrm>
            <a:off x="1245054" y="279776"/>
            <a:ext cx="3775200" cy="2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ru" sz="600" u="none" cap="none" strike="noStrik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SIDORIN LAB</a:t>
            </a:r>
            <a:endParaRPr b="1" i="0" sz="600" u="none" cap="none" strike="noStrik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g3888e749595_0_1312"/>
          <p:cNvSpPr/>
          <p:nvPr/>
        </p:nvSpPr>
        <p:spPr>
          <a:xfrm>
            <a:off x="7440240" y="1224573"/>
            <a:ext cx="80100" cy="801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rgbClr val="AEAEAE">
                <a:alpha val="49411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69" name="Google Shape;769;g3888e749595_0_1312"/>
          <p:cNvSpPr/>
          <p:nvPr>
            <p:ph idx="2" type="pic"/>
          </p:nvPr>
        </p:nvSpPr>
        <p:spPr>
          <a:xfrm>
            <a:off x="-7349" y="2587888"/>
            <a:ext cx="2615100" cy="2561400"/>
          </a:xfrm>
          <a:prstGeom prst="rect">
            <a:avLst/>
          </a:prstGeom>
          <a:gradFill>
            <a:gsLst>
              <a:gs pos="0">
                <a:srgbClr val="0F0F0F">
                  <a:alpha val="20000"/>
                </a:srgbClr>
              </a:gs>
              <a:gs pos="98000">
                <a:srgbClr val="0F0F0F">
                  <a:alpha val="4313"/>
                </a:srgbClr>
              </a:gs>
              <a:gs pos="100000">
                <a:srgbClr val="0F0F0F">
                  <a:alpha val="4313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70" name="Google Shape;770;g3888e749595_0_1312"/>
          <p:cNvSpPr txBox="1"/>
          <p:nvPr/>
        </p:nvSpPr>
        <p:spPr>
          <a:xfrm>
            <a:off x="6137991" y="281846"/>
            <a:ext cx="2490000" cy="29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ru" sz="600" u="none" cap="none" strike="noStrik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УПРАВЛЕНИЕ РЕПУТАЦИЕЙ В СЕТИ ИНТЕРНЕТ</a:t>
            </a:r>
            <a:endParaRPr b="0" i="0" sz="600" u="none" cap="none" strike="noStrike">
              <a:solidFill>
                <a:srgbClr val="B8B8B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b="1" i="0" sz="600" u="none" cap="none" strike="noStrik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g3888e749595_0_131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_Slide">
  <p:cSld name="2_Custom_Slide"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g3888e749595_0_1320"/>
          <p:cNvSpPr txBox="1"/>
          <p:nvPr>
            <p:ph type="title"/>
          </p:nvPr>
        </p:nvSpPr>
        <p:spPr>
          <a:xfrm>
            <a:off x="1285876" y="757498"/>
            <a:ext cx="3286200" cy="12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2000">
            <a:no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774" name="Google Shape;774;g3888e749595_0_1320"/>
          <p:cNvSpPr/>
          <p:nvPr/>
        </p:nvSpPr>
        <p:spPr>
          <a:xfrm>
            <a:off x="3660180" y="-96441"/>
            <a:ext cx="5525641" cy="1770222"/>
          </a:xfrm>
          <a:custGeom>
            <a:rect b="b" l="l" r="r" t="t"/>
            <a:pathLst>
              <a:path extrusionOk="0" h="2360296" w="7367521">
                <a:moveTo>
                  <a:pt x="0" y="0"/>
                </a:moveTo>
                <a:lnTo>
                  <a:pt x="7367521" y="0"/>
                </a:lnTo>
                <a:lnTo>
                  <a:pt x="7254187" y="235268"/>
                </a:lnTo>
                <a:cubicBezTo>
                  <a:pt x="6566583" y="1501030"/>
                  <a:pt x="5225518" y="2360296"/>
                  <a:pt x="3683760" y="2360296"/>
                </a:cubicBezTo>
                <a:cubicBezTo>
                  <a:pt x="2142003" y="2360296"/>
                  <a:pt x="800937" y="1501030"/>
                  <a:pt x="113334" y="235268"/>
                </a:cubicBezTo>
                <a:close/>
              </a:path>
            </a:pathLst>
          </a:custGeom>
          <a:noFill/>
          <a:ln cap="flat" cmpd="sng" w="9525">
            <a:solidFill>
              <a:srgbClr val="AEAEAE">
                <a:alpha val="49411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75" name="Google Shape;775;g3888e749595_0_1320"/>
          <p:cNvSpPr/>
          <p:nvPr/>
        </p:nvSpPr>
        <p:spPr>
          <a:xfrm>
            <a:off x="-699141" y="2572346"/>
            <a:ext cx="3037200" cy="3037200"/>
          </a:xfrm>
          <a:prstGeom prst="ellipse">
            <a:avLst/>
          </a:prstGeom>
          <a:noFill/>
          <a:ln cap="flat" cmpd="sng" w="9525">
            <a:solidFill>
              <a:srgbClr val="AEAEAE">
                <a:alpha val="49411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76" name="Google Shape;776;g3888e749595_0_1320"/>
          <p:cNvSpPr/>
          <p:nvPr/>
        </p:nvSpPr>
        <p:spPr>
          <a:xfrm>
            <a:off x="2282908" y="4303414"/>
            <a:ext cx="80100" cy="801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rgbClr val="BFBFBF">
                <a:alpha val="49411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77" name="Google Shape;777;g3888e749595_0_1320"/>
          <p:cNvSpPr/>
          <p:nvPr/>
        </p:nvSpPr>
        <p:spPr>
          <a:xfrm>
            <a:off x="8527722" y="732236"/>
            <a:ext cx="80100" cy="801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rgbClr val="AEAEAE">
                <a:alpha val="49411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78" name="Google Shape;778;g3888e749595_0_1320"/>
          <p:cNvSpPr txBox="1"/>
          <p:nvPr/>
        </p:nvSpPr>
        <p:spPr>
          <a:xfrm>
            <a:off x="1245054" y="279776"/>
            <a:ext cx="3775200" cy="2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ru" sz="600" u="none" cap="none" strike="noStrik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SIDORIN LAB</a:t>
            </a:r>
            <a:endParaRPr b="1" i="0" sz="600" u="none" cap="none" strike="noStrik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9" name="Google Shape;779;g3888e749595_0_1320"/>
          <p:cNvSpPr txBox="1"/>
          <p:nvPr/>
        </p:nvSpPr>
        <p:spPr>
          <a:xfrm>
            <a:off x="6137991" y="281846"/>
            <a:ext cx="2490000" cy="29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ru" sz="600" u="none" cap="none" strike="noStrik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УПРАВЛЕНИЕ РЕПУТАЦИЕЙ В СЕТИ ИНТЕРНЕТ</a:t>
            </a:r>
            <a:endParaRPr b="0" i="0" sz="600" u="none" cap="none" strike="noStrike">
              <a:solidFill>
                <a:srgbClr val="B8B8B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b="1" i="0" sz="600" u="none" cap="none" strike="noStrik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0" name="Google Shape;780;g3888e749595_0_132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Custom_Slide">
  <p:cSld name="7_Custom_Slide"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g3888e749595_0_1328"/>
          <p:cNvSpPr txBox="1"/>
          <p:nvPr>
            <p:ph type="title"/>
          </p:nvPr>
        </p:nvSpPr>
        <p:spPr>
          <a:xfrm>
            <a:off x="1285876" y="757498"/>
            <a:ext cx="3286200" cy="12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2000">
            <a:no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783" name="Google Shape;783;g3888e749595_0_1328"/>
          <p:cNvSpPr/>
          <p:nvPr/>
        </p:nvSpPr>
        <p:spPr>
          <a:xfrm>
            <a:off x="2282908" y="4303414"/>
            <a:ext cx="80100" cy="801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rgbClr val="BFBFBF">
                <a:alpha val="49411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84" name="Google Shape;784;g3888e749595_0_1328"/>
          <p:cNvSpPr/>
          <p:nvPr/>
        </p:nvSpPr>
        <p:spPr>
          <a:xfrm>
            <a:off x="8527722" y="732236"/>
            <a:ext cx="80100" cy="801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rgbClr val="AEAEAE">
                <a:alpha val="49411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85" name="Google Shape;785;g3888e749595_0_1328"/>
          <p:cNvSpPr txBox="1"/>
          <p:nvPr/>
        </p:nvSpPr>
        <p:spPr>
          <a:xfrm>
            <a:off x="1245054" y="279776"/>
            <a:ext cx="3775200" cy="2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ru" sz="600" u="none" cap="none" strike="noStrik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SIDORIN LAB</a:t>
            </a:r>
            <a:endParaRPr b="1" i="0" sz="600" u="none" cap="none" strike="noStrik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6" name="Google Shape;786;g3888e749595_0_1328"/>
          <p:cNvSpPr txBox="1"/>
          <p:nvPr/>
        </p:nvSpPr>
        <p:spPr>
          <a:xfrm>
            <a:off x="6137991" y="281846"/>
            <a:ext cx="2490000" cy="29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ru" sz="600" u="none" cap="none" strike="noStrik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УПРАВЛЕНИЕ РЕПУТАЦИЕЙ В СЕТИ ИНТЕРНЕТ</a:t>
            </a:r>
            <a:endParaRPr b="0" i="0" sz="600" u="none" cap="none" strike="noStrike">
              <a:solidFill>
                <a:srgbClr val="B8B8B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b="1" i="0" sz="600" u="none" cap="none" strike="noStrik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7" name="Google Shape;787;g3888e749595_0_1328"/>
          <p:cNvSpPr/>
          <p:nvPr/>
        </p:nvSpPr>
        <p:spPr>
          <a:xfrm>
            <a:off x="-47628" y="-76200"/>
            <a:ext cx="5490399" cy="4179280"/>
          </a:xfrm>
          <a:custGeom>
            <a:rect b="b" l="l" r="r" t="t"/>
            <a:pathLst>
              <a:path extrusionOk="0" h="5323923" w="6994139">
                <a:moveTo>
                  <a:pt x="0" y="45364"/>
                </a:moveTo>
                <a:lnTo>
                  <a:pt x="6816035" y="0"/>
                </a:lnTo>
                <a:cubicBezTo>
                  <a:pt x="6933733" y="385317"/>
                  <a:pt x="6998505" y="701835"/>
                  <a:pt x="6993911" y="1188952"/>
                </a:cubicBezTo>
                <a:cubicBezTo>
                  <a:pt x="6972375" y="3472531"/>
                  <a:pt x="5142621" y="5323923"/>
                  <a:pt x="2858940" y="5323923"/>
                </a:cubicBezTo>
                <a:cubicBezTo>
                  <a:pt x="1859830" y="5323923"/>
                  <a:pt x="943482" y="4969575"/>
                  <a:pt x="228715" y="4379697"/>
                </a:cubicBezTo>
                <a:lnTo>
                  <a:pt x="0" y="4171827"/>
                </a:lnTo>
                <a:lnTo>
                  <a:pt x="0" y="45364"/>
                </a:lnTo>
                <a:close/>
              </a:path>
            </a:pathLst>
          </a:custGeom>
          <a:noFill/>
          <a:ln cap="flat" cmpd="sng" w="9525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88" name="Google Shape;788;g3888e749595_0_1328"/>
          <p:cNvSpPr/>
          <p:nvPr/>
        </p:nvSpPr>
        <p:spPr>
          <a:xfrm>
            <a:off x="-366253" y="2743200"/>
            <a:ext cx="4498500" cy="4498500"/>
          </a:xfrm>
          <a:prstGeom prst="ellipse">
            <a:avLst/>
          </a:prstGeom>
          <a:noFill/>
          <a:ln cap="flat" cmpd="sng" w="9525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89" name="Google Shape;789;g3888e749595_0_1328"/>
          <p:cNvSpPr/>
          <p:nvPr>
            <p:ph idx="2" type="pic"/>
          </p:nvPr>
        </p:nvSpPr>
        <p:spPr>
          <a:xfrm>
            <a:off x="1285959" y="3826596"/>
            <a:ext cx="540000" cy="5403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790" name="Google Shape;790;g3888e749595_0_1328"/>
          <p:cNvSpPr/>
          <p:nvPr>
            <p:ph idx="3" type="pic"/>
          </p:nvPr>
        </p:nvSpPr>
        <p:spPr>
          <a:xfrm>
            <a:off x="5323992" y="3826596"/>
            <a:ext cx="540000" cy="5403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791" name="Google Shape;791;g3888e749595_0_132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Custom_Slide">
  <p:cSld name="6_Custom_Slide"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g3888e749595_0_1338"/>
          <p:cNvSpPr txBox="1"/>
          <p:nvPr>
            <p:ph type="title"/>
          </p:nvPr>
        </p:nvSpPr>
        <p:spPr>
          <a:xfrm>
            <a:off x="1285876" y="757498"/>
            <a:ext cx="3286200" cy="12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2000">
            <a:no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794" name="Google Shape;794;g3888e749595_0_1338"/>
          <p:cNvSpPr txBox="1"/>
          <p:nvPr/>
        </p:nvSpPr>
        <p:spPr>
          <a:xfrm>
            <a:off x="1245054" y="279776"/>
            <a:ext cx="3775200" cy="2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ru" sz="600" u="none" cap="none" strike="noStrik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SIDORIN LAB</a:t>
            </a:r>
            <a:endParaRPr b="1" i="0" sz="600" u="none" cap="none" strike="noStrik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5" name="Google Shape;795;g3888e749595_0_1338"/>
          <p:cNvSpPr txBox="1"/>
          <p:nvPr/>
        </p:nvSpPr>
        <p:spPr>
          <a:xfrm>
            <a:off x="6137991" y="281846"/>
            <a:ext cx="2490000" cy="29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ru" sz="600" u="none" cap="none" strike="noStrik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УПРАВЛЕНИЕ РЕПУТАЦИЕЙ В СЕТИ ИНТЕРНЕТ</a:t>
            </a:r>
            <a:endParaRPr b="0" i="0" sz="600" u="none" cap="none" strike="noStrike">
              <a:solidFill>
                <a:srgbClr val="B8B8B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b="1" i="0" sz="600" u="none" cap="none" strike="noStrik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6" name="Google Shape;796;g3888e749595_0_133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ck_Custom_slide">
  <p:cSld name="Black_Custom_slide">
    <p:bg>
      <p:bgPr>
        <a:solidFill>
          <a:srgbClr val="1B1B1B"/>
        </a:soli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888e749595_4_308"/>
          <p:cNvSpPr txBox="1"/>
          <p:nvPr>
            <p:ph type="title"/>
          </p:nvPr>
        </p:nvSpPr>
        <p:spPr>
          <a:xfrm>
            <a:off x="750739" y="517341"/>
            <a:ext cx="3278700" cy="12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2000">
            <a:no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  <a:defRPr b="1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70" name="Google Shape;70;g3888e749595_4_308"/>
          <p:cNvSpPr txBox="1"/>
          <p:nvPr/>
        </p:nvSpPr>
        <p:spPr>
          <a:xfrm>
            <a:off x="5960224" y="4684949"/>
            <a:ext cx="2490000" cy="2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1" i="0" lang="ru" sz="5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УПРАВЛЕНИЕ РЕПУТАЦИЕЙ В ИНТЕРНЕТЕ /  </a:t>
            </a:r>
            <a:fld id="{00000000-1234-1234-1234-123412341234}" type="slidenum">
              <a:rPr b="1" i="0" lang="ru" sz="500" u="none" cap="none" strike="noStrik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r>
              <a:rPr b="1" i="0" lang="ru" sz="500" u="none" cap="none" strike="noStrik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b="0" i="0" sz="600" u="none" cap="none" strike="noStrike">
              <a:solidFill>
                <a:srgbClr val="B8B8B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t/>
            </a:r>
            <a:endParaRPr b="1" i="0" sz="500" u="none" cap="none" strike="noStrike">
              <a:solidFill>
                <a:srgbClr val="D8D8D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1" name="Google Shape;71;g3888e749595_4_308"/>
          <p:cNvSpPr txBox="1"/>
          <p:nvPr/>
        </p:nvSpPr>
        <p:spPr>
          <a:xfrm>
            <a:off x="706648" y="4681696"/>
            <a:ext cx="3775200" cy="18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1" i="0" lang="ru" sz="5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SIDORIN LAB</a:t>
            </a:r>
            <a:endParaRPr b="1" i="0" sz="5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2" name="Google Shape;72;g3888e749595_4_30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Custom_Slide">
  <p:cSld name="8_Custom_Slide"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g3888e749595_0_134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Сover_white" showMasterSp="0">
  <p:cSld name="6_Сover_white">
    <p:bg>
      <p:bgPr>
        <a:solidFill>
          <a:schemeClr val="lt1"/>
        </a:solidFill>
      </p:bgPr>
    </p:bg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3888e749595_0_1343"/>
          <p:cNvSpPr txBox="1"/>
          <p:nvPr>
            <p:ph type="title"/>
          </p:nvPr>
        </p:nvSpPr>
        <p:spPr>
          <a:xfrm>
            <a:off x="1285959" y="762220"/>
            <a:ext cx="3285900" cy="11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2000">
            <a:no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3300"/>
              <a:buFont typeface="Arial"/>
              <a:buNone/>
              <a:defRPr>
                <a:solidFill>
                  <a:srgbClr val="0F0F0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801" name="Google Shape;801;g3888e749595_0_1343"/>
          <p:cNvSpPr txBox="1"/>
          <p:nvPr/>
        </p:nvSpPr>
        <p:spPr>
          <a:xfrm>
            <a:off x="1245054" y="279776"/>
            <a:ext cx="3775200" cy="2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ru" sz="600" u="none" cap="none" strike="noStrik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SIDORIN LAB</a:t>
            </a:r>
            <a:endParaRPr b="1" i="0" sz="600" u="none" cap="none" strike="noStrik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2" name="Google Shape;802;g3888e749595_0_1343"/>
          <p:cNvSpPr/>
          <p:nvPr>
            <p:ph idx="2" type="pic"/>
          </p:nvPr>
        </p:nvSpPr>
        <p:spPr>
          <a:xfrm>
            <a:off x="5105102" y="-17584"/>
            <a:ext cx="4050300" cy="4800600"/>
          </a:xfrm>
          <a:prstGeom prst="rect">
            <a:avLst/>
          </a:prstGeom>
          <a:gradFill>
            <a:gsLst>
              <a:gs pos="0">
                <a:srgbClr val="0F0F0F">
                  <a:alpha val="20000"/>
                </a:srgbClr>
              </a:gs>
              <a:gs pos="98000">
                <a:srgbClr val="0F0F0F">
                  <a:alpha val="4313"/>
                </a:srgbClr>
              </a:gs>
              <a:gs pos="100000">
                <a:srgbClr val="0F0F0F">
                  <a:alpha val="4313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803" name="Google Shape;803;g3888e749595_0_1343"/>
          <p:cNvSpPr txBox="1"/>
          <p:nvPr/>
        </p:nvSpPr>
        <p:spPr>
          <a:xfrm>
            <a:off x="6137991" y="281846"/>
            <a:ext cx="2490000" cy="29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ru" sz="600" u="none" cap="none" strike="noStrik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УПРАВЛЕНИЕ РЕПУТАЦИЕЙ В СЕТИ ИНТЕРНЕТ</a:t>
            </a:r>
            <a:endParaRPr b="0" i="0" sz="600" u="none" cap="none" strike="noStrike">
              <a:solidFill>
                <a:srgbClr val="B8B8B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b="1" i="0" sz="600" u="none" cap="none" strike="noStrik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4" name="Google Shape;804;g3888e749595_0_134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Сover_white" showMasterSp="0">
  <p:cSld name="5_Сover_white">
    <p:bg>
      <p:bgPr>
        <a:solidFill>
          <a:srgbClr val="1B1B1B"/>
        </a:solidFill>
      </p:bgPr>
    </p:bg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3888e749595_0_1348"/>
          <p:cNvSpPr txBox="1"/>
          <p:nvPr>
            <p:ph type="title"/>
          </p:nvPr>
        </p:nvSpPr>
        <p:spPr>
          <a:xfrm>
            <a:off x="1285959" y="762220"/>
            <a:ext cx="3285900" cy="11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2000">
            <a:no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807" name="Google Shape;807;g3888e749595_0_1348"/>
          <p:cNvSpPr txBox="1"/>
          <p:nvPr/>
        </p:nvSpPr>
        <p:spPr>
          <a:xfrm>
            <a:off x="1245054" y="279776"/>
            <a:ext cx="3775200" cy="2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ru" sz="600" u="none" cap="none" strike="noStrike">
                <a:solidFill>
                  <a:srgbClr val="939393"/>
                </a:solidFill>
                <a:latin typeface="Arial"/>
                <a:ea typeface="Arial"/>
                <a:cs typeface="Arial"/>
                <a:sym typeface="Arial"/>
              </a:rPr>
              <a:t>SIDORIN LAB</a:t>
            </a:r>
            <a:endParaRPr b="1" i="0" sz="600" u="none" cap="none" strike="noStrike">
              <a:solidFill>
                <a:srgbClr val="93939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8" name="Google Shape;808;g3888e749595_0_1348"/>
          <p:cNvSpPr/>
          <p:nvPr>
            <p:ph idx="2" type="pic"/>
          </p:nvPr>
        </p:nvSpPr>
        <p:spPr>
          <a:xfrm>
            <a:off x="5116533" y="-17584"/>
            <a:ext cx="4050300" cy="4800600"/>
          </a:xfrm>
          <a:prstGeom prst="rect">
            <a:avLst/>
          </a:prstGeom>
          <a:gradFill>
            <a:gsLst>
              <a:gs pos="0">
                <a:srgbClr val="FFFFFF">
                  <a:alpha val="20000"/>
                </a:srgbClr>
              </a:gs>
              <a:gs pos="98000">
                <a:srgbClr val="FFFFFF">
                  <a:alpha val="4313"/>
                </a:srgbClr>
              </a:gs>
              <a:gs pos="100000">
                <a:srgbClr val="FFFFFF">
                  <a:alpha val="4313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809" name="Google Shape;809;g3888e749595_0_1348"/>
          <p:cNvSpPr txBox="1"/>
          <p:nvPr/>
        </p:nvSpPr>
        <p:spPr>
          <a:xfrm>
            <a:off x="6137991" y="281846"/>
            <a:ext cx="2490000" cy="29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ru" sz="600" u="none" cap="none" strike="noStrike">
                <a:solidFill>
                  <a:srgbClr val="939393"/>
                </a:solidFill>
                <a:latin typeface="Arial"/>
                <a:ea typeface="Arial"/>
                <a:cs typeface="Arial"/>
                <a:sym typeface="Arial"/>
              </a:rPr>
              <a:t>УПРАВЛЕНИЕ РЕПУТАЦИЕЙ В СЕТИ ИНТЕРНЕТ</a:t>
            </a:r>
            <a:endParaRPr b="0" i="0" sz="600" u="none" cap="none" strike="noStrike">
              <a:solidFill>
                <a:srgbClr val="B8B8B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b="1" i="0" sz="600" u="none" cap="none" strike="noStrike">
              <a:solidFill>
                <a:srgbClr val="93939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0" name="Google Shape;810;g3888e749595_0_134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am_work_slide">
  <p:cSld name="Team_work_slide">
    <p:spTree>
      <p:nvGrpSpPr>
        <p:cNvPr id="81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3888e749595_0_1353"/>
          <p:cNvSpPr txBox="1"/>
          <p:nvPr>
            <p:ph type="title"/>
          </p:nvPr>
        </p:nvSpPr>
        <p:spPr>
          <a:xfrm>
            <a:off x="1285877" y="763417"/>
            <a:ext cx="4744200" cy="7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2000">
            <a:no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b="1" i="0" sz="33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813" name="Google Shape;813;g3888e749595_0_1353"/>
          <p:cNvSpPr/>
          <p:nvPr>
            <p:ph idx="2" type="pic"/>
          </p:nvPr>
        </p:nvSpPr>
        <p:spPr>
          <a:xfrm>
            <a:off x="3923574" y="1768836"/>
            <a:ext cx="835200" cy="8352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814" name="Google Shape;814;g3888e749595_0_1353"/>
          <p:cNvSpPr/>
          <p:nvPr>
            <p:ph idx="3" type="pic"/>
          </p:nvPr>
        </p:nvSpPr>
        <p:spPr>
          <a:xfrm>
            <a:off x="5194782" y="1768836"/>
            <a:ext cx="835200" cy="8352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815" name="Google Shape;815;g3888e749595_0_1353"/>
          <p:cNvSpPr/>
          <p:nvPr>
            <p:ph idx="4" type="pic"/>
          </p:nvPr>
        </p:nvSpPr>
        <p:spPr>
          <a:xfrm>
            <a:off x="6465991" y="1768836"/>
            <a:ext cx="835200" cy="8352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816" name="Google Shape;816;g3888e749595_0_1353"/>
          <p:cNvSpPr txBox="1"/>
          <p:nvPr/>
        </p:nvSpPr>
        <p:spPr>
          <a:xfrm>
            <a:off x="1245054" y="279776"/>
            <a:ext cx="3775200" cy="2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ru" sz="600" u="none" cap="none" strike="noStrik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SIDORIN LAB</a:t>
            </a:r>
            <a:endParaRPr b="1" i="0" sz="600" u="none" cap="none" strike="noStrik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7" name="Google Shape;817;g3888e749595_0_1353"/>
          <p:cNvSpPr/>
          <p:nvPr>
            <p:ph idx="5" type="pic"/>
          </p:nvPr>
        </p:nvSpPr>
        <p:spPr>
          <a:xfrm>
            <a:off x="7737199" y="1768836"/>
            <a:ext cx="835200" cy="8352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818" name="Google Shape;818;g3888e749595_0_1353"/>
          <p:cNvSpPr/>
          <p:nvPr>
            <p:ph idx="6" type="pic"/>
          </p:nvPr>
        </p:nvSpPr>
        <p:spPr>
          <a:xfrm>
            <a:off x="3923574" y="3161218"/>
            <a:ext cx="835200" cy="8352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819" name="Google Shape;819;g3888e749595_0_1353"/>
          <p:cNvSpPr/>
          <p:nvPr>
            <p:ph idx="7" type="pic"/>
          </p:nvPr>
        </p:nvSpPr>
        <p:spPr>
          <a:xfrm>
            <a:off x="5194782" y="3161218"/>
            <a:ext cx="835200" cy="8352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820" name="Google Shape;820;g3888e749595_0_1353"/>
          <p:cNvSpPr/>
          <p:nvPr>
            <p:ph idx="8" type="pic"/>
          </p:nvPr>
        </p:nvSpPr>
        <p:spPr>
          <a:xfrm>
            <a:off x="1259983" y="1768836"/>
            <a:ext cx="2227500" cy="22278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821" name="Google Shape;821;g3888e749595_0_1353"/>
          <p:cNvSpPr/>
          <p:nvPr>
            <p:ph idx="9" type="pic"/>
          </p:nvPr>
        </p:nvSpPr>
        <p:spPr>
          <a:xfrm>
            <a:off x="6465991" y="3161218"/>
            <a:ext cx="835200" cy="8352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822" name="Google Shape;822;g3888e749595_0_1353"/>
          <p:cNvSpPr txBox="1"/>
          <p:nvPr/>
        </p:nvSpPr>
        <p:spPr>
          <a:xfrm>
            <a:off x="6137991" y="281846"/>
            <a:ext cx="2490000" cy="29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ru" sz="600" u="none" cap="none" strike="noStrik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УПРАВЛЕНИЕ РЕПУТАЦИЕЙ В СЕТИ ИНТЕРНЕТ</a:t>
            </a:r>
            <a:endParaRPr b="0" i="0" sz="600" u="none" cap="none" strike="noStrike">
              <a:solidFill>
                <a:srgbClr val="B8B8B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b="1" i="0" sz="600" u="none" cap="none" strike="noStrik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3" name="Google Shape;823;g3888e749595_0_135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eam_work_slide">
  <p:cSld name="1_Team_work_slide"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g3888e749595_0_1365"/>
          <p:cNvSpPr txBox="1"/>
          <p:nvPr>
            <p:ph type="title"/>
          </p:nvPr>
        </p:nvSpPr>
        <p:spPr>
          <a:xfrm>
            <a:off x="1285877" y="757653"/>
            <a:ext cx="2474700" cy="10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2000">
            <a:no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b="1" i="0" sz="33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826" name="Google Shape;826;g3888e749595_0_1365"/>
          <p:cNvSpPr txBox="1"/>
          <p:nvPr/>
        </p:nvSpPr>
        <p:spPr>
          <a:xfrm>
            <a:off x="1245054" y="279776"/>
            <a:ext cx="3775200" cy="2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ru" sz="600" u="none" cap="none" strike="noStrik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SIDORIN LAB</a:t>
            </a:r>
            <a:endParaRPr b="1" i="0" sz="600" u="none" cap="none" strike="noStrik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7" name="Google Shape;827;g3888e749595_0_1365"/>
          <p:cNvSpPr/>
          <p:nvPr>
            <p:ph idx="2" type="pic"/>
          </p:nvPr>
        </p:nvSpPr>
        <p:spPr>
          <a:xfrm>
            <a:off x="5600445" y="1623378"/>
            <a:ext cx="1812600" cy="18129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828" name="Google Shape;828;g3888e749595_0_1365"/>
          <p:cNvSpPr/>
          <p:nvPr>
            <p:ph idx="3" type="pic"/>
          </p:nvPr>
        </p:nvSpPr>
        <p:spPr>
          <a:xfrm>
            <a:off x="5962557" y="259041"/>
            <a:ext cx="1088700" cy="10887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829" name="Google Shape;829;g3888e749595_0_1365"/>
          <p:cNvSpPr/>
          <p:nvPr>
            <p:ph idx="4" type="pic"/>
          </p:nvPr>
        </p:nvSpPr>
        <p:spPr>
          <a:xfrm>
            <a:off x="5962557" y="3711936"/>
            <a:ext cx="1088700" cy="10887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830" name="Google Shape;830;g3888e749595_0_1365"/>
          <p:cNvSpPr/>
          <p:nvPr>
            <p:ph idx="5" type="pic"/>
          </p:nvPr>
        </p:nvSpPr>
        <p:spPr>
          <a:xfrm>
            <a:off x="7463565" y="1107962"/>
            <a:ext cx="1088700" cy="10887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831" name="Google Shape;831;g3888e749595_0_1365"/>
          <p:cNvSpPr/>
          <p:nvPr>
            <p:ph idx="6" type="pic"/>
          </p:nvPr>
        </p:nvSpPr>
        <p:spPr>
          <a:xfrm>
            <a:off x="7463565" y="2886159"/>
            <a:ext cx="1088700" cy="10887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832" name="Google Shape;832;g3888e749595_0_1365"/>
          <p:cNvSpPr/>
          <p:nvPr>
            <p:ph idx="7" type="pic"/>
          </p:nvPr>
        </p:nvSpPr>
        <p:spPr>
          <a:xfrm>
            <a:off x="4468708" y="1107962"/>
            <a:ext cx="1088700" cy="10887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833" name="Google Shape;833;g3888e749595_0_1365"/>
          <p:cNvSpPr/>
          <p:nvPr>
            <p:ph idx="8" type="pic"/>
          </p:nvPr>
        </p:nvSpPr>
        <p:spPr>
          <a:xfrm>
            <a:off x="4468708" y="2886159"/>
            <a:ext cx="1088700" cy="10887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834" name="Google Shape;834;g3888e749595_0_1365"/>
          <p:cNvSpPr txBox="1"/>
          <p:nvPr/>
        </p:nvSpPr>
        <p:spPr>
          <a:xfrm>
            <a:off x="6137991" y="281846"/>
            <a:ext cx="2490000" cy="29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ru" sz="600" u="none" cap="none" strike="noStrik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УПРАВЛЕНИЕ РЕПУТАЦИЕЙ В СЕТИ ИНТЕРНЕТ</a:t>
            </a:r>
            <a:endParaRPr b="0" i="0" sz="600" u="none" cap="none" strike="noStrike">
              <a:solidFill>
                <a:srgbClr val="B8B8B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b="1" i="0" sz="600" u="none" cap="none" strike="noStrik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5" name="Google Shape;835;g3888e749595_0_136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ervices_slide">
  <p:cSld name="1_Services_slide"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g3888e749595_0_1376"/>
          <p:cNvSpPr txBox="1"/>
          <p:nvPr>
            <p:ph type="title"/>
          </p:nvPr>
        </p:nvSpPr>
        <p:spPr>
          <a:xfrm>
            <a:off x="1293753" y="757515"/>
            <a:ext cx="3278700" cy="12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2000">
            <a:no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838" name="Google Shape;838;g3888e749595_0_1376"/>
          <p:cNvSpPr/>
          <p:nvPr/>
        </p:nvSpPr>
        <p:spPr>
          <a:xfrm rot="5400000">
            <a:off x="-1416212" y="1246804"/>
            <a:ext cx="5447926" cy="4121576"/>
          </a:xfrm>
          <a:custGeom>
            <a:rect b="b" l="l" r="r" t="t"/>
            <a:pathLst>
              <a:path extrusionOk="0" h="5495434" w="7263901">
                <a:moveTo>
                  <a:pt x="3839892" y="0"/>
                </a:moveTo>
                <a:cubicBezTo>
                  <a:pt x="5297883" y="0"/>
                  <a:pt x="6566085" y="812580"/>
                  <a:pt x="7216330" y="2009572"/>
                </a:cubicBezTo>
                <a:lnTo>
                  <a:pt x="7263901" y="2108323"/>
                </a:lnTo>
                <a:lnTo>
                  <a:pt x="7263901" y="5495434"/>
                </a:lnTo>
                <a:lnTo>
                  <a:pt x="379259" y="5495434"/>
                </a:lnTo>
                <a:lnTo>
                  <a:pt x="301758" y="5334552"/>
                </a:lnTo>
                <a:cubicBezTo>
                  <a:pt x="107449" y="4875153"/>
                  <a:pt x="0" y="4370071"/>
                  <a:pt x="0" y="3839892"/>
                </a:cubicBezTo>
                <a:cubicBezTo>
                  <a:pt x="0" y="1719178"/>
                  <a:pt x="1719178" y="0"/>
                  <a:pt x="3839892" y="0"/>
                </a:cubicBezTo>
                <a:close/>
              </a:path>
            </a:pathLst>
          </a:custGeom>
          <a:noFill/>
          <a:ln cap="flat" cmpd="sng" w="9525">
            <a:solidFill>
              <a:srgbClr val="AEAEAE">
                <a:alpha val="49411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39" name="Google Shape;839;g3888e749595_0_1376"/>
          <p:cNvSpPr txBox="1"/>
          <p:nvPr/>
        </p:nvSpPr>
        <p:spPr>
          <a:xfrm>
            <a:off x="1245054" y="279776"/>
            <a:ext cx="3775200" cy="2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ru" sz="600" u="none" cap="none" strike="noStrik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SIDORIN LAB</a:t>
            </a:r>
            <a:endParaRPr b="1" i="0" sz="600" u="none" cap="none" strike="noStrik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0" name="Google Shape;840;g3888e749595_0_1376"/>
          <p:cNvSpPr/>
          <p:nvPr>
            <p:ph idx="2" type="pic"/>
          </p:nvPr>
        </p:nvSpPr>
        <p:spPr>
          <a:xfrm>
            <a:off x="-7349" y="2185067"/>
            <a:ext cx="3026400" cy="2964000"/>
          </a:xfrm>
          <a:prstGeom prst="rect">
            <a:avLst/>
          </a:prstGeom>
          <a:gradFill>
            <a:gsLst>
              <a:gs pos="0">
                <a:srgbClr val="0F0F0F">
                  <a:alpha val="20000"/>
                </a:srgbClr>
              </a:gs>
              <a:gs pos="98000">
                <a:srgbClr val="0F0F0F">
                  <a:alpha val="4313"/>
                </a:srgbClr>
              </a:gs>
              <a:gs pos="100000">
                <a:srgbClr val="0F0F0F">
                  <a:alpha val="4313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841" name="Google Shape;841;g3888e749595_0_1376"/>
          <p:cNvSpPr txBox="1"/>
          <p:nvPr/>
        </p:nvSpPr>
        <p:spPr>
          <a:xfrm>
            <a:off x="6137991" y="281846"/>
            <a:ext cx="2490000" cy="29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ru" sz="600" u="none" cap="none" strike="noStrik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УПРАВЛЕНИЕ РЕПУТАЦИЕЙ В СЕТИ ИНТЕРНЕТ</a:t>
            </a:r>
            <a:endParaRPr b="0" i="0" sz="600" u="none" cap="none" strike="noStrike">
              <a:solidFill>
                <a:srgbClr val="B8B8B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b="1" i="0" sz="600" u="none" cap="none" strike="noStrik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2" name="Google Shape;842;g3888e749595_0_137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Services_slide">
  <p:cSld name="2_Services_slide"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Изображение" id="844" name="Google Shape;844;g3888e749595_0_1382"/>
          <p:cNvPicPr preferRelativeResize="0"/>
          <p:nvPr/>
        </p:nvPicPr>
        <p:blipFill rotWithShape="1">
          <a:blip r:embed="rId2">
            <a:alphaModFix/>
          </a:blip>
          <a:srcRect b="44188" l="0" r="0" t="6315"/>
          <a:stretch/>
        </p:blipFill>
        <p:spPr>
          <a:xfrm>
            <a:off x="-83334" y="-15949"/>
            <a:ext cx="9311269" cy="2588638"/>
          </a:xfrm>
          <a:prstGeom prst="rect">
            <a:avLst/>
          </a:prstGeom>
          <a:noFill/>
          <a:ln>
            <a:noFill/>
          </a:ln>
        </p:spPr>
      </p:pic>
      <p:sp>
        <p:nvSpPr>
          <p:cNvPr id="845" name="Google Shape;845;g3888e749595_0_1382"/>
          <p:cNvSpPr txBox="1"/>
          <p:nvPr>
            <p:ph type="title"/>
          </p:nvPr>
        </p:nvSpPr>
        <p:spPr>
          <a:xfrm>
            <a:off x="1293753" y="757515"/>
            <a:ext cx="3278700" cy="12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2000">
            <a:no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846" name="Google Shape;846;g3888e749595_0_1382"/>
          <p:cNvSpPr txBox="1"/>
          <p:nvPr/>
        </p:nvSpPr>
        <p:spPr>
          <a:xfrm>
            <a:off x="1245054" y="279776"/>
            <a:ext cx="3775200" cy="2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ru" sz="600" u="none" cap="none" strike="noStrik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SIDORIN LAB</a:t>
            </a:r>
            <a:endParaRPr b="1" i="0" sz="600" u="none" cap="none" strike="noStrik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7" name="Google Shape;847;g3888e749595_0_1382"/>
          <p:cNvSpPr txBox="1"/>
          <p:nvPr/>
        </p:nvSpPr>
        <p:spPr>
          <a:xfrm>
            <a:off x="6814112" y="282293"/>
            <a:ext cx="1814100" cy="2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ru" sz="600" u="none" cap="none" strike="noStrik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ONLINE REPUTATION AGENCY</a:t>
            </a:r>
            <a:endParaRPr b="0" i="0" sz="600" u="none" cap="none" strike="noStrike">
              <a:solidFill>
                <a:srgbClr val="B8B8B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48" name="Google Shape;848;g3888e749595_0_138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Services_slide">
  <p:cSld name="5_Services_slide"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3888e749595_0_1387"/>
          <p:cNvSpPr txBox="1"/>
          <p:nvPr>
            <p:ph type="title"/>
          </p:nvPr>
        </p:nvSpPr>
        <p:spPr>
          <a:xfrm>
            <a:off x="1293753" y="757515"/>
            <a:ext cx="3278700" cy="12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2000">
            <a:no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851" name="Google Shape;851;g3888e749595_0_1387"/>
          <p:cNvSpPr txBox="1"/>
          <p:nvPr/>
        </p:nvSpPr>
        <p:spPr>
          <a:xfrm>
            <a:off x="1245054" y="279776"/>
            <a:ext cx="3775200" cy="2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ru" sz="600" u="none" cap="none" strike="noStrik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SIDORIN LAB</a:t>
            </a:r>
            <a:endParaRPr b="1" i="0" sz="600" u="none" cap="none" strike="noStrik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2" name="Google Shape;852;g3888e749595_0_1387"/>
          <p:cNvSpPr/>
          <p:nvPr>
            <p:ph idx="2" type="pic"/>
          </p:nvPr>
        </p:nvSpPr>
        <p:spPr>
          <a:xfrm>
            <a:off x="-297" y="0"/>
            <a:ext cx="9144000" cy="2572200"/>
          </a:xfrm>
          <a:prstGeom prst="rect">
            <a:avLst/>
          </a:prstGeom>
          <a:noFill/>
          <a:ln>
            <a:noFill/>
          </a:ln>
        </p:spPr>
      </p:sp>
      <p:sp>
        <p:nvSpPr>
          <p:cNvPr id="853" name="Google Shape;853;g3888e749595_0_1387"/>
          <p:cNvSpPr txBox="1"/>
          <p:nvPr/>
        </p:nvSpPr>
        <p:spPr>
          <a:xfrm>
            <a:off x="6137991" y="281846"/>
            <a:ext cx="2490000" cy="29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ru" sz="600" u="none" cap="none" strike="noStrik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УПРАВЛЕНИЕ РЕПУТАЦИЕЙ В СЕТИ ИНТЕРНЕТ</a:t>
            </a:r>
            <a:endParaRPr b="0" i="0" sz="600" u="none" cap="none" strike="noStrike">
              <a:solidFill>
                <a:srgbClr val="B8B8B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b="1" i="0" sz="600" u="none" cap="none" strike="noStrik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4" name="Google Shape;854;g3888e749595_0_138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Services_slide">
  <p:cSld name="3_Services_slide"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3888e749595_0_1392"/>
          <p:cNvSpPr/>
          <p:nvPr/>
        </p:nvSpPr>
        <p:spPr>
          <a:xfrm>
            <a:off x="-76200" y="-86063"/>
            <a:ext cx="3636834" cy="3388087"/>
          </a:xfrm>
          <a:custGeom>
            <a:rect b="b" l="l" r="r" t="t"/>
            <a:pathLst>
              <a:path extrusionOk="0" h="6515552" w="6993911">
                <a:moveTo>
                  <a:pt x="0" y="0"/>
                </a:moveTo>
                <a:lnTo>
                  <a:pt x="6236365" y="0"/>
                </a:lnTo>
                <a:lnTo>
                  <a:pt x="6287723" y="68680"/>
                </a:lnTo>
                <a:cubicBezTo>
                  <a:pt x="6733574" y="728626"/>
                  <a:pt x="6993911" y="1524201"/>
                  <a:pt x="6993911" y="2380581"/>
                </a:cubicBezTo>
                <a:cubicBezTo>
                  <a:pt x="6993911" y="4664262"/>
                  <a:pt x="5142621" y="6515552"/>
                  <a:pt x="2858940" y="6515552"/>
                </a:cubicBezTo>
                <a:cubicBezTo>
                  <a:pt x="1859830" y="6515552"/>
                  <a:pt x="943482" y="6161204"/>
                  <a:pt x="228715" y="5571326"/>
                </a:cubicBezTo>
                <a:lnTo>
                  <a:pt x="0" y="5363456"/>
                </a:lnTo>
                <a:close/>
              </a:path>
            </a:pathLst>
          </a:custGeom>
          <a:noFill/>
          <a:ln cap="flat" cmpd="sng" w="9525">
            <a:solidFill>
              <a:schemeClr val="dk1">
                <a:alpha val="9411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57" name="Google Shape;857;g3888e749595_0_1392"/>
          <p:cNvSpPr txBox="1"/>
          <p:nvPr>
            <p:ph type="title"/>
          </p:nvPr>
        </p:nvSpPr>
        <p:spPr>
          <a:xfrm>
            <a:off x="5293920" y="757515"/>
            <a:ext cx="3278700" cy="12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2000">
            <a:no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858" name="Google Shape;858;g3888e749595_0_1392"/>
          <p:cNvSpPr txBox="1"/>
          <p:nvPr/>
        </p:nvSpPr>
        <p:spPr>
          <a:xfrm>
            <a:off x="1245054" y="279776"/>
            <a:ext cx="3775200" cy="2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ru" sz="600" u="none" cap="none" strike="noStrik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SIDORIN LAB</a:t>
            </a:r>
            <a:endParaRPr b="1" i="0" sz="600" u="none" cap="none" strike="noStrik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9" name="Google Shape;859;g3888e749595_0_1392"/>
          <p:cNvSpPr/>
          <p:nvPr>
            <p:ph idx="2" type="pic"/>
          </p:nvPr>
        </p:nvSpPr>
        <p:spPr>
          <a:xfrm>
            <a:off x="2739087" y="2938427"/>
            <a:ext cx="1577400" cy="15774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860" name="Google Shape;860;g3888e749595_0_1392"/>
          <p:cNvSpPr/>
          <p:nvPr>
            <p:ph idx="3" type="pic"/>
          </p:nvPr>
        </p:nvSpPr>
        <p:spPr>
          <a:xfrm>
            <a:off x="-9551" y="-7070"/>
            <a:ext cx="3251100" cy="31632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861" name="Google Shape;861;g3888e749595_0_1392"/>
          <p:cNvSpPr txBox="1"/>
          <p:nvPr/>
        </p:nvSpPr>
        <p:spPr>
          <a:xfrm>
            <a:off x="6137991" y="281846"/>
            <a:ext cx="2490000" cy="29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ru" sz="600" u="none" cap="none" strike="noStrik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УПРАВЛЕНИЕ РЕПУТАЦИЕЙ В СЕТИ ИНТЕРНЕТ</a:t>
            </a:r>
            <a:endParaRPr b="0" i="0" sz="600" u="none" cap="none" strike="noStrike">
              <a:solidFill>
                <a:srgbClr val="B8B8B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b="1" i="0" sz="600" u="none" cap="none" strike="noStrik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2" name="Google Shape;862;g3888e749595_0_139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Services_slide">
  <p:cSld name="4_Services_slide"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g3888e749595_0_1399"/>
          <p:cNvSpPr/>
          <p:nvPr/>
        </p:nvSpPr>
        <p:spPr>
          <a:xfrm>
            <a:off x="-76200" y="-86063"/>
            <a:ext cx="3636834" cy="3388087"/>
          </a:xfrm>
          <a:custGeom>
            <a:rect b="b" l="l" r="r" t="t"/>
            <a:pathLst>
              <a:path extrusionOk="0" h="6515552" w="6993911">
                <a:moveTo>
                  <a:pt x="0" y="0"/>
                </a:moveTo>
                <a:lnTo>
                  <a:pt x="6236365" y="0"/>
                </a:lnTo>
                <a:lnTo>
                  <a:pt x="6287723" y="68680"/>
                </a:lnTo>
                <a:cubicBezTo>
                  <a:pt x="6733574" y="728626"/>
                  <a:pt x="6993911" y="1524201"/>
                  <a:pt x="6993911" y="2380581"/>
                </a:cubicBezTo>
                <a:cubicBezTo>
                  <a:pt x="6993911" y="4664262"/>
                  <a:pt x="5142621" y="6515552"/>
                  <a:pt x="2858940" y="6515552"/>
                </a:cubicBezTo>
                <a:cubicBezTo>
                  <a:pt x="1859830" y="6515552"/>
                  <a:pt x="943482" y="6161204"/>
                  <a:pt x="228715" y="5571326"/>
                </a:cubicBezTo>
                <a:lnTo>
                  <a:pt x="0" y="5363456"/>
                </a:lnTo>
                <a:close/>
              </a:path>
            </a:pathLst>
          </a:custGeom>
          <a:noFill/>
          <a:ln cap="flat" cmpd="sng" w="9525">
            <a:solidFill>
              <a:schemeClr val="dk1">
                <a:alpha val="9411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65" name="Google Shape;865;g3888e749595_0_1399"/>
          <p:cNvSpPr txBox="1"/>
          <p:nvPr>
            <p:ph type="title"/>
          </p:nvPr>
        </p:nvSpPr>
        <p:spPr>
          <a:xfrm>
            <a:off x="5293920" y="757515"/>
            <a:ext cx="3278700" cy="12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2000">
            <a:no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866" name="Google Shape;866;g3888e749595_0_1399"/>
          <p:cNvSpPr txBox="1"/>
          <p:nvPr/>
        </p:nvSpPr>
        <p:spPr>
          <a:xfrm>
            <a:off x="1245054" y="279776"/>
            <a:ext cx="3775200" cy="2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ru" sz="600" u="none" cap="none" strike="noStrik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SIDORIN LAB</a:t>
            </a:r>
            <a:endParaRPr b="1" i="0" sz="600" u="none" cap="none" strike="noStrik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7" name="Google Shape;867;g3888e749595_0_1399"/>
          <p:cNvSpPr/>
          <p:nvPr>
            <p:ph idx="2" type="pic"/>
          </p:nvPr>
        </p:nvSpPr>
        <p:spPr>
          <a:xfrm>
            <a:off x="2608046" y="194126"/>
            <a:ext cx="1839300" cy="1839300"/>
          </a:xfrm>
          <a:prstGeom prst="ellipse">
            <a:avLst/>
          </a:prstGeom>
          <a:gradFill>
            <a:gsLst>
              <a:gs pos="0">
                <a:srgbClr val="D8D8D8"/>
              </a:gs>
              <a:gs pos="100000">
                <a:srgbClr val="F2F2F2"/>
              </a:gs>
            </a:gsLst>
            <a:lin ang="16200038" scaled="0"/>
          </a:gradFill>
          <a:ln>
            <a:noFill/>
          </a:ln>
        </p:spPr>
      </p:sp>
      <p:sp>
        <p:nvSpPr>
          <p:cNvPr id="868" name="Google Shape;868;g3888e749595_0_1399"/>
          <p:cNvSpPr/>
          <p:nvPr>
            <p:ph idx="3" type="pic"/>
          </p:nvPr>
        </p:nvSpPr>
        <p:spPr>
          <a:xfrm>
            <a:off x="2483321" y="3223259"/>
            <a:ext cx="2328000" cy="1920300"/>
          </a:xfrm>
          <a:prstGeom prst="rect">
            <a:avLst/>
          </a:prstGeom>
          <a:gradFill>
            <a:gsLst>
              <a:gs pos="0">
                <a:srgbClr val="D8D8D8"/>
              </a:gs>
              <a:gs pos="100000">
                <a:srgbClr val="F2F2F2"/>
              </a:gs>
            </a:gsLst>
            <a:lin ang="16200038" scaled="0"/>
          </a:gradFill>
          <a:ln>
            <a:noFill/>
          </a:ln>
        </p:spPr>
      </p:sp>
      <p:sp>
        <p:nvSpPr>
          <p:cNvPr id="869" name="Google Shape;869;g3888e749595_0_1399"/>
          <p:cNvSpPr/>
          <p:nvPr>
            <p:ph idx="4" type="pic"/>
          </p:nvPr>
        </p:nvSpPr>
        <p:spPr>
          <a:xfrm>
            <a:off x="-11556" y="1112258"/>
            <a:ext cx="2491800" cy="2920200"/>
          </a:xfrm>
          <a:prstGeom prst="rect">
            <a:avLst/>
          </a:prstGeom>
          <a:solidFill>
            <a:srgbClr val="E1342F"/>
          </a:solidFill>
          <a:ln>
            <a:noFill/>
          </a:ln>
        </p:spPr>
      </p:sp>
      <p:sp>
        <p:nvSpPr>
          <p:cNvPr id="870" name="Google Shape;870;g3888e749595_0_1399"/>
          <p:cNvSpPr txBox="1"/>
          <p:nvPr/>
        </p:nvSpPr>
        <p:spPr>
          <a:xfrm>
            <a:off x="6137991" y="281846"/>
            <a:ext cx="2490000" cy="29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ru" sz="600" u="none" cap="none" strike="noStrik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УПРАВЛЕНИЕ РЕПУТАЦИЕЙ В СЕТИ ИНТЕРНЕТ</a:t>
            </a:r>
            <a:endParaRPr b="0" i="0" sz="600" u="none" cap="none" strike="noStrike">
              <a:solidFill>
                <a:srgbClr val="B8B8B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b="1" i="0" sz="600" u="none" cap="none" strike="noStrik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1" name="Google Shape;871;g3888e749595_0_139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lack_Custom_slide">
  <p:cSld name="1_Black_Custom_slide">
    <p:bg>
      <p:bgPr>
        <a:solidFill>
          <a:srgbClr val="1B1B1B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g3888e749595_4_3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-319685" y="1036310"/>
            <a:ext cx="4357135" cy="435713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g3888e749595_4_312"/>
          <p:cNvSpPr txBox="1"/>
          <p:nvPr>
            <p:ph type="title"/>
          </p:nvPr>
        </p:nvSpPr>
        <p:spPr>
          <a:xfrm>
            <a:off x="750739" y="816769"/>
            <a:ext cx="3278700" cy="12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2000">
            <a:no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  <a:defRPr b="1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76" name="Google Shape;76;g3888e749595_4_312"/>
          <p:cNvSpPr txBox="1"/>
          <p:nvPr/>
        </p:nvSpPr>
        <p:spPr>
          <a:xfrm>
            <a:off x="5960224" y="4684949"/>
            <a:ext cx="2490000" cy="2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1" i="0" lang="ru" sz="5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УПРАВЛЕНИЕ РЕПУТАЦИЕЙ В ИНТЕРНЕТЕ /  </a:t>
            </a:r>
            <a:fld id="{00000000-1234-1234-1234-123412341234}" type="slidenum">
              <a:rPr b="1" i="0" lang="ru" sz="500" u="none" cap="none" strike="noStrik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r>
              <a:rPr b="1" i="0" lang="ru" sz="500" u="none" cap="none" strike="noStrik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b="0" i="0" sz="600" u="none" cap="none" strike="noStrike">
              <a:solidFill>
                <a:srgbClr val="B8B8B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t/>
            </a:r>
            <a:endParaRPr b="1" i="0" sz="500" u="none" cap="none" strike="noStrike">
              <a:solidFill>
                <a:srgbClr val="D8D8D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7" name="Google Shape;77;g3888e749595_4_312"/>
          <p:cNvSpPr txBox="1"/>
          <p:nvPr/>
        </p:nvSpPr>
        <p:spPr>
          <a:xfrm>
            <a:off x="706648" y="4681696"/>
            <a:ext cx="3775200" cy="18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1" i="0" lang="ru" sz="5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SIDORIN LAB</a:t>
            </a:r>
            <a:endParaRPr b="1" i="0" sz="5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8" name="Google Shape;78;g3888e749595_4_3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2602" y="2283122"/>
            <a:ext cx="2752096" cy="2752096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g3888e749595_4_31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ck_Section_slide">
  <p:cSld name="Black_Section_slide"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3" name="Google Shape;873;g3888e749595_0_140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97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4" name="Google Shape;874;g3888e749595_0_14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6" y="0"/>
            <a:ext cx="914279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75" name="Google Shape;875;g3888e749595_0_1407"/>
          <p:cNvSpPr/>
          <p:nvPr/>
        </p:nvSpPr>
        <p:spPr>
          <a:xfrm>
            <a:off x="4134077" y="-72736"/>
            <a:ext cx="5093052" cy="4472480"/>
          </a:xfrm>
          <a:custGeom>
            <a:rect b="b" l="l" r="r" t="t"/>
            <a:pathLst>
              <a:path extrusionOk="0" h="5963306" w="6790736">
                <a:moveTo>
                  <a:pt x="441679" y="0"/>
                </a:moveTo>
                <a:lnTo>
                  <a:pt x="6790736" y="0"/>
                </a:lnTo>
                <a:lnTo>
                  <a:pt x="6790736" y="4971746"/>
                </a:lnTo>
                <a:lnTo>
                  <a:pt x="6733839" y="5023457"/>
                </a:lnTo>
                <a:cubicBezTo>
                  <a:pt x="6022385" y="5610601"/>
                  <a:pt x="5110285" y="5963306"/>
                  <a:pt x="4115805" y="5963306"/>
                </a:cubicBezTo>
                <a:cubicBezTo>
                  <a:pt x="1842709" y="5963306"/>
                  <a:pt x="0" y="4120599"/>
                  <a:pt x="0" y="1847504"/>
                </a:cubicBezTo>
                <a:cubicBezTo>
                  <a:pt x="0" y="1279231"/>
                  <a:pt x="115170" y="737856"/>
                  <a:pt x="323441" y="245448"/>
                </a:cubicBezTo>
                <a:close/>
              </a:path>
            </a:pathLst>
          </a:custGeom>
          <a:noFill/>
          <a:ln cap="flat" cmpd="sng" w="9525">
            <a:solidFill>
              <a:schemeClr val="dk1">
                <a:alpha val="9411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76" name="Google Shape;876;g3888e749595_0_1407"/>
          <p:cNvSpPr txBox="1"/>
          <p:nvPr>
            <p:ph type="title"/>
          </p:nvPr>
        </p:nvSpPr>
        <p:spPr>
          <a:xfrm>
            <a:off x="1285959" y="2226252"/>
            <a:ext cx="3285900" cy="11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2000">
            <a:no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877" name="Google Shape;877;g3888e749595_0_140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ck_Team_slide">
  <p:cSld name="Black_Team_slide">
    <p:bg>
      <p:bgPr>
        <a:solidFill>
          <a:srgbClr val="1B1B1B"/>
        </a:solidFill>
      </p:bgPr>
    </p:bg>
    <p:spTree>
      <p:nvGrpSpPr>
        <p:cNvPr id="878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3888e749595_0_1412"/>
          <p:cNvSpPr/>
          <p:nvPr>
            <p:ph idx="2" type="pic"/>
          </p:nvPr>
        </p:nvSpPr>
        <p:spPr>
          <a:xfrm>
            <a:off x="1961742" y="282293"/>
            <a:ext cx="1045500" cy="1045500"/>
          </a:xfrm>
          <a:prstGeom prst="ellipse">
            <a:avLst/>
          </a:prstGeom>
          <a:gradFill>
            <a:gsLst>
              <a:gs pos="0">
                <a:srgbClr val="0C0C0C"/>
              </a:gs>
              <a:gs pos="99000">
                <a:srgbClr val="0B0B0B"/>
              </a:gs>
              <a:gs pos="100000">
                <a:srgbClr val="0B0B0B"/>
              </a:gs>
            </a:gsLst>
            <a:lin ang="5400012" scaled="0"/>
          </a:gradFill>
          <a:ln>
            <a:noFill/>
          </a:ln>
        </p:spPr>
      </p:sp>
      <p:sp>
        <p:nvSpPr>
          <p:cNvPr id="880" name="Google Shape;880;g3888e749595_0_1412"/>
          <p:cNvSpPr/>
          <p:nvPr>
            <p:ph idx="3" type="pic"/>
          </p:nvPr>
        </p:nvSpPr>
        <p:spPr>
          <a:xfrm>
            <a:off x="3353027" y="282293"/>
            <a:ext cx="1045500" cy="1045500"/>
          </a:xfrm>
          <a:prstGeom prst="ellipse">
            <a:avLst/>
          </a:prstGeom>
          <a:gradFill>
            <a:gsLst>
              <a:gs pos="0">
                <a:srgbClr val="0C0C0C"/>
              </a:gs>
              <a:gs pos="99000">
                <a:srgbClr val="0B0B0B"/>
              </a:gs>
              <a:gs pos="100000">
                <a:srgbClr val="0B0B0B"/>
              </a:gs>
            </a:gsLst>
            <a:lin ang="5400012" scaled="0"/>
          </a:gradFill>
          <a:ln>
            <a:noFill/>
          </a:ln>
        </p:spPr>
      </p:sp>
      <p:sp>
        <p:nvSpPr>
          <p:cNvPr id="881" name="Google Shape;881;g3888e749595_0_1412"/>
          <p:cNvSpPr/>
          <p:nvPr>
            <p:ph idx="4" type="pic"/>
          </p:nvPr>
        </p:nvSpPr>
        <p:spPr>
          <a:xfrm>
            <a:off x="4744313" y="282293"/>
            <a:ext cx="1045500" cy="1045500"/>
          </a:xfrm>
          <a:prstGeom prst="ellipse">
            <a:avLst/>
          </a:prstGeom>
          <a:gradFill>
            <a:gsLst>
              <a:gs pos="0">
                <a:srgbClr val="0C0C0C"/>
              </a:gs>
              <a:gs pos="99000">
                <a:srgbClr val="0B0B0B"/>
              </a:gs>
              <a:gs pos="100000">
                <a:srgbClr val="0B0B0B"/>
              </a:gs>
            </a:gsLst>
            <a:lin ang="5400012" scaled="0"/>
          </a:gradFill>
          <a:ln>
            <a:noFill/>
          </a:ln>
        </p:spPr>
      </p:sp>
      <p:sp>
        <p:nvSpPr>
          <p:cNvPr id="882" name="Google Shape;882;g3888e749595_0_1412"/>
          <p:cNvSpPr/>
          <p:nvPr>
            <p:ph idx="5" type="pic"/>
          </p:nvPr>
        </p:nvSpPr>
        <p:spPr>
          <a:xfrm>
            <a:off x="6135598" y="282293"/>
            <a:ext cx="1045500" cy="1045500"/>
          </a:xfrm>
          <a:prstGeom prst="ellipse">
            <a:avLst/>
          </a:prstGeom>
          <a:gradFill>
            <a:gsLst>
              <a:gs pos="0">
                <a:srgbClr val="0C0C0C"/>
              </a:gs>
              <a:gs pos="99000">
                <a:srgbClr val="0B0B0B"/>
              </a:gs>
              <a:gs pos="100000">
                <a:srgbClr val="0B0B0B"/>
              </a:gs>
            </a:gsLst>
            <a:lin ang="5400012" scaled="0"/>
          </a:gradFill>
          <a:ln>
            <a:noFill/>
          </a:ln>
        </p:spPr>
      </p:sp>
      <p:sp>
        <p:nvSpPr>
          <p:cNvPr id="883" name="Google Shape;883;g3888e749595_0_1412"/>
          <p:cNvSpPr/>
          <p:nvPr>
            <p:ph idx="6" type="pic"/>
          </p:nvPr>
        </p:nvSpPr>
        <p:spPr>
          <a:xfrm>
            <a:off x="1961742" y="1889025"/>
            <a:ext cx="1045500" cy="1045500"/>
          </a:xfrm>
          <a:prstGeom prst="ellipse">
            <a:avLst/>
          </a:prstGeom>
          <a:gradFill>
            <a:gsLst>
              <a:gs pos="0">
                <a:srgbClr val="0C0C0C"/>
              </a:gs>
              <a:gs pos="99000">
                <a:srgbClr val="0B0B0B"/>
              </a:gs>
              <a:gs pos="100000">
                <a:srgbClr val="0B0B0B"/>
              </a:gs>
            </a:gsLst>
            <a:lin ang="5400012" scaled="0"/>
          </a:gradFill>
          <a:ln>
            <a:noFill/>
          </a:ln>
        </p:spPr>
      </p:sp>
      <p:sp>
        <p:nvSpPr>
          <p:cNvPr id="884" name="Google Shape;884;g3888e749595_0_1412"/>
          <p:cNvSpPr/>
          <p:nvPr>
            <p:ph idx="7" type="pic"/>
          </p:nvPr>
        </p:nvSpPr>
        <p:spPr>
          <a:xfrm>
            <a:off x="3353027" y="1889025"/>
            <a:ext cx="1045500" cy="1045500"/>
          </a:xfrm>
          <a:prstGeom prst="ellipse">
            <a:avLst/>
          </a:prstGeom>
          <a:gradFill>
            <a:gsLst>
              <a:gs pos="0">
                <a:srgbClr val="0C0C0C"/>
              </a:gs>
              <a:gs pos="99000">
                <a:srgbClr val="0B0B0B"/>
              </a:gs>
              <a:gs pos="100000">
                <a:srgbClr val="0B0B0B"/>
              </a:gs>
            </a:gsLst>
            <a:lin ang="5400012" scaled="0"/>
          </a:gradFill>
          <a:ln>
            <a:noFill/>
          </a:ln>
        </p:spPr>
      </p:sp>
      <p:sp>
        <p:nvSpPr>
          <p:cNvPr id="885" name="Google Shape;885;g3888e749595_0_1412"/>
          <p:cNvSpPr/>
          <p:nvPr>
            <p:ph idx="8" type="pic"/>
          </p:nvPr>
        </p:nvSpPr>
        <p:spPr>
          <a:xfrm>
            <a:off x="4744313" y="1889025"/>
            <a:ext cx="1045500" cy="1045500"/>
          </a:xfrm>
          <a:prstGeom prst="ellipse">
            <a:avLst/>
          </a:prstGeom>
          <a:gradFill>
            <a:gsLst>
              <a:gs pos="0">
                <a:srgbClr val="0C0C0C"/>
              </a:gs>
              <a:gs pos="99000">
                <a:srgbClr val="0B0B0B"/>
              </a:gs>
              <a:gs pos="100000">
                <a:srgbClr val="0B0B0B"/>
              </a:gs>
            </a:gsLst>
            <a:lin ang="5400012" scaled="0"/>
          </a:gradFill>
          <a:ln>
            <a:noFill/>
          </a:ln>
        </p:spPr>
      </p:sp>
      <p:sp>
        <p:nvSpPr>
          <p:cNvPr id="886" name="Google Shape;886;g3888e749595_0_1412"/>
          <p:cNvSpPr/>
          <p:nvPr>
            <p:ph idx="9" type="pic"/>
          </p:nvPr>
        </p:nvSpPr>
        <p:spPr>
          <a:xfrm>
            <a:off x="6135598" y="1889025"/>
            <a:ext cx="1045500" cy="1045500"/>
          </a:xfrm>
          <a:prstGeom prst="ellipse">
            <a:avLst/>
          </a:prstGeom>
          <a:gradFill>
            <a:gsLst>
              <a:gs pos="0">
                <a:srgbClr val="0C0C0C"/>
              </a:gs>
              <a:gs pos="99000">
                <a:srgbClr val="0B0B0B"/>
              </a:gs>
              <a:gs pos="100000">
                <a:srgbClr val="0B0B0B"/>
              </a:gs>
            </a:gsLst>
            <a:lin ang="5400012" scaled="0"/>
          </a:gradFill>
          <a:ln>
            <a:noFill/>
          </a:ln>
        </p:spPr>
      </p:sp>
      <p:sp>
        <p:nvSpPr>
          <p:cNvPr id="887" name="Google Shape;887;g3888e749595_0_1412"/>
          <p:cNvSpPr/>
          <p:nvPr>
            <p:ph idx="13" type="pic"/>
          </p:nvPr>
        </p:nvSpPr>
        <p:spPr>
          <a:xfrm>
            <a:off x="7526883" y="282293"/>
            <a:ext cx="1045500" cy="1045500"/>
          </a:xfrm>
          <a:prstGeom prst="ellipse">
            <a:avLst/>
          </a:prstGeom>
          <a:gradFill>
            <a:gsLst>
              <a:gs pos="0">
                <a:srgbClr val="0C0C0C"/>
              </a:gs>
              <a:gs pos="99000">
                <a:srgbClr val="0B0B0B"/>
              </a:gs>
              <a:gs pos="100000">
                <a:srgbClr val="0B0B0B"/>
              </a:gs>
            </a:gsLst>
            <a:lin ang="5400012" scaled="0"/>
          </a:gradFill>
          <a:ln>
            <a:noFill/>
          </a:ln>
        </p:spPr>
      </p:sp>
      <p:sp>
        <p:nvSpPr>
          <p:cNvPr id="888" name="Google Shape;888;g3888e749595_0_1412"/>
          <p:cNvSpPr/>
          <p:nvPr>
            <p:ph idx="14" type="pic"/>
          </p:nvPr>
        </p:nvSpPr>
        <p:spPr>
          <a:xfrm>
            <a:off x="7526883" y="1889025"/>
            <a:ext cx="1045500" cy="1045500"/>
          </a:xfrm>
          <a:prstGeom prst="ellipse">
            <a:avLst/>
          </a:prstGeom>
          <a:gradFill>
            <a:gsLst>
              <a:gs pos="0">
                <a:srgbClr val="0C0C0C"/>
              </a:gs>
              <a:gs pos="99000">
                <a:srgbClr val="0B0B0B"/>
              </a:gs>
              <a:gs pos="100000">
                <a:srgbClr val="0B0B0B"/>
              </a:gs>
            </a:gsLst>
            <a:lin ang="5400012" scaled="0"/>
          </a:gradFill>
          <a:ln>
            <a:noFill/>
          </a:ln>
        </p:spPr>
      </p:sp>
      <p:sp>
        <p:nvSpPr>
          <p:cNvPr id="889" name="Google Shape;889;g3888e749595_0_1412"/>
          <p:cNvSpPr/>
          <p:nvPr>
            <p:ph idx="15" type="pic"/>
          </p:nvPr>
        </p:nvSpPr>
        <p:spPr>
          <a:xfrm>
            <a:off x="570456" y="282293"/>
            <a:ext cx="1045500" cy="1045500"/>
          </a:xfrm>
          <a:prstGeom prst="ellipse">
            <a:avLst/>
          </a:prstGeom>
          <a:gradFill>
            <a:gsLst>
              <a:gs pos="0">
                <a:srgbClr val="0C0C0C"/>
              </a:gs>
              <a:gs pos="99000">
                <a:srgbClr val="0B0B0B"/>
              </a:gs>
              <a:gs pos="100000">
                <a:srgbClr val="0B0B0B"/>
              </a:gs>
            </a:gsLst>
            <a:lin ang="5400012" scaled="0"/>
          </a:gradFill>
          <a:ln>
            <a:noFill/>
          </a:ln>
        </p:spPr>
      </p:sp>
      <p:sp>
        <p:nvSpPr>
          <p:cNvPr id="890" name="Google Shape;890;g3888e749595_0_1412"/>
          <p:cNvSpPr/>
          <p:nvPr>
            <p:ph idx="16" type="pic"/>
          </p:nvPr>
        </p:nvSpPr>
        <p:spPr>
          <a:xfrm>
            <a:off x="570456" y="1889025"/>
            <a:ext cx="1045500" cy="1045500"/>
          </a:xfrm>
          <a:prstGeom prst="ellipse">
            <a:avLst/>
          </a:prstGeom>
          <a:gradFill>
            <a:gsLst>
              <a:gs pos="0">
                <a:srgbClr val="0C0C0C"/>
              </a:gs>
              <a:gs pos="99000">
                <a:srgbClr val="0B0B0B"/>
              </a:gs>
              <a:gs pos="100000">
                <a:srgbClr val="0B0B0B"/>
              </a:gs>
            </a:gsLst>
            <a:lin ang="5400012" scaled="0"/>
          </a:gradFill>
          <a:ln>
            <a:noFill/>
          </a:ln>
        </p:spPr>
      </p:sp>
      <p:sp>
        <p:nvSpPr>
          <p:cNvPr id="891" name="Google Shape;891;g3888e749595_0_1412"/>
          <p:cNvSpPr/>
          <p:nvPr>
            <p:ph idx="17" type="pic"/>
          </p:nvPr>
        </p:nvSpPr>
        <p:spPr>
          <a:xfrm>
            <a:off x="1961742" y="3495757"/>
            <a:ext cx="1045500" cy="1045500"/>
          </a:xfrm>
          <a:prstGeom prst="ellipse">
            <a:avLst/>
          </a:prstGeom>
          <a:gradFill>
            <a:gsLst>
              <a:gs pos="0">
                <a:srgbClr val="0C0C0C"/>
              </a:gs>
              <a:gs pos="99000">
                <a:srgbClr val="0B0B0B"/>
              </a:gs>
              <a:gs pos="100000">
                <a:srgbClr val="0B0B0B"/>
              </a:gs>
            </a:gsLst>
            <a:lin ang="5400012" scaled="0"/>
          </a:gradFill>
          <a:ln>
            <a:noFill/>
          </a:ln>
        </p:spPr>
      </p:sp>
      <p:sp>
        <p:nvSpPr>
          <p:cNvPr id="892" name="Google Shape;892;g3888e749595_0_1412"/>
          <p:cNvSpPr/>
          <p:nvPr>
            <p:ph idx="18" type="pic"/>
          </p:nvPr>
        </p:nvSpPr>
        <p:spPr>
          <a:xfrm>
            <a:off x="3353027" y="3495757"/>
            <a:ext cx="1045500" cy="1045500"/>
          </a:xfrm>
          <a:prstGeom prst="ellipse">
            <a:avLst/>
          </a:prstGeom>
          <a:gradFill>
            <a:gsLst>
              <a:gs pos="0">
                <a:srgbClr val="0C0C0C"/>
              </a:gs>
              <a:gs pos="99000">
                <a:srgbClr val="0B0B0B"/>
              </a:gs>
              <a:gs pos="100000">
                <a:srgbClr val="0B0B0B"/>
              </a:gs>
            </a:gsLst>
            <a:lin ang="5400012" scaled="0"/>
          </a:gradFill>
          <a:ln>
            <a:noFill/>
          </a:ln>
        </p:spPr>
      </p:sp>
      <p:sp>
        <p:nvSpPr>
          <p:cNvPr id="893" name="Google Shape;893;g3888e749595_0_1412"/>
          <p:cNvSpPr/>
          <p:nvPr>
            <p:ph idx="19" type="pic"/>
          </p:nvPr>
        </p:nvSpPr>
        <p:spPr>
          <a:xfrm>
            <a:off x="4744313" y="3495757"/>
            <a:ext cx="1045500" cy="1045500"/>
          </a:xfrm>
          <a:prstGeom prst="ellipse">
            <a:avLst/>
          </a:prstGeom>
          <a:gradFill>
            <a:gsLst>
              <a:gs pos="0">
                <a:srgbClr val="0C0C0C"/>
              </a:gs>
              <a:gs pos="99000">
                <a:srgbClr val="0B0B0B"/>
              </a:gs>
              <a:gs pos="100000">
                <a:srgbClr val="0B0B0B"/>
              </a:gs>
            </a:gsLst>
            <a:lin ang="5400012" scaled="0"/>
          </a:gradFill>
          <a:ln>
            <a:noFill/>
          </a:ln>
        </p:spPr>
      </p:sp>
      <p:sp>
        <p:nvSpPr>
          <p:cNvPr id="894" name="Google Shape;894;g3888e749595_0_1412"/>
          <p:cNvSpPr/>
          <p:nvPr>
            <p:ph idx="20" type="pic"/>
          </p:nvPr>
        </p:nvSpPr>
        <p:spPr>
          <a:xfrm>
            <a:off x="6135598" y="3495757"/>
            <a:ext cx="1045500" cy="1045500"/>
          </a:xfrm>
          <a:prstGeom prst="ellipse">
            <a:avLst/>
          </a:prstGeom>
          <a:gradFill>
            <a:gsLst>
              <a:gs pos="0">
                <a:srgbClr val="0C0C0C"/>
              </a:gs>
              <a:gs pos="99000">
                <a:srgbClr val="0B0B0B"/>
              </a:gs>
              <a:gs pos="100000">
                <a:srgbClr val="0B0B0B"/>
              </a:gs>
            </a:gsLst>
            <a:lin ang="5400012" scaled="0"/>
          </a:gradFill>
          <a:ln>
            <a:noFill/>
          </a:ln>
        </p:spPr>
      </p:sp>
      <p:sp>
        <p:nvSpPr>
          <p:cNvPr id="895" name="Google Shape;895;g3888e749595_0_1412"/>
          <p:cNvSpPr/>
          <p:nvPr>
            <p:ph idx="21" type="pic"/>
          </p:nvPr>
        </p:nvSpPr>
        <p:spPr>
          <a:xfrm>
            <a:off x="7526883" y="3495757"/>
            <a:ext cx="1045500" cy="1045500"/>
          </a:xfrm>
          <a:prstGeom prst="ellipse">
            <a:avLst/>
          </a:prstGeom>
          <a:gradFill>
            <a:gsLst>
              <a:gs pos="0">
                <a:srgbClr val="0C0C0C"/>
              </a:gs>
              <a:gs pos="99000">
                <a:srgbClr val="0B0B0B"/>
              </a:gs>
              <a:gs pos="100000">
                <a:srgbClr val="0B0B0B"/>
              </a:gs>
            </a:gsLst>
            <a:lin ang="5400012" scaled="0"/>
          </a:gradFill>
          <a:ln>
            <a:noFill/>
          </a:ln>
        </p:spPr>
      </p:sp>
      <p:sp>
        <p:nvSpPr>
          <p:cNvPr id="896" name="Google Shape;896;g3888e749595_0_1412"/>
          <p:cNvSpPr/>
          <p:nvPr>
            <p:ph idx="22" type="pic"/>
          </p:nvPr>
        </p:nvSpPr>
        <p:spPr>
          <a:xfrm>
            <a:off x="570456" y="3495757"/>
            <a:ext cx="1045500" cy="1045500"/>
          </a:xfrm>
          <a:prstGeom prst="ellipse">
            <a:avLst/>
          </a:prstGeom>
          <a:gradFill>
            <a:gsLst>
              <a:gs pos="0">
                <a:srgbClr val="0C0C0C"/>
              </a:gs>
              <a:gs pos="99000">
                <a:srgbClr val="0B0B0B"/>
              </a:gs>
              <a:gs pos="100000">
                <a:srgbClr val="0B0B0B"/>
              </a:gs>
            </a:gsLst>
            <a:lin ang="5400012" scaled="0"/>
          </a:gradFill>
          <a:ln>
            <a:noFill/>
          </a:ln>
        </p:spPr>
      </p:sp>
      <p:sp>
        <p:nvSpPr>
          <p:cNvPr id="897" name="Google Shape;897;g3888e749595_0_141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lack_Team_slide">
  <p:cSld name="1_Black_Team_slide">
    <p:bg>
      <p:bgPr>
        <a:solidFill>
          <a:schemeClr val="lt1"/>
        </a:solidFill>
      </p:bgPr>
    </p:bg>
    <p:spTree>
      <p:nvGrpSpPr>
        <p:cNvPr id="898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3888e749595_0_1431"/>
          <p:cNvSpPr/>
          <p:nvPr>
            <p:ph idx="2" type="pic"/>
          </p:nvPr>
        </p:nvSpPr>
        <p:spPr>
          <a:xfrm>
            <a:off x="1961742" y="282293"/>
            <a:ext cx="1045500" cy="10455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900" name="Google Shape;900;g3888e749595_0_1431"/>
          <p:cNvSpPr/>
          <p:nvPr>
            <p:ph idx="3" type="pic"/>
          </p:nvPr>
        </p:nvSpPr>
        <p:spPr>
          <a:xfrm>
            <a:off x="3353027" y="282293"/>
            <a:ext cx="1045500" cy="10455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901" name="Google Shape;901;g3888e749595_0_1431"/>
          <p:cNvSpPr/>
          <p:nvPr>
            <p:ph idx="4" type="pic"/>
          </p:nvPr>
        </p:nvSpPr>
        <p:spPr>
          <a:xfrm>
            <a:off x="4744313" y="282293"/>
            <a:ext cx="1045500" cy="10455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902" name="Google Shape;902;g3888e749595_0_1431"/>
          <p:cNvSpPr/>
          <p:nvPr>
            <p:ph idx="5" type="pic"/>
          </p:nvPr>
        </p:nvSpPr>
        <p:spPr>
          <a:xfrm>
            <a:off x="6135598" y="282293"/>
            <a:ext cx="1045500" cy="10455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903" name="Google Shape;903;g3888e749595_0_1431"/>
          <p:cNvSpPr/>
          <p:nvPr>
            <p:ph idx="6" type="pic"/>
          </p:nvPr>
        </p:nvSpPr>
        <p:spPr>
          <a:xfrm>
            <a:off x="1961742" y="1889025"/>
            <a:ext cx="1045500" cy="10455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904" name="Google Shape;904;g3888e749595_0_1431"/>
          <p:cNvSpPr/>
          <p:nvPr>
            <p:ph idx="7" type="pic"/>
          </p:nvPr>
        </p:nvSpPr>
        <p:spPr>
          <a:xfrm>
            <a:off x="3353027" y="1889025"/>
            <a:ext cx="1045500" cy="10455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905" name="Google Shape;905;g3888e749595_0_1431"/>
          <p:cNvSpPr/>
          <p:nvPr>
            <p:ph idx="8" type="pic"/>
          </p:nvPr>
        </p:nvSpPr>
        <p:spPr>
          <a:xfrm>
            <a:off x="4744313" y="1889025"/>
            <a:ext cx="1045500" cy="10455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906" name="Google Shape;906;g3888e749595_0_1431"/>
          <p:cNvSpPr/>
          <p:nvPr>
            <p:ph idx="9" type="pic"/>
          </p:nvPr>
        </p:nvSpPr>
        <p:spPr>
          <a:xfrm>
            <a:off x="6135598" y="1889025"/>
            <a:ext cx="1045500" cy="10455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907" name="Google Shape;907;g3888e749595_0_1431"/>
          <p:cNvSpPr/>
          <p:nvPr>
            <p:ph idx="13" type="pic"/>
          </p:nvPr>
        </p:nvSpPr>
        <p:spPr>
          <a:xfrm>
            <a:off x="7526883" y="282293"/>
            <a:ext cx="1045500" cy="10455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908" name="Google Shape;908;g3888e749595_0_1431"/>
          <p:cNvSpPr/>
          <p:nvPr>
            <p:ph idx="14" type="pic"/>
          </p:nvPr>
        </p:nvSpPr>
        <p:spPr>
          <a:xfrm>
            <a:off x="7526883" y="1889025"/>
            <a:ext cx="1045500" cy="10455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909" name="Google Shape;909;g3888e749595_0_1431"/>
          <p:cNvSpPr/>
          <p:nvPr>
            <p:ph idx="15" type="pic"/>
          </p:nvPr>
        </p:nvSpPr>
        <p:spPr>
          <a:xfrm>
            <a:off x="570456" y="282293"/>
            <a:ext cx="1045500" cy="10455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910" name="Google Shape;910;g3888e749595_0_1431"/>
          <p:cNvSpPr/>
          <p:nvPr>
            <p:ph idx="16" type="pic"/>
          </p:nvPr>
        </p:nvSpPr>
        <p:spPr>
          <a:xfrm>
            <a:off x="570456" y="1889025"/>
            <a:ext cx="1045500" cy="10455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911" name="Google Shape;911;g3888e749595_0_1431"/>
          <p:cNvSpPr/>
          <p:nvPr>
            <p:ph idx="17" type="pic"/>
          </p:nvPr>
        </p:nvSpPr>
        <p:spPr>
          <a:xfrm>
            <a:off x="1961742" y="3495757"/>
            <a:ext cx="1045500" cy="10455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912" name="Google Shape;912;g3888e749595_0_1431"/>
          <p:cNvSpPr/>
          <p:nvPr>
            <p:ph idx="18" type="pic"/>
          </p:nvPr>
        </p:nvSpPr>
        <p:spPr>
          <a:xfrm>
            <a:off x="3353027" y="3495757"/>
            <a:ext cx="1045500" cy="10455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913" name="Google Shape;913;g3888e749595_0_1431"/>
          <p:cNvSpPr/>
          <p:nvPr>
            <p:ph idx="19" type="pic"/>
          </p:nvPr>
        </p:nvSpPr>
        <p:spPr>
          <a:xfrm>
            <a:off x="4744313" y="3495757"/>
            <a:ext cx="1045500" cy="10455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914" name="Google Shape;914;g3888e749595_0_1431"/>
          <p:cNvSpPr/>
          <p:nvPr>
            <p:ph idx="20" type="pic"/>
          </p:nvPr>
        </p:nvSpPr>
        <p:spPr>
          <a:xfrm>
            <a:off x="6135598" y="3495757"/>
            <a:ext cx="1045500" cy="10455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915" name="Google Shape;915;g3888e749595_0_1431"/>
          <p:cNvSpPr/>
          <p:nvPr>
            <p:ph idx="21" type="pic"/>
          </p:nvPr>
        </p:nvSpPr>
        <p:spPr>
          <a:xfrm>
            <a:off x="7526883" y="3495757"/>
            <a:ext cx="1045500" cy="10455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916" name="Google Shape;916;g3888e749595_0_1431"/>
          <p:cNvSpPr/>
          <p:nvPr>
            <p:ph idx="22" type="pic"/>
          </p:nvPr>
        </p:nvSpPr>
        <p:spPr>
          <a:xfrm>
            <a:off x="570456" y="3495757"/>
            <a:ext cx="1045500" cy="10455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917" name="Google Shape;917;g3888e749595_0_143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Black_Team_slide">
  <p:cSld name="2_Black_Team_slide">
    <p:bg>
      <p:bgPr>
        <a:solidFill>
          <a:schemeClr val="lt1"/>
        </a:solidFill>
      </p:bgPr>
    </p:bg>
    <p:spTree>
      <p:nvGrpSpPr>
        <p:cNvPr id="918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g3888e749595_0_1450"/>
          <p:cNvSpPr/>
          <p:nvPr/>
        </p:nvSpPr>
        <p:spPr>
          <a:xfrm>
            <a:off x="3731245" y="1127432"/>
            <a:ext cx="5447926" cy="4121576"/>
          </a:xfrm>
          <a:custGeom>
            <a:rect b="b" l="l" r="r" t="t"/>
            <a:pathLst>
              <a:path extrusionOk="0" h="5495434" w="7263901">
                <a:moveTo>
                  <a:pt x="3839892" y="0"/>
                </a:moveTo>
                <a:cubicBezTo>
                  <a:pt x="5297883" y="0"/>
                  <a:pt x="6566085" y="812580"/>
                  <a:pt x="7216330" y="2009572"/>
                </a:cubicBezTo>
                <a:lnTo>
                  <a:pt x="7263901" y="2108323"/>
                </a:lnTo>
                <a:lnTo>
                  <a:pt x="7263901" y="5495434"/>
                </a:lnTo>
                <a:lnTo>
                  <a:pt x="379259" y="5495434"/>
                </a:lnTo>
                <a:lnTo>
                  <a:pt x="301758" y="5334552"/>
                </a:lnTo>
                <a:cubicBezTo>
                  <a:pt x="107449" y="4875153"/>
                  <a:pt x="0" y="4370071"/>
                  <a:pt x="0" y="3839892"/>
                </a:cubicBezTo>
                <a:cubicBezTo>
                  <a:pt x="0" y="1719178"/>
                  <a:pt x="1719178" y="0"/>
                  <a:pt x="3839892" y="0"/>
                </a:cubicBezTo>
                <a:close/>
              </a:path>
            </a:pathLst>
          </a:custGeom>
          <a:noFill/>
          <a:ln cap="flat" cmpd="sng" w="9525">
            <a:solidFill>
              <a:srgbClr val="AEAEAE">
                <a:alpha val="49411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20" name="Google Shape;920;g3888e749595_0_1450"/>
          <p:cNvSpPr/>
          <p:nvPr/>
        </p:nvSpPr>
        <p:spPr>
          <a:xfrm>
            <a:off x="4693487" y="-1097322"/>
            <a:ext cx="3037200" cy="3037200"/>
          </a:xfrm>
          <a:prstGeom prst="ellipse">
            <a:avLst/>
          </a:prstGeom>
          <a:noFill/>
          <a:ln cap="flat" cmpd="sng" w="9525">
            <a:solidFill>
              <a:srgbClr val="AEAEAE">
                <a:alpha val="49411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21" name="Google Shape;921;g3888e749595_0_1450"/>
          <p:cNvSpPr/>
          <p:nvPr/>
        </p:nvSpPr>
        <p:spPr>
          <a:xfrm>
            <a:off x="7440240" y="1224573"/>
            <a:ext cx="80100" cy="801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rgbClr val="AEAEAE">
                <a:alpha val="49411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22" name="Google Shape;922;g3888e749595_0_1450"/>
          <p:cNvSpPr/>
          <p:nvPr>
            <p:ph idx="2" type="pic"/>
          </p:nvPr>
        </p:nvSpPr>
        <p:spPr>
          <a:xfrm>
            <a:off x="1285877" y="874656"/>
            <a:ext cx="1378500" cy="13785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923" name="Google Shape;923;g3888e749595_0_1450"/>
          <p:cNvSpPr/>
          <p:nvPr>
            <p:ph idx="3" type="pic"/>
          </p:nvPr>
        </p:nvSpPr>
        <p:spPr>
          <a:xfrm>
            <a:off x="3020085" y="874656"/>
            <a:ext cx="1378500" cy="13785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924" name="Google Shape;924;g3888e749595_0_1450"/>
          <p:cNvSpPr/>
          <p:nvPr>
            <p:ph idx="4" type="pic"/>
          </p:nvPr>
        </p:nvSpPr>
        <p:spPr>
          <a:xfrm>
            <a:off x="4754292" y="874656"/>
            <a:ext cx="1378500" cy="13785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925" name="Google Shape;925;g3888e749595_0_1450"/>
          <p:cNvSpPr/>
          <p:nvPr>
            <p:ph idx="5" type="pic"/>
          </p:nvPr>
        </p:nvSpPr>
        <p:spPr>
          <a:xfrm>
            <a:off x="6488501" y="874656"/>
            <a:ext cx="1378500" cy="13785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926" name="Google Shape;926;g3888e749595_0_1450"/>
          <p:cNvSpPr/>
          <p:nvPr>
            <p:ph idx="6" type="pic"/>
          </p:nvPr>
        </p:nvSpPr>
        <p:spPr>
          <a:xfrm>
            <a:off x="1285877" y="2932057"/>
            <a:ext cx="1378500" cy="13785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927" name="Google Shape;927;g3888e749595_0_1450"/>
          <p:cNvSpPr/>
          <p:nvPr>
            <p:ph idx="7" type="pic"/>
          </p:nvPr>
        </p:nvSpPr>
        <p:spPr>
          <a:xfrm>
            <a:off x="3020085" y="2932057"/>
            <a:ext cx="1378500" cy="13785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928" name="Google Shape;928;g3888e749595_0_1450"/>
          <p:cNvSpPr/>
          <p:nvPr>
            <p:ph idx="8" type="pic"/>
          </p:nvPr>
        </p:nvSpPr>
        <p:spPr>
          <a:xfrm>
            <a:off x="4754292" y="2932057"/>
            <a:ext cx="1378500" cy="13785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929" name="Google Shape;929;g3888e749595_0_1450"/>
          <p:cNvSpPr/>
          <p:nvPr>
            <p:ph idx="9" type="pic"/>
          </p:nvPr>
        </p:nvSpPr>
        <p:spPr>
          <a:xfrm>
            <a:off x="6488501" y="2932057"/>
            <a:ext cx="1378500" cy="13785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930" name="Google Shape;930;g3888e749595_0_1450"/>
          <p:cNvSpPr txBox="1"/>
          <p:nvPr/>
        </p:nvSpPr>
        <p:spPr>
          <a:xfrm>
            <a:off x="1245054" y="279776"/>
            <a:ext cx="3775200" cy="2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ru" sz="600" u="none" cap="none" strike="noStrik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SIDORIN LAB</a:t>
            </a:r>
            <a:endParaRPr b="1" i="0" sz="600" u="none" cap="none" strike="noStrik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1" name="Google Shape;931;g3888e749595_0_1450"/>
          <p:cNvSpPr txBox="1"/>
          <p:nvPr/>
        </p:nvSpPr>
        <p:spPr>
          <a:xfrm>
            <a:off x="6137991" y="281846"/>
            <a:ext cx="2490000" cy="29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ru" sz="600" u="none" cap="none" strike="noStrik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УПРАВЛЕНИЕ РЕПУТАЦИЕЙ В СЕТИ ИНТЕРНЕТ</a:t>
            </a:r>
            <a:endParaRPr b="0" i="0" sz="600" u="none" cap="none" strike="noStrike">
              <a:solidFill>
                <a:srgbClr val="B8B8B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b="1" i="0" sz="600" u="none" cap="none" strike="noStrik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2" name="Google Shape;932;g3888e749595_0_145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_Slide">
  <p:cSld name="3_Custom_Slide">
    <p:spTree>
      <p:nvGrpSpPr>
        <p:cNvPr id="933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3888e749595_0_1464"/>
          <p:cNvSpPr/>
          <p:nvPr/>
        </p:nvSpPr>
        <p:spPr>
          <a:xfrm>
            <a:off x="-83633" y="217449"/>
            <a:ext cx="3957997" cy="5051502"/>
          </a:xfrm>
          <a:custGeom>
            <a:rect b="b" l="l" r="r" t="t"/>
            <a:pathLst>
              <a:path extrusionOk="0" h="6735336" w="5277329">
                <a:moveTo>
                  <a:pt x="1677329" y="0"/>
                </a:moveTo>
                <a:cubicBezTo>
                  <a:pt x="3665554" y="0"/>
                  <a:pt x="5277329" y="1611775"/>
                  <a:pt x="5277329" y="3600000"/>
                </a:cubicBezTo>
                <a:cubicBezTo>
                  <a:pt x="5277329" y="4842641"/>
                  <a:pt x="4647730" y="5938231"/>
                  <a:pt x="3690123" y="6585177"/>
                </a:cubicBezTo>
                <a:lnTo>
                  <a:pt x="3442953" y="6735336"/>
                </a:lnTo>
                <a:lnTo>
                  <a:pt x="0" y="6735336"/>
                </a:lnTo>
                <a:lnTo>
                  <a:pt x="0" y="414708"/>
                </a:lnTo>
                <a:lnTo>
                  <a:pt x="116580" y="354999"/>
                </a:lnTo>
                <a:cubicBezTo>
                  <a:pt x="588731" y="127494"/>
                  <a:pt x="1118141" y="0"/>
                  <a:pt x="1677329" y="0"/>
                </a:cubicBezTo>
                <a:close/>
              </a:path>
            </a:pathLst>
          </a:custGeom>
          <a:noFill/>
          <a:ln cap="flat" cmpd="sng" w="9525">
            <a:solidFill>
              <a:srgbClr val="AEAEAE">
                <a:alpha val="49411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35" name="Google Shape;935;g3888e749595_0_1464"/>
          <p:cNvSpPr txBox="1"/>
          <p:nvPr>
            <p:ph type="title"/>
          </p:nvPr>
        </p:nvSpPr>
        <p:spPr>
          <a:xfrm>
            <a:off x="1285876" y="1446934"/>
            <a:ext cx="3286200" cy="12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2000">
            <a:no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936" name="Google Shape;936;g3888e749595_0_1464"/>
          <p:cNvSpPr txBox="1"/>
          <p:nvPr/>
        </p:nvSpPr>
        <p:spPr>
          <a:xfrm>
            <a:off x="1245054" y="279776"/>
            <a:ext cx="3775200" cy="2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ru" sz="600" u="none" cap="none" strike="noStrik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SIDORIN LAB</a:t>
            </a:r>
            <a:endParaRPr b="1" i="0" sz="600" u="none" cap="none" strike="noStrik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7" name="Google Shape;937;g3888e749595_0_1464"/>
          <p:cNvSpPr txBox="1"/>
          <p:nvPr/>
        </p:nvSpPr>
        <p:spPr>
          <a:xfrm>
            <a:off x="6137991" y="281846"/>
            <a:ext cx="2490000" cy="29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ru" sz="600" u="none" cap="none" strike="noStrik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УПРАВЛЕНИЕ РЕПУТАЦИЕЙ В СЕТИ ИНТЕРНЕТ</a:t>
            </a:r>
            <a:endParaRPr b="0" i="0" sz="600" u="none" cap="none" strike="noStrike">
              <a:solidFill>
                <a:srgbClr val="B8B8B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b="1" i="0" sz="600" u="none" cap="none" strike="noStrik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8" name="Google Shape;938;g3888e749595_0_146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_Slide">
  <p:cSld name="4_Custom_Slide">
    <p:spTree>
      <p:nvGrpSpPr>
        <p:cNvPr id="939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iStock-653751014.jpg" id="940" name="Google Shape;940;g3888e749595_0_1469"/>
          <p:cNvSpPr/>
          <p:nvPr/>
        </p:nvSpPr>
        <p:spPr>
          <a:xfrm>
            <a:off x="3235136" y="-50820"/>
            <a:ext cx="5973300" cy="5290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1" name="Google Shape;941;g3888e749595_0_1469"/>
          <p:cNvSpPr/>
          <p:nvPr/>
        </p:nvSpPr>
        <p:spPr>
          <a:xfrm>
            <a:off x="-1740284" y="-662551"/>
            <a:ext cx="7542300" cy="7541700"/>
          </a:xfrm>
          <a:prstGeom prst="ellipse">
            <a:avLst/>
          </a:prstGeom>
          <a:solidFill>
            <a:schemeClr val="lt1">
              <a:alpha val="25490"/>
            </a:schemeClr>
          </a:solidFill>
          <a:ln>
            <a:noFill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42" name="Google Shape;942;g3888e749595_0_1469"/>
          <p:cNvSpPr/>
          <p:nvPr/>
        </p:nvSpPr>
        <p:spPr>
          <a:xfrm>
            <a:off x="-1252059" y="-174359"/>
            <a:ext cx="6565800" cy="6565500"/>
          </a:xfrm>
          <a:prstGeom prst="ellipse">
            <a:avLst/>
          </a:prstGeom>
          <a:solidFill>
            <a:schemeClr val="lt1">
              <a:alpha val="66666"/>
            </a:schemeClr>
          </a:solidFill>
          <a:ln>
            <a:noFill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43" name="Google Shape;943;g3888e749595_0_1469"/>
          <p:cNvSpPr/>
          <p:nvPr/>
        </p:nvSpPr>
        <p:spPr>
          <a:xfrm>
            <a:off x="-749185" y="328482"/>
            <a:ext cx="5560200" cy="5559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44" name="Google Shape;944;g3888e749595_0_1469"/>
          <p:cNvSpPr txBox="1"/>
          <p:nvPr>
            <p:ph type="title"/>
          </p:nvPr>
        </p:nvSpPr>
        <p:spPr>
          <a:xfrm>
            <a:off x="1285876" y="1446934"/>
            <a:ext cx="3286200" cy="12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2000">
            <a:no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945" name="Google Shape;945;g3888e749595_0_1469"/>
          <p:cNvSpPr txBox="1"/>
          <p:nvPr/>
        </p:nvSpPr>
        <p:spPr>
          <a:xfrm>
            <a:off x="1245054" y="279776"/>
            <a:ext cx="3775200" cy="2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ru" sz="600" u="none" cap="none" strike="noStrik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SIDORIN LAB</a:t>
            </a:r>
            <a:endParaRPr b="1" i="0" sz="600" u="none" cap="none" strike="noStrik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6" name="Google Shape;946;g3888e749595_0_1469"/>
          <p:cNvSpPr txBox="1"/>
          <p:nvPr/>
        </p:nvSpPr>
        <p:spPr>
          <a:xfrm>
            <a:off x="6814112" y="282293"/>
            <a:ext cx="1814100" cy="2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ru" sz="600" u="none" cap="none" strike="noStrik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ONLINE REPUTATION AGENCY</a:t>
            </a:r>
            <a:endParaRPr b="0" i="0" sz="600" u="none" cap="none" strike="noStrike">
              <a:solidFill>
                <a:srgbClr val="B8B8B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47" name="Google Shape;947;g3888e749595_0_146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acts_slide" showMasterSp="0">
  <p:cSld name="Contacts_slide">
    <p:bg>
      <p:bgPr>
        <a:solidFill>
          <a:schemeClr val="lt1"/>
        </a:solidFill>
      </p:bgPr>
    </p:bg>
    <p:spTree>
      <p:nvGrpSpPr>
        <p:cNvPr id="948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9" name="Google Shape;949;g3888e749595_0_14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06" y="0"/>
            <a:ext cx="914279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50" name="Google Shape;950;g3888e749595_0_1477"/>
          <p:cNvSpPr/>
          <p:nvPr/>
        </p:nvSpPr>
        <p:spPr>
          <a:xfrm>
            <a:off x="-47628" y="-76200"/>
            <a:ext cx="5490399" cy="4179280"/>
          </a:xfrm>
          <a:custGeom>
            <a:rect b="b" l="l" r="r" t="t"/>
            <a:pathLst>
              <a:path extrusionOk="0" h="5323923" w="6994139">
                <a:moveTo>
                  <a:pt x="0" y="45364"/>
                </a:moveTo>
                <a:lnTo>
                  <a:pt x="6816035" y="0"/>
                </a:lnTo>
                <a:cubicBezTo>
                  <a:pt x="6933733" y="385317"/>
                  <a:pt x="6998505" y="701835"/>
                  <a:pt x="6993911" y="1188952"/>
                </a:cubicBezTo>
                <a:cubicBezTo>
                  <a:pt x="6972375" y="3472531"/>
                  <a:pt x="5142621" y="5323923"/>
                  <a:pt x="2858940" y="5323923"/>
                </a:cubicBezTo>
                <a:cubicBezTo>
                  <a:pt x="1859830" y="5323923"/>
                  <a:pt x="943482" y="4969575"/>
                  <a:pt x="228715" y="4379697"/>
                </a:cubicBezTo>
                <a:lnTo>
                  <a:pt x="0" y="4171827"/>
                </a:lnTo>
                <a:lnTo>
                  <a:pt x="0" y="45364"/>
                </a:lnTo>
                <a:close/>
              </a:path>
            </a:pathLst>
          </a:custGeom>
          <a:noFill/>
          <a:ln cap="flat" cmpd="sng" w="9525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51" name="Google Shape;951;g3888e749595_0_1477"/>
          <p:cNvSpPr/>
          <p:nvPr/>
        </p:nvSpPr>
        <p:spPr>
          <a:xfrm>
            <a:off x="987078" y="2061936"/>
            <a:ext cx="5179800" cy="5179800"/>
          </a:xfrm>
          <a:prstGeom prst="ellipse">
            <a:avLst/>
          </a:prstGeom>
          <a:noFill/>
          <a:ln cap="flat" cmpd="sng" w="9525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52" name="Google Shape;952;g3888e749595_0_1477"/>
          <p:cNvSpPr/>
          <p:nvPr/>
        </p:nvSpPr>
        <p:spPr>
          <a:xfrm>
            <a:off x="1057368" y="3881454"/>
            <a:ext cx="80100" cy="801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53" name="Google Shape;953;g3888e749595_0_1477"/>
          <p:cNvSpPr/>
          <p:nvPr/>
        </p:nvSpPr>
        <p:spPr>
          <a:xfrm>
            <a:off x="5365500" y="302821"/>
            <a:ext cx="80100" cy="801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54" name="Google Shape;954;g3888e749595_0_1477"/>
          <p:cNvSpPr txBox="1"/>
          <p:nvPr/>
        </p:nvSpPr>
        <p:spPr>
          <a:xfrm>
            <a:off x="5546334" y="4688643"/>
            <a:ext cx="1046700" cy="1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ru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SIDORINLAB.RU</a:t>
            </a:r>
            <a:endParaRPr b="1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5" name="Google Shape;955;g3888e749595_0_1477"/>
          <p:cNvSpPr txBox="1"/>
          <p:nvPr/>
        </p:nvSpPr>
        <p:spPr>
          <a:xfrm>
            <a:off x="5546334" y="4422200"/>
            <a:ext cx="1494000" cy="1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ru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CORP@SIDORINLAB.RU</a:t>
            </a:r>
            <a:endParaRPr b="0" i="0" sz="13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56" name="Google Shape;956;g3888e749595_0_1477"/>
          <p:cNvSpPr txBox="1"/>
          <p:nvPr/>
        </p:nvSpPr>
        <p:spPr>
          <a:xfrm>
            <a:off x="1993108" y="4317425"/>
            <a:ext cx="12603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ru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+7 (495) 665-65-39</a:t>
            </a:r>
            <a:endParaRPr b="0" i="0" sz="13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ru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8 (800) 350-25-37</a:t>
            </a:r>
            <a:endParaRPr b="0" i="0" sz="13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57" name="Google Shape;957;g3888e749595_0_1477"/>
          <p:cNvSpPr txBox="1"/>
          <p:nvPr/>
        </p:nvSpPr>
        <p:spPr>
          <a:xfrm>
            <a:off x="4543723" y="4422200"/>
            <a:ext cx="561000" cy="1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ru" sz="800" u="none" cap="none" strike="noStrike">
                <a:solidFill>
                  <a:srgbClr val="828282"/>
                </a:solidFill>
                <a:latin typeface="Arial"/>
                <a:ea typeface="Arial"/>
                <a:cs typeface="Arial"/>
                <a:sym typeface="Arial"/>
              </a:rPr>
              <a:t>E–MAIL:</a:t>
            </a:r>
            <a:endParaRPr b="1" i="0" sz="800" u="none" cap="none" strike="noStrike">
              <a:solidFill>
                <a:srgbClr val="82828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8" name="Google Shape;958;g3888e749595_0_1477"/>
          <p:cNvSpPr txBox="1"/>
          <p:nvPr/>
        </p:nvSpPr>
        <p:spPr>
          <a:xfrm>
            <a:off x="4543723" y="4682172"/>
            <a:ext cx="648900" cy="1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ru" sz="800" u="none" cap="none" strike="noStrike">
                <a:solidFill>
                  <a:srgbClr val="828282"/>
                </a:solidFill>
                <a:latin typeface="Arial"/>
                <a:ea typeface="Arial"/>
                <a:cs typeface="Arial"/>
                <a:sym typeface="Arial"/>
              </a:rPr>
              <a:t>WEBSITE:</a:t>
            </a:r>
            <a:endParaRPr b="1" i="0" sz="800" u="none" cap="none" strike="noStrike">
              <a:solidFill>
                <a:srgbClr val="82828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9" name="Google Shape;959;g3888e749595_0_1477"/>
          <p:cNvSpPr txBox="1"/>
          <p:nvPr/>
        </p:nvSpPr>
        <p:spPr>
          <a:xfrm>
            <a:off x="1247857" y="4422200"/>
            <a:ext cx="327300" cy="1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ru" sz="800" u="none" cap="none" strike="noStrike">
                <a:solidFill>
                  <a:srgbClr val="828282"/>
                </a:solidFill>
                <a:latin typeface="Arial"/>
                <a:ea typeface="Arial"/>
                <a:cs typeface="Arial"/>
                <a:sym typeface="Arial"/>
              </a:rPr>
              <a:t>TEL:</a:t>
            </a:r>
            <a:endParaRPr b="1" i="0" sz="800" u="none" cap="none" strike="noStrike">
              <a:solidFill>
                <a:srgbClr val="82828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0" name="Google Shape;960;g3888e749595_0_147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ck_Contacts_slide" showMasterSp="0">
  <p:cSld name="Black_Contacts_slide">
    <p:bg>
      <p:bgPr>
        <a:solidFill>
          <a:schemeClr val="lt1"/>
        </a:solidFill>
      </p:bgPr>
    </p:bg>
    <p:spTree>
      <p:nvGrpSpPr>
        <p:cNvPr id="96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" name="Google Shape;962;g3888e749595_0_148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06" y="0"/>
            <a:ext cx="914279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63" name="Google Shape;963;g3888e749595_0_1489"/>
          <p:cNvSpPr/>
          <p:nvPr/>
        </p:nvSpPr>
        <p:spPr>
          <a:xfrm>
            <a:off x="-47628" y="-76200"/>
            <a:ext cx="5490399" cy="4179280"/>
          </a:xfrm>
          <a:custGeom>
            <a:rect b="b" l="l" r="r" t="t"/>
            <a:pathLst>
              <a:path extrusionOk="0" h="5323923" w="6994139">
                <a:moveTo>
                  <a:pt x="0" y="45364"/>
                </a:moveTo>
                <a:lnTo>
                  <a:pt x="6816035" y="0"/>
                </a:lnTo>
                <a:cubicBezTo>
                  <a:pt x="6933733" y="385317"/>
                  <a:pt x="6998505" y="701835"/>
                  <a:pt x="6993911" y="1188952"/>
                </a:cubicBezTo>
                <a:cubicBezTo>
                  <a:pt x="6972375" y="3472531"/>
                  <a:pt x="5142621" y="5323923"/>
                  <a:pt x="2858940" y="5323923"/>
                </a:cubicBezTo>
                <a:cubicBezTo>
                  <a:pt x="1859830" y="5323923"/>
                  <a:pt x="943482" y="4969575"/>
                  <a:pt x="228715" y="4379697"/>
                </a:cubicBezTo>
                <a:lnTo>
                  <a:pt x="0" y="4171827"/>
                </a:lnTo>
                <a:lnTo>
                  <a:pt x="0" y="45364"/>
                </a:lnTo>
                <a:close/>
              </a:path>
            </a:pathLst>
          </a:custGeom>
          <a:noFill/>
          <a:ln cap="flat" cmpd="sng" w="9525">
            <a:solidFill>
              <a:srgbClr val="0F0F0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64" name="Google Shape;964;g3888e749595_0_1489"/>
          <p:cNvSpPr/>
          <p:nvPr/>
        </p:nvSpPr>
        <p:spPr>
          <a:xfrm>
            <a:off x="987078" y="2061936"/>
            <a:ext cx="5179800" cy="5179800"/>
          </a:xfrm>
          <a:prstGeom prst="ellipse">
            <a:avLst/>
          </a:prstGeom>
          <a:noFill/>
          <a:ln cap="flat" cmpd="sng" w="9525">
            <a:solidFill>
              <a:srgbClr val="0F0F0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65" name="Google Shape;965;g3888e749595_0_1489"/>
          <p:cNvSpPr txBox="1"/>
          <p:nvPr/>
        </p:nvSpPr>
        <p:spPr>
          <a:xfrm>
            <a:off x="5546334" y="4688643"/>
            <a:ext cx="1046700" cy="1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ru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SIDORINLAB.RU</a:t>
            </a:r>
            <a:endParaRPr b="1" i="0" sz="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6" name="Google Shape;966;g3888e749595_0_1489"/>
          <p:cNvSpPr txBox="1"/>
          <p:nvPr/>
        </p:nvSpPr>
        <p:spPr>
          <a:xfrm>
            <a:off x="5546334" y="4422200"/>
            <a:ext cx="1494000" cy="1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ru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CORP@SIDORINLAB.RU</a:t>
            </a:r>
            <a:endParaRPr b="0" i="0" sz="13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67" name="Google Shape;967;g3888e749595_0_1489"/>
          <p:cNvSpPr txBox="1"/>
          <p:nvPr/>
        </p:nvSpPr>
        <p:spPr>
          <a:xfrm>
            <a:off x="1993108" y="4317425"/>
            <a:ext cx="12603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ru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+7 (495) 665-65-39</a:t>
            </a:r>
            <a:endParaRPr b="0" i="0" sz="13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ru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8 (800) 350-25-37</a:t>
            </a:r>
            <a:endParaRPr b="0" i="0" sz="13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68" name="Google Shape;968;g3888e749595_0_1489"/>
          <p:cNvSpPr txBox="1"/>
          <p:nvPr/>
        </p:nvSpPr>
        <p:spPr>
          <a:xfrm>
            <a:off x="4543723" y="4422200"/>
            <a:ext cx="561000" cy="1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ru" sz="800" u="none" cap="none" strike="noStrike">
                <a:solidFill>
                  <a:srgbClr val="868686"/>
                </a:solidFill>
                <a:latin typeface="Arial"/>
                <a:ea typeface="Arial"/>
                <a:cs typeface="Arial"/>
                <a:sym typeface="Arial"/>
              </a:rPr>
              <a:t>E–MAIL:</a:t>
            </a:r>
            <a:endParaRPr b="1" i="0" sz="800" u="none" cap="none" strike="noStrike">
              <a:solidFill>
                <a:srgbClr val="86868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9" name="Google Shape;969;g3888e749595_0_1489"/>
          <p:cNvSpPr txBox="1"/>
          <p:nvPr/>
        </p:nvSpPr>
        <p:spPr>
          <a:xfrm>
            <a:off x="4543723" y="4682172"/>
            <a:ext cx="648900" cy="1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ru" sz="800" u="none" cap="none" strike="noStrike">
                <a:solidFill>
                  <a:srgbClr val="868686"/>
                </a:solidFill>
                <a:latin typeface="Arial"/>
                <a:ea typeface="Arial"/>
                <a:cs typeface="Arial"/>
                <a:sym typeface="Arial"/>
              </a:rPr>
              <a:t>WEBSITE:</a:t>
            </a:r>
            <a:endParaRPr b="1" i="0" sz="800" u="none" cap="none" strike="noStrike">
              <a:solidFill>
                <a:srgbClr val="86868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0" name="Google Shape;970;g3888e749595_0_1489"/>
          <p:cNvSpPr txBox="1"/>
          <p:nvPr/>
        </p:nvSpPr>
        <p:spPr>
          <a:xfrm>
            <a:off x="1247857" y="4422200"/>
            <a:ext cx="327300" cy="1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ru" sz="800" u="none" cap="none" strike="noStrike">
                <a:solidFill>
                  <a:srgbClr val="868686"/>
                </a:solidFill>
                <a:latin typeface="Arial"/>
                <a:ea typeface="Arial"/>
                <a:cs typeface="Arial"/>
                <a:sym typeface="Arial"/>
              </a:rPr>
              <a:t>TEL:</a:t>
            </a:r>
            <a:endParaRPr b="1" i="0" sz="800" u="none" cap="none" strike="noStrike">
              <a:solidFill>
                <a:srgbClr val="86868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1" name="Google Shape;971;g3888e749595_0_1489"/>
          <p:cNvSpPr/>
          <p:nvPr/>
        </p:nvSpPr>
        <p:spPr>
          <a:xfrm>
            <a:off x="1057368" y="3881454"/>
            <a:ext cx="80100" cy="80100"/>
          </a:xfrm>
          <a:prstGeom prst="ellipse">
            <a:avLst/>
          </a:prstGeom>
          <a:solidFill>
            <a:srgbClr val="1B1B1B"/>
          </a:solidFill>
          <a:ln cap="flat" cmpd="sng" w="9525">
            <a:solidFill>
              <a:srgbClr val="0F0F0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72" name="Google Shape;972;g3888e749595_0_1489"/>
          <p:cNvSpPr/>
          <p:nvPr/>
        </p:nvSpPr>
        <p:spPr>
          <a:xfrm>
            <a:off x="5365500" y="302821"/>
            <a:ext cx="80100" cy="80100"/>
          </a:xfrm>
          <a:prstGeom prst="ellipse">
            <a:avLst/>
          </a:prstGeom>
          <a:solidFill>
            <a:srgbClr val="1B1B1B"/>
          </a:solidFill>
          <a:ln cap="flat" cmpd="sng" w="9525">
            <a:solidFill>
              <a:srgbClr val="0F0F0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73" name="Google Shape;973;g3888e749595_0_148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lack_Contacts_slide" showMasterSp="0">
  <p:cSld name="1_Black_Contacts_slide">
    <p:bg>
      <p:bgPr>
        <a:solidFill>
          <a:schemeClr val="lt1"/>
        </a:solidFill>
      </p:bgPr>
    </p:bg>
    <p:spTree>
      <p:nvGrpSpPr>
        <p:cNvPr id="974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5" name="Google Shape;975;g3888e749595_0_150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46754" y="339"/>
            <a:ext cx="9240379" cy="5197713"/>
          </a:xfrm>
          <a:prstGeom prst="rect">
            <a:avLst/>
          </a:prstGeom>
          <a:noFill/>
          <a:ln>
            <a:noFill/>
          </a:ln>
        </p:spPr>
      </p:pic>
      <p:sp>
        <p:nvSpPr>
          <p:cNvPr id="976" name="Google Shape;976;g3888e749595_0_1501"/>
          <p:cNvSpPr/>
          <p:nvPr/>
        </p:nvSpPr>
        <p:spPr>
          <a:xfrm>
            <a:off x="-47628" y="-76200"/>
            <a:ext cx="5490399" cy="4179280"/>
          </a:xfrm>
          <a:custGeom>
            <a:rect b="b" l="l" r="r" t="t"/>
            <a:pathLst>
              <a:path extrusionOk="0" h="5323923" w="6994139">
                <a:moveTo>
                  <a:pt x="0" y="45364"/>
                </a:moveTo>
                <a:lnTo>
                  <a:pt x="6816035" y="0"/>
                </a:lnTo>
                <a:cubicBezTo>
                  <a:pt x="6933733" y="385317"/>
                  <a:pt x="6998505" y="701835"/>
                  <a:pt x="6993911" y="1188952"/>
                </a:cubicBezTo>
                <a:cubicBezTo>
                  <a:pt x="6972375" y="3472531"/>
                  <a:pt x="5142621" y="5323923"/>
                  <a:pt x="2858940" y="5323923"/>
                </a:cubicBezTo>
                <a:cubicBezTo>
                  <a:pt x="1859830" y="5323923"/>
                  <a:pt x="943482" y="4969575"/>
                  <a:pt x="228715" y="4379697"/>
                </a:cubicBezTo>
                <a:lnTo>
                  <a:pt x="0" y="4171827"/>
                </a:lnTo>
                <a:lnTo>
                  <a:pt x="0" y="45364"/>
                </a:lnTo>
                <a:close/>
              </a:path>
            </a:pathLst>
          </a:custGeom>
          <a:noFill/>
          <a:ln cap="flat" cmpd="sng" w="9525">
            <a:solidFill>
              <a:srgbClr val="0F0F0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77" name="Google Shape;977;g3888e749595_0_1501"/>
          <p:cNvSpPr/>
          <p:nvPr/>
        </p:nvSpPr>
        <p:spPr>
          <a:xfrm>
            <a:off x="987078" y="2061936"/>
            <a:ext cx="5179800" cy="5179800"/>
          </a:xfrm>
          <a:prstGeom prst="ellipse">
            <a:avLst/>
          </a:prstGeom>
          <a:noFill/>
          <a:ln cap="flat" cmpd="sng" w="9525">
            <a:solidFill>
              <a:srgbClr val="0F0F0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78" name="Google Shape;978;g3888e749595_0_1501"/>
          <p:cNvSpPr txBox="1"/>
          <p:nvPr/>
        </p:nvSpPr>
        <p:spPr>
          <a:xfrm>
            <a:off x="5546334" y="4688643"/>
            <a:ext cx="1046700" cy="1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ru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SIDORINLAB.RU</a:t>
            </a:r>
            <a:endParaRPr b="1" i="0" sz="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9" name="Google Shape;979;g3888e749595_0_1501"/>
          <p:cNvSpPr txBox="1"/>
          <p:nvPr/>
        </p:nvSpPr>
        <p:spPr>
          <a:xfrm>
            <a:off x="5546334" y="4422200"/>
            <a:ext cx="1494000" cy="1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ru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CORP@SIDORINLAB.RU</a:t>
            </a:r>
            <a:endParaRPr b="0" i="0" sz="13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80" name="Google Shape;980;g3888e749595_0_1501"/>
          <p:cNvSpPr txBox="1"/>
          <p:nvPr/>
        </p:nvSpPr>
        <p:spPr>
          <a:xfrm>
            <a:off x="1993108" y="4317425"/>
            <a:ext cx="12603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ru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+7 (495) 665-65-39</a:t>
            </a:r>
            <a:endParaRPr b="0" i="0" sz="13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ru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8 (800) 350-25-37</a:t>
            </a:r>
            <a:endParaRPr b="0" i="0" sz="13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81" name="Google Shape;981;g3888e749595_0_1501"/>
          <p:cNvSpPr txBox="1"/>
          <p:nvPr/>
        </p:nvSpPr>
        <p:spPr>
          <a:xfrm>
            <a:off x="4543723" y="4422200"/>
            <a:ext cx="561000" cy="1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ru" sz="800" u="none" cap="none" strike="noStrike">
                <a:solidFill>
                  <a:srgbClr val="868686"/>
                </a:solidFill>
                <a:latin typeface="Arial"/>
                <a:ea typeface="Arial"/>
                <a:cs typeface="Arial"/>
                <a:sym typeface="Arial"/>
              </a:rPr>
              <a:t>E–MAIL:</a:t>
            </a:r>
            <a:endParaRPr b="1" i="0" sz="800" u="none" cap="none" strike="noStrike">
              <a:solidFill>
                <a:srgbClr val="86868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2" name="Google Shape;982;g3888e749595_0_1501"/>
          <p:cNvSpPr txBox="1"/>
          <p:nvPr/>
        </p:nvSpPr>
        <p:spPr>
          <a:xfrm>
            <a:off x="4543723" y="4682172"/>
            <a:ext cx="648900" cy="1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ru" sz="800" u="none" cap="none" strike="noStrike">
                <a:solidFill>
                  <a:srgbClr val="868686"/>
                </a:solidFill>
                <a:latin typeface="Arial"/>
                <a:ea typeface="Arial"/>
                <a:cs typeface="Arial"/>
                <a:sym typeface="Arial"/>
              </a:rPr>
              <a:t>WEBSITE:</a:t>
            </a:r>
            <a:endParaRPr b="1" i="0" sz="800" u="none" cap="none" strike="noStrike">
              <a:solidFill>
                <a:srgbClr val="86868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3" name="Google Shape;983;g3888e749595_0_1501"/>
          <p:cNvSpPr txBox="1"/>
          <p:nvPr/>
        </p:nvSpPr>
        <p:spPr>
          <a:xfrm>
            <a:off x="1247857" y="4422200"/>
            <a:ext cx="327300" cy="1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ru" sz="800" u="none" cap="none" strike="noStrike">
                <a:solidFill>
                  <a:srgbClr val="868686"/>
                </a:solidFill>
                <a:latin typeface="Arial"/>
                <a:ea typeface="Arial"/>
                <a:cs typeface="Arial"/>
                <a:sym typeface="Arial"/>
              </a:rPr>
              <a:t>TEL:</a:t>
            </a:r>
            <a:endParaRPr b="1" i="0" sz="800" u="none" cap="none" strike="noStrike">
              <a:solidFill>
                <a:srgbClr val="86868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4" name="Google Shape;984;g3888e749595_0_1501"/>
          <p:cNvSpPr/>
          <p:nvPr/>
        </p:nvSpPr>
        <p:spPr>
          <a:xfrm>
            <a:off x="1057368" y="3881454"/>
            <a:ext cx="80100" cy="80100"/>
          </a:xfrm>
          <a:prstGeom prst="ellipse">
            <a:avLst/>
          </a:prstGeom>
          <a:solidFill>
            <a:srgbClr val="1B1B1B"/>
          </a:solidFill>
          <a:ln cap="flat" cmpd="sng" w="9525">
            <a:solidFill>
              <a:srgbClr val="0F0F0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85" name="Google Shape;985;g3888e749595_0_1501"/>
          <p:cNvSpPr/>
          <p:nvPr/>
        </p:nvSpPr>
        <p:spPr>
          <a:xfrm>
            <a:off x="5365500" y="302821"/>
            <a:ext cx="80100" cy="80100"/>
          </a:xfrm>
          <a:prstGeom prst="ellipse">
            <a:avLst/>
          </a:prstGeom>
          <a:solidFill>
            <a:srgbClr val="1B1B1B"/>
          </a:solidFill>
          <a:ln cap="flat" cmpd="sng" w="9525">
            <a:solidFill>
              <a:srgbClr val="0F0F0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86" name="Google Shape;986;g3888e749595_0_150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Сover_white" showMasterSp="0">
  <p:cSld name="3_Сover_white">
    <p:bg>
      <p:bgPr>
        <a:solidFill>
          <a:schemeClr val="lt1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888e749595_4_318"/>
          <p:cNvSpPr txBox="1"/>
          <p:nvPr>
            <p:ph type="title"/>
          </p:nvPr>
        </p:nvSpPr>
        <p:spPr>
          <a:xfrm>
            <a:off x="750739" y="2270214"/>
            <a:ext cx="3285900" cy="11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2000">
            <a:no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2700"/>
              <a:buFont typeface="Helvetica Neue"/>
              <a:buNone/>
              <a:defRPr b="1" i="0">
                <a:solidFill>
                  <a:srgbClr val="0F0F0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82" name="Google Shape;82;g3888e749595_4_318"/>
          <p:cNvSpPr/>
          <p:nvPr>
            <p:ph idx="2" type="pic"/>
          </p:nvPr>
        </p:nvSpPr>
        <p:spPr>
          <a:xfrm>
            <a:off x="5063588" y="1229419"/>
            <a:ext cx="2940300" cy="2940300"/>
          </a:xfrm>
          <a:prstGeom prst="ellipse">
            <a:avLst/>
          </a:prstGeom>
          <a:gradFill>
            <a:gsLst>
              <a:gs pos="0">
                <a:srgbClr val="0F0F0F">
                  <a:alpha val="20000"/>
                </a:srgbClr>
              </a:gs>
              <a:gs pos="98000">
                <a:srgbClr val="0F0F0F">
                  <a:alpha val="4313"/>
                </a:srgbClr>
              </a:gs>
              <a:gs pos="100000">
                <a:srgbClr val="0F0F0F">
                  <a:alpha val="4313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83" name="Google Shape;83;g3888e749595_4_318"/>
          <p:cNvSpPr txBox="1"/>
          <p:nvPr/>
        </p:nvSpPr>
        <p:spPr>
          <a:xfrm>
            <a:off x="5960224" y="4684949"/>
            <a:ext cx="2490000" cy="2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1" i="0" lang="ru" sz="5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УПРАВЛЕНИЕ РЕПУТАЦИЕЙ В ИНТЕРНЕТЕ /  </a:t>
            </a:r>
            <a:fld id="{00000000-1234-1234-1234-123412341234}" type="slidenum">
              <a:rPr b="1" i="0" lang="ru" sz="5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r>
              <a:rPr b="1" i="0" lang="ru" sz="500" u="none" cap="none" strike="noStrike">
                <a:solidFill>
                  <a:srgbClr val="D8D8D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b="0" i="0" sz="600" u="none" cap="none" strike="noStrike">
              <a:solidFill>
                <a:srgbClr val="B8B8B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t/>
            </a:r>
            <a:endParaRPr b="1" i="0" sz="500" u="none" cap="none" strike="noStrike">
              <a:solidFill>
                <a:srgbClr val="D8D8D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4" name="Google Shape;84;g3888e749595_4_318"/>
          <p:cNvSpPr txBox="1"/>
          <p:nvPr/>
        </p:nvSpPr>
        <p:spPr>
          <a:xfrm>
            <a:off x="706648" y="4681696"/>
            <a:ext cx="3775200" cy="18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1" i="0" lang="ru" sz="5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SIDORIN LAB</a:t>
            </a:r>
            <a:endParaRPr b="1" i="0" sz="5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5" name="Google Shape;85;g3888e749595_4_31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_Custom_Slide">
  <p:cSld name="11_Custom_Slide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888e749595_4_323"/>
          <p:cNvSpPr txBox="1"/>
          <p:nvPr>
            <p:ph type="title"/>
          </p:nvPr>
        </p:nvSpPr>
        <p:spPr>
          <a:xfrm>
            <a:off x="750739" y="515825"/>
            <a:ext cx="3278700" cy="7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2000">
            <a:no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Helvetica Neue"/>
              <a:buNone/>
              <a:defRPr b="1" i="0" sz="27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88" name="Google Shape;88;g3888e749595_4_323"/>
          <p:cNvSpPr txBox="1"/>
          <p:nvPr/>
        </p:nvSpPr>
        <p:spPr>
          <a:xfrm>
            <a:off x="6814112" y="282293"/>
            <a:ext cx="1814100" cy="2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ru" sz="600" u="none" cap="none" strike="noStrik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ONLINE REPUTATION AGENCY</a:t>
            </a:r>
            <a:endParaRPr b="0" i="0" sz="600" u="none" cap="none" strike="noStrike">
              <a:solidFill>
                <a:srgbClr val="B8B8B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9" name="Google Shape;89;g3888e749595_4_323"/>
          <p:cNvSpPr txBox="1"/>
          <p:nvPr/>
        </p:nvSpPr>
        <p:spPr>
          <a:xfrm>
            <a:off x="5960224" y="4684949"/>
            <a:ext cx="2490000" cy="2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1" i="0" lang="ru" sz="5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УПРАВЛЕНИЕ РЕПУТАЦИЕЙ В ИНТЕРНЕТЕ /  </a:t>
            </a:r>
            <a:fld id="{00000000-1234-1234-1234-123412341234}" type="slidenum">
              <a:rPr b="1" i="0" lang="ru" sz="5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r>
              <a:rPr b="1" i="0" lang="ru" sz="500" u="none" cap="none" strike="noStrike">
                <a:solidFill>
                  <a:srgbClr val="D8D8D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b="0" i="0" sz="600" u="none" cap="none" strike="noStrike">
              <a:solidFill>
                <a:srgbClr val="B8B8B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t/>
            </a:r>
            <a:endParaRPr b="1" i="0" sz="500" u="none" cap="none" strike="noStrike">
              <a:solidFill>
                <a:srgbClr val="D8D8D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0" name="Google Shape;90;g3888e749595_4_323"/>
          <p:cNvSpPr txBox="1"/>
          <p:nvPr/>
        </p:nvSpPr>
        <p:spPr>
          <a:xfrm>
            <a:off x="706648" y="4681696"/>
            <a:ext cx="3775200" cy="18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1" i="0" lang="ru" sz="5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SIDORIN LAB</a:t>
            </a:r>
            <a:endParaRPr b="1" i="0" sz="5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Изображение" id="91" name="Google Shape;91;g3888e749595_4_323"/>
          <p:cNvPicPr preferRelativeResize="0"/>
          <p:nvPr/>
        </p:nvPicPr>
        <p:blipFill rotWithShape="1">
          <a:blip r:embed="rId2">
            <a:alphaModFix/>
          </a:blip>
          <a:srcRect b="0" l="25683" r="36902" t="0"/>
          <a:stretch/>
        </p:blipFill>
        <p:spPr>
          <a:xfrm>
            <a:off x="5451044" y="-64362"/>
            <a:ext cx="3755266" cy="5272225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g3888e749595_4_32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Services_slide">
  <p:cSld name="6_Services_slide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888e749595_4_329"/>
          <p:cNvSpPr txBox="1"/>
          <p:nvPr>
            <p:ph type="title"/>
          </p:nvPr>
        </p:nvSpPr>
        <p:spPr>
          <a:xfrm>
            <a:off x="750739" y="505135"/>
            <a:ext cx="3278700" cy="3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2000">
            <a:no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Helvetica Neue"/>
              <a:buNone/>
              <a:defRPr b="1" i="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95" name="Google Shape;95;g3888e749595_4_329"/>
          <p:cNvSpPr txBox="1"/>
          <p:nvPr/>
        </p:nvSpPr>
        <p:spPr>
          <a:xfrm>
            <a:off x="5960224" y="4684949"/>
            <a:ext cx="2490000" cy="2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1" i="0" lang="ru" sz="5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УПРАВЛЕНИЕ РЕПУТАЦИЕЙ В ИНТЕРНЕТЕ /  </a:t>
            </a:r>
            <a:fld id="{00000000-1234-1234-1234-123412341234}" type="slidenum">
              <a:rPr b="1" i="0" lang="ru" sz="5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r>
              <a:rPr b="1" i="0" lang="ru" sz="500" u="none" cap="none" strike="noStrike">
                <a:solidFill>
                  <a:srgbClr val="D8D8D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b="0" i="0" sz="600" u="none" cap="none" strike="noStrike">
              <a:solidFill>
                <a:srgbClr val="B8B8B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t/>
            </a:r>
            <a:endParaRPr b="1" i="0" sz="500" u="none" cap="none" strike="noStrike">
              <a:solidFill>
                <a:srgbClr val="D8D8D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6" name="Google Shape;96;g3888e749595_4_329"/>
          <p:cNvSpPr txBox="1"/>
          <p:nvPr/>
        </p:nvSpPr>
        <p:spPr>
          <a:xfrm>
            <a:off x="706648" y="4681696"/>
            <a:ext cx="3775200" cy="18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1" i="0" lang="ru" sz="5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SIDORIN LAB</a:t>
            </a:r>
            <a:endParaRPr b="1" i="0" sz="5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7" name="Google Shape;97;g3888e749595_4_329"/>
          <p:cNvSpPr/>
          <p:nvPr>
            <p:ph idx="2" type="pic"/>
          </p:nvPr>
        </p:nvSpPr>
        <p:spPr>
          <a:xfrm>
            <a:off x="-7349" y="2587888"/>
            <a:ext cx="2615100" cy="2561400"/>
          </a:xfrm>
          <a:prstGeom prst="rect">
            <a:avLst/>
          </a:prstGeom>
          <a:gradFill>
            <a:gsLst>
              <a:gs pos="0">
                <a:srgbClr val="0F0F0F">
                  <a:alpha val="20000"/>
                </a:srgbClr>
              </a:gs>
              <a:gs pos="98000">
                <a:srgbClr val="0F0F0F">
                  <a:alpha val="4313"/>
                </a:srgbClr>
              </a:gs>
              <a:gs pos="100000">
                <a:srgbClr val="0F0F0F">
                  <a:alpha val="4313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98" name="Google Shape;98;g3888e749595_4_32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ervices_slide">
  <p:cSld name="1_Services_slide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888e749595_4_334"/>
          <p:cNvSpPr txBox="1"/>
          <p:nvPr>
            <p:ph type="title"/>
          </p:nvPr>
        </p:nvSpPr>
        <p:spPr>
          <a:xfrm>
            <a:off x="750739" y="819062"/>
            <a:ext cx="3278700" cy="12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2000">
            <a:no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Helvetica Neue"/>
              <a:buNone/>
              <a:defRPr b="1" i="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101" name="Google Shape;101;g3888e749595_4_334"/>
          <p:cNvSpPr txBox="1"/>
          <p:nvPr/>
        </p:nvSpPr>
        <p:spPr>
          <a:xfrm>
            <a:off x="5960224" y="4684949"/>
            <a:ext cx="2490000" cy="2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1" i="0" lang="ru" sz="5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УПРАВЛЕНИЕ РЕПУТАЦИЕЙ В ИНТЕРНЕТЕ /  </a:t>
            </a:r>
            <a:fld id="{00000000-1234-1234-1234-123412341234}" type="slidenum">
              <a:rPr b="1" i="0" lang="ru" sz="5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r>
              <a:rPr b="1" i="0" lang="ru" sz="500" u="none" cap="none" strike="noStrike">
                <a:solidFill>
                  <a:srgbClr val="D8D8D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b="0" i="0" sz="600" u="none" cap="none" strike="noStrike">
              <a:solidFill>
                <a:srgbClr val="B8B8B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t/>
            </a:r>
            <a:endParaRPr b="1" i="0" sz="500" u="none" cap="none" strike="noStrike">
              <a:solidFill>
                <a:srgbClr val="D8D8D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2" name="Google Shape;102;g3888e749595_4_334"/>
          <p:cNvSpPr txBox="1"/>
          <p:nvPr/>
        </p:nvSpPr>
        <p:spPr>
          <a:xfrm>
            <a:off x="706648" y="4681696"/>
            <a:ext cx="3775200" cy="18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1" i="0" lang="ru" sz="5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SIDORIN LAB</a:t>
            </a:r>
            <a:endParaRPr b="1" i="0" sz="5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3" name="Google Shape;103;g3888e749595_4_334"/>
          <p:cNvSpPr/>
          <p:nvPr>
            <p:ph idx="2" type="pic"/>
          </p:nvPr>
        </p:nvSpPr>
        <p:spPr>
          <a:xfrm>
            <a:off x="-7349" y="2185067"/>
            <a:ext cx="3026400" cy="2964000"/>
          </a:xfrm>
          <a:prstGeom prst="rect">
            <a:avLst/>
          </a:prstGeom>
          <a:gradFill>
            <a:gsLst>
              <a:gs pos="0">
                <a:srgbClr val="0F0F0F">
                  <a:alpha val="20000"/>
                </a:srgbClr>
              </a:gs>
              <a:gs pos="98000">
                <a:srgbClr val="0F0F0F">
                  <a:alpha val="4313"/>
                </a:srgbClr>
              </a:gs>
              <a:gs pos="100000">
                <a:srgbClr val="0F0F0F">
                  <a:alpha val="4313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104" name="Google Shape;104;g3888e749595_4_33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Сover_white" showMasterSp="0">
  <p:cSld name="6_Сover_white">
    <p:bg>
      <p:bgPr>
        <a:solidFill>
          <a:schemeClr val="lt1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888e749595_4_339"/>
          <p:cNvSpPr txBox="1"/>
          <p:nvPr>
            <p:ph type="title"/>
          </p:nvPr>
        </p:nvSpPr>
        <p:spPr>
          <a:xfrm>
            <a:off x="750739" y="514031"/>
            <a:ext cx="3285900" cy="11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2000">
            <a:no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2700"/>
              <a:buFont typeface="Helvetica Neue"/>
              <a:buNone/>
              <a:defRPr>
                <a:solidFill>
                  <a:srgbClr val="0F0F0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107" name="Google Shape;107;g3888e749595_4_339"/>
          <p:cNvSpPr txBox="1"/>
          <p:nvPr/>
        </p:nvSpPr>
        <p:spPr>
          <a:xfrm>
            <a:off x="6647048" y="282293"/>
            <a:ext cx="1814100" cy="2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ru" sz="600" u="none" cap="none" strike="noStrike">
                <a:solidFill>
                  <a:srgbClr val="D8D8D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ONLINE REPUTATION AGENCY</a:t>
            </a:r>
            <a:endParaRPr b="0" i="0" sz="600" u="none" cap="none" strike="noStrike">
              <a:solidFill>
                <a:srgbClr val="B8B8B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8" name="Google Shape;108;g3888e749595_4_339"/>
          <p:cNvSpPr txBox="1"/>
          <p:nvPr/>
        </p:nvSpPr>
        <p:spPr>
          <a:xfrm>
            <a:off x="5960224" y="4684949"/>
            <a:ext cx="2490000" cy="2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1" i="0" lang="ru" sz="5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УПРАВЛЕНИЕ РЕПУТАЦИЕЙ В ИНТЕРНЕТЕ /  </a:t>
            </a:r>
            <a:fld id="{00000000-1234-1234-1234-123412341234}" type="slidenum">
              <a:rPr b="1" i="0" lang="ru" sz="5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r>
              <a:rPr b="1" i="0" lang="ru" sz="500" u="none" cap="none" strike="noStrike">
                <a:solidFill>
                  <a:srgbClr val="D8D8D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b="0" i="0" sz="600" u="none" cap="none" strike="noStrike">
              <a:solidFill>
                <a:srgbClr val="B8B8B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t/>
            </a:r>
            <a:endParaRPr b="1" i="0" sz="500" u="none" cap="none" strike="noStrike">
              <a:solidFill>
                <a:srgbClr val="D8D8D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9" name="Google Shape;109;g3888e749595_4_339"/>
          <p:cNvSpPr txBox="1"/>
          <p:nvPr/>
        </p:nvSpPr>
        <p:spPr>
          <a:xfrm>
            <a:off x="706648" y="4681696"/>
            <a:ext cx="3775200" cy="18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1" i="0" lang="ru" sz="5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SIDORIN LAB</a:t>
            </a:r>
            <a:endParaRPr b="1" i="0" sz="5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0" name="Google Shape;110;g3888e749595_4_339"/>
          <p:cNvSpPr/>
          <p:nvPr>
            <p:ph idx="2" type="pic"/>
          </p:nvPr>
        </p:nvSpPr>
        <p:spPr>
          <a:xfrm>
            <a:off x="5093672" y="6078"/>
            <a:ext cx="4050300" cy="4800600"/>
          </a:xfrm>
          <a:prstGeom prst="rect">
            <a:avLst/>
          </a:prstGeom>
          <a:gradFill>
            <a:gsLst>
              <a:gs pos="0">
                <a:srgbClr val="0F0F0F">
                  <a:alpha val="20000"/>
                </a:srgbClr>
              </a:gs>
              <a:gs pos="98000">
                <a:srgbClr val="0F0F0F">
                  <a:alpha val="4313"/>
                </a:srgbClr>
              </a:gs>
              <a:gs pos="100000">
                <a:srgbClr val="0F0F0F">
                  <a:alpha val="4313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111" name="Google Shape;111;g3888e749595_4_33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Сover_red" showMasterSp="0">
  <p:cSld name="1_Сover_red">
    <p:bg>
      <p:bgPr>
        <a:solidFill>
          <a:srgbClr val="EE0815"/>
        </a:solid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g3888e749595_4_2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67"/>
            <a:ext cx="9143405" cy="514316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g3888e749595_4_264"/>
          <p:cNvSpPr txBox="1"/>
          <p:nvPr/>
        </p:nvSpPr>
        <p:spPr>
          <a:xfrm>
            <a:off x="3369837" y="4704185"/>
            <a:ext cx="2404200" cy="14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ru" sz="7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УПРАВЛЕНИЕ РЕПУТАЦИЕЙ В ИНТЕРНЕТЕ</a:t>
            </a:r>
            <a:endParaRPr b="0" i="0" sz="13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6" name="Google Shape;16;g3888e749595_4_2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16723" y="2040731"/>
            <a:ext cx="2309813" cy="106203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g3888e749595_4_26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Сover_white" showMasterSp="0">
  <p:cSld name="5_Сover_white">
    <p:bg>
      <p:bgPr>
        <a:solidFill>
          <a:srgbClr val="1B1B1B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888e749595_4_345"/>
          <p:cNvSpPr txBox="1"/>
          <p:nvPr>
            <p:ph type="title"/>
          </p:nvPr>
        </p:nvSpPr>
        <p:spPr>
          <a:xfrm>
            <a:off x="750739" y="814974"/>
            <a:ext cx="3285900" cy="11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2000">
            <a:no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  <a:defRPr b="1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114" name="Google Shape;114;g3888e749595_4_345"/>
          <p:cNvSpPr/>
          <p:nvPr>
            <p:ph idx="2" type="pic"/>
          </p:nvPr>
        </p:nvSpPr>
        <p:spPr>
          <a:xfrm>
            <a:off x="5093672" y="0"/>
            <a:ext cx="4050300" cy="4800600"/>
          </a:xfrm>
          <a:prstGeom prst="rect">
            <a:avLst/>
          </a:prstGeom>
          <a:gradFill>
            <a:gsLst>
              <a:gs pos="0">
                <a:srgbClr val="FFFFFF">
                  <a:alpha val="20000"/>
                </a:srgbClr>
              </a:gs>
              <a:gs pos="98000">
                <a:srgbClr val="FFFFFF">
                  <a:alpha val="4313"/>
                </a:srgbClr>
              </a:gs>
              <a:gs pos="100000">
                <a:srgbClr val="FFFFFF">
                  <a:alpha val="4313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115" name="Google Shape;115;g3888e749595_4_345"/>
          <p:cNvSpPr txBox="1"/>
          <p:nvPr/>
        </p:nvSpPr>
        <p:spPr>
          <a:xfrm>
            <a:off x="5960224" y="4684949"/>
            <a:ext cx="2490000" cy="2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1" i="0" lang="ru" sz="5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УПРАВЛЕНИЕ РЕПУТАЦИЕЙ В ИНТЕРНЕТЕ /  </a:t>
            </a:r>
            <a:fld id="{00000000-1234-1234-1234-123412341234}" type="slidenum">
              <a:rPr b="1" i="0" lang="ru" sz="500" u="none" cap="none" strike="noStrik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r>
              <a:rPr b="1" i="0" lang="ru" sz="5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b="0" i="0" sz="600" u="none" cap="none" strike="noStrike">
              <a:solidFill>
                <a:srgbClr val="B8B8B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t/>
            </a:r>
            <a:endParaRPr b="1" i="0" sz="500" u="none" cap="none" strike="noStrike">
              <a:solidFill>
                <a:srgbClr val="93939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6" name="Google Shape;116;g3888e749595_4_345"/>
          <p:cNvSpPr txBox="1"/>
          <p:nvPr/>
        </p:nvSpPr>
        <p:spPr>
          <a:xfrm>
            <a:off x="706648" y="4681696"/>
            <a:ext cx="3775200" cy="18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1" i="0" lang="ru" sz="5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SIDORIN LAB</a:t>
            </a:r>
            <a:endParaRPr b="1" i="0" sz="5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7" name="Google Shape;117;g3888e749595_4_34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am_work_slide">
  <p:cSld name="Team_work_slide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888e749595_4_350"/>
          <p:cNvSpPr txBox="1"/>
          <p:nvPr>
            <p:ph type="title"/>
          </p:nvPr>
        </p:nvSpPr>
        <p:spPr>
          <a:xfrm>
            <a:off x="750739" y="507597"/>
            <a:ext cx="3821400" cy="3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2000">
            <a:no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Helvetica Neue"/>
              <a:buNone/>
              <a:defRPr b="1" i="0" sz="27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120" name="Google Shape;120;g3888e749595_4_350"/>
          <p:cNvSpPr/>
          <p:nvPr>
            <p:ph idx="2" type="pic"/>
          </p:nvPr>
        </p:nvSpPr>
        <p:spPr>
          <a:xfrm>
            <a:off x="3774096" y="1450435"/>
            <a:ext cx="835200" cy="8352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121" name="Google Shape;121;g3888e749595_4_350"/>
          <p:cNvSpPr/>
          <p:nvPr>
            <p:ph idx="3" type="pic"/>
          </p:nvPr>
        </p:nvSpPr>
        <p:spPr>
          <a:xfrm>
            <a:off x="5045304" y="1450435"/>
            <a:ext cx="835200" cy="8352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122" name="Google Shape;122;g3888e749595_4_350"/>
          <p:cNvSpPr/>
          <p:nvPr>
            <p:ph idx="4" type="pic"/>
          </p:nvPr>
        </p:nvSpPr>
        <p:spPr>
          <a:xfrm>
            <a:off x="6316512" y="1450435"/>
            <a:ext cx="835200" cy="8352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123" name="Google Shape;123;g3888e749595_4_350"/>
          <p:cNvSpPr/>
          <p:nvPr>
            <p:ph idx="5" type="pic"/>
          </p:nvPr>
        </p:nvSpPr>
        <p:spPr>
          <a:xfrm>
            <a:off x="7587721" y="1450435"/>
            <a:ext cx="835200" cy="8352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124" name="Google Shape;124;g3888e749595_4_350"/>
          <p:cNvSpPr/>
          <p:nvPr>
            <p:ph idx="6" type="pic"/>
          </p:nvPr>
        </p:nvSpPr>
        <p:spPr>
          <a:xfrm>
            <a:off x="3774096" y="2842817"/>
            <a:ext cx="835200" cy="8352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125" name="Google Shape;125;g3888e749595_4_350"/>
          <p:cNvSpPr/>
          <p:nvPr>
            <p:ph idx="7" type="pic"/>
          </p:nvPr>
        </p:nvSpPr>
        <p:spPr>
          <a:xfrm>
            <a:off x="5045304" y="2842817"/>
            <a:ext cx="835200" cy="8352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126" name="Google Shape;126;g3888e749595_4_350"/>
          <p:cNvSpPr/>
          <p:nvPr>
            <p:ph idx="8" type="pic"/>
          </p:nvPr>
        </p:nvSpPr>
        <p:spPr>
          <a:xfrm>
            <a:off x="750739" y="1450435"/>
            <a:ext cx="2227500" cy="22278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127" name="Google Shape;127;g3888e749595_4_350"/>
          <p:cNvSpPr/>
          <p:nvPr>
            <p:ph idx="9" type="pic"/>
          </p:nvPr>
        </p:nvSpPr>
        <p:spPr>
          <a:xfrm>
            <a:off x="6316512" y="2842817"/>
            <a:ext cx="835200" cy="8352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128" name="Google Shape;128;g3888e749595_4_350"/>
          <p:cNvSpPr txBox="1"/>
          <p:nvPr/>
        </p:nvSpPr>
        <p:spPr>
          <a:xfrm>
            <a:off x="5960224" y="4684949"/>
            <a:ext cx="2490000" cy="2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1" i="0" lang="ru" sz="5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УПРАВЛЕНИЕ РЕПУТАЦИЕЙ В ИНТЕРНЕТЕ /  </a:t>
            </a:r>
            <a:fld id="{00000000-1234-1234-1234-123412341234}" type="slidenum">
              <a:rPr b="1" i="0" lang="ru" sz="5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r>
              <a:rPr b="1" i="0" lang="ru" sz="500" u="none" cap="none" strike="noStrike">
                <a:solidFill>
                  <a:srgbClr val="D8D8D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b="0" i="0" sz="600" u="none" cap="none" strike="noStrike">
              <a:solidFill>
                <a:srgbClr val="B8B8B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t/>
            </a:r>
            <a:endParaRPr b="1" i="0" sz="500" u="none" cap="none" strike="noStrike">
              <a:solidFill>
                <a:srgbClr val="D8D8D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9" name="Google Shape;129;g3888e749595_4_350"/>
          <p:cNvSpPr txBox="1"/>
          <p:nvPr/>
        </p:nvSpPr>
        <p:spPr>
          <a:xfrm>
            <a:off x="706648" y="4681696"/>
            <a:ext cx="3775200" cy="18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1" i="0" lang="ru" sz="5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SIDORIN LAB</a:t>
            </a:r>
            <a:endParaRPr b="1" i="0" sz="5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0" name="Google Shape;130;g3888e749595_4_350"/>
          <p:cNvSpPr/>
          <p:nvPr/>
        </p:nvSpPr>
        <p:spPr>
          <a:xfrm>
            <a:off x="0" y="0"/>
            <a:ext cx="564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1" name="Google Shape;131;g3888e749595_4_35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eam_work_slide">
  <p:cSld name="1_Team_work_slide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888e749595_4_363"/>
          <p:cNvSpPr txBox="1"/>
          <p:nvPr>
            <p:ph type="title"/>
          </p:nvPr>
        </p:nvSpPr>
        <p:spPr>
          <a:xfrm>
            <a:off x="750739" y="803373"/>
            <a:ext cx="2474700" cy="10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2000">
            <a:no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Helvetica Neue"/>
              <a:buNone/>
              <a:defRPr b="1" i="0" sz="27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134" name="Google Shape;134;g3888e749595_4_363"/>
          <p:cNvSpPr/>
          <p:nvPr>
            <p:ph idx="2" type="pic"/>
          </p:nvPr>
        </p:nvSpPr>
        <p:spPr>
          <a:xfrm>
            <a:off x="5600445" y="1623378"/>
            <a:ext cx="1812600" cy="18129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135" name="Google Shape;135;g3888e749595_4_363"/>
          <p:cNvSpPr/>
          <p:nvPr>
            <p:ph idx="3" type="pic"/>
          </p:nvPr>
        </p:nvSpPr>
        <p:spPr>
          <a:xfrm>
            <a:off x="5962557" y="259041"/>
            <a:ext cx="1088700" cy="10887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136" name="Google Shape;136;g3888e749595_4_363"/>
          <p:cNvSpPr/>
          <p:nvPr>
            <p:ph idx="4" type="pic"/>
          </p:nvPr>
        </p:nvSpPr>
        <p:spPr>
          <a:xfrm>
            <a:off x="5962557" y="3711936"/>
            <a:ext cx="1088700" cy="10887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137" name="Google Shape;137;g3888e749595_4_363"/>
          <p:cNvSpPr/>
          <p:nvPr>
            <p:ph idx="5" type="pic"/>
          </p:nvPr>
        </p:nvSpPr>
        <p:spPr>
          <a:xfrm>
            <a:off x="7463565" y="1107962"/>
            <a:ext cx="1088700" cy="10887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138" name="Google Shape;138;g3888e749595_4_363"/>
          <p:cNvSpPr/>
          <p:nvPr>
            <p:ph idx="6" type="pic"/>
          </p:nvPr>
        </p:nvSpPr>
        <p:spPr>
          <a:xfrm>
            <a:off x="7463565" y="2886159"/>
            <a:ext cx="1088700" cy="10887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139" name="Google Shape;139;g3888e749595_4_363"/>
          <p:cNvSpPr/>
          <p:nvPr>
            <p:ph idx="7" type="pic"/>
          </p:nvPr>
        </p:nvSpPr>
        <p:spPr>
          <a:xfrm>
            <a:off x="4468708" y="1107962"/>
            <a:ext cx="1088700" cy="10887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140" name="Google Shape;140;g3888e749595_4_363"/>
          <p:cNvSpPr/>
          <p:nvPr>
            <p:ph idx="8" type="pic"/>
          </p:nvPr>
        </p:nvSpPr>
        <p:spPr>
          <a:xfrm>
            <a:off x="4468708" y="2886159"/>
            <a:ext cx="1088700" cy="10887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141" name="Google Shape;141;g3888e749595_4_363"/>
          <p:cNvSpPr txBox="1"/>
          <p:nvPr/>
        </p:nvSpPr>
        <p:spPr>
          <a:xfrm>
            <a:off x="5960224" y="4684949"/>
            <a:ext cx="2490000" cy="2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1" i="0" lang="ru" sz="5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УПРАВЛЕНИЕ РЕПУТАЦИЕЙ В ИНТЕРНЕТЕ /  </a:t>
            </a:r>
            <a:fld id="{00000000-1234-1234-1234-123412341234}" type="slidenum">
              <a:rPr b="1" i="0" lang="ru" sz="5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r>
              <a:rPr b="1" i="0" lang="ru" sz="500" u="none" cap="none" strike="noStrike">
                <a:solidFill>
                  <a:srgbClr val="D8D8D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b="0" i="0" sz="600" u="none" cap="none" strike="noStrike">
              <a:solidFill>
                <a:srgbClr val="B8B8B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t/>
            </a:r>
            <a:endParaRPr b="1" i="0" sz="500" u="none" cap="none" strike="noStrike">
              <a:solidFill>
                <a:srgbClr val="D8D8D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2" name="Google Shape;142;g3888e749595_4_363"/>
          <p:cNvSpPr txBox="1"/>
          <p:nvPr/>
        </p:nvSpPr>
        <p:spPr>
          <a:xfrm>
            <a:off x="706648" y="4681696"/>
            <a:ext cx="3775200" cy="18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1" i="0" lang="ru" sz="5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SIDORIN LAB</a:t>
            </a:r>
            <a:endParaRPr b="1" i="0" sz="5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3" name="Google Shape;143;g3888e749595_4_363"/>
          <p:cNvSpPr/>
          <p:nvPr/>
        </p:nvSpPr>
        <p:spPr>
          <a:xfrm>
            <a:off x="0" y="0"/>
            <a:ext cx="564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4" name="Google Shape;144;g3888e749595_4_36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Services_slide">
  <p:cSld name="2_Services_slide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Изображение" id="146" name="Google Shape;146;g3888e749595_4_375"/>
          <p:cNvPicPr preferRelativeResize="0"/>
          <p:nvPr/>
        </p:nvPicPr>
        <p:blipFill rotWithShape="1">
          <a:blip r:embed="rId2">
            <a:alphaModFix/>
          </a:blip>
          <a:srcRect b="44188" l="0" r="0" t="6315"/>
          <a:stretch/>
        </p:blipFill>
        <p:spPr>
          <a:xfrm>
            <a:off x="-83334" y="-15949"/>
            <a:ext cx="9311269" cy="2588638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g3888e749595_4_375"/>
          <p:cNvSpPr txBox="1"/>
          <p:nvPr>
            <p:ph type="title"/>
          </p:nvPr>
        </p:nvSpPr>
        <p:spPr>
          <a:xfrm>
            <a:off x="750739" y="810269"/>
            <a:ext cx="3278700" cy="12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2000">
            <a:no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  <a:defRPr b="1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148" name="Google Shape;148;g3888e749595_4_375"/>
          <p:cNvSpPr txBox="1"/>
          <p:nvPr/>
        </p:nvSpPr>
        <p:spPr>
          <a:xfrm>
            <a:off x="6814112" y="282293"/>
            <a:ext cx="1814100" cy="2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ru" sz="600" u="none" cap="none" strike="noStrik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ONLINE REPUTATION AGENCY</a:t>
            </a:r>
            <a:endParaRPr b="0" i="0" sz="600" u="none" cap="none" strike="noStrike">
              <a:solidFill>
                <a:srgbClr val="B8B8B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9" name="Google Shape;149;g3888e749595_4_375"/>
          <p:cNvSpPr txBox="1"/>
          <p:nvPr/>
        </p:nvSpPr>
        <p:spPr>
          <a:xfrm>
            <a:off x="6647048" y="282293"/>
            <a:ext cx="1814100" cy="2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ru" sz="600" u="none" cap="none" strike="noStrike">
                <a:solidFill>
                  <a:srgbClr val="D8D8D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ONLINE REPUTATION AGENCY</a:t>
            </a:r>
            <a:endParaRPr b="0" i="0" sz="600" u="none" cap="none" strike="noStrike">
              <a:solidFill>
                <a:srgbClr val="B8B8B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0" name="Google Shape;150;g3888e749595_4_375"/>
          <p:cNvSpPr txBox="1"/>
          <p:nvPr/>
        </p:nvSpPr>
        <p:spPr>
          <a:xfrm>
            <a:off x="5960224" y="4684949"/>
            <a:ext cx="2490000" cy="2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1" i="0" lang="ru" sz="5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УПРАВЛЕНИЕ РЕПУТАЦИЕЙ В ИНТЕРНЕТЕ /  </a:t>
            </a:r>
            <a:fld id="{00000000-1234-1234-1234-123412341234}" type="slidenum">
              <a:rPr b="1" i="0" lang="ru" sz="5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r>
              <a:rPr b="1" i="0" lang="ru" sz="500" u="none" cap="none" strike="noStrike">
                <a:solidFill>
                  <a:srgbClr val="D8D8D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b="0" i="0" sz="600" u="none" cap="none" strike="noStrike">
              <a:solidFill>
                <a:srgbClr val="B8B8B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t/>
            </a:r>
            <a:endParaRPr b="1" i="0" sz="500" u="none" cap="none" strike="noStrike">
              <a:solidFill>
                <a:srgbClr val="D8D8D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1" name="Google Shape;151;g3888e749595_4_375"/>
          <p:cNvSpPr txBox="1"/>
          <p:nvPr/>
        </p:nvSpPr>
        <p:spPr>
          <a:xfrm>
            <a:off x="706648" y="4681696"/>
            <a:ext cx="3775200" cy="18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1" i="0" lang="ru" sz="5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SIDORIN LAB</a:t>
            </a:r>
            <a:endParaRPr b="1" i="0" sz="5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2" name="Google Shape;152;g3888e749595_4_37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Services_slide">
  <p:cSld name="5_Services_slide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888e749595_4_382"/>
          <p:cNvSpPr txBox="1"/>
          <p:nvPr>
            <p:ph type="title"/>
          </p:nvPr>
        </p:nvSpPr>
        <p:spPr>
          <a:xfrm>
            <a:off x="1293753" y="757515"/>
            <a:ext cx="3278700" cy="12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2000">
            <a:no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155" name="Google Shape;155;g3888e749595_4_382"/>
          <p:cNvSpPr/>
          <p:nvPr>
            <p:ph idx="2" type="pic"/>
          </p:nvPr>
        </p:nvSpPr>
        <p:spPr>
          <a:xfrm>
            <a:off x="297" y="0"/>
            <a:ext cx="9144000" cy="2572200"/>
          </a:xfrm>
          <a:prstGeom prst="rect">
            <a:avLst/>
          </a:prstGeom>
          <a:noFill/>
          <a:ln>
            <a:noFill/>
          </a:ln>
        </p:spPr>
      </p:sp>
      <p:sp>
        <p:nvSpPr>
          <p:cNvPr id="156" name="Google Shape;156;g3888e749595_4_382"/>
          <p:cNvSpPr txBox="1"/>
          <p:nvPr/>
        </p:nvSpPr>
        <p:spPr>
          <a:xfrm>
            <a:off x="5960224" y="4684949"/>
            <a:ext cx="2490000" cy="2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1" i="0" lang="ru" sz="5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УПРАВЛЕНИЕ РЕПУТАЦИЕЙ В ИНТЕРНЕТЕ /  </a:t>
            </a:r>
            <a:fld id="{00000000-1234-1234-1234-123412341234}" type="slidenum">
              <a:rPr b="1" i="0" lang="ru" sz="5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r>
              <a:rPr b="1" i="0" lang="ru" sz="500" u="none" cap="none" strike="noStrike">
                <a:solidFill>
                  <a:srgbClr val="D8D8D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b="0" i="0" sz="600" u="none" cap="none" strike="noStrike">
              <a:solidFill>
                <a:srgbClr val="B8B8B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t/>
            </a:r>
            <a:endParaRPr b="1" i="0" sz="500" u="none" cap="none" strike="noStrike">
              <a:solidFill>
                <a:srgbClr val="D8D8D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7" name="Google Shape;157;g3888e749595_4_382"/>
          <p:cNvSpPr txBox="1"/>
          <p:nvPr/>
        </p:nvSpPr>
        <p:spPr>
          <a:xfrm>
            <a:off x="706648" y="4681696"/>
            <a:ext cx="3775200" cy="18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1" i="0" lang="ru" sz="5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SIDORIN LAB</a:t>
            </a:r>
            <a:endParaRPr b="1" i="0" sz="5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8" name="Google Shape;158;g3888e749595_4_38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Services_slide">
  <p:cSld name="3_Services_slide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888e749595_4_387"/>
          <p:cNvSpPr txBox="1"/>
          <p:nvPr>
            <p:ph type="title"/>
          </p:nvPr>
        </p:nvSpPr>
        <p:spPr>
          <a:xfrm>
            <a:off x="5293920" y="819061"/>
            <a:ext cx="3278700" cy="12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2000">
            <a:no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Helvetica Neue"/>
              <a:buNone/>
              <a:defRPr b="1" i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161" name="Google Shape;161;g3888e749595_4_387"/>
          <p:cNvSpPr txBox="1"/>
          <p:nvPr/>
        </p:nvSpPr>
        <p:spPr>
          <a:xfrm>
            <a:off x="1245054" y="279776"/>
            <a:ext cx="3775200" cy="2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ru" sz="600" u="none" cap="none" strike="noStrik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SIDORIN LAB</a:t>
            </a:r>
            <a:endParaRPr b="1" i="0" sz="600" u="none" cap="none" strike="noStrik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g3888e749595_4_387"/>
          <p:cNvSpPr/>
          <p:nvPr>
            <p:ph idx="2" type="pic"/>
          </p:nvPr>
        </p:nvSpPr>
        <p:spPr>
          <a:xfrm>
            <a:off x="2739087" y="2938427"/>
            <a:ext cx="1577400" cy="15774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63" name="Google Shape;163;g3888e749595_4_387"/>
          <p:cNvSpPr txBox="1"/>
          <p:nvPr/>
        </p:nvSpPr>
        <p:spPr>
          <a:xfrm>
            <a:off x="708689" y="279776"/>
            <a:ext cx="3775200" cy="2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ru" sz="600" u="none" cap="none" strike="noStrike">
                <a:solidFill>
                  <a:srgbClr val="D8D8D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SIDORIN LAB</a:t>
            </a:r>
            <a:endParaRPr b="1" i="0" sz="600" u="none" cap="none" strike="noStrike">
              <a:solidFill>
                <a:srgbClr val="D8D8D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4" name="Google Shape;164;g3888e749595_4_387"/>
          <p:cNvSpPr/>
          <p:nvPr>
            <p:ph idx="3" type="pic"/>
          </p:nvPr>
        </p:nvSpPr>
        <p:spPr>
          <a:xfrm>
            <a:off x="-9551" y="-7070"/>
            <a:ext cx="3251100" cy="31632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65" name="Google Shape;165;g3888e749595_4_387"/>
          <p:cNvSpPr txBox="1"/>
          <p:nvPr/>
        </p:nvSpPr>
        <p:spPr>
          <a:xfrm>
            <a:off x="5960224" y="4684949"/>
            <a:ext cx="2490000" cy="2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1" i="0" lang="ru" sz="5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УПРАВЛЕНИЕ РЕПУТАЦИЕЙ В ИНТЕРНЕТЕ /  </a:t>
            </a:r>
            <a:fld id="{00000000-1234-1234-1234-123412341234}" type="slidenum">
              <a:rPr b="1" i="0" lang="ru" sz="5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r>
              <a:rPr b="1" i="0" lang="ru" sz="500" u="none" cap="none" strike="noStrike">
                <a:solidFill>
                  <a:srgbClr val="D8D8D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b="0" i="0" sz="600" u="none" cap="none" strike="noStrike">
              <a:solidFill>
                <a:srgbClr val="B8B8B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t/>
            </a:r>
            <a:endParaRPr b="1" i="0" sz="500" u="none" cap="none" strike="noStrike">
              <a:solidFill>
                <a:srgbClr val="D8D8D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6" name="Google Shape;166;g3888e749595_4_387"/>
          <p:cNvSpPr txBox="1"/>
          <p:nvPr/>
        </p:nvSpPr>
        <p:spPr>
          <a:xfrm>
            <a:off x="706648" y="4681696"/>
            <a:ext cx="3775200" cy="18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1" i="0" lang="ru" sz="5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SIDORIN LAB</a:t>
            </a:r>
            <a:endParaRPr b="1" i="0" sz="5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7" name="Google Shape;167;g3888e749595_4_38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Services_slide">
  <p:cSld name="4_Services_slide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888e749595_4_395"/>
          <p:cNvSpPr txBox="1"/>
          <p:nvPr>
            <p:ph type="title"/>
          </p:nvPr>
        </p:nvSpPr>
        <p:spPr>
          <a:xfrm>
            <a:off x="5293920" y="824086"/>
            <a:ext cx="3278700" cy="12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2000">
            <a:no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Helvetica Neue"/>
              <a:buNone/>
              <a:defRPr b="1" i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170" name="Google Shape;170;g3888e749595_4_395"/>
          <p:cNvSpPr/>
          <p:nvPr>
            <p:ph idx="2" type="pic"/>
          </p:nvPr>
        </p:nvSpPr>
        <p:spPr>
          <a:xfrm>
            <a:off x="2608046" y="194126"/>
            <a:ext cx="1839300" cy="1839300"/>
          </a:xfrm>
          <a:prstGeom prst="ellipse">
            <a:avLst/>
          </a:prstGeom>
          <a:gradFill>
            <a:gsLst>
              <a:gs pos="0">
                <a:srgbClr val="D8D8D8"/>
              </a:gs>
              <a:gs pos="100000">
                <a:srgbClr val="F2F2F2"/>
              </a:gs>
            </a:gsLst>
            <a:lin ang="16200038" scaled="0"/>
          </a:gradFill>
          <a:ln>
            <a:noFill/>
          </a:ln>
        </p:spPr>
      </p:sp>
      <p:sp>
        <p:nvSpPr>
          <p:cNvPr id="171" name="Google Shape;171;g3888e749595_4_395"/>
          <p:cNvSpPr/>
          <p:nvPr>
            <p:ph idx="3" type="pic"/>
          </p:nvPr>
        </p:nvSpPr>
        <p:spPr>
          <a:xfrm>
            <a:off x="2483321" y="3223259"/>
            <a:ext cx="2328000" cy="1920300"/>
          </a:xfrm>
          <a:prstGeom prst="rect">
            <a:avLst/>
          </a:prstGeom>
          <a:gradFill>
            <a:gsLst>
              <a:gs pos="0">
                <a:srgbClr val="D8D8D8"/>
              </a:gs>
              <a:gs pos="100000">
                <a:srgbClr val="F2F2F2"/>
              </a:gs>
            </a:gsLst>
            <a:lin ang="16200038" scaled="0"/>
          </a:gradFill>
          <a:ln>
            <a:noFill/>
          </a:ln>
        </p:spPr>
      </p:sp>
      <p:sp>
        <p:nvSpPr>
          <p:cNvPr id="172" name="Google Shape;172;g3888e749595_4_395"/>
          <p:cNvSpPr/>
          <p:nvPr>
            <p:ph idx="4" type="pic"/>
          </p:nvPr>
        </p:nvSpPr>
        <p:spPr>
          <a:xfrm>
            <a:off x="-11556" y="1112258"/>
            <a:ext cx="2491800" cy="292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173" name="Google Shape;173;g3888e749595_4_395"/>
          <p:cNvSpPr txBox="1"/>
          <p:nvPr/>
        </p:nvSpPr>
        <p:spPr>
          <a:xfrm>
            <a:off x="5960224" y="4684949"/>
            <a:ext cx="2490000" cy="2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1" i="0" lang="ru" sz="5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УПРАВЛЕНИЕ РЕПУТАЦИЕЙ В ИНТЕРНЕТЕ /  </a:t>
            </a:r>
            <a:fld id="{00000000-1234-1234-1234-123412341234}" type="slidenum">
              <a:rPr b="1" i="0" lang="ru" sz="5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r>
              <a:rPr b="1" i="0" lang="ru" sz="500" u="none" cap="none" strike="noStrike">
                <a:solidFill>
                  <a:srgbClr val="D8D8D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b="0" i="0" sz="600" u="none" cap="none" strike="noStrike">
              <a:solidFill>
                <a:srgbClr val="B8B8B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t/>
            </a:r>
            <a:endParaRPr b="1" i="0" sz="500" u="none" cap="none" strike="noStrike">
              <a:solidFill>
                <a:srgbClr val="D8D8D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4" name="Google Shape;174;g3888e749595_4_395"/>
          <p:cNvSpPr txBox="1"/>
          <p:nvPr/>
        </p:nvSpPr>
        <p:spPr>
          <a:xfrm>
            <a:off x="706648" y="4681696"/>
            <a:ext cx="3775200" cy="18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1" i="0" lang="ru" sz="5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SIDORIN LAB</a:t>
            </a:r>
            <a:endParaRPr b="1" i="0" sz="5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5" name="Google Shape;175;g3888e749595_4_39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ck_Team_slide">
  <p:cSld name="Black_Team_slide">
    <p:bg>
      <p:bgPr>
        <a:solidFill>
          <a:srgbClr val="1B1B1B"/>
        </a:soli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888e749595_4_402"/>
          <p:cNvSpPr/>
          <p:nvPr>
            <p:ph idx="2" type="pic"/>
          </p:nvPr>
        </p:nvSpPr>
        <p:spPr>
          <a:xfrm>
            <a:off x="1961742" y="282293"/>
            <a:ext cx="1045500" cy="1045500"/>
          </a:xfrm>
          <a:prstGeom prst="ellipse">
            <a:avLst/>
          </a:prstGeom>
          <a:gradFill>
            <a:gsLst>
              <a:gs pos="0">
                <a:srgbClr val="0C0C0C"/>
              </a:gs>
              <a:gs pos="99000">
                <a:srgbClr val="0B0B0B"/>
              </a:gs>
              <a:gs pos="100000">
                <a:srgbClr val="0B0B0B"/>
              </a:gs>
            </a:gsLst>
            <a:lin ang="5400012" scaled="0"/>
          </a:gradFill>
          <a:ln>
            <a:noFill/>
          </a:ln>
        </p:spPr>
      </p:sp>
      <p:sp>
        <p:nvSpPr>
          <p:cNvPr id="178" name="Google Shape;178;g3888e749595_4_402"/>
          <p:cNvSpPr/>
          <p:nvPr>
            <p:ph idx="3" type="pic"/>
          </p:nvPr>
        </p:nvSpPr>
        <p:spPr>
          <a:xfrm>
            <a:off x="3353027" y="282293"/>
            <a:ext cx="1045500" cy="1045500"/>
          </a:xfrm>
          <a:prstGeom prst="ellipse">
            <a:avLst/>
          </a:prstGeom>
          <a:gradFill>
            <a:gsLst>
              <a:gs pos="0">
                <a:srgbClr val="0C0C0C"/>
              </a:gs>
              <a:gs pos="99000">
                <a:srgbClr val="0B0B0B"/>
              </a:gs>
              <a:gs pos="100000">
                <a:srgbClr val="0B0B0B"/>
              </a:gs>
            </a:gsLst>
            <a:lin ang="5400012" scaled="0"/>
          </a:gradFill>
          <a:ln>
            <a:noFill/>
          </a:ln>
        </p:spPr>
      </p:sp>
      <p:sp>
        <p:nvSpPr>
          <p:cNvPr id="179" name="Google Shape;179;g3888e749595_4_402"/>
          <p:cNvSpPr/>
          <p:nvPr>
            <p:ph idx="4" type="pic"/>
          </p:nvPr>
        </p:nvSpPr>
        <p:spPr>
          <a:xfrm>
            <a:off x="4744313" y="282293"/>
            <a:ext cx="1045500" cy="1045500"/>
          </a:xfrm>
          <a:prstGeom prst="ellipse">
            <a:avLst/>
          </a:prstGeom>
          <a:gradFill>
            <a:gsLst>
              <a:gs pos="0">
                <a:srgbClr val="0C0C0C"/>
              </a:gs>
              <a:gs pos="99000">
                <a:srgbClr val="0B0B0B"/>
              </a:gs>
              <a:gs pos="100000">
                <a:srgbClr val="0B0B0B"/>
              </a:gs>
            </a:gsLst>
            <a:lin ang="5400012" scaled="0"/>
          </a:gradFill>
          <a:ln>
            <a:noFill/>
          </a:ln>
        </p:spPr>
      </p:sp>
      <p:sp>
        <p:nvSpPr>
          <p:cNvPr id="180" name="Google Shape;180;g3888e749595_4_402"/>
          <p:cNvSpPr/>
          <p:nvPr>
            <p:ph idx="5" type="pic"/>
          </p:nvPr>
        </p:nvSpPr>
        <p:spPr>
          <a:xfrm>
            <a:off x="6135598" y="282293"/>
            <a:ext cx="1045500" cy="1045500"/>
          </a:xfrm>
          <a:prstGeom prst="ellipse">
            <a:avLst/>
          </a:prstGeom>
          <a:gradFill>
            <a:gsLst>
              <a:gs pos="0">
                <a:srgbClr val="0C0C0C"/>
              </a:gs>
              <a:gs pos="99000">
                <a:srgbClr val="0B0B0B"/>
              </a:gs>
              <a:gs pos="100000">
                <a:srgbClr val="0B0B0B"/>
              </a:gs>
            </a:gsLst>
            <a:lin ang="5400012" scaled="0"/>
          </a:gradFill>
          <a:ln>
            <a:noFill/>
          </a:ln>
        </p:spPr>
      </p:sp>
      <p:sp>
        <p:nvSpPr>
          <p:cNvPr id="181" name="Google Shape;181;g3888e749595_4_402"/>
          <p:cNvSpPr/>
          <p:nvPr>
            <p:ph idx="6" type="pic"/>
          </p:nvPr>
        </p:nvSpPr>
        <p:spPr>
          <a:xfrm>
            <a:off x="1961742" y="1889025"/>
            <a:ext cx="1045500" cy="1045500"/>
          </a:xfrm>
          <a:prstGeom prst="ellipse">
            <a:avLst/>
          </a:prstGeom>
          <a:gradFill>
            <a:gsLst>
              <a:gs pos="0">
                <a:srgbClr val="0C0C0C"/>
              </a:gs>
              <a:gs pos="99000">
                <a:srgbClr val="0B0B0B"/>
              </a:gs>
              <a:gs pos="100000">
                <a:srgbClr val="0B0B0B"/>
              </a:gs>
            </a:gsLst>
            <a:lin ang="5400012" scaled="0"/>
          </a:gradFill>
          <a:ln>
            <a:noFill/>
          </a:ln>
        </p:spPr>
      </p:sp>
      <p:sp>
        <p:nvSpPr>
          <p:cNvPr id="182" name="Google Shape;182;g3888e749595_4_402"/>
          <p:cNvSpPr/>
          <p:nvPr>
            <p:ph idx="7" type="pic"/>
          </p:nvPr>
        </p:nvSpPr>
        <p:spPr>
          <a:xfrm>
            <a:off x="3353027" y="1889025"/>
            <a:ext cx="1045500" cy="1045500"/>
          </a:xfrm>
          <a:prstGeom prst="ellipse">
            <a:avLst/>
          </a:prstGeom>
          <a:gradFill>
            <a:gsLst>
              <a:gs pos="0">
                <a:srgbClr val="0C0C0C"/>
              </a:gs>
              <a:gs pos="99000">
                <a:srgbClr val="0B0B0B"/>
              </a:gs>
              <a:gs pos="100000">
                <a:srgbClr val="0B0B0B"/>
              </a:gs>
            </a:gsLst>
            <a:lin ang="5400012" scaled="0"/>
          </a:gradFill>
          <a:ln>
            <a:noFill/>
          </a:ln>
        </p:spPr>
      </p:sp>
      <p:sp>
        <p:nvSpPr>
          <p:cNvPr id="183" name="Google Shape;183;g3888e749595_4_402"/>
          <p:cNvSpPr/>
          <p:nvPr>
            <p:ph idx="8" type="pic"/>
          </p:nvPr>
        </p:nvSpPr>
        <p:spPr>
          <a:xfrm>
            <a:off x="4744313" y="1889025"/>
            <a:ext cx="1045500" cy="1045500"/>
          </a:xfrm>
          <a:prstGeom prst="ellipse">
            <a:avLst/>
          </a:prstGeom>
          <a:gradFill>
            <a:gsLst>
              <a:gs pos="0">
                <a:srgbClr val="0C0C0C"/>
              </a:gs>
              <a:gs pos="99000">
                <a:srgbClr val="0B0B0B"/>
              </a:gs>
              <a:gs pos="100000">
                <a:srgbClr val="0B0B0B"/>
              </a:gs>
            </a:gsLst>
            <a:lin ang="5400012" scaled="0"/>
          </a:gradFill>
          <a:ln>
            <a:noFill/>
          </a:ln>
        </p:spPr>
      </p:sp>
      <p:sp>
        <p:nvSpPr>
          <p:cNvPr id="184" name="Google Shape;184;g3888e749595_4_402"/>
          <p:cNvSpPr/>
          <p:nvPr>
            <p:ph idx="9" type="pic"/>
          </p:nvPr>
        </p:nvSpPr>
        <p:spPr>
          <a:xfrm>
            <a:off x="6135598" y="1889025"/>
            <a:ext cx="1045500" cy="1045500"/>
          </a:xfrm>
          <a:prstGeom prst="ellipse">
            <a:avLst/>
          </a:prstGeom>
          <a:gradFill>
            <a:gsLst>
              <a:gs pos="0">
                <a:srgbClr val="0C0C0C"/>
              </a:gs>
              <a:gs pos="99000">
                <a:srgbClr val="0B0B0B"/>
              </a:gs>
              <a:gs pos="100000">
                <a:srgbClr val="0B0B0B"/>
              </a:gs>
            </a:gsLst>
            <a:lin ang="5400012" scaled="0"/>
          </a:gradFill>
          <a:ln>
            <a:noFill/>
          </a:ln>
        </p:spPr>
      </p:sp>
      <p:sp>
        <p:nvSpPr>
          <p:cNvPr id="185" name="Google Shape;185;g3888e749595_4_402"/>
          <p:cNvSpPr/>
          <p:nvPr>
            <p:ph idx="13" type="pic"/>
          </p:nvPr>
        </p:nvSpPr>
        <p:spPr>
          <a:xfrm>
            <a:off x="7526883" y="282293"/>
            <a:ext cx="1045500" cy="1045500"/>
          </a:xfrm>
          <a:prstGeom prst="ellipse">
            <a:avLst/>
          </a:prstGeom>
          <a:gradFill>
            <a:gsLst>
              <a:gs pos="0">
                <a:srgbClr val="0C0C0C"/>
              </a:gs>
              <a:gs pos="99000">
                <a:srgbClr val="0B0B0B"/>
              </a:gs>
              <a:gs pos="100000">
                <a:srgbClr val="0B0B0B"/>
              </a:gs>
            </a:gsLst>
            <a:lin ang="5400012" scaled="0"/>
          </a:gradFill>
          <a:ln>
            <a:noFill/>
          </a:ln>
        </p:spPr>
      </p:sp>
      <p:sp>
        <p:nvSpPr>
          <p:cNvPr id="186" name="Google Shape;186;g3888e749595_4_402"/>
          <p:cNvSpPr/>
          <p:nvPr>
            <p:ph idx="14" type="pic"/>
          </p:nvPr>
        </p:nvSpPr>
        <p:spPr>
          <a:xfrm>
            <a:off x="7526883" y="1889025"/>
            <a:ext cx="1045500" cy="1045500"/>
          </a:xfrm>
          <a:prstGeom prst="ellipse">
            <a:avLst/>
          </a:prstGeom>
          <a:gradFill>
            <a:gsLst>
              <a:gs pos="0">
                <a:srgbClr val="0C0C0C"/>
              </a:gs>
              <a:gs pos="99000">
                <a:srgbClr val="0B0B0B"/>
              </a:gs>
              <a:gs pos="100000">
                <a:srgbClr val="0B0B0B"/>
              </a:gs>
            </a:gsLst>
            <a:lin ang="5400012" scaled="0"/>
          </a:gradFill>
          <a:ln>
            <a:noFill/>
          </a:ln>
        </p:spPr>
      </p:sp>
      <p:sp>
        <p:nvSpPr>
          <p:cNvPr id="187" name="Google Shape;187;g3888e749595_4_402"/>
          <p:cNvSpPr/>
          <p:nvPr>
            <p:ph idx="15" type="pic"/>
          </p:nvPr>
        </p:nvSpPr>
        <p:spPr>
          <a:xfrm>
            <a:off x="570456" y="282293"/>
            <a:ext cx="1045500" cy="1045500"/>
          </a:xfrm>
          <a:prstGeom prst="ellipse">
            <a:avLst/>
          </a:prstGeom>
          <a:gradFill>
            <a:gsLst>
              <a:gs pos="0">
                <a:srgbClr val="0C0C0C"/>
              </a:gs>
              <a:gs pos="99000">
                <a:srgbClr val="0B0B0B"/>
              </a:gs>
              <a:gs pos="100000">
                <a:srgbClr val="0B0B0B"/>
              </a:gs>
            </a:gsLst>
            <a:lin ang="5400012" scaled="0"/>
          </a:gradFill>
          <a:ln>
            <a:noFill/>
          </a:ln>
        </p:spPr>
      </p:sp>
      <p:sp>
        <p:nvSpPr>
          <p:cNvPr id="188" name="Google Shape;188;g3888e749595_4_402"/>
          <p:cNvSpPr/>
          <p:nvPr>
            <p:ph idx="16" type="pic"/>
          </p:nvPr>
        </p:nvSpPr>
        <p:spPr>
          <a:xfrm>
            <a:off x="570456" y="1889025"/>
            <a:ext cx="1045500" cy="1045500"/>
          </a:xfrm>
          <a:prstGeom prst="ellipse">
            <a:avLst/>
          </a:prstGeom>
          <a:gradFill>
            <a:gsLst>
              <a:gs pos="0">
                <a:srgbClr val="0C0C0C"/>
              </a:gs>
              <a:gs pos="99000">
                <a:srgbClr val="0B0B0B"/>
              </a:gs>
              <a:gs pos="100000">
                <a:srgbClr val="0B0B0B"/>
              </a:gs>
            </a:gsLst>
            <a:lin ang="5400012" scaled="0"/>
          </a:gradFill>
          <a:ln>
            <a:noFill/>
          </a:ln>
        </p:spPr>
      </p:sp>
      <p:sp>
        <p:nvSpPr>
          <p:cNvPr id="189" name="Google Shape;189;g3888e749595_4_402"/>
          <p:cNvSpPr/>
          <p:nvPr>
            <p:ph idx="17" type="pic"/>
          </p:nvPr>
        </p:nvSpPr>
        <p:spPr>
          <a:xfrm>
            <a:off x="1961742" y="3495757"/>
            <a:ext cx="1045500" cy="1045500"/>
          </a:xfrm>
          <a:prstGeom prst="ellipse">
            <a:avLst/>
          </a:prstGeom>
          <a:gradFill>
            <a:gsLst>
              <a:gs pos="0">
                <a:srgbClr val="0C0C0C"/>
              </a:gs>
              <a:gs pos="99000">
                <a:srgbClr val="0B0B0B"/>
              </a:gs>
              <a:gs pos="100000">
                <a:srgbClr val="0B0B0B"/>
              </a:gs>
            </a:gsLst>
            <a:lin ang="5400012" scaled="0"/>
          </a:gradFill>
          <a:ln>
            <a:noFill/>
          </a:ln>
        </p:spPr>
      </p:sp>
      <p:sp>
        <p:nvSpPr>
          <p:cNvPr id="190" name="Google Shape;190;g3888e749595_4_402"/>
          <p:cNvSpPr/>
          <p:nvPr>
            <p:ph idx="18" type="pic"/>
          </p:nvPr>
        </p:nvSpPr>
        <p:spPr>
          <a:xfrm>
            <a:off x="3353027" y="3495757"/>
            <a:ext cx="1045500" cy="1045500"/>
          </a:xfrm>
          <a:prstGeom prst="ellipse">
            <a:avLst/>
          </a:prstGeom>
          <a:gradFill>
            <a:gsLst>
              <a:gs pos="0">
                <a:srgbClr val="0C0C0C"/>
              </a:gs>
              <a:gs pos="99000">
                <a:srgbClr val="0B0B0B"/>
              </a:gs>
              <a:gs pos="100000">
                <a:srgbClr val="0B0B0B"/>
              </a:gs>
            </a:gsLst>
            <a:lin ang="5400012" scaled="0"/>
          </a:gradFill>
          <a:ln>
            <a:noFill/>
          </a:ln>
        </p:spPr>
      </p:sp>
      <p:sp>
        <p:nvSpPr>
          <p:cNvPr id="191" name="Google Shape;191;g3888e749595_4_402"/>
          <p:cNvSpPr/>
          <p:nvPr>
            <p:ph idx="19" type="pic"/>
          </p:nvPr>
        </p:nvSpPr>
        <p:spPr>
          <a:xfrm>
            <a:off x="4744313" y="3495757"/>
            <a:ext cx="1045500" cy="1045500"/>
          </a:xfrm>
          <a:prstGeom prst="ellipse">
            <a:avLst/>
          </a:prstGeom>
          <a:gradFill>
            <a:gsLst>
              <a:gs pos="0">
                <a:srgbClr val="0C0C0C"/>
              </a:gs>
              <a:gs pos="99000">
                <a:srgbClr val="0B0B0B"/>
              </a:gs>
              <a:gs pos="100000">
                <a:srgbClr val="0B0B0B"/>
              </a:gs>
            </a:gsLst>
            <a:lin ang="5400012" scaled="0"/>
          </a:gradFill>
          <a:ln>
            <a:noFill/>
          </a:ln>
        </p:spPr>
      </p:sp>
      <p:sp>
        <p:nvSpPr>
          <p:cNvPr id="192" name="Google Shape;192;g3888e749595_4_402"/>
          <p:cNvSpPr/>
          <p:nvPr>
            <p:ph idx="20" type="pic"/>
          </p:nvPr>
        </p:nvSpPr>
        <p:spPr>
          <a:xfrm>
            <a:off x="6135598" y="3495757"/>
            <a:ext cx="1045500" cy="1045500"/>
          </a:xfrm>
          <a:prstGeom prst="ellipse">
            <a:avLst/>
          </a:prstGeom>
          <a:gradFill>
            <a:gsLst>
              <a:gs pos="0">
                <a:srgbClr val="0C0C0C"/>
              </a:gs>
              <a:gs pos="99000">
                <a:srgbClr val="0B0B0B"/>
              </a:gs>
              <a:gs pos="100000">
                <a:srgbClr val="0B0B0B"/>
              </a:gs>
            </a:gsLst>
            <a:lin ang="5400012" scaled="0"/>
          </a:gradFill>
          <a:ln>
            <a:noFill/>
          </a:ln>
        </p:spPr>
      </p:sp>
      <p:sp>
        <p:nvSpPr>
          <p:cNvPr id="193" name="Google Shape;193;g3888e749595_4_402"/>
          <p:cNvSpPr/>
          <p:nvPr>
            <p:ph idx="21" type="pic"/>
          </p:nvPr>
        </p:nvSpPr>
        <p:spPr>
          <a:xfrm>
            <a:off x="7526883" y="3495757"/>
            <a:ext cx="1045500" cy="1045500"/>
          </a:xfrm>
          <a:prstGeom prst="ellipse">
            <a:avLst/>
          </a:prstGeom>
          <a:gradFill>
            <a:gsLst>
              <a:gs pos="0">
                <a:srgbClr val="0C0C0C"/>
              </a:gs>
              <a:gs pos="99000">
                <a:srgbClr val="0B0B0B"/>
              </a:gs>
              <a:gs pos="100000">
                <a:srgbClr val="0B0B0B"/>
              </a:gs>
            </a:gsLst>
            <a:lin ang="5400012" scaled="0"/>
          </a:gradFill>
          <a:ln>
            <a:noFill/>
          </a:ln>
        </p:spPr>
      </p:sp>
      <p:sp>
        <p:nvSpPr>
          <p:cNvPr id="194" name="Google Shape;194;g3888e749595_4_402"/>
          <p:cNvSpPr/>
          <p:nvPr>
            <p:ph idx="22" type="pic"/>
          </p:nvPr>
        </p:nvSpPr>
        <p:spPr>
          <a:xfrm>
            <a:off x="570456" y="3495757"/>
            <a:ext cx="1045500" cy="1045500"/>
          </a:xfrm>
          <a:prstGeom prst="ellipse">
            <a:avLst/>
          </a:prstGeom>
          <a:gradFill>
            <a:gsLst>
              <a:gs pos="0">
                <a:srgbClr val="0C0C0C"/>
              </a:gs>
              <a:gs pos="99000">
                <a:srgbClr val="0B0B0B"/>
              </a:gs>
              <a:gs pos="100000">
                <a:srgbClr val="0B0B0B"/>
              </a:gs>
            </a:gsLst>
            <a:lin ang="5400012" scaled="0"/>
          </a:gradFill>
          <a:ln>
            <a:noFill/>
          </a:ln>
        </p:spPr>
      </p:sp>
      <p:sp>
        <p:nvSpPr>
          <p:cNvPr id="195" name="Google Shape;195;g3888e749595_4_40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lack_Team_slide">
  <p:cSld name="1_Black_Team_slide">
    <p:bg>
      <p:bgPr>
        <a:solidFill>
          <a:schemeClr val="lt1"/>
        </a:solidFill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888e749595_4_421"/>
          <p:cNvSpPr/>
          <p:nvPr>
            <p:ph idx="2" type="pic"/>
          </p:nvPr>
        </p:nvSpPr>
        <p:spPr>
          <a:xfrm>
            <a:off x="1961742" y="282293"/>
            <a:ext cx="1045500" cy="10455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198" name="Google Shape;198;g3888e749595_4_421"/>
          <p:cNvSpPr/>
          <p:nvPr>
            <p:ph idx="3" type="pic"/>
          </p:nvPr>
        </p:nvSpPr>
        <p:spPr>
          <a:xfrm>
            <a:off x="3353027" y="282293"/>
            <a:ext cx="1045500" cy="10455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199" name="Google Shape;199;g3888e749595_4_421"/>
          <p:cNvSpPr/>
          <p:nvPr>
            <p:ph idx="4" type="pic"/>
          </p:nvPr>
        </p:nvSpPr>
        <p:spPr>
          <a:xfrm>
            <a:off x="4744313" y="282293"/>
            <a:ext cx="1045500" cy="10455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200" name="Google Shape;200;g3888e749595_4_421"/>
          <p:cNvSpPr/>
          <p:nvPr>
            <p:ph idx="5" type="pic"/>
          </p:nvPr>
        </p:nvSpPr>
        <p:spPr>
          <a:xfrm>
            <a:off x="6135598" y="282293"/>
            <a:ext cx="1045500" cy="10455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201" name="Google Shape;201;g3888e749595_4_421"/>
          <p:cNvSpPr/>
          <p:nvPr>
            <p:ph idx="6" type="pic"/>
          </p:nvPr>
        </p:nvSpPr>
        <p:spPr>
          <a:xfrm>
            <a:off x="1961742" y="1889025"/>
            <a:ext cx="1045500" cy="10455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202" name="Google Shape;202;g3888e749595_4_421"/>
          <p:cNvSpPr/>
          <p:nvPr>
            <p:ph idx="7" type="pic"/>
          </p:nvPr>
        </p:nvSpPr>
        <p:spPr>
          <a:xfrm>
            <a:off x="3353027" y="1889025"/>
            <a:ext cx="1045500" cy="10455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203" name="Google Shape;203;g3888e749595_4_421"/>
          <p:cNvSpPr/>
          <p:nvPr>
            <p:ph idx="8" type="pic"/>
          </p:nvPr>
        </p:nvSpPr>
        <p:spPr>
          <a:xfrm>
            <a:off x="4744313" y="1889025"/>
            <a:ext cx="1045500" cy="10455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204" name="Google Shape;204;g3888e749595_4_421"/>
          <p:cNvSpPr/>
          <p:nvPr>
            <p:ph idx="9" type="pic"/>
          </p:nvPr>
        </p:nvSpPr>
        <p:spPr>
          <a:xfrm>
            <a:off x="6135598" y="1889025"/>
            <a:ext cx="1045500" cy="10455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205" name="Google Shape;205;g3888e749595_4_421"/>
          <p:cNvSpPr/>
          <p:nvPr>
            <p:ph idx="13" type="pic"/>
          </p:nvPr>
        </p:nvSpPr>
        <p:spPr>
          <a:xfrm>
            <a:off x="7526883" y="282293"/>
            <a:ext cx="1045500" cy="10455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206" name="Google Shape;206;g3888e749595_4_421"/>
          <p:cNvSpPr/>
          <p:nvPr>
            <p:ph idx="14" type="pic"/>
          </p:nvPr>
        </p:nvSpPr>
        <p:spPr>
          <a:xfrm>
            <a:off x="7526883" y="1889025"/>
            <a:ext cx="1045500" cy="10455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207" name="Google Shape;207;g3888e749595_4_421"/>
          <p:cNvSpPr/>
          <p:nvPr>
            <p:ph idx="15" type="pic"/>
          </p:nvPr>
        </p:nvSpPr>
        <p:spPr>
          <a:xfrm>
            <a:off x="570456" y="282293"/>
            <a:ext cx="1045500" cy="10455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208" name="Google Shape;208;g3888e749595_4_421"/>
          <p:cNvSpPr/>
          <p:nvPr>
            <p:ph idx="16" type="pic"/>
          </p:nvPr>
        </p:nvSpPr>
        <p:spPr>
          <a:xfrm>
            <a:off x="570456" y="1889025"/>
            <a:ext cx="1045500" cy="10455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209" name="Google Shape;209;g3888e749595_4_421"/>
          <p:cNvSpPr/>
          <p:nvPr>
            <p:ph idx="17" type="pic"/>
          </p:nvPr>
        </p:nvSpPr>
        <p:spPr>
          <a:xfrm>
            <a:off x="1961742" y="3495757"/>
            <a:ext cx="1045500" cy="10455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210" name="Google Shape;210;g3888e749595_4_421"/>
          <p:cNvSpPr/>
          <p:nvPr>
            <p:ph idx="18" type="pic"/>
          </p:nvPr>
        </p:nvSpPr>
        <p:spPr>
          <a:xfrm>
            <a:off x="3353027" y="3495757"/>
            <a:ext cx="1045500" cy="10455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211" name="Google Shape;211;g3888e749595_4_421"/>
          <p:cNvSpPr/>
          <p:nvPr>
            <p:ph idx="19" type="pic"/>
          </p:nvPr>
        </p:nvSpPr>
        <p:spPr>
          <a:xfrm>
            <a:off x="4744313" y="3495757"/>
            <a:ext cx="1045500" cy="10455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212" name="Google Shape;212;g3888e749595_4_421"/>
          <p:cNvSpPr/>
          <p:nvPr>
            <p:ph idx="20" type="pic"/>
          </p:nvPr>
        </p:nvSpPr>
        <p:spPr>
          <a:xfrm>
            <a:off x="6135598" y="3495757"/>
            <a:ext cx="1045500" cy="10455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213" name="Google Shape;213;g3888e749595_4_421"/>
          <p:cNvSpPr/>
          <p:nvPr>
            <p:ph idx="21" type="pic"/>
          </p:nvPr>
        </p:nvSpPr>
        <p:spPr>
          <a:xfrm>
            <a:off x="7526883" y="3495757"/>
            <a:ext cx="1045500" cy="10455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214" name="Google Shape;214;g3888e749595_4_421"/>
          <p:cNvSpPr/>
          <p:nvPr>
            <p:ph idx="22" type="pic"/>
          </p:nvPr>
        </p:nvSpPr>
        <p:spPr>
          <a:xfrm>
            <a:off x="570456" y="3495757"/>
            <a:ext cx="1045500" cy="10455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215" name="Google Shape;215;g3888e749595_4_42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Black_Team_slide">
  <p:cSld name="2_Black_Team_slide">
    <p:bg>
      <p:bgPr>
        <a:solidFill>
          <a:schemeClr val="lt1"/>
        </a:solid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888e749595_4_440"/>
          <p:cNvSpPr/>
          <p:nvPr/>
        </p:nvSpPr>
        <p:spPr>
          <a:xfrm>
            <a:off x="7967811" y="1224573"/>
            <a:ext cx="80100" cy="801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rgbClr val="AEAEAE">
                <a:alpha val="49411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8" name="Google Shape;218;g3888e749595_4_440"/>
          <p:cNvSpPr/>
          <p:nvPr>
            <p:ph idx="2" type="pic"/>
          </p:nvPr>
        </p:nvSpPr>
        <p:spPr>
          <a:xfrm>
            <a:off x="749511" y="874656"/>
            <a:ext cx="1378500" cy="13785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219" name="Google Shape;219;g3888e749595_4_440"/>
          <p:cNvSpPr/>
          <p:nvPr>
            <p:ph idx="3" type="pic"/>
          </p:nvPr>
        </p:nvSpPr>
        <p:spPr>
          <a:xfrm>
            <a:off x="2751902" y="874656"/>
            <a:ext cx="1378500" cy="13785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220" name="Google Shape;220;g3888e749595_4_440"/>
          <p:cNvSpPr/>
          <p:nvPr>
            <p:ph idx="4" type="pic"/>
          </p:nvPr>
        </p:nvSpPr>
        <p:spPr>
          <a:xfrm>
            <a:off x="5013606" y="874656"/>
            <a:ext cx="1378500" cy="13785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221" name="Google Shape;221;g3888e749595_4_440"/>
          <p:cNvSpPr/>
          <p:nvPr>
            <p:ph idx="5" type="pic"/>
          </p:nvPr>
        </p:nvSpPr>
        <p:spPr>
          <a:xfrm>
            <a:off x="7016072" y="874656"/>
            <a:ext cx="1378500" cy="13785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222" name="Google Shape;222;g3888e749595_4_440"/>
          <p:cNvSpPr/>
          <p:nvPr>
            <p:ph idx="6" type="pic"/>
          </p:nvPr>
        </p:nvSpPr>
        <p:spPr>
          <a:xfrm>
            <a:off x="749511" y="2932057"/>
            <a:ext cx="1378500" cy="13785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223" name="Google Shape;223;g3888e749595_4_440"/>
          <p:cNvSpPr/>
          <p:nvPr>
            <p:ph idx="7" type="pic"/>
          </p:nvPr>
        </p:nvSpPr>
        <p:spPr>
          <a:xfrm>
            <a:off x="2751902" y="2932057"/>
            <a:ext cx="1378500" cy="13785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224" name="Google Shape;224;g3888e749595_4_440"/>
          <p:cNvSpPr/>
          <p:nvPr>
            <p:ph idx="8" type="pic"/>
          </p:nvPr>
        </p:nvSpPr>
        <p:spPr>
          <a:xfrm>
            <a:off x="5013606" y="2932057"/>
            <a:ext cx="1378500" cy="13785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225" name="Google Shape;225;g3888e749595_4_440"/>
          <p:cNvSpPr/>
          <p:nvPr>
            <p:ph idx="9" type="pic"/>
          </p:nvPr>
        </p:nvSpPr>
        <p:spPr>
          <a:xfrm>
            <a:off x="7016072" y="2932057"/>
            <a:ext cx="1378500" cy="13785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226" name="Google Shape;226;g3888e749595_4_440"/>
          <p:cNvSpPr txBox="1"/>
          <p:nvPr/>
        </p:nvSpPr>
        <p:spPr>
          <a:xfrm>
            <a:off x="5960224" y="4684949"/>
            <a:ext cx="2490000" cy="2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1" i="0" lang="ru" sz="5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УПРАВЛЕНИЕ РЕПУТАЦИЕЙ В ИНТЕРНЕТЕ /  </a:t>
            </a:r>
            <a:fld id="{00000000-1234-1234-1234-123412341234}" type="slidenum">
              <a:rPr b="1" i="0" lang="ru" sz="5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r>
              <a:rPr b="1" i="0" lang="ru" sz="500" u="none" cap="none" strike="noStrike">
                <a:solidFill>
                  <a:srgbClr val="D8D8D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b="0" i="0" sz="600" u="none" cap="none" strike="noStrike">
              <a:solidFill>
                <a:srgbClr val="B8B8B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t/>
            </a:r>
            <a:endParaRPr b="1" i="0" sz="500" u="none" cap="none" strike="noStrike">
              <a:solidFill>
                <a:srgbClr val="D8D8D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7" name="Google Shape;227;g3888e749595_4_440"/>
          <p:cNvSpPr txBox="1"/>
          <p:nvPr/>
        </p:nvSpPr>
        <p:spPr>
          <a:xfrm>
            <a:off x="706648" y="4681696"/>
            <a:ext cx="3775200" cy="18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1" i="0" lang="ru" sz="5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SIDORIN LAB</a:t>
            </a:r>
            <a:endParaRPr b="1" i="0" sz="5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8" name="Google Shape;228;g3888e749595_4_44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Сover_red" showMasterSp="0">
  <p:cSld name="3_Сover_red">
    <p:bg>
      <p:bgPr>
        <a:solidFill>
          <a:srgbClr val="EE0815"/>
        </a:solid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g3888e749595_4_2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67"/>
            <a:ext cx="9143405" cy="5143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g3888e749595_4_2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32258" y="4454774"/>
            <a:ext cx="1134125" cy="521463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g3888e749595_4_268"/>
          <p:cNvSpPr txBox="1"/>
          <p:nvPr>
            <p:ph type="title"/>
          </p:nvPr>
        </p:nvSpPr>
        <p:spPr>
          <a:xfrm>
            <a:off x="750739" y="2269651"/>
            <a:ext cx="3285900" cy="11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2000">
            <a:no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  <a:defRPr b="1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22" name="Google Shape;22;g3888e749595_4_26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_Slide">
  <p:cSld name="4_Custom_Slide"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888e749595_4_452"/>
          <p:cNvSpPr txBox="1"/>
          <p:nvPr/>
        </p:nvSpPr>
        <p:spPr>
          <a:xfrm>
            <a:off x="5960224" y="4684949"/>
            <a:ext cx="2490000" cy="2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1" i="0" lang="ru" sz="5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УПРАВЛЕНИЕ РЕПУТАЦИЕЙ В ИНТЕРНЕТЕ /  </a:t>
            </a:r>
            <a:fld id="{00000000-1234-1234-1234-123412341234}" type="slidenum">
              <a:rPr b="1" i="0" lang="ru" sz="5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r>
              <a:rPr b="1" i="0" lang="ru" sz="500" u="none" cap="none" strike="noStrike">
                <a:solidFill>
                  <a:srgbClr val="D8D8D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b="0" i="0" sz="600" u="none" cap="none" strike="noStrike">
              <a:solidFill>
                <a:srgbClr val="B8B8B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t/>
            </a:r>
            <a:endParaRPr b="1" i="0" sz="500" u="none" cap="none" strike="noStrike">
              <a:solidFill>
                <a:srgbClr val="D8D8D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descr="iStock-653751014.jpg" id="231" name="Google Shape;231;g3888e749595_4_452"/>
          <p:cNvSpPr/>
          <p:nvPr/>
        </p:nvSpPr>
        <p:spPr>
          <a:xfrm>
            <a:off x="3235136" y="-50820"/>
            <a:ext cx="5973300" cy="5290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g3888e749595_4_452"/>
          <p:cNvSpPr/>
          <p:nvPr/>
        </p:nvSpPr>
        <p:spPr>
          <a:xfrm>
            <a:off x="-1740284" y="-662551"/>
            <a:ext cx="7542300" cy="7541700"/>
          </a:xfrm>
          <a:prstGeom prst="ellipse">
            <a:avLst/>
          </a:prstGeom>
          <a:solidFill>
            <a:schemeClr val="lt1">
              <a:alpha val="25490"/>
            </a:schemeClr>
          </a:solidFill>
          <a:ln>
            <a:noFill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3" name="Google Shape;233;g3888e749595_4_452"/>
          <p:cNvSpPr/>
          <p:nvPr/>
        </p:nvSpPr>
        <p:spPr>
          <a:xfrm>
            <a:off x="-1252059" y="-174359"/>
            <a:ext cx="6565800" cy="6565500"/>
          </a:xfrm>
          <a:prstGeom prst="ellipse">
            <a:avLst/>
          </a:prstGeom>
          <a:solidFill>
            <a:schemeClr val="lt1">
              <a:alpha val="66666"/>
            </a:schemeClr>
          </a:solidFill>
          <a:ln>
            <a:noFill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4" name="Google Shape;234;g3888e749595_4_452"/>
          <p:cNvSpPr/>
          <p:nvPr/>
        </p:nvSpPr>
        <p:spPr>
          <a:xfrm>
            <a:off x="-749185" y="328482"/>
            <a:ext cx="5560200" cy="5559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5" name="Google Shape;235;g3888e749595_4_452"/>
          <p:cNvSpPr txBox="1"/>
          <p:nvPr>
            <p:ph type="title"/>
          </p:nvPr>
        </p:nvSpPr>
        <p:spPr>
          <a:xfrm>
            <a:off x="750739" y="1270833"/>
            <a:ext cx="3286200" cy="12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2000">
            <a:no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Helvetica Neue"/>
              <a:buNone/>
              <a:defRPr b="1" i="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236" name="Google Shape;236;g3888e749595_4_452"/>
          <p:cNvSpPr txBox="1"/>
          <p:nvPr/>
        </p:nvSpPr>
        <p:spPr>
          <a:xfrm>
            <a:off x="706648" y="4681696"/>
            <a:ext cx="3775200" cy="18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1" i="0" lang="ru" sz="5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SIDORIN LAB</a:t>
            </a:r>
            <a:endParaRPr b="1" i="0" sz="5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7" name="Google Shape;237;g3888e749595_4_45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Leadership_Slide">
  <p:cSld name="1_Leadership_Slide"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888e749595_4_460"/>
          <p:cNvSpPr/>
          <p:nvPr>
            <p:ph idx="2" type="pic"/>
          </p:nvPr>
        </p:nvSpPr>
        <p:spPr>
          <a:xfrm>
            <a:off x="750739" y="1678182"/>
            <a:ext cx="1273200" cy="12732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240" name="Google Shape;240;g3888e749595_4_460"/>
          <p:cNvSpPr/>
          <p:nvPr>
            <p:ph idx="3" type="pic"/>
          </p:nvPr>
        </p:nvSpPr>
        <p:spPr>
          <a:xfrm>
            <a:off x="2563401" y="1678182"/>
            <a:ext cx="1273200" cy="12732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241" name="Google Shape;241;g3888e749595_4_460"/>
          <p:cNvSpPr txBox="1"/>
          <p:nvPr>
            <p:ph type="title"/>
          </p:nvPr>
        </p:nvSpPr>
        <p:spPr>
          <a:xfrm>
            <a:off x="750739" y="813579"/>
            <a:ext cx="3278700" cy="3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2000">
            <a:no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Helvetica Neue"/>
              <a:buNone/>
              <a:defRPr b="1" i="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242" name="Google Shape;242;g3888e749595_4_460"/>
          <p:cNvSpPr txBox="1"/>
          <p:nvPr/>
        </p:nvSpPr>
        <p:spPr>
          <a:xfrm>
            <a:off x="5960224" y="4684949"/>
            <a:ext cx="2490000" cy="2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1" i="0" lang="ru" sz="5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УПРАВЛЕНИЕ РЕПУТАЦИЕЙ В ИНТЕРНЕТЕ /  </a:t>
            </a:r>
            <a:fld id="{00000000-1234-1234-1234-123412341234}" type="slidenum">
              <a:rPr b="1" i="0" lang="ru" sz="5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r>
              <a:rPr b="1" i="0" lang="ru" sz="500" u="none" cap="none" strike="noStrike">
                <a:solidFill>
                  <a:srgbClr val="D8D8D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b="0" i="0" sz="600" u="none" cap="none" strike="noStrike">
              <a:solidFill>
                <a:srgbClr val="B8B8B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t/>
            </a:r>
            <a:endParaRPr b="1" i="0" sz="500" u="none" cap="none" strike="noStrike">
              <a:solidFill>
                <a:srgbClr val="D8D8D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3" name="Google Shape;243;g3888e749595_4_460"/>
          <p:cNvSpPr txBox="1"/>
          <p:nvPr/>
        </p:nvSpPr>
        <p:spPr>
          <a:xfrm>
            <a:off x="706648" y="4681696"/>
            <a:ext cx="3775200" cy="18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1" i="0" lang="ru" sz="5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SIDORIN LAB</a:t>
            </a:r>
            <a:endParaRPr b="1" i="0" sz="5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4" name="Google Shape;244;g3888e749595_4_46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ontacts_slide" showMasterSp="0">
  <p:cSld name="3_Contacts_slide">
    <p:bg>
      <p:bgPr>
        <a:solidFill>
          <a:schemeClr val="lt1"/>
        </a:solidFill>
      </p:bgPr>
    </p:bg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g3888e749595_4_4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67"/>
            <a:ext cx="9143405" cy="5143164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g3888e749595_4_466"/>
          <p:cNvSpPr txBox="1"/>
          <p:nvPr/>
        </p:nvSpPr>
        <p:spPr>
          <a:xfrm>
            <a:off x="5611651" y="4688643"/>
            <a:ext cx="1096500" cy="1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ru" sz="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SIDORINLAB.RU</a:t>
            </a:r>
            <a:endParaRPr b="1" i="0" sz="8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8" name="Google Shape;248;g3888e749595_4_466"/>
          <p:cNvSpPr txBox="1"/>
          <p:nvPr/>
        </p:nvSpPr>
        <p:spPr>
          <a:xfrm>
            <a:off x="5611651" y="4422200"/>
            <a:ext cx="1560600" cy="1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ru" sz="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CORP@SIDORINLAB.RU</a:t>
            </a:r>
            <a:endParaRPr b="0" i="0" sz="13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9" name="Google Shape;249;g3888e749595_4_466"/>
          <p:cNvSpPr txBox="1"/>
          <p:nvPr/>
        </p:nvSpPr>
        <p:spPr>
          <a:xfrm>
            <a:off x="1470569" y="4317425"/>
            <a:ext cx="13317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ru" sz="9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+7 (495) 665-65-39</a:t>
            </a:r>
            <a:endParaRPr b="0" i="0" sz="13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ru" sz="9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8 (800) 350-25-37</a:t>
            </a:r>
            <a:endParaRPr b="0" i="0" sz="13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0" name="Google Shape;250;g3888e749595_4_466"/>
          <p:cNvSpPr txBox="1"/>
          <p:nvPr/>
        </p:nvSpPr>
        <p:spPr>
          <a:xfrm>
            <a:off x="4609040" y="4422200"/>
            <a:ext cx="583800" cy="1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ru" sz="800" u="none" cap="none" strike="noStrike">
                <a:solidFill>
                  <a:srgbClr val="82828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E–MAIL:</a:t>
            </a:r>
            <a:endParaRPr b="1" i="0" sz="800" u="none" cap="none" strike="noStrike">
              <a:solidFill>
                <a:srgbClr val="82828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1" name="Google Shape;251;g3888e749595_4_466"/>
          <p:cNvSpPr txBox="1"/>
          <p:nvPr/>
        </p:nvSpPr>
        <p:spPr>
          <a:xfrm>
            <a:off x="4609040" y="4682172"/>
            <a:ext cx="690300" cy="1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ru" sz="800" u="none" cap="none" strike="noStrike">
                <a:solidFill>
                  <a:srgbClr val="82828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WEBSITE:</a:t>
            </a:r>
            <a:endParaRPr b="1" i="0" sz="800" u="none" cap="none" strike="noStrike">
              <a:solidFill>
                <a:srgbClr val="82828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2" name="Google Shape;252;g3888e749595_4_466"/>
          <p:cNvSpPr txBox="1"/>
          <p:nvPr/>
        </p:nvSpPr>
        <p:spPr>
          <a:xfrm>
            <a:off x="725319" y="4422200"/>
            <a:ext cx="352500" cy="1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ru" sz="800" u="none" cap="none" strike="noStrike">
                <a:solidFill>
                  <a:srgbClr val="82828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TEL:</a:t>
            </a:r>
            <a:endParaRPr b="1" i="0" sz="800" u="none" cap="none" strike="noStrike">
              <a:solidFill>
                <a:srgbClr val="82828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3" name="Google Shape;253;g3888e749595_4_46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Black_Contacts_slide" showMasterSp="0">
  <p:cSld name="2_Black_Contacts_slide">
    <p:bg>
      <p:bgPr>
        <a:solidFill>
          <a:schemeClr val="lt1"/>
        </a:solidFill>
      </p:bgPr>
    </p:bg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g3888e749595_4_4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67"/>
            <a:ext cx="9143403" cy="5143164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g3888e749595_4_474"/>
          <p:cNvSpPr txBox="1"/>
          <p:nvPr/>
        </p:nvSpPr>
        <p:spPr>
          <a:xfrm>
            <a:off x="5619816" y="4688643"/>
            <a:ext cx="1096500" cy="1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ru" sz="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SIDORINLAB.RU</a:t>
            </a:r>
            <a:endParaRPr b="1" i="0" sz="8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7" name="Google Shape;257;g3888e749595_4_474"/>
          <p:cNvSpPr txBox="1"/>
          <p:nvPr/>
        </p:nvSpPr>
        <p:spPr>
          <a:xfrm>
            <a:off x="5619816" y="4422200"/>
            <a:ext cx="1560600" cy="1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ru" sz="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CORP@SIDORINLAB.RU</a:t>
            </a:r>
            <a:endParaRPr b="0" i="0" sz="13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8" name="Google Shape;258;g3888e749595_4_474"/>
          <p:cNvSpPr txBox="1"/>
          <p:nvPr/>
        </p:nvSpPr>
        <p:spPr>
          <a:xfrm>
            <a:off x="4617205" y="4422200"/>
            <a:ext cx="583800" cy="1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ru" sz="800" u="none" cap="none" strike="noStrike">
                <a:solidFill>
                  <a:srgbClr val="86868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E–MAIL:</a:t>
            </a:r>
            <a:endParaRPr b="1" i="0" sz="800" u="none" cap="none" strike="noStrike">
              <a:solidFill>
                <a:srgbClr val="86868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9" name="Google Shape;259;g3888e749595_4_474"/>
          <p:cNvSpPr txBox="1"/>
          <p:nvPr/>
        </p:nvSpPr>
        <p:spPr>
          <a:xfrm>
            <a:off x="4617205" y="4682172"/>
            <a:ext cx="690300" cy="1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ru" sz="800" u="none" cap="none" strike="noStrike">
                <a:solidFill>
                  <a:srgbClr val="86868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WEBSITE:</a:t>
            </a:r>
            <a:endParaRPr b="1" i="0" sz="800" u="none" cap="none" strike="noStrike">
              <a:solidFill>
                <a:srgbClr val="86868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0" name="Google Shape;260;g3888e749595_4_474"/>
          <p:cNvSpPr txBox="1"/>
          <p:nvPr/>
        </p:nvSpPr>
        <p:spPr>
          <a:xfrm>
            <a:off x="1433881" y="4299159"/>
            <a:ext cx="13317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ru" sz="9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+7 (495) 665-65-39</a:t>
            </a:r>
            <a:endParaRPr b="0" i="0" sz="13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ru" sz="9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8 (800) 350-25-37</a:t>
            </a:r>
            <a:endParaRPr b="0" i="0" sz="13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1" name="Google Shape;261;g3888e749595_4_474"/>
          <p:cNvSpPr txBox="1"/>
          <p:nvPr/>
        </p:nvSpPr>
        <p:spPr>
          <a:xfrm>
            <a:off x="699127" y="4409874"/>
            <a:ext cx="352500" cy="1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ru" sz="800" u="none" cap="none" strike="noStrike">
                <a:solidFill>
                  <a:srgbClr val="86868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TEL:</a:t>
            </a:r>
            <a:endParaRPr b="1" i="0" sz="800" u="none" cap="none" strike="noStrike">
              <a:solidFill>
                <a:srgbClr val="86868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2" name="Google Shape;262;g3888e749595_4_47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Black_Contacts_slide" showMasterSp="0">
  <p:cSld name="3_Black_Contacts_slide">
    <p:bg>
      <p:bgPr>
        <a:solidFill>
          <a:schemeClr val="lt1"/>
        </a:solidFill>
      </p:bgPr>
    </p:bg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g3888e749595_4_48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67"/>
            <a:ext cx="9143403" cy="5143164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g3888e749595_4_482"/>
          <p:cNvSpPr txBox="1"/>
          <p:nvPr/>
        </p:nvSpPr>
        <p:spPr>
          <a:xfrm>
            <a:off x="5610215" y="4678128"/>
            <a:ext cx="1096500" cy="1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ru" sz="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SIDORINLAB.RU</a:t>
            </a:r>
            <a:endParaRPr b="1" i="0" sz="8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6" name="Google Shape;266;g3888e749595_4_482"/>
          <p:cNvSpPr txBox="1"/>
          <p:nvPr/>
        </p:nvSpPr>
        <p:spPr>
          <a:xfrm>
            <a:off x="5610215" y="4411685"/>
            <a:ext cx="1560600" cy="1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ru" sz="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CORP@SIDORINLAB.RU</a:t>
            </a:r>
            <a:endParaRPr b="0" i="0" sz="13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7" name="Google Shape;267;g3888e749595_4_482"/>
          <p:cNvSpPr txBox="1"/>
          <p:nvPr/>
        </p:nvSpPr>
        <p:spPr>
          <a:xfrm>
            <a:off x="1433881" y="4299159"/>
            <a:ext cx="1331700" cy="4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ru" sz="9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+7 (495) 665-65-39</a:t>
            </a:r>
            <a:endParaRPr b="0" i="0" sz="13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ru" sz="9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8 (800) 350-25-37</a:t>
            </a:r>
            <a:endParaRPr b="0" i="0" sz="13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8" name="Google Shape;268;g3888e749595_4_482"/>
          <p:cNvSpPr txBox="1"/>
          <p:nvPr/>
        </p:nvSpPr>
        <p:spPr>
          <a:xfrm>
            <a:off x="4614066" y="4422200"/>
            <a:ext cx="583800" cy="1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ru" sz="800" u="none" cap="none" strike="noStrike">
                <a:solidFill>
                  <a:srgbClr val="86868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E–MAIL:</a:t>
            </a:r>
            <a:endParaRPr b="1" i="0" sz="800" u="none" cap="none" strike="noStrike">
              <a:solidFill>
                <a:srgbClr val="86868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9" name="Google Shape;269;g3888e749595_4_482"/>
          <p:cNvSpPr txBox="1"/>
          <p:nvPr/>
        </p:nvSpPr>
        <p:spPr>
          <a:xfrm>
            <a:off x="4614066" y="4682172"/>
            <a:ext cx="690300" cy="1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ru" sz="800" u="none" cap="none" strike="noStrike">
                <a:solidFill>
                  <a:srgbClr val="86868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WEBSITE:</a:t>
            </a:r>
            <a:endParaRPr b="1" i="0" sz="800" u="none" cap="none" strike="noStrike">
              <a:solidFill>
                <a:srgbClr val="86868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0" name="Google Shape;270;g3888e749595_4_482"/>
          <p:cNvSpPr txBox="1"/>
          <p:nvPr/>
        </p:nvSpPr>
        <p:spPr>
          <a:xfrm>
            <a:off x="699127" y="4409874"/>
            <a:ext cx="352500" cy="1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ru" sz="800" u="none" cap="none" strike="noStrike">
                <a:solidFill>
                  <a:srgbClr val="86868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TEL:</a:t>
            </a:r>
            <a:endParaRPr b="1" i="0" sz="800" u="none" cap="none" strike="noStrike">
              <a:solidFill>
                <a:srgbClr val="86868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1" name="Google Shape;271;g3888e749595_4_48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78" name="Google Shape;278;p4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79" name="Google Shape;279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2" name="Google Shape;282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83" name="Google Shape;283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nd text">
  <p:cSld name="Image and text"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2"/>
          <p:cNvSpPr/>
          <p:nvPr>
            <p:ph idx="1" type="body"/>
          </p:nvPr>
        </p:nvSpPr>
        <p:spPr>
          <a:xfrm>
            <a:off x="1145857" y="379639"/>
            <a:ext cx="5312100" cy="3539100"/>
          </a:xfrm>
          <a:prstGeom prst="roundRect">
            <a:avLst>
              <a:gd fmla="val 7937" name="adj"/>
            </a:avLst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286" name="Google Shape;286;p42"/>
          <p:cNvSpPr txBox="1"/>
          <p:nvPr>
            <p:ph idx="10" type="dt"/>
          </p:nvPr>
        </p:nvSpPr>
        <p:spPr>
          <a:xfrm>
            <a:off x="1145858" y="4767264"/>
            <a:ext cx="1540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7" name="Google Shape;287;p42"/>
          <p:cNvSpPr txBox="1"/>
          <p:nvPr>
            <p:ph idx="11" type="ftr"/>
          </p:nvPr>
        </p:nvSpPr>
        <p:spPr>
          <a:xfrm>
            <a:off x="3028950" y="4767264"/>
            <a:ext cx="2637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8" name="Google Shape;288;p42"/>
          <p:cNvSpPr txBox="1"/>
          <p:nvPr>
            <p:ph idx="12" type="sldNum"/>
          </p:nvPr>
        </p:nvSpPr>
        <p:spPr>
          <a:xfrm>
            <a:off x="6457950" y="4767264"/>
            <a:ext cx="2347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BA3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BA3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BA3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BA3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BA3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BA3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BA3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BA3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BA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89" name="Google Shape;289;p42"/>
          <p:cNvSpPr/>
          <p:nvPr>
            <p:ph idx="2" type="body"/>
          </p:nvPr>
        </p:nvSpPr>
        <p:spPr>
          <a:xfrm>
            <a:off x="5206772" y="2751365"/>
            <a:ext cx="3598500" cy="1738800"/>
          </a:xfrm>
          <a:prstGeom prst="roundRect">
            <a:avLst>
              <a:gd fmla="val 9279" name="adj"/>
            </a:avLst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34275" lIns="68575" spcFirstLastPara="1" rIns="68575" wrap="square" tIns="34275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indent="-3238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048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indent="-3048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id="290" name="Google Shape;290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28776" y="441363"/>
            <a:ext cx="776405" cy="7543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hite" showMasterSp="0">
  <p:cSld name="White"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8c1a3dde08_0_24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 sz="1300"/>
            </a:lvl1pPr>
            <a:lvl2pPr lvl="1">
              <a:buNone/>
              <a:defRPr sz="1300"/>
            </a:lvl2pPr>
            <a:lvl3pPr lvl="2">
              <a:buNone/>
              <a:defRPr sz="1300"/>
            </a:lvl3pPr>
            <a:lvl4pPr lvl="3">
              <a:buNone/>
              <a:defRPr sz="1300"/>
            </a:lvl4pPr>
            <a:lvl5pPr lvl="4">
              <a:buNone/>
              <a:defRPr sz="1300"/>
            </a:lvl5pPr>
            <a:lvl6pPr lvl="5">
              <a:buNone/>
              <a:defRPr sz="1300"/>
            </a:lvl6pPr>
            <a:lvl7pPr lvl="6">
              <a:buNone/>
              <a:defRPr sz="1300"/>
            </a:lvl7pPr>
            <a:lvl8pPr lvl="7">
              <a:buNone/>
              <a:defRPr sz="1300"/>
            </a:lvl8pPr>
            <a:lvl9pPr lvl="8">
              <a:buNone/>
              <a:defRPr sz="13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Black_Custom_slide">
  <p:cSld name="2_Black_Custom_slide">
    <p:bg>
      <p:bgPr>
        <a:solidFill>
          <a:srgbClr val="1B1B1B"/>
        </a:solidFill>
      </p:bgPr>
    </p:bg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g3888e749595_0_2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47156" y="4579907"/>
            <a:ext cx="649150" cy="299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g3888e749595_0_2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5799" y="4642005"/>
            <a:ext cx="200953" cy="200953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g3888e749595_0_27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 sz="1300"/>
            </a:lvl1pPr>
            <a:lvl2pPr lvl="1">
              <a:buNone/>
              <a:defRPr sz="1300"/>
            </a:lvl2pPr>
            <a:lvl3pPr lvl="2">
              <a:buNone/>
              <a:defRPr sz="1300"/>
            </a:lvl3pPr>
            <a:lvl4pPr lvl="3">
              <a:buNone/>
              <a:defRPr sz="1300"/>
            </a:lvl4pPr>
            <a:lvl5pPr lvl="4">
              <a:buNone/>
              <a:defRPr sz="1300"/>
            </a:lvl5pPr>
            <a:lvl6pPr lvl="5">
              <a:buNone/>
              <a:defRPr sz="1300"/>
            </a:lvl6pPr>
            <a:lvl7pPr lvl="6">
              <a:buNone/>
              <a:defRPr sz="1300"/>
            </a:lvl7pPr>
            <a:lvl8pPr lvl="7">
              <a:buNone/>
              <a:defRPr sz="1300"/>
            </a:lvl8pPr>
            <a:lvl9pPr lvl="8">
              <a:buNone/>
              <a:defRPr sz="13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Сover_black" showMasterSp="0">
  <p:cSld name="1_Сover_black">
    <p:bg>
      <p:bgPr>
        <a:solidFill>
          <a:srgbClr val="EE0815"/>
        </a:solidFill>
      </p:bgPr>
    </p:bg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g3888e749595_4_2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67"/>
            <a:ext cx="9143403" cy="5143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g3888e749595_4_2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16723" y="2040731"/>
            <a:ext cx="2309813" cy="1062038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g3888e749595_4_272"/>
          <p:cNvSpPr txBox="1"/>
          <p:nvPr/>
        </p:nvSpPr>
        <p:spPr>
          <a:xfrm>
            <a:off x="3369837" y="4704185"/>
            <a:ext cx="2404200" cy="14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ru" sz="7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УПРАВЛЕНИЕ РЕПУТАЦИЕЙ В ИНТЕРНЕТЕ</a:t>
            </a:r>
            <a:endParaRPr b="0" i="0" sz="13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" name="Google Shape;27;g3888e749595_4_27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99" name="Google Shape;299;p4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00" name="Google Shape;300;p4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1" name="Google Shape;301;p4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2" name="Google Shape;302;p4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05" name="Google Shape;305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8" name="Google Shape;308;p4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9" name="Google Shape;309;p4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0" name="Google Shape;310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13" name="Google Shape;313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16" name="Google Shape;316;p4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7" name="Google Shape;317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20" name="Google Shape;320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4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24" name="Google Shape;324;p4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25" name="Google Shape;325;p4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26" name="Google Shape;326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5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329" name="Google Shape;329;p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32" name="Google Shape;332;p5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33" name="Google Shape;333;p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5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Сover_white" showMasterSp="0">
  <p:cSld name="1_Сover_white">
    <p:bg>
      <p:bgPr>
        <a:solidFill>
          <a:schemeClr val="lt1"/>
        </a:solidFill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g3888e749595_4_2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67"/>
            <a:ext cx="9143405" cy="514316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g3888e749595_4_276"/>
          <p:cNvSpPr/>
          <p:nvPr/>
        </p:nvSpPr>
        <p:spPr>
          <a:xfrm>
            <a:off x="1057368" y="3881454"/>
            <a:ext cx="80100" cy="801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1" name="Google Shape;31;g3888e749595_4_2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17020" y="2040731"/>
            <a:ext cx="2309813" cy="1062038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g3888e749595_4_276"/>
          <p:cNvSpPr txBox="1"/>
          <p:nvPr/>
        </p:nvSpPr>
        <p:spPr>
          <a:xfrm>
            <a:off x="3369837" y="4704185"/>
            <a:ext cx="2404200" cy="14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ru" sz="7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УПРАВЛЕНИЕ РЕПУТАЦИЕЙ В ИНТЕРНЕТЕ</a:t>
            </a:r>
            <a:endParaRPr b="0" i="0" sz="13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" name="Google Shape;33;g3888e749595_4_27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3861b525497_0_1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42" name="Google Shape;342;g3861b525497_0_1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43" name="Google Shape;343;g3861b525497_0_1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obj">
  <p:cSld name="OBJECT"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3861b525497_0_200"/>
          <p:cNvSpPr txBox="1"/>
          <p:nvPr>
            <p:ph idx="11" type="ftr"/>
          </p:nvPr>
        </p:nvSpPr>
        <p:spPr>
          <a:xfrm>
            <a:off x="3108960" y="4783455"/>
            <a:ext cx="2926200" cy="2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6" name="Google Shape;346;g3861b525497_0_200"/>
          <p:cNvSpPr txBox="1"/>
          <p:nvPr>
            <p:ph idx="10" type="dt"/>
          </p:nvPr>
        </p:nvSpPr>
        <p:spPr>
          <a:xfrm>
            <a:off x="457200" y="4783455"/>
            <a:ext cx="2103000" cy="2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7" name="Google Shape;347;g3861b525497_0_200"/>
          <p:cNvSpPr txBox="1"/>
          <p:nvPr>
            <p:ph idx="12" type="sldNum"/>
          </p:nvPr>
        </p:nvSpPr>
        <p:spPr>
          <a:xfrm>
            <a:off x="6583680" y="4783455"/>
            <a:ext cx="21030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Title Slide">
    <p:bg>
      <p:bgPr>
        <a:solidFill>
          <a:schemeClr val="lt1"/>
        </a:solidFill>
      </p:bgPr>
    </p:bg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861b525497_0_210"/>
          <p:cNvSpPr txBox="1"/>
          <p:nvPr>
            <p:ph type="ctrTitle"/>
          </p:nvPr>
        </p:nvSpPr>
        <p:spPr>
          <a:xfrm>
            <a:off x="1013569" y="1461100"/>
            <a:ext cx="4895700" cy="6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i="0" sz="36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50" name="Google Shape;350;g3861b525497_0_210"/>
          <p:cNvSpPr txBox="1"/>
          <p:nvPr>
            <p:ph idx="1" type="subTitle"/>
          </p:nvPr>
        </p:nvSpPr>
        <p:spPr>
          <a:xfrm>
            <a:off x="2230651" y="2625373"/>
            <a:ext cx="4743000" cy="9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i="0" sz="19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/>
        </p:txBody>
      </p:sp>
      <p:sp>
        <p:nvSpPr>
          <p:cNvPr id="351" name="Google Shape;351;g3861b525497_0_210"/>
          <p:cNvSpPr txBox="1"/>
          <p:nvPr>
            <p:ph idx="11" type="ftr"/>
          </p:nvPr>
        </p:nvSpPr>
        <p:spPr>
          <a:xfrm>
            <a:off x="3108960" y="4783455"/>
            <a:ext cx="2926200" cy="2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2" name="Google Shape;352;g3861b525497_0_210"/>
          <p:cNvSpPr txBox="1"/>
          <p:nvPr>
            <p:ph idx="10" type="dt"/>
          </p:nvPr>
        </p:nvSpPr>
        <p:spPr>
          <a:xfrm>
            <a:off x="457200" y="4783455"/>
            <a:ext cx="2103000" cy="2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3" name="Google Shape;353;g3861b525497_0_210"/>
          <p:cNvSpPr txBox="1"/>
          <p:nvPr>
            <p:ph idx="12" type="sldNum"/>
          </p:nvPr>
        </p:nvSpPr>
        <p:spPr>
          <a:xfrm>
            <a:off x="6583680" y="4783455"/>
            <a:ext cx="21030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3861b525497_0_204"/>
          <p:cNvSpPr txBox="1"/>
          <p:nvPr>
            <p:ph type="title"/>
          </p:nvPr>
        </p:nvSpPr>
        <p:spPr>
          <a:xfrm>
            <a:off x="432471" y="203293"/>
            <a:ext cx="7797900" cy="9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i="0" sz="36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56" name="Google Shape;356;g3861b525497_0_204"/>
          <p:cNvSpPr txBox="1"/>
          <p:nvPr>
            <p:ph idx="1" type="body"/>
          </p:nvPr>
        </p:nvSpPr>
        <p:spPr>
          <a:xfrm>
            <a:off x="4515582" y="1405461"/>
            <a:ext cx="41805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i="0" sz="19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228600" lvl="1" marL="9144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/>
        </p:txBody>
      </p:sp>
      <p:sp>
        <p:nvSpPr>
          <p:cNvPr id="357" name="Google Shape;357;g3861b525497_0_204"/>
          <p:cNvSpPr txBox="1"/>
          <p:nvPr>
            <p:ph idx="11" type="ftr"/>
          </p:nvPr>
        </p:nvSpPr>
        <p:spPr>
          <a:xfrm>
            <a:off x="3108960" y="4783455"/>
            <a:ext cx="2926200" cy="2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8" name="Google Shape;358;g3861b525497_0_204"/>
          <p:cNvSpPr txBox="1"/>
          <p:nvPr>
            <p:ph idx="10" type="dt"/>
          </p:nvPr>
        </p:nvSpPr>
        <p:spPr>
          <a:xfrm>
            <a:off x="457200" y="4783455"/>
            <a:ext cx="2103000" cy="2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9" name="Google Shape;359;g3861b525497_0_204"/>
          <p:cNvSpPr txBox="1"/>
          <p:nvPr>
            <p:ph idx="12" type="sldNum"/>
          </p:nvPr>
        </p:nvSpPr>
        <p:spPr>
          <a:xfrm>
            <a:off x="6583680" y="4783455"/>
            <a:ext cx="21030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861b525497_0_11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62" name="Google Shape;362;g3861b525497_0_11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63" name="Google Shape;363;g3861b525497_0_1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861b525497_0_11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66" name="Google Shape;366;g3861b525497_0_1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3861b525497_0_1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69" name="Google Shape;369;g3861b525497_0_123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70" name="Google Shape;370;g3861b525497_0_1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71" name="Google Shape;371;g3861b525497_0_1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3861b525497_0_1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74" name="Google Shape;374;g3861b525497_0_1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3861b525497_0_131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77" name="Google Shape;377;g3861b525497_0_131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78" name="Google Shape;378;g3861b525497_0_1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861b525497_0_135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81" name="Google Shape;381;g3861b525497_0_1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d_Section_slide">
  <p:cSld name="Red_Section_slide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g3888e749595_4_28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67"/>
            <a:ext cx="9143405" cy="5143164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g3888e749595_4_281"/>
          <p:cNvSpPr txBox="1"/>
          <p:nvPr>
            <p:ph type="title"/>
          </p:nvPr>
        </p:nvSpPr>
        <p:spPr>
          <a:xfrm>
            <a:off x="750739" y="2270214"/>
            <a:ext cx="3285900" cy="11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2000">
            <a:no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  <a:defRPr b="1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37" name="Google Shape;37;g3888e749595_4_28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3861b525497_0_13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g3861b525497_0_13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5" name="Google Shape;385;g3861b525497_0_1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86" name="Google Shape;386;g3861b525497_0_138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87" name="Google Shape;387;g3861b525497_0_1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3861b525497_0_144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390" name="Google Shape;390;g3861b525497_0_1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3861b525497_0_147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93" name="Google Shape;393;g3861b525497_0_147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94" name="Google Shape;394;g3861b525497_0_1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3861b525497_0_1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ullets" showMasterSp="0">
  <p:cSld name="TITLE_AND_BODY_1"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Изображение" id="398" name="Google Shape;398;g3861b525497_0_1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" id="399" name="Google Shape;399;g3861b525497_0_1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93777" y="4690263"/>
            <a:ext cx="846417" cy="294297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g3861b525497_0_153"/>
          <p:cNvSpPr txBox="1"/>
          <p:nvPr>
            <p:ph idx="12" type="sldNum"/>
          </p:nvPr>
        </p:nvSpPr>
        <p:spPr>
          <a:xfrm>
            <a:off x="4500563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ullets 1" showMasterSp="0">
  <p:cSld name="TITLE_AND_BODY_2"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Изображение" id="402" name="Google Shape;402;g3861b525497_0_1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" id="403" name="Google Shape;403;g3861b525497_0_1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93777" y="4690263"/>
            <a:ext cx="846417" cy="294297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g3861b525497_0_157"/>
          <p:cNvSpPr txBox="1"/>
          <p:nvPr>
            <p:ph idx="12" type="sldNum"/>
          </p:nvPr>
        </p:nvSpPr>
        <p:spPr>
          <a:xfrm>
            <a:off x="4500563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ullets 2" showMasterSp="0">
  <p:cSld name="TITLE_AND_BODY_3"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Изображение" id="406" name="Google Shape;406;g3861b525497_0_1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" id="407" name="Google Shape;407;g3861b525497_0_1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93777" y="4690263"/>
            <a:ext cx="846417" cy="294297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g3861b525497_0_161"/>
          <p:cNvSpPr txBox="1"/>
          <p:nvPr>
            <p:ph idx="12" type="sldNum"/>
          </p:nvPr>
        </p:nvSpPr>
        <p:spPr>
          <a:xfrm>
            <a:off x="4500563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ullets 3" showMasterSp="0">
  <p:cSld name="TITLE_AND_BODY_4"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Изображение" id="410" name="Google Shape;410;g3861b525497_0_1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" id="411" name="Google Shape;411;g3861b525497_0_1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93777" y="4690263"/>
            <a:ext cx="846417" cy="294297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g3861b525497_0_165"/>
          <p:cNvSpPr txBox="1"/>
          <p:nvPr>
            <p:ph idx="12" type="sldNum"/>
          </p:nvPr>
        </p:nvSpPr>
        <p:spPr>
          <a:xfrm>
            <a:off x="4500563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nd text">
  <p:cSld name="Image and text"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3861b525497_0_169"/>
          <p:cNvSpPr/>
          <p:nvPr>
            <p:ph idx="1" type="body"/>
          </p:nvPr>
        </p:nvSpPr>
        <p:spPr>
          <a:xfrm>
            <a:off x="1145857" y="379639"/>
            <a:ext cx="5312100" cy="3539100"/>
          </a:xfrm>
          <a:prstGeom prst="roundRect">
            <a:avLst>
              <a:gd fmla="val 7937" name="adj"/>
            </a:avLst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100"/>
              <a:buChar char="○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■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500"/>
              <a:buChar char="■"/>
              <a:defRPr sz="1500"/>
            </a:lvl9pPr>
          </a:lstStyle>
          <a:p/>
        </p:txBody>
      </p:sp>
      <p:sp>
        <p:nvSpPr>
          <p:cNvPr id="415" name="Google Shape;415;g3861b525497_0_169"/>
          <p:cNvSpPr txBox="1"/>
          <p:nvPr>
            <p:ph idx="10" type="dt"/>
          </p:nvPr>
        </p:nvSpPr>
        <p:spPr>
          <a:xfrm>
            <a:off x="1145858" y="4767264"/>
            <a:ext cx="1540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6" name="Google Shape;416;g3861b525497_0_169"/>
          <p:cNvSpPr txBox="1"/>
          <p:nvPr>
            <p:ph idx="11" type="ftr"/>
          </p:nvPr>
        </p:nvSpPr>
        <p:spPr>
          <a:xfrm>
            <a:off x="3028950" y="4767264"/>
            <a:ext cx="2637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7" name="Google Shape;417;g3861b525497_0_169"/>
          <p:cNvSpPr txBox="1"/>
          <p:nvPr>
            <p:ph idx="12" type="sldNum"/>
          </p:nvPr>
        </p:nvSpPr>
        <p:spPr>
          <a:xfrm>
            <a:off x="6457950" y="4767264"/>
            <a:ext cx="2347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418" name="Google Shape;418;g3861b525497_0_169"/>
          <p:cNvSpPr/>
          <p:nvPr>
            <p:ph idx="2" type="body"/>
          </p:nvPr>
        </p:nvSpPr>
        <p:spPr>
          <a:xfrm>
            <a:off x="5206772" y="2751365"/>
            <a:ext cx="3598500" cy="1738800"/>
          </a:xfrm>
          <a:prstGeom prst="roundRect">
            <a:avLst>
              <a:gd fmla="val 9279" name="adj"/>
            </a:avLst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34275" lIns="68575" spcFirstLastPara="1" rIns="68575" wrap="square" tIns="34275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/>
            </a:lvl1pPr>
            <a:lvl2pPr indent="-32385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  <a:defRPr sz="1500"/>
            </a:lvl2pPr>
            <a:lvl3pPr indent="-3175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/>
            </a:lvl3pPr>
            <a:lvl4pPr indent="-3048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4pPr>
            <a:lvl5pPr indent="-30480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5pPr>
            <a:lvl6pPr indent="-3175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pic>
        <p:nvPicPr>
          <p:cNvPr id="419" name="Google Shape;419;g3861b525497_0_1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28776" y="441363"/>
            <a:ext cx="776405" cy="7543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ullets 4" showMasterSp="0">
  <p:cSld name="TITLE_AND_BODY_5"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Изображение" id="421" name="Google Shape;421;g3861b525497_0_1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" id="422" name="Google Shape;422;g3861b525497_0_1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93777" y="4690263"/>
            <a:ext cx="846417" cy="294297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g3861b525497_0_176"/>
          <p:cNvSpPr txBox="1"/>
          <p:nvPr>
            <p:ph idx="12" type="sldNum"/>
          </p:nvPr>
        </p:nvSpPr>
        <p:spPr>
          <a:xfrm>
            <a:off x="4500563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ck_Section_slide">
  <p:cSld name="Black_Section_slide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g3888e749595_4_28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67"/>
            <a:ext cx="9143403" cy="5143164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g3888e749595_4_284"/>
          <p:cNvSpPr txBox="1"/>
          <p:nvPr>
            <p:ph type="title"/>
          </p:nvPr>
        </p:nvSpPr>
        <p:spPr>
          <a:xfrm>
            <a:off x="750739" y="2279006"/>
            <a:ext cx="3285900" cy="11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2000">
            <a:no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  <a:defRPr b="1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41" name="Google Shape;41;g3888e749595_4_28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ullets 5" showMasterSp="0">
  <p:cSld name="TITLE_AND_BODY_6"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Изображение" id="425" name="Google Shape;425;g3861b525497_0_1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" id="426" name="Google Shape;426;g3861b525497_0_1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93777" y="4690263"/>
            <a:ext cx="846417" cy="294297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g3861b525497_0_180"/>
          <p:cNvSpPr txBox="1"/>
          <p:nvPr>
            <p:ph idx="12" type="sldNum"/>
          </p:nvPr>
        </p:nvSpPr>
        <p:spPr>
          <a:xfrm>
            <a:off x="4500563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ullets 6" showMasterSp="0">
  <p:cSld name="TITLE_AND_BODY_7"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Изображение" id="429" name="Google Shape;429;g3861b525497_0_18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" id="430" name="Google Shape;430;g3861b525497_0_1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93777" y="4690263"/>
            <a:ext cx="846417" cy="294297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g3861b525497_0_184"/>
          <p:cNvSpPr txBox="1"/>
          <p:nvPr>
            <p:ph idx="12" type="sldNum"/>
          </p:nvPr>
        </p:nvSpPr>
        <p:spPr>
          <a:xfrm>
            <a:off x="4500563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ullets 7" showMasterSp="0">
  <p:cSld name="TITLE_AND_BODY_8"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Изображение" id="433" name="Google Shape;433;g3861b525497_0_18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" id="434" name="Google Shape;434;g3861b525497_0_1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93777" y="4690263"/>
            <a:ext cx="846417" cy="294297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g3861b525497_0_188"/>
          <p:cNvSpPr txBox="1"/>
          <p:nvPr>
            <p:ph idx="12" type="sldNum"/>
          </p:nvPr>
        </p:nvSpPr>
        <p:spPr>
          <a:xfrm>
            <a:off x="4500563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ullets 8" showMasterSp="0">
  <p:cSld name="TITLE_AND_BODY_9"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Изображение" id="437" name="Google Shape;437;g3861b525497_0_19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" id="438" name="Google Shape;438;g3861b525497_0_1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93777" y="4690263"/>
            <a:ext cx="846417" cy="294297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g3861b525497_0_192"/>
          <p:cNvSpPr txBox="1"/>
          <p:nvPr>
            <p:ph idx="12" type="sldNum"/>
          </p:nvPr>
        </p:nvSpPr>
        <p:spPr>
          <a:xfrm>
            <a:off x="4500563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ullets 9" showMasterSp="0">
  <p:cSld name="TITLE_AND_BODY_10"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Изображение" id="441" name="Google Shape;441;g3861b525497_0_19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" id="442" name="Google Shape;442;g3861b525497_0_1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93777" y="4690263"/>
            <a:ext cx="846417" cy="294297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g3861b525497_0_196"/>
          <p:cNvSpPr txBox="1"/>
          <p:nvPr>
            <p:ph idx="12" type="sldNum"/>
          </p:nvPr>
        </p:nvSpPr>
        <p:spPr>
          <a:xfrm>
            <a:off x="4500563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ullets 10" showMasterSp="0">
  <p:cSld name="Title &amp; Bullets"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Изображение" id="445" name="Google Shape;445;g3861b525497_0_2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" id="446" name="Google Shape;446;g3861b525497_0_2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93777" y="4690263"/>
            <a:ext cx="846417" cy="294297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g3861b525497_0_216"/>
          <p:cNvSpPr txBox="1"/>
          <p:nvPr>
            <p:ph idx="12" type="sldNum"/>
          </p:nvPr>
        </p:nvSpPr>
        <p:spPr>
          <a:xfrm>
            <a:off x="4500563" y="4631634"/>
            <a:ext cx="138300" cy="2064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675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675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675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675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675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675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675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675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675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39449e5a4ff_0_159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56" name="Google Shape;456;g39449e5a4ff_0_1590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57" name="Google Shape;457;g39449e5a4ff_0_159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58" name="Google Shape;458;g39449e5a4ff_0_159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59" name="Google Shape;459;g39449e5a4ff_0_159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39449e5a4ff_0_158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62" name="Google Shape;462;g39449e5a4ff_0_1584"/>
          <p:cNvSpPr txBox="1"/>
          <p:nvPr>
            <p:ph idx="1" type="subTitle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463" name="Google Shape;463;g39449e5a4ff_0_158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64" name="Google Shape;464;g39449e5a4ff_0_158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65" name="Google Shape;465;g39449e5a4ff_0_158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39449e5a4ff_0_1596"/>
          <p:cNvSpPr txBox="1"/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68" name="Google Shape;468;g39449e5a4ff_0_1596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69" name="Google Shape;469;g39449e5a4ff_0_159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70" name="Google Shape;470;g39449e5a4ff_0_159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71" name="Google Shape;471;g39449e5a4ff_0_159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39449e5a4ff_0_160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74" name="Google Shape;474;g39449e5a4ff_0_1602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75" name="Google Shape;475;g39449e5a4ff_0_1602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76" name="Google Shape;476;g39449e5a4ff_0_160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77" name="Google Shape;477;g39449e5a4ff_0_160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78" name="Google Shape;478;g39449e5a4ff_0_160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Сover_white" showMasterSp="0">
  <p:cSld name="2_Сover_white">
    <p:bg>
      <p:bgPr>
        <a:solidFill>
          <a:schemeClr val="lt1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g3888e749595_4_28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67"/>
            <a:ext cx="9143405" cy="5143164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g3888e749595_4_287"/>
          <p:cNvSpPr txBox="1"/>
          <p:nvPr>
            <p:ph type="title"/>
          </p:nvPr>
        </p:nvSpPr>
        <p:spPr>
          <a:xfrm>
            <a:off x="750739" y="2251717"/>
            <a:ext cx="3285900" cy="11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2000">
            <a:no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2700"/>
              <a:buFont typeface="Helvetica Neue"/>
              <a:buNone/>
              <a:defRPr b="1" i="0">
                <a:solidFill>
                  <a:srgbClr val="0F0F0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45" name="Google Shape;45;g3888e749595_4_28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39449e5a4ff_0_1609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81" name="Google Shape;481;g39449e5a4ff_0_1609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482" name="Google Shape;482;g39449e5a4ff_0_1609"/>
          <p:cNvSpPr txBox="1"/>
          <p:nvPr>
            <p:ph idx="2" type="body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83" name="Google Shape;483;g39449e5a4ff_0_1609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484" name="Google Shape;484;g39449e5a4ff_0_1609"/>
          <p:cNvSpPr txBox="1"/>
          <p:nvPr>
            <p:ph idx="4" type="body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85" name="Google Shape;485;g39449e5a4ff_0_160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86" name="Google Shape;486;g39449e5a4ff_0_160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87" name="Google Shape;487;g39449e5a4ff_0_160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39449e5a4ff_0_161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90" name="Google Shape;490;g39449e5a4ff_0_16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91" name="Google Shape;491;g39449e5a4ff_0_16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92" name="Google Shape;492;g39449e5a4ff_0_16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39449e5a4ff_0_16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95" name="Google Shape;495;g39449e5a4ff_0_16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96" name="Google Shape;496;g39449e5a4ff_0_16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39449e5a4ff_0_1627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99" name="Google Shape;499;g39449e5a4ff_0_1627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500" name="Google Shape;500;g39449e5a4ff_0_1627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501" name="Google Shape;501;g39449e5a4ff_0_162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02" name="Google Shape;502;g39449e5a4ff_0_162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03" name="Google Shape;503;g39449e5a4ff_0_162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39449e5a4ff_0_1634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06" name="Google Shape;506;g39449e5a4ff_0_1634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507" name="Google Shape;507;g39449e5a4ff_0_1634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508" name="Google Shape;508;g39449e5a4ff_0_163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09" name="Google Shape;509;g39449e5a4ff_0_163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10" name="Google Shape;510;g39449e5a4ff_0_163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39449e5a4ff_0_164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13" name="Google Shape;513;g39449e5a4ff_0_1641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14" name="Google Shape;514;g39449e5a4ff_0_164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15" name="Google Shape;515;g39449e5a4ff_0_164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16" name="Google Shape;516;g39449e5a4ff_0_164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39449e5a4ff_0_1647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19" name="Google Shape;519;g39449e5a4ff_0_1647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20" name="Google Shape;520;g39449e5a4ff_0_164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21" name="Google Shape;521;g39449e5a4ff_0_164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22" name="Google Shape;522;g39449e5a4ff_0_164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ullets" showMasterSp="0" type="tx">
  <p:cSld name="TITLE_AND_BODY"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Изображение" id="524" name="Google Shape;524;g39449e5a4ff_0_16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" id="525" name="Google Shape;525;g39449e5a4ff_0_16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93777" y="4690263"/>
            <a:ext cx="846417" cy="294297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g39449e5a4ff_0_1653"/>
          <p:cNvSpPr txBox="1"/>
          <p:nvPr>
            <p:ph idx="12" type="sldNum"/>
          </p:nvPr>
        </p:nvSpPr>
        <p:spPr>
          <a:xfrm>
            <a:off x="4500563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ullets 1" showMasterSp="0">
  <p:cSld name="TITLE_AND_BODY_1"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Изображение" id="528" name="Google Shape;528;g39449e5a4ff_0_16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" id="529" name="Google Shape;529;g39449e5a4ff_0_16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93777" y="4690263"/>
            <a:ext cx="846417" cy="294297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g39449e5a4ff_0_1657"/>
          <p:cNvSpPr txBox="1"/>
          <p:nvPr>
            <p:ph idx="12" type="sldNum"/>
          </p:nvPr>
        </p:nvSpPr>
        <p:spPr>
          <a:xfrm>
            <a:off x="4500563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ullets 1 1" showMasterSp="0">
  <p:cSld name="TITLE_AND_BODY_2"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Изображение" id="532" name="Google Shape;532;g39449e5a4ff_0_16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" id="533" name="Google Shape;533;g39449e5a4ff_0_16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93777" y="4690263"/>
            <a:ext cx="846417" cy="294297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g39449e5a4ff_0_1661"/>
          <p:cNvSpPr txBox="1"/>
          <p:nvPr>
            <p:ph idx="12" type="sldNum"/>
          </p:nvPr>
        </p:nvSpPr>
        <p:spPr>
          <a:xfrm>
            <a:off x="4500563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Leadership_Slide">
  <p:cSld name="2_Leadership_Slide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3888e749595_4_290"/>
          <p:cNvSpPr/>
          <p:nvPr/>
        </p:nvSpPr>
        <p:spPr>
          <a:xfrm>
            <a:off x="-119835" y="-86064"/>
            <a:ext cx="5245433" cy="4886664"/>
          </a:xfrm>
          <a:custGeom>
            <a:rect b="b" l="l" r="r" t="t"/>
            <a:pathLst>
              <a:path extrusionOk="0" h="6515552" w="6993911">
                <a:moveTo>
                  <a:pt x="0" y="0"/>
                </a:moveTo>
                <a:lnTo>
                  <a:pt x="6236365" y="0"/>
                </a:lnTo>
                <a:lnTo>
                  <a:pt x="6287723" y="68680"/>
                </a:lnTo>
                <a:cubicBezTo>
                  <a:pt x="6733574" y="728626"/>
                  <a:pt x="6993911" y="1524201"/>
                  <a:pt x="6993911" y="2380581"/>
                </a:cubicBezTo>
                <a:cubicBezTo>
                  <a:pt x="6993911" y="4664262"/>
                  <a:pt x="5142621" y="6515552"/>
                  <a:pt x="2858940" y="6515552"/>
                </a:cubicBezTo>
                <a:cubicBezTo>
                  <a:pt x="1859830" y="6515552"/>
                  <a:pt x="943482" y="6161204"/>
                  <a:pt x="228715" y="5571326"/>
                </a:cubicBezTo>
                <a:lnTo>
                  <a:pt x="0" y="536345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7150" lIns="34275" spcFirstLastPara="1" rIns="34275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8" name="Google Shape;48;g3888e749595_4_290"/>
          <p:cNvSpPr/>
          <p:nvPr>
            <p:ph idx="2" type="pic"/>
          </p:nvPr>
        </p:nvSpPr>
        <p:spPr>
          <a:xfrm>
            <a:off x="3878616" y="1169293"/>
            <a:ext cx="2480400" cy="24804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49" name="Google Shape;49;g3888e749595_4_290"/>
          <p:cNvSpPr/>
          <p:nvPr>
            <p:ph idx="3" type="pic"/>
          </p:nvPr>
        </p:nvSpPr>
        <p:spPr>
          <a:xfrm>
            <a:off x="6860330" y="1169293"/>
            <a:ext cx="2540100" cy="25404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50" name="Google Shape;50;g3888e749595_4_290"/>
          <p:cNvSpPr txBox="1"/>
          <p:nvPr>
            <p:ph type="title"/>
          </p:nvPr>
        </p:nvSpPr>
        <p:spPr>
          <a:xfrm>
            <a:off x="750739" y="1089654"/>
            <a:ext cx="2249700" cy="12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2000">
            <a:no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  <a:defRPr b="1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51" name="Google Shape;51;g3888e749595_4_290"/>
          <p:cNvSpPr txBox="1"/>
          <p:nvPr/>
        </p:nvSpPr>
        <p:spPr>
          <a:xfrm>
            <a:off x="5960224" y="4684949"/>
            <a:ext cx="2490000" cy="2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1" i="0" lang="ru" sz="5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УПРАВЛЕНИЕ РЕПУТАЦИЕЙ В ИНТЕРНЕТЕ /  </a:t>
            </a:r>
            <a:fld id="{00000000-1234-1234-1234-123412341234}" type="slidenum">
              <a:rPr b="1" i="0" lang="ru" sz="5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r>
              <a:rPr b="1" i="0" lang="ru" sz="500" u="none" cap="none" strike="noStrike">
                <a:solidFill>
                  <a:srgbClr val="D8D8D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b="0" i="0" sz="600" u="none" cap="none" strike="noStrike">
              <a:solidFill>
                <a:srgbClr val="B8B8B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t/>
            </a:r>
            <a:endParaRPr b="1" i="0" sz="500" u="none" cap="none" strike="noStrike">
              <a:solidFill>
                <a:srgbClr val="D8D8D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2" name="Google Shape;52;g3888e749595_4_290"/>
          <p:cNvSpPr txBox="1"/>
          <p:nvPr/>
        </p:nvSpPr>
        <p:spPr>
          <a:xfrm>
            <a:off x="706648" y="4681696"/>
            <a:ext cx="3775200" cy="18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3575" lIns="53575" spcFirstLastPara="1" rIns="53575" wrap="square" tIns="53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1" i="0" lang="ru" sz="5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SIDORIN LAB</a:t>
            </a:r>
            <a:endParaRPr b="1" i="0" sz="5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3" name="Google Shape;53;g3888e749595_4_29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ullets 2" showMasterSp="0">
  <p:cSld name="TITLE_AND_BODY_3"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Изображение" id="536" name="Google Shape;536;g39449e5a4ff_0_16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" id="537" name="Google Shape;537;g39449e5a4ff_0_16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93777" y="4690263"/>
            <a:ext cx="846417" cy="294297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g39449e5a4ff_0_1665"/>
          <p:cNvSpPr txBox="1"/>
          <p:nvPr>
            <p:ph idx="12" type="sldNum"/>
          </p:nvPr>
        </p:nvSpPr>
        <p:spPr>
          <a:xfrm>
            <a:off x="4500563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4">
  <p:cSld name="TITLE_AND_BODY_4"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39449e5a4ff_0_166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41" name="Google Shape;541;g39449e5a4ff_0_166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indent="-3238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542" name="Google Shape;542;g39449e5a4ff_0_166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ullets 4" showMasterSp="0">
  <p:cSld name="TITLE_AND_BODY_5"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Изображение" id="544" name="Google Shape;544;g39449e5a4ff_0_16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" id="545" name="Google Shape;545;g39449e5a4ff_0_16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93777" y="4690263"/>
            <a:ext cx="846417" cy="294297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g39449e5a4ff_0_1673"/>
          <p:cNvSpPr txBox="1"/>
          <p:nvPr>
            <p:ph idx="12" type="sldNum"/>
          </p:nvPr>
        </p:nvSpPr>
        <p:spPr>
          <a:xfrm>
            <a:off x="4500563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nd text">
  <p:cSld name="Image and text"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39449e5a4ff_0_1677"/>
          <p:cNvSpPr/>
          <p:nvPr>
            <p:ph idx="1" type="body"/>
          </p:nvPr>
        </p:nvSpPr>
        <p:spPr>
          <a:xfrm>
            <a:off x="1145857" y="379639"/>
            <a:ext cx="5312100" cy="3539100"/>
          </a:xfrm>
          <a:prstGeom prst="roundRect">
            <a:avLst>
              <a:gd fmla="val 7937" name="adj"/>
            </a:avLst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100"/>
              <a:buChar char="○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■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500"/>
              <a:buChar char="■"/>
              <a:defRPr sz="1500"/>
            </a:lvl9pPr>
          </a:lstStyle>
          <a:p/>
        </p:txBody>
      </p:sp>
      <p:sp>
        <p:nvSpPr>
          <p:cNvPr id="549" name="Google Shape;549;g39449e5a4ff_0_1677"/>
          <p:cNvSpPr txBox="1"/>
          <p:nvPr>
            <p:ph idx="10" type="dt"/>
          </p:nvPr>
        </p:nvSpPr>
        <p:spPr>
          <a:xfrm>
            <a:off x="1145858" y="4767264"/>
            <a:ext cx="1540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0" name="Google Shape;550;g39449e5a4ff_0_1677"/>
          <p:cNvSpPr txBox="1"/>
          <p:nvPr>
            <p:ph idx="11" type="ftr"/>
          </p:nvPr>
        </p:nvSpPr>
        <p:spPr>
          <a:xfrm>
            <a:off x="3028950" y="4767264"/>
            <a:ext cx="2637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1" name="Google Shape;551;g39449e5a4ff_0_1677"/>
          <p:cNvSpPr txBox="1"/>
          <p:nvPr>
            <p:ph idx="12" type="sldNum"/>
          </p:nvPr>
        </p:nvSpPr>
        <p:spPr>
          <a:xfrm>
            <a:off x="6457950" y="4767264"/>
            <a:ext cx="2347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552" name="Google Shape;552;g39449e5a4ff_0_1677"/>
          <p:cNvSpPr/>
          <p:nvPr>
            <p:ph idx="2" type="body"/>
          </p:nvPr>
        </p:nvSpPr>
        <p:spPr>
          <a:xfrm>
            <a:off x="5206772" y="2751365"/>
            <a:ext cx="3598500" cy="1738800"/>
          </a:xfrm>
          <a:prstGeom prst="roundRect">
            <a:avLst>
              <a:gd fmla="val 9279" name="adj"/>
            </a:avLst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34275" lIns="68575" spcFirstLastPara="1" rIns="68575" wrap="square" tIns="34275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/>
            </a:lvl1pPr>
            <a:lvl2pPr indent="-32385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  <a:defRPr sz="1500"/>
            </a:lvl2pPr>
            <a:lvl3pPr indent="-3175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/>
            </a:lvl3pPr>
            <a:lvl4pPr indent="-3048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4pPr>
            <a:lvl5pPr indent="-30480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5pPr>
            <a:lvl6pPr indent="-3175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pic>
        <p:nvPicPr>
          <p:cNvPr id="553" name="Google Shape;553;g39449e5a4ff_0_16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28776" y="441363"/>
            <a:ext cx="776405" cy="7543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6">
  <p:cSld name="TITLE_AND_BODY_6"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9449e5a4ff_0_168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56" name="Google Shape;556;g39449e5a4ff_0_168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indent="-3238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557" name="Google Shape;557;g39449e5a4ff_0_168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38c72101482_0_9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38c72101482_0_93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66" name="Google Shape;566;g38c72101482_0_93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67" name="Google Shape;567;g38c72101482_0_9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38c72101482_0_9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70" name="Google Shape;570;g38c72101482_0_9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38c72101482_0_94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73" name="Google Shape;573;g38c72101482_0_94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74" name="Google Shape;574;g38c72101482_0_9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38c72101482_0_946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577" name="Google Shape;577;g38c72101482_0_9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theme" Target="../theme/theme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48.xml"/><Relationship Id="rId16" Type="http://schemas.openxmlformats.org/officeDocument/2006/relationships/theme" Target="../theme/theme1.xml"/></Relationships>
</file>

<file path=ppt/slideMasters/_rels/slideMaster3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69.xml"/><Relationship Id="rId22" Type="http://schemas.openxmlformats.org/officeDocument/2006/relationships/slideLayout" Target="../slideLayouts/slideLayout71.xml"/><Relationship Id="rId21" Type="http://schemas.openxmlformats.org/officeDocument/2006/relationships/slideLayout" Target="../slideLayouts/slideLayout70.xml"/><Relationship Id="rId24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0.xml"/><Relationship Id="rId2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74.xml"/><Relationship Id="rId27" Type="http://schemas.openxmlformats.org/officeDocument/2006/relationships/theme" Target="../theme/theme7.xml"/><Relationship Id="rId5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6.xml"/><Relationship Id="rId8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67.xml"/></Relationships>
</file>

<file path=ppt/slideMasters/_rels/slideMaster4.xml.rels><?xml version="1.0" encoding="UTF-8" standalone="yes"?><Relationships xmlns="http://schemas.openxmlformats.org/package/2006/relationships"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5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2.xml"/><Relationship Id="rId8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89.xml"/><Relationship Id="rId17" Type="http://schemas.openxmlformats.org/officeDocument/2006/relationships/slideLayout" Target="../slideLayouts/slideLayout92.xml"/><Relationship Id="rId16" Type="http://schemas.openxmlformats.org/officeDocument/2006/relationships/slideLayout" Target="../slideLayouts/slideLayout91.xml"/><Relationship Id="rId19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3.xml"/></Relationships>
</file>

<file path=ppt/slideMasters/_rels/slideMaster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8.xml"/><Relationship Id="rId9" Type="http://schemas.openxmlformats.org/officeDocument/2006/relationships/theme" Target="../theme/theme2.xml"/><Relationship Id="rId5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1.xml"/><Relationship Id="rId8" Type="http://schemas.openxmlformats.org/officeDocument/2006/relationships/slideLayout" Target="../slideLayouts/slideLayout102.xml"/></Relationships>
</file>

<file path=ppt/slideMasters/_rels/slideMaster6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142.xml"/><Relationship Id="rId20" Type="http://schemas.openxmlformats.org/officeDocument/2006/relationships/slideLayout" Target="../slideLayouts/slideLayout122.xml"/><Relationship Id="rId42" Type="http://schemas.openxmlformats.org/officeDocument/2006/relationships/slideLayout" Target="../slideLayouts/slideLayout144.xml"/><Relationship Id="rId41" Type="http://schemas.openxmlformats.org/officeDocument/2006/relationships/slideLayout" Target="../slideLayouts/slideLayout143.xml"/><Relationship Id="rId22" Type="http://schemas.openxmlformats.org/officeDocument/2006/relationships/slideLayout" Target="../slideLayouts/slideLayout124.xml"/><Relationship Id="rId44" Type="http://schemas.openxmlformats.org/officeDocument/2006/relationships/slideLayout" Target="../slideLayouts/slideLayout146.xml"/><Relationship Id="rId21" Type="http://schemas.openxmlformats.org/officeDocument/2006/relationships/slideLayout" Target="../slideLayouts/slideLayout123.xml"/><Relationship Id="rId43" Type="http://schemas.openxmlformats.org/officeDocument/2006/relationships/slideLayout" Target="../slideLayouts/slideLayout145.xml"/><Relationship Id="rId24" Type="http://schemas.openxmlformats.org/officeDocument/2006/relationships/slideLayout" Target="../slideLayouts/slideLayout126.xml"/><Relationship Id="rId46" Type="http://schemas.openxmlformats.org/officeDocument/2006/relationships/slideLayout" Target="../slideLayouts/slideLayout148.xml"/><Relationship Id="rId23" Type="http://schemas.openxmlformats.org/officeDocument/2006/relationships/slideLayout" Target="../slideLayouts/slideLayout125.xml"/><Relationship Id="rId45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26" Type="http://schemas.openxmlformats.org/officeDocument/2006/relationships/slideLayout" Target="../slideLayouts/slideLayout128.xml"/><Relationship Id="rId25" Type="http://schemas.openxmlformats.org/officeDocument/2006/relationships/slideLayout" Target="../slideLayouts/slideLayout127.xml"/><Relationship Id="rId47" Type="http://schemas.openxmlformats.org/officeDocument/2006/relationships/theme" Target="../theme/theme4.xml"/><Relationship Id="rId28" Type="http://schemas.openxmlformats.org/officeDocument/2006/relationships/slideLayout" Target="../slideLayouts/slideLayout130.xml"/><Relationship Id="rId27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08.xml"/><Relationship Id="rId29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09.xml"/><Relationship Id="rId8" Type="http://schemas.openxmlformats.org/officeDocument/2006/relationships/slideLayout" Target="../slideLayouts/slideLayout110.xml"/><Relationship Id="rId31" Type="http://schemas.openxmlformats.org/officeDocument/2006/relationships/slideLayout" Target="../slideLayouts/slideLayout133.xml"/><Relationship Id="rId30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13.xml"/><Relationship Id="rId33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12.xml"/><Relationship Id="rId32" Type="http://schemas.openxmlformats.org/officeDocument/2006/relationships/slideLayout" Target="../slideLayouts/slideLayout134.xml"/><Relationship Id="rId13" Type="http://schemas.openxmlformats.org/officeDocument/2006/relationships/slideLayout" Target="../slideLayouts/slideLayout115.xml"/><Relationship Id="rId35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14.xml"/><Relationship Id="rId34" Type="http://schemas.openxmlformats.org/officeDocument/2006/relationships/slideLayout" Target="../slideLayouts/slideLayout136.xml"/><Relationship Id="rId15" Type="http://schemas.openxmlformats.org/officeDocument/2006/relationships/slideLayout" Target="../slideLayouts/slideLayout117.xml"/><Relationship Id="rId37" Type="http://schemas.openxmlformats.org/officeDocument/2006/relationships/slideLayout" Target="../slideLayouts/slideLayout139.xml"/><Relationship Id="rId14" Type="http://schemas.openxmlformats.org/officeDocument/2006/relationships/slideLayout" Target="../slideLayouts/slideLayout116.xml"/><Relationship Id="rId36" Type="http://schemas.openxmlformats.org/officeDocument/2006/relationships/slideLayout" Target="../slideLayouts/slideLayout138.xml"/><Relationship Id="rId17" Type="http://schemas.openxmlformats.org/officeDocument/2006/relationships/slideLayout" Target="../slideLayouts/slideLayout119.xml"/><Relationship Id="rId39" Type="http://schemas.openxmlformats.org/officeDocument/2006/relationships/slideLayout" Target="../slideLayouts/slideLayout141.xml"/><Relationship Id="rId16" Type="http://schemas.openxmlformats.org/officeDocument/2006/relationships/slideLayout" Target="../slideLayouts/slideLayout118.xml"/><Relationship Id="rId38" Type="http://schemas.openxmlformats.org/officeDocument/2006/relationships/slideLayout" Target="../slideLayouts/slideLayout140.xml"/><Relationship Id="rId19" Type="http://schemas.openxmlformats.org/officeDocument/2006/relationships/slideLayout" Target="../slideLayouts/slideLayout121.xml"/><Relationship Id="rId18" Type="http://schemas.openxmlformats.org/officeDocument/2006/relationships/slideLayout" Target="../slideLayouts/slideLayout1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3888e749595_4_258"/>
          <p:cNvSpPr txBox="1"/>
          <p:nvPr>
            <p:ph type="title"/>
          </p:nvPr>
        </p:nvSpPr>
        <p:spPr>
          <a:xfrm>
            <a:off x="750738" y="811994"/>
            <a:ext cx="7286700" cy="3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2000">
            <a:noAutofit/>
          </a:bodyPr>
          <a:lstStyle>
            <a:lvl1pPr lv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Helvetica Neue"/>
              <a:buNone/>
              <a:defRPr b="1" i="0" sz="27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g3888e749595_4_258"/>
          <p:cNvSpPr txBox="1"/>
          <p:nvPr>
            <p:ph idx="1" type="body"/>
          </p:nvPr>
        </p:nvSpPr>
        <p:spPr>
          <a:xfrm>
            <a:off x="750739" y="1742113"/>
            <a:ext cx="7286700" cy="25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g3888e749595_4_25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r">
              <a:buNone/>
              <a:defRPr sz="13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r">
              <a:buNone/>
              <a:defRPr sz="13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r">
              <a:buNone/>
              <a:defRPr sz="13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r">
              <a:buNone/>
              <a:defRPr sz="13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r">
              <a:buNone/>
              <a:defRPr sz="13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r">
              <a:buNone/>
              <a:defRPr sz="13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r">
              <a:buNone/>
              <a:defRPr sz="13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r">
              <a:buNone/>
              <a:defRPr sz="13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4" name="Google Shape;274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5" name="Google Shape;275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3861b525497_0_10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8" name="Google Shape;338;g3861b525497_0_10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9" name="Google Shape;339;g3861b525497_0_10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  <p:sldLayoutId id="2147483719" r:id="rId20"/>
    <p:sldLayoutId id="2147483720" r:id="rId21"/>
    <p:sldLayoutId id="2147483721" r:id="rId22"/>
    <p:sldLayoutId id="2147483722" r:id="rId23"/>
    <p:sldLayoutId id="2147483723" r:id="rId24"/>
    <p:sldLayoutId id="2147483724" r:id="rId25"/>
    <p:sldLayoutId id="2147483725" r:id="rId2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39449e5a4ff_0_157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50" name="Google Shape;450;g39449e5a4ff_0_1578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1" name="Google Shape;451;g39449e5a4ff_0_157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2" name="Google Shape;452;g39449e5a4ff_0_157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3" name="Google Shape;453;g39449e5a4ff_0_157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  <p:sldLayoutId id="2147483745" r:id="rId19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38c72101482_0_9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0" name="Google Shape;560;g38c72101482_0_9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1" name="Google Shape;561;g38c72101482_0_9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3888e749595_0_1164"/>
          <p:cNvSpPr txBox="1"/>
          <p:nvPr>
            <p:ph type="title"/>
          </p:nvPr>
        </p:nvSpPr>
        <p:spPr>
          <a:xfrm>
            <a:off x="1285877" y="759240"/>
            <a:ext cx="7286700" cy="7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2000">
            <a:noAutofit/>
          </a:bodyPr>
          <a:lstStyle>
            <a:lvl1pPr lv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b="1" i="0" sz="3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3" name="Google Shape;593;g3888e749595_0_1164"/>
          <p:cNvSpPr txBox="1"/>
          <p:nvPr>
            <p:ph idx="1" type="body"/>
          </p:nvPr>
        </p:nvSpPr>
        <p:spPr>
          <a:xfrm>
            <a:off x="1285877" y="2006713"/>
            <a:ext cx="7286700" cy="25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228600" lvl="2" marL="13716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228600" lvl="3" marL="18288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228600" lvl="4" marL="22860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594" name="Google Shape;594;g3888e749595_0_116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  <p:sldLayoutId id="2147483773" r:id="rId18"/>
    <p:sldLayoutId id="2147483774" r:id="rId19"/>
    <p:sldLayoutId id="2147483775" r:id="rId20"/>
    <p:sldLayoutId id="2147483776" r:id="rId21"/>
    <p:sldLayoutId id="2147483777" r:id="rId22"/>
    <p:sldLayoutId id="2147483778" r:id="rId23"/>
    <p:sldLayoutId id="2147483779" r:id="rId24"/>
    <p:sldLayoutId id="2147483780" r:id="rId25"/>
    <p:sldLayoutId id="2147483781" r:id="rId26"/>
    <p:sldLayoutId id="2147483782" r:id="rId27"/>
    <p:sldLayoutId id="2147483783" r:id="rId28"/>
    <p:sldLayoutId id="2147483784" r:id="rId29"/>
    <p:sldLayoutId id="2147483785" r:id="rId30"/>
    <p:sldLayoutId id="2147483786" r:id="rId31"/>
    <p:sldLayoutId id="2147483787" r:id="rId32"/>
    <p:sldLayoutId id="2147483788" r:id="rId33"/>
    <p:sldLayoutId id="2147483789" r:id="rId34"/>
    <p:sldLayoutId id="2147483790" r:id="rId35"/>
    <p:sldLayoutId id="2147483791" r:id="rId36"/>
    <p:sldLayoutId id="2147483792" r:id="rId37"/>
    <p:sldLayoutId id="2147483793" r:id="rId38"/>
    <p:sldLayoutId id="2147483794" r:id="rId39"/>
    <p:sldLayoutId id="2147483795" r:id="rId40"/>
    <p:sldLayoutId id="2147483796" r:id="rId41"/>
    <p:sldLayoutId id="2147483797" r:id="rId42"/>
    <p:sldLayoutId id="2147483798" r:id="rId43"/>
    <p:sldLayoutId id="2147483799" r:id="rId44"/>
    <p:sldLayoutId id="2147483800" r:id="rId45"/>
    <p:sldLayoutId id="2147483801" r:id="rId4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4.jpg"/><Relationship Id="rId4" Type="http://schemas.openxmlformats.org/officeDocument/2006/relationships/image" Target="../media/image3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9.png"/><Relationship Id="rId4" Type="http://schemas.openxmlformats.org/officeDocument/2006/relationships/image" Target="../media/image3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3.png"/><Relationship Id="rId4" Type="http://schemas.openxmlformats.org/officeDocument/2006/relationships/image" Target="../media/image3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5.png"/><Relationship Id="rId4" Type="http://schemas.openxmlformats.org/officeDocument/2006/relationships/image" Target="../media/image3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4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8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7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7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5.png"/><Relationship Id="rId4" Type="http://schemas.openxmlformats.org/officeDocument/2006/relationships/image" Target="../media/image31.png"/><Relationship Id="rId5" Type="http://schemas.openxmlformats.org/officeDocument/2006/relationships/image" Target="../media/image60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6.png"/><Relationship Id="rId4" Type="http://schemas.openxmlformats.org/officeDocument/2006/relationships/image" Target="../media/image3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7.png"/><Relationship Id="rId4" Type="http://schemas.openxmlformats.org/officeDocument/2006/relationships/image" Target="../media/image37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5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3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9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74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71.png"/><Relationship Id="rId4" Type="http://schemas.openxmlformats.org/officeDocument/2006/relationships/image" Target="../media/image64.png"/><Relationship Id="rId5" Type="http://schemas.openxmlformats.org/officeDocument/2006/relationships/image" Target="../media/image7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2.png"/><Relationship Id="rId4" Type="http://schemas.openxmlformats.org/officeDocument/2006/relationships/image" Target="../media/image3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0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g3888e749595_3_246"/>
          <p:cNvSpPr txBox="1"/>
          <p:nvPr/>
        </p:nvSpPr>
        <p:spPr>
          <a:xfrm>
            <a:off x="827950" y="771547"/>
            <a:ext cx="5090100" cy="1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Helvetica Neue"/>
              <a:buNone/>
            </a:pPr>
            <a:r>
              <a:t/>
            </a:r>
            <a:endParaRPr b="0" i="0" sz="13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92" name="Google Shape;992;g3888e749595_3_246"/>
          <p:cNvSpPr/>
          <p:nvPr/>
        </p:nvSpPr>
        <p:spPr>
          <a:xfrm>
            <a:off x="683050" y="4501850"/>
            <a:ext cx="1304100" cy="393300"/>
          </a:xfrm>
          <a:prstGeom prst="rect">
            <a:avLst/>
          </a:prstGeom>
          <a:solidFill>
            <a:srgbClr val="20202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93" name="Google Shape;993;g3888e749595_3_246" title="600231434820843788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915832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7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15"/>
          <p:cNvSpPr/>
          <p:nvPr>
            <p:ph idx="1" type="body"/>
          </p:nvPr>
        </p:nvSpPr>
        <p:spPr>
          <a:xfrm>
            <a:off x="1145857" y="379639"/>
            <a:ext cx="5312100" cy="3539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1059" name="Google Shape;1059;p15"/>
          <p:cNvSpPr/>
          <p:nvPr>
            <p:ph idx="2" type="body"/>
          </p:nvPr>
        </p:nvSpPr>
        <p:spPr>
          <a:xfrm>
            <a:off x="5206772" y="2751365"/>
            <a:ext cx="3598500" cy="17388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060" name="Google Shape;1060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175"/>
            <a:ext cx="9144001" cy="5132164"/>
          </a:xfrm>
          <a:prstGeom prst="rect">
            <a:avLst/>
          </a:prstGeom>
          <a:noFill/>
          <a:ln>
            <a:noFill/>
          </a:ln>
        </p:spPr>
      </p:pic>
      <p:sp>
        <p:nvSpPr>
          <p:cNvPr id="1061" name="Google Shape;1061;p15"/>
          <p:cNvSpPr txBox="1"/>
          <p:nvPr>
            <p:ph idx="12" type="sldNum"/>
          </p:nvPr>
        </p:nvSpPr>
        <p:spPr>
          <a:xfrm>
            <a:off x="6457950" y="4767264"/>
            <a:ext cx="23472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6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p16"/>
          <p:cNvSpPr/>
          <p:nvPr>
            <p:ph idx="1" type="body"/>
          </p:nvPr>
        </p:nvSpPr>
        <p:spPr>
          <a:xfrm>
            <a:off x="1145857" y="379639"/>
            <a:ext cx="5312100" cy="3539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1068" name="Google Shape;1068;p16"/>
          <p:cNvSpPr/>
          <p:nvPr>
            <p:ph idx="2" type="body"/>
          </p:nvPr>
        </p:nvSpPr>
        <p:spPr>
          <a:xfrm>
            <a:off x="5206772" y="2751365"/>
            <a:ext cx="3598500" cy="17388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069" name="Google Shape;1069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900" y="0"/>
            <a:ext cx="923685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0" name="Google Shape;1070;p16"/>
          <p:cNvSpPr txBox="1"/>
          <p:nvPr>
            <p:ph idx="12" type="sldNum"/>
          </p:nvPr>
        </p:nvSpPr>
        <p:spPr>
          <a:xfrm>
            <a:off x="6457950" y="4767264"/>
            <a:ext cx="23472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4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8" title="КОНЦЕПЦИЯ «СУМЕРЕЧНОЙ» ЭПОХИ-14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6" name="Google Shape;1076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0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1" name="Google Shape;1081;g38c1a3dde08_0_174" title="1736912222157.jpeg"/>
          <p:cNvPicPr preferRelativeResize="0"/>
          <p:nvPr/>
        </p:nvPicPr>
        <p:blipFill rotWithShape="1">
          <a:blip r:embed="rId3">
            <a:alphaModFix/>
          </a:blip>
          <a:srcRect b="11545" l="0" r="0" t="3180"/>
          <a:stretch/>
        </p:blipFill>
        <p:spPr>
          <a:xfrm>
            <a:off x="219100" y="137100"/>
            <a:ext cx="5754029" cy="4906049"/>
          </a:xfrm>
          <a:prstGeom prst="rect">
            <a:avLst/>
          </a:prstGeom>
          <a:noFill/>
          <a:ln>
            <a:noFill/>
          </a:ln>
        </p:spPr>
      </p:pic>
      <p:sp>
        <p:nvSpPr>
          <p:cNvPr id="1082" name="Google Shape;1082;g38c1a3dde08_0_174"/>
          <p:cNvSpPr/>
          <p:nvPr/>
        </p:nvSpPr>
        <p:spPr>
          <a:xfrm>
            <a:off x="320825" y="4550550"/>
            <a:ext cx="1490400" cy="492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3" name="Google Shape;1083;g38c1a3dde08_0_174" title="1736912222157.jpeg"/>
          <p:cNvPicPr preferRelativeResize="0"/>
          <p:nvPr/>
        </p:nvPicPr>
        <p:blipFill rotWithShape="1">
          <a:blip r:embed="rId3">
            <a:alphaModFix/>
          </a:blip>
          <a:srcRect b="5359" l="31314" r="34794" t="87305"/>
          <a:stretch/>
        </p:blipFill>
        <p:spPr>
          <a:xfrm>
            <a:off x="5930025" y="1953075"/>
            <a:ext cx="2858915" cy="618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4" name="Google Shape;1084;g38c1a3dde08_0_174" title="1736912222157.jpeg"/>
          <p:cNvPicPr preferRelativeResize="0"/>
          <p:nvPr/>
        </p:nvPicPr>
        <p:blipFill rotWithShape="1">
          <a:blip r:embed="rId3">
            <a:alphaModFix/>
          </a:blip>
          <a:srcRect b="5359" l="64055" r="0" t="87305"/>
          <a:stretch/>
        </p:blipFill>
        <p:spPr>
          <a:xfrm>
            <a:off x="6111725" y="2921625"/>
            <a:ext cx="3032275" cy="618674"/>
          </a:xfrm>
          <a:prstGeom prst="rect">
            <a:avLst/>
          </a:prstGeom>
          <a:noFill/>
          <a:ln>
            <a:noFill/>
          </a:ln>
        </p:spPr>
      </p:pic>
      <p:sp>
        <p:nvSpPr>
          <p:cNvPr id="1085" name="Google Shape;1085;g38c1a3dde08_0_174"/>
          <p:cNvSpPr txBox="1"/>
          <p:nvPr/>
        </p:nvSpPr>
        <p:spPr>
          <a:xfrm>
            <a:off x="320825" y="4550550"/>
            <a:ext cx="30000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850">
                <a:solidFill>
                  <a:srgbClr val="828282"/>
                </a:solidFill>
              </a:rPr>
              <a:t>Источник: weforum.org.</a:t>
            </a:r>
            <a:endParaRPr sz="1200">
              <a:solidFill>
                <a:srgbClr val="828282"/>
              </a:solidFill>
            </a:endParaRPr>
          </a:p>
        </p:txBody>
      </p:sp>
      <p:pic>
        <p:nvPicPr>
          <p:cNvPr id="1086" name="Google Shape;1086;g38c1a3dde08_0_174" title="КаргоКульт+ТБанк+seasons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21175" y="280500"/>
            <a:ext cx="1367775" cy="211225"/>
          </a:xfrm>
          <a:prstGeom prst="rect">
            <a:avLst/>
          </a:prstGeom>
          <a:noFill/>
          <a:ln>
            <a:noFill/>
          </a:ln>
        </p:spPr>
      </p:pic>
      <p:sp>
        <p:nvSpPr>
          <p:cNvPr id="1087" name="Google Shape;1087;g38c1a3dde08_0_17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g38c1a3dde08_0_250"/>
          <p:cNvSpPr/>
          <p:nvPr/>
        </p:nvSpPr>
        <p:spPr>
          <a:xfrm>
            <a:off x="455350" y="4501850"/>
            <a:ext cx="1438500" cy="403500"/>
          </a:xfrm>
          <a:prstGeom prst="rect">
            <a:avLst/>
          </a:prstGeom>
          <a:solidFill>
            <a:srgbClr val="19191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93" name="Google Shape;1093;g38c1a3dde08_0_250"/>
          <p:cNvSpPr txBox="1"/>
          <p:nvPr/>
        </p:nvSpPr>
        <p:spPr>
          <a:xfrm>
            <a:off x="1118075" y="1022525"/>
            <a:ext cx="6575100" cy="27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ial"/>
              <a:buNone/>
            </a:pPr>
            <a:r>
              <a:rPr b="1" i="0" lang="ru" sz="2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ЧТО ВСЕ НОВЫЕ ДАННЫЕ И ВВОДНЫЕ СЕГОДНЯШНЕГО ДНЯ ЗНАЧАТ ДЛЯ:</a:t>
            </a:r>
            <a:endParaRPr b="1" i="0" sz="21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619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elvetica Neue"/>
              <a:buChar char="-"/>
            </a:pPr>
            <a:r>
              <a:rPr b="0" i="0" lang="ru" sz="2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МЕНЯ</a:t>
            </a:r>
            <a:endParaRPr b="0" i="0" sz="21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619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elvetica Neue"/>
              <a:buChar char="-"/>
            </a:pPr>
            <a:r>
              <a:rPr b="0" i="0" lang="ru" sz="2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МОЕГО ЗДОРОВЬЯ</a:t>
            </a:r>
            <a:endParaRPr b="0" i="0" sz="21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619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elvetica Neue"/>
              <a:buChar char="-"/>
            </a:pPr>
            <a:r>
              <a:rPr b="0" i="0" lang="ru" sz="2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МОЕЙ СЕМЬИ</a:t>
            </a:r>
            <a:endParaRPr b="0" i="0" sz="21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619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elvetica Neue"/>
              <a:buChar char="-"/>
            </a:pPr>
            <a:r>
              <a:rPr b="0" i="0" lang="ru" sz="2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МОЕЙ КАРЬЕРЫ / БИЗНЕСА</a:t>
            </a:r>
            <a:br>
              <a:rPr b="0" i="0" lang="ru" sz="2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b="0" i="0" sz="21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94" name="Google Shape;1094;g38c1a3dde08_0_25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id="1095" name="Google Shape;1095;g38c1a3dde08_0_250" title="КаргоКульт+ТБанк+seasons_inver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27174" y="334498"/>
            <a:ext cx="1445974" cy="22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9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0" name="Google Shape;1100;p22" title="КОНЦЕПЦИЯ «СУМЕРЕЧНОЙ» ЭПОХИ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1" name="Google Shape;1101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5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6" name="Google Shape;1106;p23" title="КОНЦЕПЦИЯ «СУМЕРЕЧНОЙ» ЭПОХИ-10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7" name="Google Shape;1107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2" name="Google Shape;1112;p24" title="КОНЦЕПЦИЯ «СУМЕРЕЧНОЙ» ЭПОХИ-11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3" name="Google Shape;1113;p24" title="КаргоКульт+ТБанк+seasons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9475" y="311525"/>
            <a:ext cx="1367775" cy="211225"/>
          </a:xfrm>
          <a:prstGeom prst="rect">
            <a:avLst/>
          </a:prstGeom>
          <a:noFill/>
          <a:ln>
            <a:noFill/>
          </a:ln>
        </p:spPr>
      </p:pic>
      <p:sp>
        <p:nvSpPr>
          <p:cNvPr id="1114" name="Google Shape;111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8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sp>
        <p:nvSpPr>
          <p:cNvPr id="1120" name="Google Shape;1120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121" name="Google Shape;1121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24" y="0"/>
            <a:ext cx="912815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122" name="Google Shape;1122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">
                <a:solidFill>
                  <a:schemeClr val="dk1"/>
                </a:solidFill>
              </a:rPr>
              <a:t>‹#›</a:t>
            </a:fld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6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" name="Google Shape;1127;p26" title="КОНЦЕПЦИЯ «СУМЕРЕЧНОЙ» ЭПОХИ-13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1128" name="Google Shape;1128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7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8" name="Google Shape;998;p2" title="About Us-2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9" name="Google Shape;999;p2" title="Снимок экрана 2025-09-08 в 22.13.27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55500" y="230763"/>
            <a:ext cx="3472274" cy="4681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3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p35"/>
          <p:cNvSpPr/>
          <p:nvPr>
            <p:ph idx="1" type="body"/>
          </p:nvPr>
        </p:nvSpPr>
        <p:spPr>
          <a:xfrm>
            <a:off x="1145857" y="379639"/>
            <a:ext cx="5312100" cy="3539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1135" name="Google Shape;1135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14332" y="0"/>
            <a:ext cx="925833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6" name="Google Shape;1136;p35"/>
          <p:cNvSpPr/>
          <p:nvPr/>
        </p:nvSpPr>
        <p:spPr>
          <a:xfrm>
            <a:off x="375875" y="662725"/>
            <a:ext cx="4451100" cy="3363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7" name="Google Shape;1137;p35"/>
          <p:cNvSpPr txBox="1"/>
          <p:nvPr/>
        </p:nvSpPr>
        <p:spPr>
          <a:xfrm>
            <a:off x="375875" y="662725"/>
            <a:ext cx="4322400" cy="22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38" name="Google Shape;1138;p35"/>
          <p:cNvSpPr txBox="1"/>
          <p:nvPr/>
        </p:nvSpPr>
        <p:spPr>
          <a:xfrm>
            <a:off x="850650" y="1226525"/>
            <a:ext cx="4233600" cy="24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ru" sz="21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«ЗАБУДЬТЕ О ПРОГРАММИРОВАНИИ. ВАМ НУЖНО ОБУЧАТЬ</a:t>
            </a:r>
            <a:endParaRPr b="1" i="0" sz="21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ru" sz="21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ВАШИХ ДЕТЕЙ </a:t>
            </a:r>
            <a:r>
              <a:rPr b="1" lang="ru" sz="2100">
                <a:solidFill>
                  <a:srgbClr val="26D1E7"/>
                </a:solidFill>
                <a:latin typeface="Montserrat"/>
                <a:ea typeface="Montserrat"/>
                <a:cs typeface="Montserrat"/>
                <a:sym typeface="Montserrat"/>
              </a:rPr>
              <a:t>ПЕРЕСБОРКЕ</a:t>
            </a:r>
            <a:r>
              <a:rPr b="1" i="0" lang="ru" sz="21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».</a:t>
            </a:r>
            <a:endParaRPr b="1" i="0" sz="21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" sz="16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Юваль Ной Харари</a:t>
            </a:r>
            <a:endParaRPr b="0" i="0" sz="1600" u="none" cap="none" strike="noStrik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" sz="16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WIRED</a:t>
            </a:r>
            <a:endParaRPr b="0" i="0" sz="1600" u="none" cap="none" strike="noStrik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9" name="Google Shape;1139;p35" title="КаргоКульт+ТБанк+seasons_invert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27174" y="334498"/>
            <a:ext cx="1445974" cy="223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0" name="Google Shape;1140;p35"/>
          <p:cNvSpPr txBox="1"/>
          <p:nvPr>
            <p:ph idx="12" type="sldNum"/>
          </p:nvPr>
        </p:nvSpPr>
        <p:spPr>
          <a:xfrm>
            <a:off x="6457950" y="4767264"/>
            <a:ext cx="23472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4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5" name="Google Shape;1145;p28" title="КОНЦЕПЦИЯ «СУМЕРЕЧНОЙ» ЭПОХИ-2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6" name="Google Shape;1146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0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sp>
        <p:nvSpPr>
          <p:cNvPr id="1152" name="Google Shape;1152;p29"/>
          <p:cNvSpPr txBox="1"/>
          <p:nvPr>
            <p:ph idx="1" type="body"/>
          </p:nvPr>
        </p:nvSpPr>
        <p:spPr>
          <a:xfrm>
            <a:off x="311700" y="82130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153" name="Google Shape;1153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44900"/>
            <a:ext cx="9144000" cy="52884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4" name="Google Shape;1154;p29"/>
          <p:cNvSpPr/>
          <p:nvPr/>
        </p:nvSpPr>
        <p:spPr>
          <a:xfrm>
            <a:off x="593475" y="351250"/>
            <a:ext cx="8170200" cy="2156400"/>
          </a:xfrm>
          <a:prstGeom prst="rect">
            <a:avLst/>
          </a:prstGeom>
          <a:solidFill>
            <a:srgbClr val="1A1A1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5" name="Google Shape;1155;p29"/>
          <p:cNvSpPr txBox="1"/>
          <p:nvPr/>
        </p:nvSpPr>
        <p:spPr>
          <a:xfrm>
            <a:off x="825675" y="1277725"/>
            <a:ext cx="7938000" cy="16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Arial"/>
              <a:buNone/>
            </a:pPr>
            <a:r>
              <a:rPr b="1" i="0" lang="ru" sz="7800" u="none" cap="none" strike="noStrike">
                <a:solidFill>
                  <a:srgbClr val="26D1E7"/>
                </a:solidFill>
                <a:latin typeface="Montserrat"/>
                <a:ea typeface="Montserrat"/>
                <a:cs typeface="Montserrat"/>
                <a:sym typeface="Montserrat"/>
              </a:rPr>
              <a:t>23%   59%   18%</a:t>
            </a:r>
            <a:endParaRPr b="1" i="0" sz="7800" u="none" cap="none" strike="noStrike">
              <a:solidFill>
                <a:srgbClr val="26D1E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56" name="Google Shape;1156;p29" title="КаргоКульт+ТБанк+seasons_invert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86324" y="127948"/>
            <a:ext cx="1445974" cy="223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7" name="Google Shape;1157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g39ace283b1f_0_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3" name="Google Shape;1163;g39ace283b1f_0_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64" name="Google Shape;1164;g39ace283b1f_0_0" title="arseny-togulev-uPuh-VwJRM0-unsplash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65" name="Google Shape;1165;g39ace283b1f_0_0"/>
          <p:cNvSpPr txBox="1"/>
          <p:nvPr/>
        </p:nvSpPr>
        <p:spPr>
          <a:xfrm>
            <a:off x="465725" y="579575"/>
            <a:ext cx="4688100" cy="30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3300">
                <a:solidFill>
                  <a:schemeClr val="lt1"/>
                </a:solidFill>
              </a:rPr>
              <a:t>НОВЫЕ ЗАПРОСЫ И ОЖИДАНИЯ БИЗНЕСА ОТ HR</a:t>
            </a:r>
            <a:endParaRPr b="1" i="0" sz="5100" u="none" cap="none" strike="noStrike">
              <a:solidFill>
                <a:schemeClr val="lt1"/>
              </a:solidFill>
            </a:endParaRPr>
          </a:p>
        </p:txBody>
      </p:sp>
      <p:sp>
        <p:nvSpPr>
          <p:cNvPr id="1166" name="Google Shape;1166;g39ace283b1f_0_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0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p3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72" name="Google Shape;1172;p37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pic>
        <p:nvPicPr>
          <p:cNvPr id="1173" name="Google Shape;1173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4" name="Google Shape;1174;p3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8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g39ace283b1f_0_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0" name="Google Shape;1180;g39ace283b1f_0_8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81" name="Google Shape;1181;g39ace283b1f_0_8" title="Blue Modern Company Profile Presentation-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2" name="Google Shape;1182;g39ace283b1f_0_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6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g39ace283b1f_0_1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8" name="Google Shape;1188;g39ace283b1f_0_14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89" name="Google Shape;1189;g39ace283b1f_0_14" title="Blue Modern Company Profile Presentation-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0" name="Google Shape;1190;g39ace283b1f_0_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4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g39449e5a4ff_0_1859"/>
          <p:cNvSpPr txBox="1"/>
          <p:nvPr/>
        </p:nvSpPr>
        <p:spPr>
          <a:xfrm rot="-59767">
            <a:off x="3038946" y="951693"/>
            <a:ext cx="2553986" cy="2853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6622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baseline="30000" i="0" sz="28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196" name="Google Shape;1196;g39449e5a4ff_0_1859" title="Blue Modern Company Profile Presentation-5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"/>
            <a:ext cx="914401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7" name="Google Shape;1197;g39449e5a4ff_0_1859"/>
          <p:cNvSpPr txBox="1"/>
          <p:nvPr>
            <p:ph idx="12" type="sldNum"/>
          </p:nvPr>
        </p:nvSpPr>
        <p:spPr>
          <a:xfrm>
            <a:off x="6583680" y="4783455"/>
            <a:ext cx="2103000" cy="1539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g38c1a3dde08_0_56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sp>
        <p:nvSpPr>
          <p:cNvPr id="1203" name="Google Shape;1203;g38c1a3dde08_0_56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204" name="Google Shape;1204;g38c1a3dde08_0_562" title="TeleПортация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5" name="Google Shape;1205;g38c1a3dde08_0_56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9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g39ace283b1f_0_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1" name="Google Shape;1211;g39ace283b1f_0_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12" name="Google Shape;1212;g39ace283b1f_0_21" title="Blue Modern Company Profile Presentation-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3" name="Google Shape;1213;g39ace283b1f_0_21"/>
          <p:cNvSpPr txBox="1"/>
          <p:nvPr/>
        </p:nvSpPr>
        <p:spPr>
          <a:xfrm>
            <a:off x="3373800" y="4797300"/>
            <a:ext cx="30000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850">
                <a:solidFill>
                  <a:srgbClr val="999999"/>
                </a:solidFill>
              </a:rPr>
              <a:t>Источник</a:t>
            </a:r>
            <a:r>
              <a:rPr lang="ru" sz="850">
                <a:solidFill>
                  <a:srgbClr val="999999"/>
                </a:solidFill>
              </a:rPr>
              <a:t>: Общественное достояние.</a:t>
            </a:r>
            <a:endParaRPr sz="1200"/>
          </a:p>
        </p:txBody>
      </p:sp>
      <p:sp>
        <p:nvSpPr>
          <p:cNvPr id="1214" name="Google Shape;1214;g39ace283b1f_0_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3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g39449e5a4ff_0_1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005" name="Google Shape;1005;g39449e5a4ff_0_1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6" name="Google Shape;1006;g39449e5a4ff_0_1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8" name="Shape 1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Google Shape;1219;g3861b525497_0_10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sp>
        <p:nvSpPr>
          <p:cNvPr id="1220" name="Google Shape;1220;g3861b525497_0_10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221" name="Google Shape;1221;g3861b525497_0_102" title="Bright Green and White Accent Doodle Writing Farming Business Meeting Visual Charts Presentation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2" name="Google Shape;1222;g3861b525497_0_10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226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Google Shape;1227;g39449e5a4ff_0_1830"/>
          <p:cNvSpPr/>
          <p:nvPr/>
        </p:nvSpPr>
        <p:spPr>
          <a:xfrm>
            <a:off x="0" y="1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1C1B17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8" name="Google Shape;1228;g39449e5a4ff_0_1830"/>
          <p:cNvSpPr txBox="1"/>
          <p:nvPr/>
        </p:nvSpPr>
        <p:spPr>
          <a:xfrm>
            <a:off x="1003044" y="2197601"/>
            <a:ext cx="6814500" cy="9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025">
            <a:spAutoFit/>
          </a:bodyPr>
          <a:lstStyle/>
          <a:p>
            <a:pPr indent="0" lvl="0" marL="12700" marR="0" rtl="0" algn="l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ru" sz="2700" u="none" cap="none" strike="noStrike">
                <a:solidFill>
                  <a:srgbClr val="FFFFFF"/>
                </a:solidFill>
              </a:rPr>
              <a:t>ДЕЛАТЬ НЕ ДЛЯ ПОЛЬЗОВАТЕЛЯ, А СОВМЕСТНО С ПОЛЬЗОВАТЕЛЕМ</a:t>
            </a:r>
            <a:endParaRPr b="1" i="0" sz="2700" u="none" cap="none" strike="noStrike">
              <a:solidFill>
                <a:srgbClr val="000000"/>
              </a:solidFill>
            </a:endParaRPr>
          </a:p>
        </p:txBody>
      </p:sp>
      <p:sp>
        <p:nvSpPr>
          <p:cNvPr id="1229" name="Google Shape;1229;g39449e5a4ff_0_1830"/>
          <p:cNvSpPr txBox="1"/>
          <p:nvPr>
            <p:ph type="ctrTitle"/>
          </p:nvPr>
        </p:nvSpPr>
        <p:spPr>
          <a:xfrm>
            <a:off x="1013569" y="1461100"/>
            <a:ext cx="4895700" cy="5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5320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0" lang="ru" sz="2100">
                <a:solidFill>
                  <a:srgbClr val="26D1E7"/>
                </a:solidFill>
                <a:latin typeface="Arial"/>
                <a:ea typeface="Arial"/>
                <a:cs typeface="Arial"/>
                <a:sym typeface="Arial"/>
              </a:rPr>
              <a:t>КЛЮЧЕВОЙ ПРИНЦИП</a:t>
            </a:r>
            <a:endParaRPr sz="2100">
              <a:solidFill>
                <a:srgbClr val="26D1E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30" name="Google Shape;1230;g39449e5a4ff_0_1830" title="КаргоКульт+ТБанк+seasons_inver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27174" y="334498"/>
            <a:ext cx="1445974" cy="2233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1" name="Google Shape;1231;g39449e5a4ff_0_1830"/>
          <p:cNvSpPr txBox="1"/>
          <p:nvPr>
            <p:ph idx="12" type="sldNum"/>
          </p:nvPr>
        </p:nvSpPr>
        <p:spPr>
          <a:xfrm>
            <a:off x="6583680" y="4783455"/>
            <a:ext cx="2103000" cy="1539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5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38c1a3dde08_0_5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sp>
        <p:nvSpPr>
          <p:cNvPr id="1237" name="Google Shape;1237;g38c1a3dde08_0_5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238" name="Google Shape;1238;g38c1a3dde08_0_5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9" name="Google Shape;1239;g38c1a3dde08_0_526"/>
          <p:cNvSpPr txBox="1"/>
          <p:nvPr/>
        </p:nvSpPr>
        <p:spPr>
          <a:xfrm>
            <a:off x="528175" y="1554925"/>
            <a:ext cx="8453400" cy="26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ru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И ТОГДА</a:t>
            </a:r>
            <a:endParaRPr b="1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ru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ИЗМЕНЕНИЯ</a:t>
            </a:r>
            <a:endParaRPr b="1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ru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ВОСПРИНИМАЮТСЯ</a:t>
            </a:r>
            <a:endParaRPr b="1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ru" sz="2400" u="none" cap="none" strike="noStrike">
                <a:solidFill>
                  <a:srgbClr val="26D1E7"/>
                </a:solidFill>
                <a:latin typeface="Arial"/>
                <a:ea typeface="Arial"/>
                <a:cs typeface="Arial"/>
                <a:sym typeface="Arial"/>
              </a:rPr>
              <a:t>КАК УДОВОЛЬСТВИЕ</a:t>
            </a:r>
            <a:endParaRPr b="1" i="0" sz="2400" u="none" cap="none" strike="noStrike">
              <a:solidFill>
                <a:srgbClr val="26D1E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0" name="Google Shape;1240;g38c1a3dde08_0_526" title="КаргоКульт+ТБанк+seasons_invert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27174" y="334498"/>
            <a:ext cx="1445974" cy="22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1" name="Google Shape;1241;g38c1a3dde08_0_526" title="Team.jpg"/>
          <p:cNvPicPr preferRelativeResize="0"/>
          <p:nvPr/>
        </p:nvPicPr>
        <p:blipFill rotWithShape="1">
          <a:blip r:embed="rId5">
            <a:alphaModFix/>
          </a:blip>
          <a:srcRect b="0" l="34268" r="25787" t="12876"/>
          <a:stretch/>
        </p:blipFill>
        <p:spPr>
          <a:xfrm>
            <a:off x="4315600" y="662350"/>
            <a:ext cx="3187523" cy="4481149"/>
          </a:xfrm>
          <a:prstGeom prst="rect">
            <a:avLst/>
          </a:prstGeom>
          <a:noFill/>
          <a:ln>
            <a:noFill/>
          </a:ln>
        </p:spPr>
      </p:pic>
      <p:sp>
        <p:nvSpPr>
          <p:cNvPr id="1242" name="Google Shape;1242;g38c1a3dde08_0_5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6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7" name="Google Shape;1247;g38c1a3dde08_0_585" title="TeleПортация-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8" name="Google Shape;1248;g38c1a3dde08_0_585" title="КаргоКульт+ТБанк+seasons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61699" y="350411"/>
            <a:ext cx="1425301" cy="220125"/>
          </a:xfrm>
          <a:prstGeom prst="rect">
            <a:avLst/>
          </a:prstGeom>
          <a:noFill/>
          <a:ln>
            <a:noFill/>
          </a:ln>
        </p:spPr>
      </p:pic>
      <p:sp>
        <p:nvSpPr>
          <p:cNvPr id="1249" name="Google Shape;1249;g38c1a3dde08_0_58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3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Google Shape;1254;g38c1a3dde08_0_5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sp>
        <p:nvSpPr>
          <p:cNvPr id="1255" name="Google Shape;1255;g38c1a3dde08_0_5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256" name="Google Shape;1256;g38c1a3dde08_0_5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7" name="Google Shape;1257;g38c1a3dde08_0_534"/>
          <p:cNvSpPr txBox="1"/>
          <p:nvPr/>
        </p:nvSpPr>
        <p:spPr>
          <a:xfrm>
            <a:off x="1184800" y="1559875"/>
            <a:ext cx="6475800" cy="26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ru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 РЕЗУЛЬТАТЕ,</a:t>
            </a:r>
            <a:endParaRPr b="1" i="0" sz="3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ru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МЫ ПОМЕНЯЛИ </a:t>
            </a:r>
            <a:r>
              <a:rPr b="1" i="0" lang="ru" sz="3200" u="none" cap="none" strike="noStrike">
                <a:solidFill>
                  <a:srgbClr val="26D1E7"/>
                </a:solidFill>
                <a:latin typeface="Arial"/>
                <a:ea typeface="Arial"/>
                <a:cs typeface="Arial"/>
                <a:sym typeface="Arial"/>
              </a:rPr>
              <a:t>КУЛЬТУРУ</a:t>
            </a:r>
            <a:endParaRPr b="1" i="0" sz="3200" u="none" cap="none" strike="noStrike">
              <a:solidFill>
                <a:srgbClr val="26D1E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ru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 </a:t>
            </a:r>
            <a:r>
              <a:rPr b="1" i="0" lang="ru" sz="3200" u="none" cap="none" strike="noStrike">
                <a:solidFill>
                  <a:srgbClr val="26D1E7"/>
                </a:solidFill>
                <a:latin typeface="Arial"/>
                <a:ea typeface="Arial"/>
                <a:cs typeface="Arial"/>
                <a:sym typeface="Arial"/>
              </a:rPr>
              <a:t>MINDSET </a:t>
            </a:r>
            <a:r>
              <a:rPr b="1" i="0" lang="ru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СОТРУДНИКОВ </a:t>
            </a:r>
            <a:endParaRPr b="1" i="0" sz="3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8" name="Google Shape;1258;g38c1a3dde08_0_534" title="КаргоКульт+ТБанк+seasons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06999" y="381461"/>
            <a:ext cx="1425301" cy="220125"/>
          </a:xfrm>
          <a:prstGeom prst="rect">
            <a:avLst/>
          </a:prstGeom>
          <a:noFill/>
          <a:ln>
            <a:noFill/>
          </a:ln>
        </p:spPr>
      </p:pic>
      <p:sp>
        <p:nvSpPr>
          <p:cNvPr id="1259" name="Google Shape;1259;g38c1a3dde08_0_5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63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" name="Google Shape;1264;g39449e5a4ff_0_625"/>
          <p:cNvPicPr preferRelativeResize="0"/>
          <p:nvPr/>
        </p:nvPicPr>
        <p:blipFill rotWithShape="1">
          <a:blip r:embed="rId3">
            <a:alphaModFix/>
          </a:blip>
          <a:srcRect b="14059" l="0" r="59288" t="0"/>
          <a:stretch/>
        </p:blipFill>
        <p:spPr>
          <a:xfrm>
            <a:off x="481300" y="1047275"/>
            <a:ext cx="3387351" cy="289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5" name="Google Shape;1265;g39449e5a4ff_0_625"/>
          <p:cNvPicPr preferRelativeResize="0"/>
          <p:nvPr/>
        </p:nvPicPr>
        <p:blipFill rotWithShape="1">
          <a:blip r:embed="rId3">
            <a:alphaModFix/>
          </a:blip>
          <a:srcRect b="0" l="62678" r="0" t="0"/>
          <a:stretch/>
        </p:blipFill>
        <p:spPr>
          <a:xfrm>
            <a:off x="5498800" y="1115075"/>
            <a:ext cx="2790826" cy="3026125"/>
          </a:xfrm>
          <a:prstGeom prst="rect">
            <a:avLst/>
          </a:prstGeom>
          <a:noFill/>
          <a:ln>
            <a:noFill/>
          </a:ln>
        </p:spPr>
      </p:pic>
      <p:sp>
        <p:nvSpPr>
          <p:cNvPr id="1266" name="Google Shape;1266;g39449e5a4ff_0_625"/>
          <p:cNvSpPr txBox="1"/>
          <p:nvPr/>
        </p:nvSpPr>
        <p:spPr>
          <a:xfrm>
            <a:off x="3921288" y="1881475"/>
            <a:ext cx="1152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i="0" lang="ru" sz="3600" u="none" cap="none" strike="noStrike">
                <a:solidFill>
                  <a:srgbClr val="26D1E7"/>
                </a:solidFill>
                <a:latin typeface="Arial"/>
                <a:ea typeface="Arial"/>
                <a:cs typeface="Arial"/>
                <a:sym typeface="Arial"/>
              </a:rPr>
              <a:t>VS.</a:t>
            </a:r>
            <a:endParaRPr b="1" i="0" sz="3600" u="none" cap="none" strike="noStrike">
              <a:solidFill>
                <a:srgbClr val="26D1E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7" name="Google Shape;1267;g39449e5a4ff_0_625"/>
          <p:cNvSpPr txBox="1"/>
          <p:nvPr/>
        </p:nvSpPr>
        <p:spPr>
          <a:xfrm>
            <a:off x="3641250" y="2620375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ru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КОНВЕЙЕР / ИДЕИ</a:t>
            </a:r>
            <a:endParaRPr b="1" i="0" sz="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8" name="Google Shape;1268;g39449e5a4ff_0_625"/>
          <p:cNvSpPr txBox="1"/>
          <p:nvPr>
            <p:ph type="title"/>
          </p:nvPr>
        </p:nvSpPr>
        <p:spPr>
          <a:xfrm>
            <a:off x="311700" y="4297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320">
                <a:latin typeface="Arial Black"/>
                <a:ea typeface="Arial Black"/>
                <a:cs typeface="Arial Black"/>
                <a:sym typeface="Arial Black"/>
              </a:rPr>
              <a:t>FIXED MINDSET                  GROWTH MINDSET</a:t>
            </a:r>
            <a:endParaRPr sz="2320"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269" name="Google Shape;1269;g39449e5a4ff_0_625"/>
          <p:cNvSpPr txBox="1"/>
          <p:nvPr/>
        </p:nvSpPr>
        <p:spPr>
          <a:xfrm>
            <a:off x="955325" y="3985950"/>
            <a:ext cx="2439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" sz="1300">
                <a:solidFill>
                  <a:schemeClr val="dk1"/>
                </a:solidFill>
              </a:rPr>
              <a:t>ФОКУС НА ТОМ, ЧТО МЫ  ДЕЛАЕМ ОЧЕНЬ ХОРОШО</a:t>
            </a:r>
            <a:endParaRPr i="0" sz="500" u="none" cap="none" strike="noStrike">
              <a:solidFill>
                <a:schemeClr val="dk1"/>
              </a:solidFill>
            </a:endParaRPr>
          </a:p>
        </p:txBody>
      </p:sp>
      <p:sp>
        <p:nvSpPr>
          <p:cNvPr id="1270" name="Google Shape;1270;g39449e5a4ff_0_625"/>
          <p:cNvSpPr txBox="1"/>
          <p:nvPr/>
        </p:nvSpPr>
        <p:spPr>
          <a:xfrm>
            <a:off x="5924850" y="3944550"/>
            <a:ext cx="2129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" sz="1300">
                <a:solidFill>
                  <a:schemeClr val="dk1"/>
                </a:solidFill>
              </a:rPr>
              <a:t>ФОКУС НА ТОМ, КАК МЕНЯТЬСЯ БЫСТРО</a:t>
            </a:r>
            <a:r>
              <a:rPr b="1" i="0" lang="ru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i="0" sz="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1" name="Google Shape;1271;g39449e5a4ff_0_6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5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g38d4086c1e4_0_11"/>
          <p:cNvSpPr txBox="1"/>
          <p:nvPr>
            <p:ph type="title"/>
          </p:nvPr>
        </p:nvSpPr>
        <p:spPr>
          <a:xfrm>
            <a:off x="432471" y="203293"/>
            <a:ext cx="7797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277" name="Google Shape;1277;g38d4086c1e4_0_11"/>
          <p:cNvSpPr txBox="1"/>
          <p:nvPr>
            <p:ph idx="1" type="body"/>
          </p:nvPr>
        </p:nvSpPr>
        <p:spPr>
          <a:xfrm>
            <a:off x="4515582" y="1405461"/>
            <a:ext cx="41805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278" name="Google Shape;1278;g38d4086c1e4_0_11" title="Новые модели лидерства как руководить в условиях неопределенности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7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1279" name="Google Shape;1279;g38d4086c1e4_0_11"/>
          <p:cNvSpPr txBox="1"/>
          <p:nvPr/>
        </p:nvSpPr>
        <p:spPr>
          <a:xfrm>
            <a:off x="3656600" y="4647575"/>
            <a:ext cx="2018100" cy="1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2"/>
                </a:solidFill>
              </a:rPr>
              <a:t>Автор: Никита Тарасов</a:t>
            </a:r>
            <a:r>
              <a:rPr lang="ru" sz="900">
                <a:solidFill>
                  <a:schemeClr val="dk2"/>
                </a:solidFill>
              </a:rPr>
              <a:t>.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1280" name="Google Shape;1280;g38d4086c1e4_0_11"/>
          <p:cNvSpPr txBox="1"/>
          <p:nvPr>
            <p:ph idx="12" type="sldNum"/>
          </p:nvPr>
        </p:nvSpPr>
        <p:spPr>
          <a:xfrm>
            <a:off x="6593080" y="4781980"/>
            <a:ext cx="2103000" cy="1539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4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38c1a3dde08_0_54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86" name="Google Shape;1286;g38c1a3dde08_0_541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pic>
        <p:nvPicPr>
          <p:cNvPr id="1287" name="Google Shape;1287;g38c1a3dde08_0_5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8" name="Google Shape;1288;g38c1a3dde08_0_541"/>
          <p:cNvSpPr txBox="1"/>
          <p:nvPr/>
        </p:nvSpPr>
        <p:spPr>
          <a:xfrm>
            <a:off x="858750" y="2009050"/>
            <a:ext cx="76566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ru" sz="2100" u="none" cap="none" strike="noStrike">
                <a:solidFill>
                  <a:schemeClr val="lt1"/>
                </a:solidFill>
                <a:highlight>
                  <a:schemeClr val="accent1"/>
                </a:highlight>
                <a:latin typeface="Montserrat"/>
                <a:ea typeface="Montserrat"/>
                <a:cs typeface="Montserrat"/>
                <a:sym typeface="Montserrat"/>
              </a:rPr>
              <a:t>GROWTH CULTURE</a:t>
            </a:r>
            <a:r>
              <a:rPr b="1" i="0" lang="ru" sz="2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0" lang="ru" sz="21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ДЕЛАЕТ ВАС </a:t>
            </a:r>
            <a:endParaRPr b="1" i="0" sz="21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ru" sz="21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ПЕРВЫМ. ЧТОБЫ БЫТЬ ВТОРЫМ, ОНА НЕ ОБЯЗАТЕЛЬНА</a:t>
            </a:r>
            <a:endParaRPr b="1" i="0" sz="21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t/>
            </a:r>
            <a:endParaRPr b="1" i="0" sz="3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9" name="Google Shape;1289;g38c1a3dde08_0_54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3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4" name="Google Shape;1294;g3861b525497_0_220" title="social MEDIA SUMMARY-2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1295" name="Google Shape;1295;g3861b525497_0_2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299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" name="Google Shape;1300;g39449e5a4ff_0_18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1" name="Google Shape;1301;g39449e5a4ff_0_1873"/>
          <p:cNvSpPr txBox="1"/>
          <p:nvPr>
            <p:ph type="title"/>
          </p:nvPr>
        </p:nvSpPr>
        <p:spPr>
          <a:xfrm>
            <a:off x="1194600" y="381963"/>
            <a:ext cx="83919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625">
            <a:spAutoFit/>
          </a:bodyPr>
          <a:lstStyle/>
          <a:p>
            <a:pPr indent="0" lvl="0" marL="711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sz="2500">
                <a:latin typeface="Arial"/>
                <a:ea typeface="Arial"/>
                <a:cs typeface="Arial"/>
                <a:sym typeface="Arial"/>
              </a:rPr>
              <a:t>А КАКУЮ РОЛЬ ВЫБЕРЕТЕ ВЫ?</a:t>
            </a:r>
            <a:endParaRPr sz="25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2" name="Google Shape;1302;g39449e5a4ff_0_1873"/>
          <p:cNvSpPr txBox="1"/>
          <p:nvPr/>
        </p:nvSpPr>
        <p:spPr>
          <a:xfrm>
            <a:off x="2077159" y="2146821"/>
            <a:ext cx="1424700" cy="3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857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ru" sz="2100">
                <a:solidFill>
                  <a:srgbClr val="FFFFFF"/>
                </a:solidFill>
              </a:rPr>
              <a:t>NEW HR</a:t>
            </a:r>
            <a:endParaRPr sz="2100"/>
          </a:p>
        </p:txBody>
      </p:sp>
      <p:sp>
        <p:nvSpPr>
          <p:cNvPr id="1303" name="Google Shape;1303;g39449e5a4ff_0_1873"/>
          <p:cNvSpPr txBox="1"/>
          <p:nvPr/>
        </p:nvSpPr>
        <p:spPr>
          <a:xfrm>
            <a:off x="6549076" y="2571747"/>
            <a:ext cx="507300" cy="3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857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ru" sz="2100" u="none" cap="none" strike="noStrike">
                <a:solidFill>
                  <a:srgbClr val="FFFFFF"/>
                </a:solidFill>
              </a:rPr>
              <a:t>HR</a:t>
            </a:r>
            <a:endParaRPr i="0" sz="2100" u="none" cap="none" strike="noStrike">
              <a:solidFill>
                <a:srgbClr val="000000"/>
              </a:solidFill>
            </a:endParaRPr>
          </a:p>
        </p:txBody>
      </p:sp>
      <p:sp>
        <p:nvSpPr>
          <p:cNvPr id="1304" name="Google Shape;1304;g39449e5a4ff_0_1873"/>
          <p:cNvSpPr txBox="1"/>
          <p:nvPr>
            <p:ph idx="12" type="sldNum"/>
          </p:nvPr>
        </p:nvSpPr>
        <p:spPr>
          <a:xfrm>
            <a:off x="6549080" y="4774705"/>
            <a:ext cx="2103000" cy="1539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0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1" name="Google Shape;1011;p3" title="About Us-3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8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Google Shape;1309;g39ace283b1f_0_38"/>
          <p:cNvSpPr txBox="1"/>
          <p:nvPr>
            <p:ph type="title"/>
          </p:nvPr>
        </p:nvSpPr>
        <p:spPr>
          <a:xfrm>
            <a:off x="432471" y="203293"/>
            <a:ext cx="7797900" cy="554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0" name="Google Shape;1310;g39ace283b1f_0_38"/>
          <p:cNvSpPr txBox="1"/>
          <p:nvPr>
            <p:ph idx="1" type="body"/>
          </p:nvPr>
        </p:nvSpPr>
        <p:spPr>
          <a:xfrm>
            <a:off x="4515582" y="1405461"/>
            <a:ext cx="4180500" cy="2925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11" name="Google Shape;1311;g39ace283b1f_0_38" title="ГОТОВА ОТВЕТИТЬ НА ВАШИ ВОПРОСЫ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8682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1312" name="Google Shape;1312;g39ace283b1f_0_38"/>
          <p:cNvSpPr txBox="1"/>
          <p:nvPr>
            <p:ph idx="12" type="sldNum"/>
          </p:nvPr>
        </p:nvSpPr>
        <p:spPr>
          <a:xfrm>
            <a:off x="6583680" y="4783455"/>
            <a:ext cx="2103000" cy="1539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7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8" name="Google Shape;1318;g3888e749595_0_1153" title="Снимок экрана 2025-09-08 в 22.12.00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2525" y="1509350"/>
            <a:ext cx="3386999" cy="30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9" name="Google Shape;1319;g3888e749595_0_1153"/>
          <p:cNvSpPr txBox="1"/>
          <p:nvPr/>
        </p:nvSpPr>
        <p:spPr>
          <a:xfrm>
            <a:off x="3455602" y="2571746"/>
            <a:ext cx="50547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Helvetica Neue"/>
              <a:buNone/>
            </a:pPr>
            <a:r>
              <a:rPr b="1" i="0" lang="ru" sz="4500" u="none" cap="none" strike="noStrike">
                <a:solidFill>
                  <a:srgbClr val="FFFFFF"/>
                </a:solidFill>
              </a:rPr>
              <a:t>Айнура Кошоева</a:t>
            </a:r>
            <a:endParaRPr b="1" i="0" sz="500" u="none" cap="none" strike="noStrike">
              <a:solidFill>
                <a:srgbClr val="000000"/>
              </a:solidFill>
            </a:endParaRPr>
          </a:p>
        </p:txBody>
      </p:sp>
      <p:sp>
        <p:nvSpPr>
          <p:cNvPr id="1320" name="Google Shape;1320;g3888e749595_0_1153"/>
          <p:cNvSpPr txBox="1"/>
          <p:nvPr/>
        </p:nvSpPr>
        <p:spPr>
          <a:xfrm>
            <a:off x="4267147" y="3250910"/>
            <a:ext cx="4498800" cy="8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5400"/>
              <a:buFont typeface="Times New Roman"/>
              <a:buNone/>
            </a:pPr>
            <a:r>
              <a:rPr b="0" i="1" lang="ru" sz="2700" u="none" cap="none" strike="noStrike">
                <a:solidFill>
                  <a:srgbClr val="7F7F7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Вице-президент по организационному развитию и работе с персоналом </a:t>
            </a:r>
            <a:endParaRPr b="0" i="1" sz="2700" u="none" cap="none" strike="noStrike">
              <a:solidFill>
                <a:srgbClr val="7F7F7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21" name="Google Shape;1321;g3888e749595_0_1153"/>
          <p:cNvSpPr txBox="1"/>
          <p:nvPr/>
        </p:nvSpPr>
        <p:spPr>
          <a:xfrm>
            <a:off x="3455599" y="738938"/>
            <a:ext cx="2716800" cy="2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i="0" lang="ru" sz="1100" u="none" cap="none" strike="noStrike">
                <a:solidFill>
                  <a:srgbClr val="A5A5A5"/>
                </a:solidFill>
              </a:rPr>
              <a:t>EMAIL: </a:t>
            </a:r>
            <a:r>
              <a:rPr i="0" lang="ru" sz="1100" u="none" cap="none" strike="noStrike">
                <a:solidFill>
                  <a:schemeClr val="lt1"/>
                </a:solidFill>
              </a:rPr>
              <a:t>KOSHOEVA@GMAIL.COM</a:t>
            </a:r>
            <a:endParaRPr i="0" sz="1300" u="none" cap="none" strike="noStrike">
              <a:solidFill>
                <a:schemeClr val="lt1"/>
              </a:solidFill>
            </a:endParaRPr>
          </a:p>
        </p:txBody>
      </p:sp>
      <p:sp>
        <p:nvSpPr>
          <p:cNvPr id="1322" name="Google Shape;1322;g3888e749595_0_1153"/>
          <p:cNvSpPr txBox="1"/>
          <p:nvPr/>
        </p:nvSpPr>
        <p:spPr>
          <a:xfrm>
            <a:off x="2465630" y="512579"/>
            <a:ext cx="2178600" cy="20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275" spcFirstLastPara="1" rIns="34275" wrap="square" tIns="171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i="0" lang="ru" sz="1100" u="none" cap="none" strike="noStrike">
                <a:solidFill>
                  <a:srgbClr val="A5A5A5"/>
                </a:solidFill>
              </a:rPr>
              <a:t>TELEGRAM: </a:t>
            </a:r>
            <a:r>
              <a:rPr i="0" lang="ru" sz="1100" u="none" cap="none" strike="noStrike">
                <a:solidFill>
                  <a:schemeClr val="lt1"/>
                </a:solidFill>
              </a:rPr>
              <a:t>@AKOSHOEVA</a:t>
            </a:r>
            <a:endParaRPr i="0" sz="1300" u="none" cap="none" strike="noStrike">
              <a:solidFill>
                <a:schemeClr val="lt1"/>
              </a:solidFill>
            </a:endParaRPr>
          </a:p>
        </p:txBody>
      </p:sp>
      <p:sp>
        <p:nvSpPr>
          <p:cNvPr id="1323" name="Google Shape;1323;g3888e749595_0_1153"/>
          <p:cNvSpPr txBox="1"/>
          <p:nvPr/>
        </p:nvSpPr>
        <p:spPr>
          <a:xfrm>
            <a:off x="2856622" y="1155390"/>
            <a:ext cx="40989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Helvetica Neue"/>
              <a:buNone/>
            </a:pPr>
            <a:r>
              <a:rPr i="0" lang="ru" sz="4500" u="none" cap="none" strike="noStrike">
                <a:solidFill>
                  <a:srgbClr val="FFFFFF"/>
                </a:solidFill>
              </a:rPr>
              <a:t>Спасибо </a:t>
            </a:r>
            <a:endParaRPr i="0" sz="500" u="none" cap="none" strike="noStrike"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Helvetica Neue"/>
              <a:buNone/>
            </a:pPr>
            <a:r>
              <a:rPr i="0" lang="ru" sz="4500" u="none" cap="none" strike="noStrike">
                <a:solidFill>
                  <a:srgbClr val="FFFFFF"/>
                </a:solidFill>
              </a:rPr>
              <a:t>за внимание!</a:t>
            </a:r>
            <a:endParaRPr i="0" sz="500" u="none" cap="none" strike="noStrike">
              <a:solidFill>
                <a:srgbClr val="000000"/>
              </a:solidFill>
            </a:endParaRPr>
          </a:p>
        </p:txBody>
      </p:sp>
      <p:pic>
        <p:nvPicPr>
          <p:cNvPr id="1324" name="Google Shape;1324;g3888e749595_0_1153" title="Logo_AQ-white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06500" y="3969544"/>
            <a:ext cx="2102352" cy="679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5" name="Google Shape;1325;g3888e749595_0_1153" title="Снимок экрана 2025-10-15 в 20.59.13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19875" y="300567"/>
            <a:ext cx="1546075" cy="1579158"/>
          </a:xfrm>
          <a:prstGeom prst="rect">
            <a:avLst/>
          </a:prstGeom>
          <a:noFill/>
          <a:ln>
            <a:noFill/>
          </a:ln>
        </p:spPr>
      </p:pic>
      <p:sp>
        <p:nvSpPr>
          <p:cNvPr id="1326" name="Google Shape;1326;g3888e749595_0_1153"/>
          <p:cNvSpPr txBox="1"/>
          <p:nvPr/>
        </p:nvSpPr>
        <p:spPr>
          <a:xfrm>
            <a:off x="7157775" y="1879725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750">
                <a:solidFill>
                  <a:srgbClr val="999999"/>
                </a:solidFill>
              </a:rPr>
              <a:t>Включите VPN и наведите камеру </a:t>
            </a:r>
            <a:endParaRPr sz="750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750">
                <a:solidFill>
                  <a:srgbClr val="999999"/>
                </a:solidFill>
              </a:rPr>
              <a:t>на QR код</a:t>
            </a:r>
            <a:endParaRPr sz="1100"/>
          </a:p>
        </p:txBody>
      </p:sp>
      <p:sp>
        <p:nvSpPr>
          <p:cNvPr id="1327" name="Google Shape;1327;g3888e749595_0_115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5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6" name="Google Shape;1016;p4" title="Blue White Business Pitch Deck Presentation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7" name="Google Shape;1017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sp>
        <p:nvSpPr>
          <p:cNvPr id="1023" name="Google Shape;1023;p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024" name="Google Shape;102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5325" y="0"/>
            <a:ext cx="918932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5" name="Google Shape;1025;p6"/>
          <p:cNvSpPr txBox="1"/>
          <p:nvPr/>
        </p:nvSpPr>
        <p:spPr>
          <a:xfrm>
            <a:off x="-1013850" y="1601775"/>
            <a:ext cx="9272400" cy="23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ru" sz="3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НА ВАШ ВЗГЛЯД, СКОЛЬКО</a:t>
            </a:r>
            <a:endParaRPr b="1" i="0" sz="3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ru" sz="3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ЭКОНОМИЧЕСКИХ КРИЗИСОВ</a:t>
            </a:r>
            <a:endParaRPr b="1" i="0" sz="3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ru" sz="3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ПРОИЗОШЛО В МИРЕ С 1988 ГОДА?</a:t>
            </a:r>
            <a:endParaRPr b="1" i="0" sz="3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6" name="Google Shape;1026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0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p8"/>
          <p:cNvSpPr txBox="1"/>
          <p:nvPr/>
        </p:nvSpPr>
        <p:spPr>
          <a:xfrm>
            <a:off x="-924300" y="1442600"/>
            <a:ext cx="9272400" cy="23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ru" sz="3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НА ВАШ ВЗГЛЯД, НАСКОЛЬКО</a:t>
            </a:r>
            <a:endParaRPr b="1" i="0" sz="3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ru" sz="3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УВЕЛИЧИЛСЯ УРОВЕНЬ</a:t>
            </a:r>
            <a:br>
              <a:rPr b="1" i="0" lang="ru" sz="3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ru" sz="3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НЕОПРЕДЕЛЕННОСТИ К КОНЦУ</a:t>
            </a:r>
            <a:endParaRPr b="1" i="0" sz="3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ru" sz="3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2025 ГОДУ ПО СРАВНЕНИЮ С 1985-86?</a:t>
            </a:r>
            <a:endParaRPr b="1" i="0" sz="3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2" name="Google Shape;1032;p8" title="КОНЦЕПЦИЯ «СУМЕРЕЧНОЙ» ЭПОХИ-2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3" name="Google Shape;1033;p8" title="КаргоКульт+ТБанк+seasons_invert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27174" y="334498"/>
            <a:ext cx="1445974" cy="223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4" name="Google Shape;10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9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p13"/>
          <p:cNvSpPr/>
          <p:nvPr>
            <p:ph idx="1" type="body"/>
          </p:nvPr>
        </p:nvSpPr>
        <p:spPr>
          <a:xfrm>
            <a:off x="1145857" y="379639"/>
            <a:ext cx="5312100" cy="3539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1041" name="Google Shape;1041;p13"/>
          <p:cNvSpPr/>
          <p:nvPr>
            <p:ph idx="2" type="body"/>
          </p:nvPr>
        </p:nvSpPr>
        <p:spPr>
          <a:xfrm>
            <a:off x="5206772" y="2751365"/>
            <a:ext cx="3598500" cy="17388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042" name="Google Shape;1042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32765" y="0"/>
            <a:ext cx="937676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3" name="Google Shape;1043;p13"/>
          <p:cNvSpPr txBox="1"/>
          <p:nvPr>
            <p:ph idx="12" type="sldNum"/>
          </p:nvPr>
        </p:nvSpPr>
        <p:spPr>
          <a:xfrm>
            <a:off x="6457950" y="4767264"/>
            <a:ext cx="23472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8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14"/>
          <p:cNvSpPr/>
          <p:nvPr>
            <p:ph idx="1" type="body"/>
          </p:nvPr>
        </p:nvSpPr>
        <p:spPr>
          <a:xfrm>
            <a:off x="1145857" y="379639"/>
            <a:ext cx="5312100" cy="3539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1050" name="Google Shape;1050;p14"/>
          <p:cNvSpPr/>
          <p:nvPr>
            <p:ph idx="2" type="body"/>
          </p:nvPr>
        </p:nvSpPr>
        <p:spPr>
          <a:xfrm>
            <a:off x="5206772" y="2751365"/>
            <a:ext cx="3598500" cy="17388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051" name="Google Shape;105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61794" y="0"/>
            <a:ext cx="93349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52" name="Google Shape;1052;p14"/>
          <p:cNvSpPr txBox="1"/>
          <p:nvPr>
            <p:ph idx="12" type="sldNum"/>
          </p:nvPr>
        </p:nvSpPr>
        <p:spPr>
          <a:xfrm>
            <a:off x="6457950" y="4767264"/>
            <a:ext cx="23472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Тема Office">
  <a:themeElements>
    <a:clrScheme name="Цвет 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A6E8"/>
      </a:accent1>
      <a:accent2>
        <a:srgbClr val="D7191F"/>
      </a:accent2>
      <a:accent3>
        <a:srgbClr val="F26420"/>
      </a:accent3>
      <a:accent4>
        <a:srgbClr val="E4017B"/>
      </a:accent4>
      <a:accent5>
        <a:srgbClr val="51B848"/>
      </a:accent5>
      <a:accent6>
        <a:srgbClr val="FDD400"/>
      </a:accent6>
      <a:hlink>
        <a:srgbClr val="00A6E8"/>
      </a:hlink>
      <a:folHlink>
        <a:srgbClr val="F1642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Ravi Powerpoint Template">
  <a:themeElements>
    <a:clrScheme name="Sidorin Lab">
      <a:dk1>
        <a:srgbClr val="0F0F0F"/>
      </a:dk1>
      <a:lt1>
        <a:srgbClr val="FFFFFF"/>
      </a:lt1>
      <a:dk2>
        <a:srgbClr val="AEAEAE"/>
      </a:dk2>
      <a:lt2>
        <a:srgbClr val="FFFFFF"/>
      </a:lt2>
      <a:accent1>
        <a:srgbClr val="9D0815"/>
      </a:accent1>
      <a:accent2>
        <a:srgbClr val="B80815"/>
      </a:accent2>
      <a:accent3>
        <a:srgbClr val="E00815"/>
      </a:accent3>
      <a:accent4>
        <a:srgbClr val="B92925"/>
      </a:accent4>
      <a:accent5>
        <a:srgbClr val="9E221E"/>
      </a:accent5>
      <a:accent6>
        <a:srgbClr val="77221E"/>
      </a:accent6>
      <a:hlink>
        <a:srgbClr val="E00815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2_Ravi Powerpoint Template">
  <a:themeElements>
    <a:clrScheme name="Пользовательские 1">
      <a:dk1>
        <a:srgbClr val="0F0F0F"/>
      </a:dk1>
      <a:lt1>
        <a:srgbClr val="FFFFFF"/>
      </a:lt1>
      <a:dk2>
        <a:srgbClr val="AEAEAE"/>
      </a:dk2>
      <a:lt2>
        <a:srgbClr val="FFFFFF"/>
      </a:lt2>
      <a:accent1>
        <a:srgbClr val="E00815"/>
      </a:accent1>
      <a:accent2>
        <a:srgbClr val="006847"/>
      </a:accent2>
      <a:accent3>
        <a:srgbClr val="A6D3FF"/>
      </a:accent3>
      <a:accent4>
        <a:srgbClr val="FFD965"/>
      </a:accent4>
      <a:accent5>
        <a:srgbClr val="241DBE"/>
      </a:accent5>
      <a:accent6>
        <a:srgbClr val="000000"/>
      </a:accent6>
      <a:hlink>
        <a:srgbClr val="919191"/>
      </a:hlink>
      <a:folHlink>
        <a:srgbClr val="DF081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Ainura</dc:creator>
</cp:coreProperties>
</file>