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405" r:id="rId2"/>
    <p:sldId id="406" r:id="rId3"/>
    <p:sldId id="407" r:id="rId4"/>
    <p:sldId id="408" r:id="rId5"/>
    <p:sldId id="410" r:id="rId6"/>
    <p:sldId id="412" r:id="rId7"/>
    <p:sldId id="424" r:id="rId8"/>
    <p:sldId id="411" r:id="rId9"/>
    <p:sldId id="415" r:id="rId10"/>
    <p:sldId id="417" r:id="rId11"/>
    <p:sldId id="419" r:id="rId12"/>
    <p:sldId id="429" r:id="rId13"/>
    <p:sldId id="428" r:id="rId14"/>
    <p:sldId id="471" r:id="rId15"/>
  </p:sldIdLst>
  <p:sldSz cx="12192000" cy="6858000"/>
  <p:notesSz cx="6858000" cy="9144000"/>
  <p:custDataLst>
    <p:tags r:id="rId1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Презентация" id="{46290439-107F-40E6-9A1D-20850BC1A9AE}">
          <p14:sldIdLst>
            <p14:sldId id="405"/>
            <p14:sldId id="406"/>
            <p14:sldId id="407"/>
            <p14:sldId id="408"/>
            <p14:sldId id="410"/>
            <p14:sldId id="412"/>
            <p14:sldId id="424"/>
            <p14:sldId id="411"/>
            <p14:sldId id="415"/>
            <p14:sldId id="417"/>
            <p14:sldId id="419"/>
            <p14:sldId id="429"/>
            <p14:sldId id="428"/>
            <p14:sldId id="47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AA3D"/>
    <a:srgbClr val="EE5A46"/>
    <a:srgbClr val="120DCF"/>
    <a:srgbClr val="7D3E1C"/>
    <a:srgbClr val="8E04A5"/>
    <a:srgbClr val="FA69FD"/>
    <a:srgbClr val="C197FD"/>
    <a:srgbClr val="8234FF"/>
    <a:srgbClr val="67D6D7"/>
    <a:srgbClr val="FFD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58"/>
    <p:restoredTop sz="75898" autoAdjust="0"/>
  </p:normalViewPr>
  <p:slideViewPr>
    <p:cSldViewPr snapToGrid="0" showGuides="1">
      <p:cViewPr varScale="1">
        <p:scale>
          <a:sx n="105" d="100"/>
          <a:sy n="105" d="100"/>
        </p:scale>
        <p:origin x="432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92" d="100"/>
          <a:sy n="92" d="100"/>
        </p:scale>
        <p:origin x="2864" y="176"/>
      </p:cViewPr>
      <p:guideLst/>
    </p:cSldViewPr>
  </p:notesViewPr>
  <p:gridSpacing cx="360045" cy="36004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28233CE-2761-16D0-5DB8-A722971C1A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9AD2FD6-9318-46F2-A111-245CEBEDD3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20528-4C59-C249-8AA1-B17F5380A8A2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9F88EC-11B1-9027-C6FF-DE0BFA8139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458C5B-6459-953E-A146-412EDAF006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90890-9370-304C-B901-35C8AE2C4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50630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2DB7F-1FF0-C84D-BC98-73EB4ECE89CD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D4DE8-311C-1F44-AAA7-F19433D18C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314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100" dirty="0"/>
              <a:t>Давайте начнём с простого вопроса.</a:t>
            </a:r>
            <a:br>
              <a:rPr lang="ru-RU" sz="1100" dirty="0"/>
            </a:br>
            <a:r>
              <a:rPr lang="ru-RU" sz="1100" dirty="0"/>
              <a:t>Вы помните, что ели на обед в прошлый вторник?</a:t>
            </a:r>
          </a:p>
          <a:p>
            <a:r>
              <a:rPr lang="ru-RU" sz="1100" dirty="0"/>
              <a:t>Некоторые из вас сейчас задумались. Кто-то — автоматически отвечает: «Наверное, что-то из доставки». А кто-то просто пожимает плечами.</a:t>
            </a:r>
          </a:p>
          <a:p>
            <a:r>
              <a:rPr lang="ru-RU" sz="1100" dirty="0"/>
              <a:t>А теперь представьте, что вам не просто нужно это вспомнить — а </a:t>
            </a:r>
            <a:r>
              <a:rPr lang="ru-RU" sz="1100" b="1" dirty="0"/>
              <a:t>объяснить, почему вы выбрали именно этот обед</a:t>
            </a:r>
            <a:r>
              <a:rPr lang="ru-RU" sz="1100" dirty="0"/>
              <a:t>, как вы приняли это решение, что на вас повлияло.</a:t>
            </a:r>
          </a:p>
          <a:p>
            <a:r>
              <a:rPr lang="ru-RU" sz="1100" dirty="0"/>
              <a:t>Именно такие вопросы мы каждый день задаём потребителям в глубинных интервью.</a:t>
            </a:r>
            <a:br>
              <a:rPr lang="ru-RU" sz="1100" dirty="0"/>
            </a:br>
            <a:r>
              <a:rPr lang="ru-RU" sz="1100" dirty="0"/>
              <a:t>Но есть одна проблема: </a:t>
            </a:r>
            <a:r>
              <a:rPr lang="ru-RU" sz="1100" b="1" dirty="0"/>
              <a:t>мы просим людей логически объяснить то, что они сделали интуитивно или бессознательно.</a:t>
            </a:r>
            <a:endParaRPr lang="ru-RU" sz="11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D4DE8-311C-1F44-AAA7-F19433D18C6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036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D4DE8-311C-1F44-AAA7-F19433D18C6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95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</a:t>
            </a:r>
            <a:r>
              <a:rPr lang="ru-RU" baseline="0" dirty="0"/>
              <a:t> качестве примера приведу </a:t>
            </a:r>
            <a:r>
              <a:rPr lang="ru-RU" dirty="0"/>
              <a:t>исследование на тему «</a:t>
            </a:r>
            <a:r>
              <a:rPr lang="ru-RU" b="1" dirty="0"/>
              <a:t>Как люди выбирают, какой банковской картой оплачивать покупку в конкретный момент</a:t>
            </a:r>
            <a:r>
              <a:rPr lang="ru-RU" dirty="0"/>
              <a:t>» и покажу, как</a:t>
            </a:r>
            <a:r>
              <a:rPr lang="ru-RU" baseline="0" dirty="0"/>
              <a:t> может выглядеть структура классического и когнитивного интервью и будут ли различаться полученные результаты</a:t>
            </a:r>
          </a:p>
          <a:p>
            <a:r>
              <a:rPr lang="ru-RU" dirty="0"/>
              <a:t>классическом интервью человек скорее </a:t>
            </a:r>
            <a:r>
              <a:rPr lang="ru-RU" b="1" dirty="0"/>
              <a:t>описывает идеальную модель поведения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 «Я стараюсь использовать карту, где больше бонусов».</a:t>
            </a:r>
          </a:p>
          <a:p>
            <a:r>
              <a:rPr lang="ru-RU" dirty="0"/>
              <a:t>В когнитивном интервью мы слышим </a:t>
            </a:r>
            <a:r>
              <a:rPr lang="ru-RU" b="1" dirty="0"/>
              <a:t>живые детали</a:t>
            </a:r>
            <a:r>
              <a:rPr lang="ru-RU" dirty="0"/>
              <a:t>, которые влияют на решения, но которые не прозвучали бы без реконструкции ситуации.</a:t>
            </a:r>
            <a:br>
              <a:rPr lang="ru-RU" dirty="0"/>
            </a:br>
            <a:r>
              <a:rPr lang="ru-RU" dirty="0"/>
              <a:t>Такие микро-события — клад для UX и маркетинга, но в «общих разговорах» их редко проговаривают.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D4DE8-311C-1F44-AAA7-F19433D18C6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869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4CDD8-5B2F-3FFB-64EC-C7CB871B4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6BD8F47-AD08-C209-A2F9-5F245B66E6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D5AE5EE-C49F-DF1C-F629-F2135B7FBF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8F66E1-C454-E487-28D0-BCAFD016FB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D4DE8-311C-1F44-AAA7-F19433D18C6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700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 своей практике мы часто сталкиваемся с тем, что человек не помнит, что именно он сделал.</a:t>
            </a:r>
            <a:br>
              <a:rPr lang="ru-RU" dirty="0"/>
            </a:br>
            <a:r>
              <a:rPr lang="ru-RU" dirty="0"/>
              <a:t>Или, человек помнит, </a:t>
            </a:r>
            <a:r>
              <a:rPr lang="ru-RU" b="1" dirty="0"/>
              <a:t>что он что-то купил</a:t>
            </a:r>
            <a:r>
              <a:rPr lang="ru-RU" dirty="0"/>
              <a:t>, но не может воспроизвести </a:t>
            </a:r>
            <a:r>
              <a:rPr lang="ru-RU" b="1" dirty="0"/>
              <a:t>цепочку решений</a:t>
            </a:r>
            <a:r>
              <a:rPr lang="ru-RU" dirty="0"/>
              <a:t>, которая к этому привела.</a:t>
            </a:r>
            <a:br>
              <a:rPr lang="ru-RU" dirty="0"/>
            </a:br>
            <a:r>
              <a:rPr lang="ru-RU" dirty="0"/>
              <a:t>Или, что ещё хуже, он придумывает логичную, социально одобряемую версию — и сам в неё верит.</a:t>
            </a:r>
            <a:br>
              <a:rPr lang="ru-RU" dirty="0"/>
            </a:br>
            <a:r>
              <a:rPr lang="ru-RU" dirty="0"/>
              <a:t>В итоге мы, как исследователи, работаем с красивыми объяснениями — но не с реальным поведением.</a:t>
            </a:r>
            <a:br>
              <a:rPr lang="ru-RU" dirty="0"/>
            </a:br>
            <a:r>
              <a:rPr lang="ru-RU" dirty="0"/>
              <a:t>Почему так происходит?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D4DE8-311C-1F44-AAA7-F19433D18C6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202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Наш мозг устроен не как жёсткий диск.</a:t>
            </a:r>
            <a:br>
              <a:rPr lang="ru-RU" dirty="0"/>
            </a:br>
            <a:r>
              <a:rPr lang="ru-RU" dirty="0"/>
              <a:t>Он не записывает всё подряд, а сохраняет </a:t>
            </a:r>
            <a:r>
              <a:rPr lang="ru-RU" b="1" dirty="0"/>
              <a:t>ключевые элементы</a:t>
            </a:r>
            <a:r>
              <a:rPr lang="ru-RU" dirty="0"/>
              <a:t>: образы, ощущения, эмоции, смысловые якоря.</a:t>
            </a:r>
            <a:br>
              <a:rPr lang="ru-RU" dirty="0"/>
            </a:br>
            <a:r>
              <a:rPr lang="ru-RU" dirty="0"/>
              <a:t>А потом, когда нужно что-то вспомнить, он </a:t>
            </a:r>
            <a:r>
              <a:rPr lang="ru-RU" b="1" dirty="0"/>
              <a:t>достраивает картину</a:t>
            </a:r>
            <a:r>
              <a:rPr lang="ru-RU" dirty="0"/>
              <a:t> — исходя из фрагментов и текущего состояния.</a:t>
            </a:r>
          </a:p>
          <a:p>
            <a:r>
              <a:rPr lang="ru-RU" dirty="0"/>
              <a:t>Поэтому в интервью человек не всегда может честно ответить на вопрос "почему". Он </a:t>
            </a:r>
            <a:r>
              <a:rPr lang="ru-RU" b="1" u="sng" dirty="0"/>
              <a:t>не врёт и не скрывает</a:t>
            </a:r>
            <a:r>
              <a:rPr lang="ru-RU" dirty="0"/>
              <a:t> — он действительно </a:t>
            </a:r>
            <a:r>
              <a:rPr lang="ru-RU" b="1" dirty="0"/>
              <a:t>не знает</a:t>
            </a:r>
            <a:r>
              <a:rPr lang="ru-RU" dirty="0"/>
              <a:t>, но мозг быстро достаёт готовую, звучащую разумно версию.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D4DE8-311C-1F44-AAA7-F19433D18C6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914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80-х годах криминалисты столкнулись с похожей проблемой: </a:t>
            </a:r>
            <a:r>
              <a:rPr lang="ru-RU" b="1" u="sng" dirty="0"/>
              <a:t>свидетели</a:t>
            </a:r>
            <a:r>
              <a:rPr lang="ru-RU" dirty="0"/>
              <a:t> преступлений </a:t>
            </a:r>
            <a:r>
              <a:rPr lang="ru-RU" b="1" dirty="0"/>
              <a:t>плохо помнили</a:t>
            </a:r>
            <a:r>
              <a:rPr lang="ru-RU" dirty="0"/>
              <a:t>, путались в деталях, выдавали искажённые версии.</a:t>
            </a:r>
          </a:p>
          <a:p>
            <a:r>
              <a:rPr lang="ru-RU" dirty="0"/>
              <a:t>Тогда американские психологи Фишер и </a:t>
            </a:r>
            <a:r>
              <a:rPr lang="ru-RU" dirty="0" err="1"/>
              <a:t>Гейзелман</a:t>
            </a:r>
            <a:r>
              <a:rPr lang="ru-RU" dirty="0"/>
              <a:t> (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Fisher, R. P.,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Geiselman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 E., and Amador, M. (1989), 'Field test of the cognitive interview: enhancing the recollection of actual victims and witnesses of crime',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 of Applied Psychology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74, 722-27.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dirty="0"/>
              <a:t>разработали </a:t>
            </a:r>
            <a:r>
              <a:rPr lang="ru-RU" b="1" dirty="0"/>
              <a:t>метод когнитивного интервью</a:t>
            </a:r>
            <a:r>
              <a:rPr lang="ru-RU" dirty="0"/>
              <a:t>, который помогает не "вытянуть" информацию, а </a:t>
            </a:r>
            <a:r>
              <a:rPr lang="ru-RU" b="1" dirty="0"/>
              <a:t>восстановить воспоминание</a:t>
            </a:r>
            <a:r>
              <a:rPr lang="ru-RU" dirty="0"/>
              <a:t>.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1992 году выходом в свет практического пособия для полицейских и следователей. </a:t>
            </a:r>
            <a:endParaRPr lang="ru-RU" dirty="0"/>
          </a:p>
          <a:p>
            <a:r>
              <a:rPr lang="ru-RU" dirty="0"/>
              <a:t>Оказалось, что если создать определённые условия, активировать правильные фрагменты памяти — человек способен вспомнить </a:t>
            </a:r>
            <a:r>
              <a:rPr lang="ru-RU" b="1" dirty="0"/>
              <a:t>гораздо больше и точнее</a:t>
            </a:r>
            <a:r>
              <a:rPr lang="ru-RU" dirty="0"/>
              <a:t>.</a:t>
            </a:r>
          </a:p>
          <a:p>
            <a:r>
              <a:rPr lang="ru-RU" dirty="0"/>
              <a:t>И сегодня мы можем использовать этот метод </a:t>
            </a:r>
            <a:r>
              <a:rPr lang="ru-RU" b="1" dirty="0"/>
              <a:t>в маркетинге, UX и продуктовом дизайне</a:t>
            </a:r>
            <a:r>
              <a:rPr lang="ru-RU" dirty="0"/>
              <a:t>, чтобы понимать не то, что человек думает о себе, а </a:t>
            </a:r>
            <a:r>
              <a:rPr lang="ru-RU" b="1" dirty="0"/>
              <a:t>что он реально делал</a:t>
            </a:r>
            <a:r>
              <a:rPr lang="ru-RU" dirty="0"/>
              <a:t> — и почему.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D4DE8-311C-1F44-AAA7-F19433D18C6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439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effectLst/>
              </a:rPr>
              <a:t>Методы когнитивного интервьюирования основаны на ряде теорий когнитивной психологии о том, как работает память. Две</a:t>
            </a:r>
            <a:r>
              <a:rPr lang="ru-RU" baseline="0" dirty="0">
                <a:effectLst/>
              </a:rPr>
              <a:t> основные концепции:</a:t>
            </a:r>
            <a:endParaRPr lang="ru-RU" dirty="0">
              <a:effectLst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dirty="0">
                <a:effectLst/>
              </a:rPr>
              <a:t>Первая идея здесь заключается в том, что сбой в памяти – это сбой в поиске, т.е. как только что-то закодировано и сохранено в долговременной памяти, его там можно найти … нам просто нужно знать, где это искать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dirty="0">
                <a:effectLst/>
              </a:rPr>
              <a:t>Вторая идея заключается в том, что память о событии состоит из сети ассоциаций и событие сохраняется в памяти вместе со всей контекстуальной информацией, которая была частью первоначального опыта... изображениями, запахами, вкусами, звуками, эмоциями, внутренними состояниями, физическим местоположением. Любой из этих контекстуальных факторов может помочь вернуть воспоминания.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effectLst/>
              </a:rPr>
              <a:t>Я уверена, что каждый из вас может вспомнить ситуации, когда определенный запах, определенная песня или возвращение в дом детства пробуждали давно забытые воспоминания. Чем чаще мы можем возвращать разум к состоянию, близкому к тому, в котором он первоначально что-то переживал, тем легче к нему возвращается память. Использование этой силы контекста является ключевым в когнитивном интервьюировании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Davies, G. and Thomson, D. M. (1987),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Memory in Context: Context in Memory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D4DE8-311C-1F44-AAA7-F19433D18C6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616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D4DE8-311C-1F44-AAA7-F19433D18C6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095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effectLst/>
              </a:rPr>
              <a:t>Методы когнитивного интервьюирования чрезвычайно полезны, когда необходимо детально разобраться в поведении в прошлом. Они помогают нам максимально приблизиться к реальному опыту, описанию реальных взаимодействий с продуктами и брендами.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effectLst/>
              </a:rPr>
              <a:t>Используя</a:t>
            </a:r>
            <a:r>
              <a:rPr lang="ru-RU" baseline="0" dirty="0">
                <a:effectLst/>
              </a:rPr>
              <a:t> данный метод, м</a:t>
            </a:r>
            <a:r>
              <a:rPr lang="ru-RU" dirty="0">
                <a:effectLst/>
              </a:rPr>
              <a:t>ы получаем всестороннее представление о том, как потребитель относится к бренду, как зарождались отношения и как они менялись с течением времени.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effectLst/>
              </a:rPr>
              <a:t>Метод имеет неоценимое значение, когда необходимо понять, как сформировалась привычка и как мы можем ее изменить... или как мы можем повлиять на реальный выбор, который кто-то делает.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даже одна и та же тема может быть по-разному раскрыта в классическом интервью и когнитивном. Например, мы изучаем отношение к бренду. Но, в одном случае, мы получим оценку в целом: какой образ бренда, нравится или нет, что нравится или не нравится и т.д., в другом же – как именно произошло знакомство с брендом, что стало триггером его покупки/установки, как именно происходит взаимодействие с брендом каждый раз?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D4DE8-311C-1F44-AAA7-F19433D18C6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382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effectLst/>
              </a:rPr>
              <a:t>Две</a:t>
            </a:r>
            <a:r>
              <a:rPr lang="ru-RU" baseline="0" dirty="0">
                <a:effectLst/>
              </a:rPr>
              <a:t> основные характеристики когнитивного интервью: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baseline="0" dirty="0">
                <a:effectLst/>
              </a:rPr>
              <a:t>Интервью строится в формате свободного повествования, где событие описывается целиком и в деталях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baseline="0" dirty="0">
                <a:effectLst/>
              </a:rPr>
              <a:t>Воссоздается контекст события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>
                <a:effectLst/>
              </a:rPr>
              <a:t>Что для этого требуется от модератора: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baseline="0" dirty="0">
                <a:effectLst/>
              </a:rPr>
              <a:t>Безопасная и комфортная обстановка, выстраивание доверия (потому что а) только в комфортной обстановке человек способен говорить долго и с деталями и б)стресс может влиять на искажение воспоминаний)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baseline="0" dirty="0">
                <a:effectLst/>
              </a:rPr>
              <a:t>Умение выдерживать паузу – не прерывать, не оценивать, не вести. Иногда будет казаться, что вы уходите от темы, но очень важно идти за потоком.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D4DE8-311C-1F44-AAA7-F19433D18C6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598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Эти техники помогают активировать разные фрагменты памяти.</a:t>
            </a:r>
            <a:br>
              <a:rPr lang="ru-RU" dirty="0"/>
            </a:br>
            <a:r>
              <a:rPr lang="ru-RU" dirty="0"/>
              <a:t>Контекст возвращает нас в ситуацию.</a:t>
            </a:r>
            <a:br>
              <a:rPr lang="ru-RU" dirty="0"/>
            </a:br>
            <a:r>
              <a:rPr lang="ru-RU" dirty="0" err="1"/>
              <a:t>Сенсорика</a:t>
            </a:r>
            <a:r>
              <a:rPr lang="ru-RU" dirty="0"/>
              <a:t> вытаскивает из подсознания "мелочи", которые оказываются ключевыми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Перемена порядка ломает шаблоны.</a:t>
            </a:r>
            <a:br>
              <a:rPr lang="ru-RU" dirty="0"/>
            </a:br>
            <a:r>
              <a:rPr lang="ru-RU" dirty="0"/>
              <a:t>Это не магия — это просто то, </a:t>
            </a:r>
            <a:r>
              <a:rPr lang="ru-RU" b="1" dirty="0"/>
              <a:t>как устроена человеческая память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D4DE8-311C-1F44-AAA7-F19433D18C6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190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он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4E4E2E4-7234-8ED4-2DA0-A80DA9A1598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5B41E6E0-EA1C-3C95-E596-107135694B5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47264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6BABCB7D-2AE1-1DE7-2E54-EA367352F91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20963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1D198A9E-CBB3-046C-2EB2-49AC31C2A2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394662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D110778D-858A-2210-BBAD-37735DD734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268361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C04F0AB6-FFE9-926F-9015-6091FA5BD7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142060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1BBD5FBC-295E-4B23-A06A-173DD783C9F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773565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8CBFB9C1-CFEB-A66A-B982-147779482F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1405070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D975A32B-26F5-2F7A-A84C-6A8A172F2E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1278769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D3FC0CCF-1FF9-4D20-3205-F4A48CC7848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1152468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5B90257C-7C67-FD48-277B-A1162E5F7A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1026167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D3FFD8A1-28E8-474C-C7D9-E7819F664BB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899866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DEF0F237-3A81-CBA2-8854-51D30E3846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1531371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2BBC8777-D61C-2DB4-95CD-B8DAC6939F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2162876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F37FF95A-850D-29B9-0F5D-B221FEAA6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2036575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703F39A7-6DA2-C2F9-949C-755A479B8E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1910274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79793279-A5EE-E445-32E8-C3899F96C6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1783973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2E3579E5-5104-AB70-AE4F-EA63B28348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1657672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232157E8-4BBD-FF6F-53C4-54675F5E07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2289177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ABE0116B-4A88-7A45-62E5-47A09643CBC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2920682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0854E4DF-F16B-2263-C385-13CA7440A97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2794381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ABEC6961-53E1-1C4C-934B-AE5683EB6F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2668080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74CF73B9-FABF-C08F-1A2A-A961DAB9B9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2541779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EB7B199D-ABF0-B70C-E7A2-6B4C14F106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2415478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C01E167A-4AA7-6C9F-3EC8-C492D3EDA9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3046983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9D7DB0CF-95DA-1CC1-771E-65455A88E7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3678488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9154B8ED-C2D8-F5E7-21A9-73D3A4BF4FE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3552187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99FCF847-243A-A324-F77A-C03DA5508B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3425886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44DABE3B-9B29-B12B-F018-ED50F44DE5E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3299585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CBEEC1C3-FA43-1AA4-FF23-D57AFDA324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3173284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9A27D276-3705-D494-8ED2-D5DB7458860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3804789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>
              <a:extLst>
                <a:ext uri="{FF2B5EF4-FFF2-40B4-BE49-F238E27FC236}">
                  <a16:creationId xmlns:a16="http://schemas.microsoft.com/office/drawing/2014/main" id="{408A809F-3FDA-E35D-6B2B-B722E90A90B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4436294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>
              <a:extLst>
                <a:ext uri="{FF2B5EF4-FFF2-40B4-BE49-F238E27FC236}">
                  <a16:creationId xmlns:a16="http://schemas.microsoft.com/office/drawing/2014/main" id="{EC05F19D-8325-38EB-D0A0-ED3EA095F1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4309993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4E0B5DFD-2F31-F6E0-66E8-BF4D3B706E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4183692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>
              <a:extLst>
                <a:ext uri="{FF2B5EF4-FFF2-40B4-BE49-F238E27FC236}">
                  <a16:creationId xmlns:a16="http://schemas.microsoft.com/office/drawing/2014/main" id="{34BBD0EA-9CA4-35EC-4757-7EF00298D77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4057391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>
              <a:extLst>
                <a:ext uri="{FF2B5EF4-FFF2-40B4-BE49-F238E27FC236}">
                  <a16:creationId xmlns:a16="http://schemas.microsoft.com/office/drawing/2014/main" id="{EADD5B2E-F7ED-1361-DB0B-14E2CC0FC4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3931090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>
              <a:extLst>
                <a:ext uri="{FF2B5EF4-FFF2-40B4-BE49-F238E27FC236}">
                  <a16:creationId xmlns:a16="http://schemas.microsoft.com/office/drawing/2014/main" id="{5A008E51-649D-04A7-459C-59486E656EA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4562595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8A371481-6D8A-9425-4E57-B066337705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194100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127A79A7-D944-4231-1656-B97A2C0851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067799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>
              <a:extLst>
                <a:ext uri="{FF2B5EF4-FFF2-40B4-BE49-F238E27FC236}">
                  <a16:creationId xmlns:a16="http://schemas.microsoft.com/office/drawing/2014/main" id="{389E070D-2172-B427-EADB-C1640A53EBB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4941498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>
              <a:extLst>
                <a:ext uri="{FF2B5EF4-FFF2-40B4-BE49-F238E27FC236}">
                  <a16:creationId xmlns:a16="http://schemas.microsoft.com/office/drawing/2014/main" id="{17914DDE-54BF-0A05-11BE-3ADB39D3C3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4815197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A9E43A95-3033-694F-FCE9-AE72D2DA8C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4688896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>
              <a:extLst>
                <a:ext uri="{FF2B5EF4-FFF2-40B4-BE49-F238E27FC236}">
                  <a16:creationId xmlns:a16="http://schemas.microsoft.com/office/drawing/2014/main" id="{F30FEF1E-FB4D-3D89-45F3-3BBF5DA6D7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320401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>
              <a:extLst>
                <a:ext uri="{FF2B5EF4-FFF2-40B4-BE49-F238E27FC236}">
                  <a16:creationId xmlns:a16="http://schemas.microsoft.com/office/drawing/2014/main" id="{49FB501B-5350-EEDC-4EE1-CB4110FD25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951906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>
              <a:extLst>
                <a:ext uri="{FF2B5EF4-FFF2-40B4-BE49-F238E27FC236}">
                  <a16:creationId xmlns:a16="http://schemas.microsoft.com/office/drawing/2014/main" id="{B10BD720-E94D-F2B7-AED7-A0C01AF812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825605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7149C681-F49A-C5C5-3C2B-3BCEF1008D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699304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>
              <a:extLst>
                <a:ext uri="{FF2B5EF4-FFF2-40B4-BE49-F238E27FC236}">
                  <a16:creationId xmlns:a16="http://schemas.microsoft.com/office/drawing/2014/main" id="{58DE5A54-24AF-6974-FF2D-FF50989C5C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573003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>
              <a:extLst>
                <a:ext uri="{FF2B5EF4-FFF2-40B4-BE49-F238E27FC236}">
                  <a16:creationId xmlns:a16="http://schemas.microsoft.com/office/drawing/2014/main" id="{CFEA8635-A207-2F88-F68E-CE2A750573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446702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>
              <a:extLst>
                <a:ext uri="{FF2B5EF4-FFF2-40B4-BE49-F238E27FC236}">
                  <a16:creationId xmlns:a16="http://schemas.microsoft.com/office/drawing/2014/main" id="{8304EE2E-41C3-3991-6247-9FF594FFFF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078207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>
              <a:extLst>
                <a:ext uri="{FF2B5EF4-FFF2-40B4-BE49-F238E27FC236}">
                  <a16:creationId xmlns:a16="http://schemas.microsoft.com/office/drawing/2014/main" id="{3D334FBD-D19A-7883-884E-2D799B1938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709719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>
              <a:extLst>
                <a:ext uri="{FF2B5EF4-FFF2-40B4-BE49-F238E27FC236}">
                  <a16:creationId xmlns:a16="http://schemas.microsoft.com/office/drawing/2014/main" id="{58622BA3-1A45-9B4B-36AF-8091762130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583411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>
              <a:extLst>
                <a:ext uri="{FF2B5EF4-FFF2-40B4-BE49-F238E27FC236}">
                  <a16:creationId xmlns:a16="http://schemas.microsoft.com/office/drawing/2014/main" id="{D2A43235-D8C8-32FE-DD84-E3BAB951ED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457110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>
              <a:extLst>
                <a:ext uri="{FF2B5EF4-FFF2-40B4-BE49-F238E27FC236}">
                  <a16:creationId xmlns:a16="http://schemas.microsoft.com/office/drawing/2014/main" id="{9A8F5AF7-7317-A08F-0004-A28F77E303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30809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>
              <a:extLst>
                <a:ext uri="{FF2B5EF4-FFF2-40B4-BE49-F238E27FC236}">
                  <a16:creationId xmlns:a16="http://schemas.microsoft.com/office/drawing/2014/main" id="{D21203C4-8623-15BB-7239-53BED28BD5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204508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>
              <a:extLst>
                <a:ext uri="{FF2B5EF4-FFF2-40B4-BE49-F238E27FC236}">
                  <a16:creationId xmlns:a16="http://schemas.microsoft.com/office/drawing/2014/main" id="{4E3F34BA-68BF-A022-5D04-7420AB650DD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07988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>
              <a:extLst>
                <a:ext uri="{FF2B5EF4-FFF2-40B4-BE49-F238E27FC236}">
                  <a16:creationId xmlns:a16="http://schemas.microsoft.com/office/drawing/2014/main" id="{355C7400-C07D-6BE6-EA47-D63701F74B1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87284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>
              <a:extLst>
                <a:ext uri="{FF2B5EF4-FFF2-40B4-BE49-F238E27FC236}">
                  <a16:creationId xmlns:a16="http://schemas.microsoft.com/office/drawing/2014/main" id="{E8E52314-6227-1C48-45A6-65922C877FF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66580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>
              <a:extLst>
                <a:ext uri="{FF2B5EF4-FFF2-40B4-BE49-F238E27FC236}">
                  <a16:creationId xmlns:a16="http://schemas.microsoft.com/office/drawing/2014/main" id="{705096B9-9513-4F4C-83E4-94F2FEA24E5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45876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>
              <a:extLst>
                <a:ext uri="{FF2B5EF4-FFF2-40B4-BE49-F238E27FC236}">
                  <a16:creationId xmlns:a16="http://schemas.microsoft.com/office/drawing/2014/main" id="{9F290EAB-309A-D484-E3AC-8EB1E6F0E38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925172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>
              <a:extLst>
                <a:ext uri="{FF2B5EF4-FFF2-40B4-BE49-F238E27FC236}">
                  <a16:creationId xmlns:a16="http://schemas.microsoft.com/office/drawing/2014/main" id="{E711A1AD-2DE0-B058-A2A5-4B12639D024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304468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>
              <a:extLst>
                <a:ext uri="{FF2B5EF4-FFF2-40B4-BE49-F238E27FC236}">
                  <a16:creationId xmlns:a16="http://schemas.microsoft.com/office/drawing/2014/main" id="{3C3A8C48-C1FC-9B0C-A204-119633A3CAC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683764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>
              <a:extLst>
                <a:ext uri="{FF2B5EF4-FFF2-40B4-BE49-F238E27FC236}">
                  <a16:creationId xmlns:a16="http://schemas.microsoft.com/office/drawing/2014/main" id="{423AF619-0FF2-D55F-22C7-D32B85DF7A2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063060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>
              <a:extLst>
                <a:ext uri="{FF2B5EF4-FFF2-40B4-BE49-F238E27FC236}">
                  <a16:creationId xmlns:a16="http://schemas.microsoft.com/office/drawing/2014/main" id="{1741E379-DF8B-0DF7-166D-5BCFADBAFE3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442356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>
              <a:extLst>
                <a:ext uri="{FF2B5EF4-FFF2-40B4-BE49-F238E27FC236}">
                  <a16:creationId xmlns:a16="http://schemas.microsoft.com/office/drawing/2014/main" id="{8BB07C92-0122-E35E-101B-F6EF6FDB9AA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821652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>
              <a:extLst>
                <a:ext uri="{FF2B5EF4-FFF2-40B4-BE49-F238E27FC236}">
                  <a16:creationId xmlns:a16="http://schemas.microsoft.com/office/drawing/2014/main" id="{DAC035A6-418F-A18B-30C7-4EC4F750B33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200948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>
              <a:extLst>
                <a:ext uri="{FF2B5EF4-FFF2-40B4-BE49-F238E27FC236}">
                  <a16:creationId xmlns:a16="http://schemas.microsoft.com/office/drawing/2014/main" id="{AB5EEA6A-6706-9520-D506-E2F6847CFF3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580244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81">
              <a:extLst>
                <a:ext uri="{FF2B5EF4-FFF2-40B4-BE49-F238E27FC236}">
                  <a16:creationId xmlns:a16="http://schemas.microsoft.com/office/drawing/2014/main" id="{B643443E-722C-2F2A-7CE1-743C84C7E3F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959540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>
              <a:extLst>
                <a:ext uri="{FF2B5EF4-FFF2-40B4-BE49-F238E27FC236}">
                  <a16:creationId xmlns:a16="http://schemas.microsoft.com/office/drawing/2014/main" id="{EA74451C-1B36-9B1D-DDD2-65752FC4F76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338836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единительная линия 83">
              <a:extLst>
                <a:ext uri="{FF2B5EF4-FFF2-40B4-BE49-F238E27FC236}">
                  <a16:creationId xmlns:a16="http://schemas.microsoft.com/office/drawing/2014/main" id="{F13AB6CA-ECE0-CAFD-B46C-2E976C20693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18132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единительная линия 84">
              <a:extLst>
                <a:ext uri="{FF2B5EF4-FFF2-40B4-BE49-F238E27FC236}">
                  <a16:creationId xmlns:a16="http://schemas.microsoft.com/office/drawing/2014/main" id="{79D12E03-80A5-A637-D4B8-D898C10A993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097428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85">
              <a:extLst>
                <a:ext uri="{FF2B5EF4-FFF2-40B4-BE49-F238E27FC236}">
                  <a16:creationId xmlns:a16="http://schemas.microsoft.com/office/drawing/2014/main" id="{A21C876F-5B88-8DED-925A-57F4AAFC98C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476724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>
              <a:extLst>
                <a:ext uri="{FF2B5EF4-FFF2-40B4-BE49-F238E27FC236}">
                  <a16:creationId xmlns:a16="http://schemas.microsoft.com/office/drawing/2014/main" id="{D3916365-0467-158C-04B1-BC4D56B5CD9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856020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87">
              <a:extLst>
                <a:ext uri="{FF2B5EF4-FFF2-40B4-BE49-F238E27FC236}">
                  <a16:creationId xmlns:a16="http://schemas.microsoft.com/office/drawing/2014/main" id="{0186BCF3-45CA-BCC4-ACCF-A5D8F21A9DB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235316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>
              <a:extLst>
                <a:ext uri="{FF2B5EF4-FFF2-40B4-BE49-F238E27FC236}">
                  <a16:creationId xmlns:a16="http://schemas.microsoft.com/office/drawing/2014/main" id="{CC384AF1-C0CF-A7D0-326E-B1DDD8FAEEF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614612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>
              <a:extLst>
                <a:ext uri="{FF2B5EF4-FFF2-40B4-BE49-F238E27FC236}">
                  <a16:creationId xmlns:a16="http://schemas.microsoft.com/office/drawing/2014/main" id="{374AF3CC-FAC9-598A-F2F8-D9C4D282741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993908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>
              <a:extLst>
                <a:ext uri="{FF2B5EF4-FFF2-40B4-BE49-F238E27FC236}">
                  <a16:creationId xmlns:a16="http://schemas.microsoft.com/office/drawing/2014/main" id="{24AF9BBA-7227-7C8F-541A-6D153E52C82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373204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единительная линия 91">
              <a:extLst>
                <a:ext uri="{FF2B5EF4-FFF2-40B4-BE49-F238E27FC236}">
                  <a16:creationId xmlns:a16="http://schemas.microsoft.com/office/drawing/2014/main" id="{CF4C9296-1498-9767-CFC7-17AC5AC0E7A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752500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>
              <a:extLst>
                <a:ext uri="{FF2B5EF4-FFF2-40B4-BE49-F238E27FC236}">
                  <a16:creationId xmlns:a16="http://schemas.microsoft.com/office/drawing/2014/main" id="{CB4C7250-067D-83B2-75EF-672A19F4359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131796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>
              <a:extLst>
                <a:ext uri="{FF2B5EF4-FFF2-40B4-BE49-F238E27FC236}">
                  <a16:creationId xmlns:a16="http://schemas.microsoft.com/office/drawing/2014/main" id="{669B267F-AE7E-DC09-BDB6-25CFC85981B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511092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>
              <a:extLst>
                <a:ext uri="{FF2B5EF4-FFF2-40B4-BE49-F238E27FC236}">
                  <a16:creationId xmlns:a16="http://schemas.microsoft.com/office/drawing/2014/main" id="{255BC0BE-0086-99C2-5A57-208807C1598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890388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>
              <a:extLst>
                <a:ext uri="{FF2B5EF4-FFF2-40B4-BE49-F238E27FC236}">
                  <a16:creationId xmlns:a16="http://schemas.microsoft.com/office/drawing/2014/main" id="{29371378-8280-6A3B-A3B5-4E2A3E53E02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0269684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>
              <a:extLst>
                <a:ext uri="{FF2B5EF4-FFF2-40B4-BE49-F238E27FC236}">
                  <a16:creationId xmlns:a16="http://schemas.microsoft.com/office/drawing/2014/main" id="{BA4C5893-3D37-2E2C-8C7B-81AB59E3782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0648980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>
              <a:extLst>
                <a:ext uri="{FF2B5EF4-FFF2-40B4-BE49-F238E27FC236}">
                  <a16:creationId xmlns:a16="http://schemas.microsoft.com/office/drawing/2014/main" id="{C1C0E531-354C-A9E4-A518-3D3B3BCA06E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028276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>
              <a:extLst>
                <a:ext uri="{FF2B5EF4-FFF2-40B4-BE49-F238E27FC236}">
                  <a16:creationId xmlns:a16="http://schemas.microsoft.com/office/drawing/2014/main" id="{9C917233-D6A2-D9C1-87C3-A68EE424BD7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407572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>
              <a:extLst>
                <a:ext uri="{FF2B5EF4-FFF2-40B4-BE49-F238E27FC236}">
                  <a16:creationId xmlns:a16="http://schemas.microsoft.com/office/drawing/2014/main" id="{2FBBE7F5-C81D-317B-C5F5-50BADC018A0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786862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6AA3A73-E1A4-11A7-F2D3-208B73DC63F5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/>
              <a:pPr/>
              <a:t>‹#›</a:t>
            </a:fld>
            <a:endParaRPr lang="ru-RU" sz="1200" dirty="0"/>
          </a:p>
        </p:txBody>
      </p:sp>
      <p:sp>
        <p:nvSpPr>
          <p:cNvPr id="103" name="Заголовок 29">
            <a:extLst>
              <a:ext uri="{FF2B5EF4-FFF2-40B4-BE49-F238E27FC236}">
                <a16:creationId xmlns:a16="http://schemas.microsoft.com/office/drawing/2014/main" id="{958DDF13-5447-C23F-95ED-21ED06A54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4173"/>
            <a:ext cx="10695749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01" name="Текст 22">
            <a:extLst>
              <a:ext uri="{FF2B5EF4-FFF2-40B4-BE49-F238E27FC236}">
                <a16:creationId xmlns:a16="http://schemas.microsoft.com/office/drawing/2014/main" id="{05BAD5FC-75DC-8B5E-0E91-0C92A156D1B4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521530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1000" dirty="0" err="1">
                <a:solidFill>
                  <a:schemeClr val="bg1"/>
                </a:solidFill>
              </a:rPr>
              <a:t>NeedScope</a:t>
            </a:r>
            <a:endParaRPr lang="ru-RU" sz="1000" dirty="0">
              <a:solidFill>
                <a:schemeClr val="bg1"/>
              </a:solidFill>
            </a:endParaRPr>
          </a:p>
        </p:txBody>
      </p:sp>
      <p:grpSp>
        <p:nvGrpSpPr>
          <p:cNvPr id="14" name="Рисунок 100">
            <a:extLst>
              <a:ext uri="{FF2B5EF4-FFF2-40B4-BE49-F238E27FC236}">
                <a16:creationId xmlns:a16="http://schemas.microsoft.com/office/drawing/2014/main" id="{5F507508-6FD4-3C13-4F42-C7BABB6A9D8B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9DBF7C37-DE0B-5C6F-6EAA-EFBC6206502F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ECD89358-1E6A-F014-D660-155171156CB2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BBF9578B-CD8D-372F-C783-515E4DC3850B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1643780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миджевый слайд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612C0434-1A9E-E672-B42D-347D983C61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910" y="395357"/>
            <a:ext cx="11378876" cy="30008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90000"/>
              </a:lnSpc>
              <a:defRPr sz="70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Крупный заголовок отражающий важную </a:t>
            </a:r>
            <a:br>
              <a:rPr lang="ru-RU" dirty="0"/>
            </a:br>
            <a:r>
              <a:rPr lang="ru-RU" dirty="0"/>
              <a:t>идею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5020CF-B8E1-80BE-E322-6406219535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2789" y="6472136"/>
            <a:ext cx="769493" cy="269323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287E0E7B-B8BA-504B-3F94-8248F2E790DB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bg2"/>
                </a:solidFill>
              </a:rPr>
              <a:pPr/>
              <a:t>‹#›</a:t>
            </a:fld>
            <a:endParaRPr lang="ru-RU" sz="1200" dirty="0">
              <a:solidFill>
                <a:schemeClr val="bg2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9FBF0656-9C3E-1D5D-E2BF-2A864B6743AF}"/>
              </a:ext>
            </a:extLst>
          </p:cNvPr>
          <p:cNvSpPr/>
          <p:nvPr userDrawn="1"/>
        </p:nvSpPr>
        <p:spPr>
          <a:xfrm>
            <a:off x="7246819" y="2752871"/>
            <a:ext cx="111001" cy="111001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2"/>
            </a:solidFill>
          </a:ln>
          <a:effectLst>
            <a:outerShdw blurRad="183726" algn="ctr" rotWithShape="0">
              <a:schemeClr val="bg2">
                <a:alpha val="84993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1F727233-3AFB-C040-959A-4C050AB71483}"/>
              </a:ext>
            </a:extLst>
          </p:cNvPr>
          <p:cNvCxnSpPr>
            <a:cxnSpLocks/>
            <a:stCxn id="15" idx="4"/>
          </p:cNvCxnSpPr>
          <p:nvPr userDrawn="1"/>
        </p:nvCxnSpPr>
        <p:spPr>
          <a:xfrm>
            <a:off x="7302320" y="2863872"/>
            <a:ext cx="0" cy="3994128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Текст 24">
            <a:extLst>
              <a:ext uri="{FF2B5EF4-FFF2-40B4-BE49-F238E27FC236}">
                <a16:creationId xmlns:a16="http://schemas.microsoft.com/office/drawing/2014/main" id="{C890D999-2D68-CB35-0E3C-71AF2DB5D4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22990" y="2576591"/>
            <a:ext cx="4261021" cy="445085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 блока</a:t>
            </a:r>
          </a:p>
        </p:txBody>
      </p:sp>
      <p:sp>
        <p:nvSpPr>
          <p:cNvPr id="26" name="Текст 24">
            <a:extLst>
              <a:ext uri="{FF2B5EF4-FFF2-40B4-BE49-F238E27FC236}">
                <a16:creationId xmlns:a16="http://schemas.microsoft.com/office/drawing/2014/main" id="{43A158CE-9736-F526-6DE5-C8037581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2990" y="3174795"/>
            <a:ext cx="4261021" cy="655564"/>
          </a:xfrm>
          <a:prstGeom prst="rect">
            <a:avLst/>
          </a:prstGeom>
        </p:spPr>
        <p:txBody>
          <a:bodyPr wrap="square" lIns="0" tIns="0" rIns="0">
            <a:spAutoFit/>
          </a:bodyPr>
          <a:lstStyle>
            <a:lvl1pPr marL="0" indent="0">
              <a:lnSpc>
                <a:spcPct val="100000"/>
              </a:lnSpc>
              <a:buNone/>
              <a:defRPr lang="ru-RU" sz="1100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dirty="0">
                <a:effectLst/>
              </a:rPr>
              <a:t>Описание – основной смысл. Используйте от 2-х предложений и более, выравнивание по левому краю. При большем количестве текста измените размер шрифта на более мелкий или пройдитесь по смыслам и сотрите не нужное.</a:t>
            </a:r>
            <a:endParaRPr lang="ru-RU" dirty="0"/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A3D1987C-2CC7-8FCC-67B3-ABEF6A5D8FD4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10D8EEC7-998F-1C1E-7D4E-8FB2C89A1174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86A3068E-0779-C8C3-17C0-C7E902DED876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57425E3F-2E80-C425-21C9-55F8AB17DC8A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713408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миджевый слайд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BCFBE4A5-2F8A-0A2C-EADF-3709C72533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94248" y="0"/>
            <a:ext cx="7397752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ru-RU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553FD90-29FB-78BA-5EE3-CE63C53EC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4173"/>
            <a:ext cx="4167750" cy="2177536"/>
          </a:xfrm>
          <a:prstGeom prst="rect">
            <a:avLst/>
          </a:prstGeom>
        </p:spPr>
        <p:txBody>
          <a:bodyPr lIns="0" tIns="0" rIns="0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ru-RU" dirty="0">
                <a:effectLst/>
              </a:rPr>
              <a:t>Тестовый блок содержащий в себе 2-3 предложения</a:t>
            </a: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EE569F59-DEE1-342E-FAD3-A9BAFECBB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137" y="6443093"/>
            <a:ext cx="4167750" cy="24622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</a:t>
            </a:r>
          </a:p>
          <a:p>
            <a:pPr lvl="0"/>
            <a:r>
              <a:rPr lang="ru-RU" dirty="0">
                <a:effectLst/>
              </a:rPr>
              <a:t>или в конце текста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8412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миджевый слайд 4">
    <p:bg>
      <p:bgPr>
        <a:gradFill>
          <a:gsLst>
            <a:gs pos="0">
              <a:srgbClr val="FFD600"/>
            </a:gs>
            <a:gs pos="100000">
              <a:srgbClr val="FF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93AEFEEA-9CAF-FE01-2B5A-43DF848969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77" y="2840276"/>
            <a:ext cx="11634723" cy="3809227"/>
          </a:xfrm>
          <a:prstGeom prst="rect">
            <a:avLst/>
          </a:prstGeom>
        </p:spPr>
        <p:txBody>
          <a:bodyPr lIns="0" tIns="0" rIns="0" anchor="b"/>
          <a:lstStyle>
            <a:lvl1pPr>
              <a:lnSpc>
                <a:spcPct val="90000"/>
              </a:lnSpc>
              <a:defRPr sz="9000"/>
            </a:lvl1pPr>
          </a:lstStyle>
          <a:p>
            <a:r>
              <a:rPr lang="ru-RU" dirty="0"/>
              <a:t>Крупный заголовок отражающий важную идею</a:t>
            </a:r>
          </a:p>
        </p:txBody>
      </p:sp>
      <p:grpSp>
        <p:nvGrpSpPr>
          <p:cNvPr id="2" name="Рисунок 100">
            <a:extLst>
              <a:ext uri="{FF2B5EF4-FFF2-40B4-BE49-F238E27FC236}">
                <a16:creationId xmlns:a16="http://schemas.microsoft.com/office/drawing/2014/main" id="{923B11E5-9117-28F3-7F93-90567F17189C}"/>
              </a:ext>
            </a:extLst>
          </p:cNvPr>
          <p:cNvGrpSpPr/>
          <p:nvPr userDrawn="1"/>
        </p:nvGrpSpPr>
        <p:grpSpPr>
          <a:xfrm>
            <a:off x="412179" y="512762"/>
            <a:ext cx="1147582" cy="399511"/>
            <a:chOff x="3497858" y="2521444"/>
            <a:chExt cx="5186766" cy="1805684"/>
          </a:xfrm>
          <a:solidFill>
            <a:srgbClr val="555D71"/>
          </a:solidFill>
        </p:grpSpPr>
        <p:sp>
          <p:nvSpPr>
            <p:cNvPr id="3" name="Полилиния 2">
              <a:extLst>
                <a:ext uri="{FF2B5EF4-FFF2-40B4-BE49-F238E27FC236}">
                  <a16:creationId xmlns:a16="http://schemas.microsoft.com/office/drawing/2014/main" id="{933AF6A7-E03C-137D-4141-CABD192D3BB5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rgbClr val="555D71"/>
            </a:solidFill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35EBEEA3-196E-D8EB-D575-C432BAE8DBC9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rgbClr val="555D71"/>
            </a:solidFill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A23FD3AA-4B51-69EE-D331-CB5F46861EF2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rgbClr val="555D71"/>
            </a:solidFill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15118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Имиджевый слайд 1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 10">
            <a:extLst>
              <a:ext uri="{FF2B5EF4-FFF2-40B4-BE49-F238E27FC236}">
                <a16:creationId xmlns:a16="http://schemas.microsoft.com/office/drawing/2014/main" id="{EC874251-6A6B-BA56-7236-2833C6272EB7}"/>
              </a:ext>
            </a:extLst>
          </p:cNvPr>
          <p:cNvSpPr/>
          <p:nvPr/>
        </p:nvSpPr>
        <p:spPr>
          <a:xfrm rot="5400000">
            <a:off x="8005269" y="2811596"/>
            <a:ext cx="181567" cy="183348"/>
          </a:xfrm>
          <a:custGeom>
            <a:avLst/>
            <a:gdLst>
              <a:gd name="connsiteX0" fmla="*/ 181567 w 181567"/>
              <a:gd name="connsiteY0" fmla="*/ 91674 h 183348"/>
              <a:gd name="connsiteX1" fmla="*/ 90784 w 181567"/>
              <a:gd name="connsiteY1" fmla="*/ 183349 h 183348"/>
              <a:gd name="connsiteX2" fmla="*/ 0 w 181567"/>
              <a:gd name="connsiteY2" fmla="*/ 91674 h 183348"/>
              <a:gd name="connsiteX3" fmla="*/ 90784 w 181567"/>
              <a:gd name="connsiteY3" fmla="*/ 0 h 183348"/>
              <a:gd name="connsiteX4" fmla="*/ 181567 w 181567"/>
              <a:gd name="connsiteY4" fmla="*/ 91674 h 183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567" h="183348">
                <a:moveTo>
                  <a:pt x="181567" y="91674"/>
                </a:moveTo>
                <a:cubicBezTo>
                  <a:pt x="181567" y="142305"/>
                  <a:pt x="140922" y="183349"/>
                  <a:pt x="90784" y="183349"/>
                </a:cubicBezTo>
                <a:cubicBezTo>
                  <a:pt x="40645" y="183349"/>
                  <a:pt x="0" y="142305"/>
                  <a:pt x="0" y="91674"/>
                </a:cubicBezTo>
                <a:cubicBezTo>
                  <a:pt x="0" y="41044"/>
                  <a:pt x="40645" y="0"/>
                  <a:pt x="90784" y="0"/>
                </a:cubicBezTo>
                <a:cubicBezTo>
                  <a:pt x="140922" y="0"/>
                  <a:pt x="181567" y="41044"/>
                  <a:pt x="181567" y="91674"/>
                </a:cubicBezTo>
                <a:close/>
              </a:path>
            </a:pathLst>
          </a:custGeom>
          <a:noFill/>
          <a:ln w="9525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4D18C643-4025-5840-EB33-10017EBC42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7104" y="2841727"/>
            <a:ext cx="3396909" cy="2379998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00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dirty="0">
                <a:effectLst/>
              </a:rPr>
              <a:t>Описание – основной смысл. Используйте от 2-х предложений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и более, выравнивание по левому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краю. При большем количестве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текста измените размер шрифта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на более мелкий или пройдитесь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по смыслам и сотрите не нужное.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1C4C2C9E-9ED5-F059-D5FF-489F2B0DA5CD}"/>
              </a:ext>
            </a:extLst>
          </p:cNvPr>
          <p:cNvCxnSpPr>
            <a:cxnSpLocks/>
          </p:cNvCxnSpPr>
          <p:nvPr userDrawn="1"/>
        </p:nvCxnSpPr>
        <p:spPr>
          <a:xfrm>
            <a:off x="8096052" y="2994054"/>
            <a:ext cx="0" cy="3863946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1">
            <a:extLst>
              <a:ext uri="{FF2B5EF4-FFF2-40B4-BE49-F238E27FC236}">
                <a16:creationId xmlns:a16="http://schemas.microsoft.com/office/drawing/2014/main" id="{3AC481C7-CE68-E670-3207-8CD94AAA04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77" y="388815"/>
            <a:ext cx="11371835" cy="33239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90000"/>
              </a:lnSpc>
              <a:defRPr sz="80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Крупный заголовок отражающий важную </a:t>
            </a:r>
            <a:br>
              <a:rPr lang="ru-RU" dirty="0"/>
            </a:br>
            <a:r>
              <a:rPr lang="ru-RU" dirty="0"/>
              <a:t>идею</a:t>
            </a: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3CE780FA-7D65-28EF-5118-FF91DF26C881}"/>
              </a:ext>
            </a:extLst>
          </p:cNvPr>
          <p:cNvGrpSpPr/>
          <p:nvPr userDrawn="1"/>
        </p:nvGrpSpPr>
        <p:grpSpPr>
          <a:xfrm>
            <a:off x="8387104" y="6208815"/>
            <a:ext cx="1098681" cy="382487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AF301EC2-5A91-AA17-82EE-64E191309525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580B76BD-2531-667D-E5C0-DF7BBC68D72C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1E064D52-6977-5777-A5ED-6F209DB32C94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102693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миджевый слайд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E9331E09-107C-A54C-C4F7-81AE2EA7EB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8B179A6-B426-4F1E-5D34-B1467EED3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991" y="434173"/>
            <a:ext cx="6991388" cy="1601045"/>
          </a:xfrm>
          <a:prstGeom prst="rect">
            <a:avLst/>
          </a:prstGeom>
        </p:spPr>
        <p:txBody>
          <a:bodyPr lIns="0" tIns="0" rIns="0" anchor="t">
            <a:spAutoFit/>
          </a:bodyPr>
          <a:lstStyle>
            <a:lvl1pPr>
              <a:lnSpc>
                <a:spcPct val="90000"/>
              </a:lnSpc>
              <a:defRPr sz="5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effectLst/>
              </a:rPr>
              <a:t>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строки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855F6A2-0FB6-0660-4483-FA46467994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8991" y="4411430"/>
            <a:ext cx="434302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F84F215E-4350-6DE5-08A0-35769C092D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524" y="4504478"/>
            <a:ext cx="426847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Текстовое описание</a:t>
            </a:r>
            <a:br>
              <a:rPr lang="en-US" dirty="0"/>
            </a:br>
            <a:r>
              <a:rPr lang="ru-RU" dirty="0"/>
              <a:t>в две строчки</a:t>
            </a:r>
          </a:p>
        </p:txBody>
      </p:sp>
      <p:sp>
        <p:nvSpPr>
          <p:cNvPr id="15" name="Текст 11">
            <a:extLst>
              <a:ext uri="{FF2B5EF4-FFF2-40B4-BE49-F238E27FC236}">
                <a16:creationId xmlns:a16="http://schemas.microsoft.com/office/drawing/2014/main" id="{5680E8E9-D7EC-9F97-B5CD-FD1343E940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524" y="5161690"/>
            <a:ext cx="426847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Текстовое описание</a:t>
            </a:r>
            <a:br>
              <a:rPr lang="en-US" dirty="0"/>
            </a:br>
            <a:r>
              <a:rPr lang="ru-RU" dirty="0"/>
              <a:t>в две строчки</a:t>
            </a:r>
          </a:p>
        </p:txBody>
      </p:sp>
      <p:sp>
        <p:nvSpPr>
          <p:cNvPr id="17" name="Текст 11">
            <a:extLst>
              <a:ext uri="{FF2B5EF4-FFF2-40B4-BE49-F238E27FC236}">
                <a16:creationId xmlns:a16="http://schemas.microsoft.com/office/drawing/2014/main" id="{9BE13936-9FDA-9BFB-0D1E-A71E8BEDD1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523" y="5842635"/>
            <a:ext cx="426847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Текстовое описание</a:t>
            </a:r>
            <a:br>
              <a:rPr lang="en-US" dirty="0"/>
            </a:br>
            <a:r>
              <a:rPr lang="ru-RU" dirty="0"/>
              <a:t>в две строчки</a:t>
            </a:r>
          </a:p>
        </p:txBody>
      </p:sp>
      <p:sp>
        <p:nvSpPr>
          <p:cNvPr id="6" name="Текст 11">
            <a:extLst>
              <a:ext uri="{FF2B5EF4-FFF2-40B4-BE49-F238E27FC236}">
                <a16:creationId xmlns:a16="http://schemas.microsoft.com/office/drawing/2014/main" id="{D6BCE8ED-4949-624E-5A53-E2157BD73A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991" y="5083662"/>
            <a:ext cx="434302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8" name="Текст 11">
            <a:extLst>
              <a:ext uri="{FF2B5EF4-FFF2-40B4-BE49-F238E27FC236}">
                <a16:creationId xmlns:a16="http://schemas.microsoft.com/office/drawing/2014/main" id="{CCA1781E-716A-4F0C-648D-16C26C87E5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8991" y="5755894"/>
            <a:ext cx="434302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</p:spTree>
    <p:extLst>
      <p:ext uri="{BB962C8B-B14F-4D97-AF65-F5344CB8AC3E}">
        <p14:creationId xmlns:p14="http://schemas.microsoft.com/office/powerpoint/2010/main" val="2328177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миджевый слайд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9">
            <a:extLst>
              <a:ext uri="{FF2B5EF4-FFF2-40B4-BE49-F238E27FC236}">
                <a16:creationId xmlns:a16="http://schemas.microsoft.com/office/drawing/2014/main" id="{493668C5-3A2B-8B11-6725-89F8DF97F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3" name="Текст 5">
            <a:extLst>
              <a:ext uri="{FF2B5EF4-FFF2-40B4-BE49-F238E27FC236}">
                <a16:creationId xmlns:a16="http://schemas.microsoft.com/office/drawing/2014/main" id="{2DD79D87-D58D-5349-28B1-68E0F3F82A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664" y="1443857"/>
            <a:ext cx="4533900" cy="8772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/>
              <a:t>Тестовый блок содержащий в себе 2-3 предложения</a:t>
            </a:r>
          </a:p>
        </p:txBody>
      </p:sp>
      <p:sp>
        <p:nvSpPr>
          <p:cNvPr id="4" name="Заголовок 6">
            <a:extLst>
              <a:ext uri="{FF2B5EF4-FFF2-40B4-BE49-F238E27FC236}">
                <a16:creationId xmlns:a16="http://schemas.microsoft.com/office/drawing/2014/main" id="{A44C7267-9062-1CBA-46EC-571B5F731C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664" y="528230"/>
            <a:ext cx="8729688" cy="91562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70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Крупный заголовок </a:t>
            </a:r>
          </a:p>
        </p:txBody>
      </p:sp>
    </p:spTree>
    <p:extLst>
      <p:ext uri="{BB962C8B-B14F-4D97-AF65-F5344CB8AC3E}">
        <p14:creationId xmlns:p14="http://schemas.microsoft.com/office/powerpoint/2010/main" val="2658341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зделитель_06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9">
            <a:extLst>
              <a:ext uri="{FF2B5EF4-FFF2-40B4-BE49-F238E27FC236}">
                <a16:creationId xmlns:a16="http://schemas.microsoft.com/office/drawing/2014/main" id="{5A758BC1-8255-A884-839F-E4C6DBBF38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1999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ru-RU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8B8B458F-B4B2-312B-2C4B-2279B12FD305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F2655FD3-BC07-F4E7-182B-8F374A9E8C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17439" y="436061"/>
            <a:ext cx="6866573" cy="114508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>
              <a:lnSpc>
                <a:spcPct val="90000"/>
              </a:lnSpc>
              <a:defRPr sz="8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00%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5771ADEA-BA46-52D1-D482-6CFC531BF5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17438" y="1634841"/>
            <a:ext cx="6866561" cy="794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Текстовое описание</a:t>
            </a:r>
            <a:endParaRPr lang="ru-RU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D06E7BDB-BEEA-CCFB-0615-3A5CBE4DC0CD}"/>
              </a:ext>
            </a:extLst>
          </p:cNvPr>
          <p:cNvCxnSpPr>
            <a:cxnSpLocks/>
          </p:cNvCxnSpPr>
          <p:nvPr userDrawn="1"/>
        </p:nvCxnSpPr>
        <p:spPr>
          <a:xfrm flipV="1">
            <a:off x="10907843" y="6430780"/>
            <a:ext cx="0" cy="31479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Рисунок 6">
            <a:extLst>
              <a:ext uri="{FF2B5EF4-FFF2-40B4-BE49-F238E27FC236}">
                <a16:creationId xmlns:a16="http://schemas.microsoft.com/office/drawing/2014/main" id="{91F61902-735C-A010-04B1-7D4D1918949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597153" y="6448968"/>
            <a:ext cx="1178641" cy="2784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Логотип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C876D99D-875A-0ED6-F50B-50341AB5C1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17438" y="5254341"/>
            <a:ext cx="6866561" cy="794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Текстовый блок</a:t>
            </a:r>
            <a:endParaRPr lang="ru-RU" dirty="0"/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E9F7019A-EF03-FFEA-2CD2-C3BB8611E0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17439" y="2520666"/>
            <a:ext cx="2435862" cy="794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</a:t>
            </a:r>
            <a:endParaRPr lang="ru-RU" dirty="0"/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1EB09B3C-A9FC-F716-8A2A-E074E5BB5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3014" y="2520666"/>
            <a:ext cx="2435862" cy="794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Текстовый блок</a:t>
            </a:r>
            <a:endParaRPr lang="ru-RU" dirty="0"/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B27A6F48-907B-BF4A-0BA8-01A3713874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17438" y="6443093"/>
            <a:ext cx="4167750" cy="24622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</a:t>
            </a:r>
          </a:p>
          <a:p>
            <a:pPr lvl="0"/>
            <a:r>
              <a:rPr lang="ru-RU" dirty="0">
                <a:effectLst/>
              </a:rPr>
              <a:t>или в конце текста</a:t>
            </a:r>
            <a:endParaRPr lang="ru-RU" dirty="0"/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968302D7-7B70-9F6A-CA6E-43632997EA11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670E6001-D629-4D63-894A-8F42B2099633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BFE362D5-1D8C-6F5F-BF92-5DFB7EA08BA7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A376D372-5F3F-AF72-9BF7-EB7A4362525B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370932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миджевый слайд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8D7D0290-70B0-ED4A-CBFB-6CBDB37C534D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/>
              <a:pPr/>
              <a:t>‹#›</a:t>
            </a:fld>
            <a:endParaRPr lang="ru-RU" sz="1200" dirty="0"/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7A4E9AE1-2440-2C9F-1858-52B9446B7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137" y="6350488"/>
            <a:ext cx="6544653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D4F2248E-A322-B2AB-1350-8073AFD99AC6}"/>
              </a:ext>
            </a:extLst>
          </p:cNvPr>
          <p:cNvCxnSpPr>
            <a:cxnSpLocks/>
          </p:cNvCxnSpPr>
          <p:nvPr userDrawn="1"/>
        </p:nvCxnSpPr>
        <p:spPr>
          <a:xfrm>
            <a:off x="0" y="1920876"/>
            <a:ext cx="12192000" cy="0"/>
          </a:xfrm>
          <a:prstGeom prst="line">
            <a:avLst/>
          </a:prstGeom>
          <a:ln w="12700">
            <a:solidFill>
              <a:schemeClr val="bg2">
                <a:lumMod val="90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BC64C511-D87A-3377-3ED3-3B9C4B369B65}"/>
              </a:ext>
            </a:extLst>
          </p:cNvPr>
          <p:cNvCxnSpPr>
            <a:cxnSpLocks/>
          </p:cNvCxnSpPr>
          <p:nvPr userDrawn="1"/>
        </p:nvCxnSpPr>
        <p:spPr>
          <a:xfrm>
            <a:off x="0" y="3316289"/>
            <a:ext cx="12192000" cy="0"/>
          </a:xfrm>
          <a:prstGeom prst="line">
            <a:avLst/>
          </a:prstGeom>
          <a:ln w="12700">
            <a:solidFill>
              <a:schemeClr val="bg2">
                <a:lumMod val="90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DABF0D3D-6D7D-98EE-C049-356E3043A073}"/>
              </a:ext>
            </a:extLst>
          </p:cNvPr>
          <p:cNvCxnSpPr>
            <a:cxnSpLocks/>
          </p:cNvCxnSpPr>
          <p:nvPr userDrawn="1"/>
        </p:nvCxnSpPr>
        <p:spPr>
          <a:xfrm>
            <a:off x="0" y="4711702"/>
            <a:ext cx="12192000" cy="0"/>
          </a:xfrm>
          <a:prstGeom prst="line">
            <a:avLst/>
          </a:prstGeom>
          <a:ln w="12700">
            <a:solidFill>
              <a:schemeClr val="bg2">
                <a:lumMod val="90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C19F24FB-1FDA-500A-4EB0-B5AE6501F392}"/>
              </a:ext>
            </a:extLst>
          </p:cNvPr>
          <p:cNvCxnSpPr>
            <a:cxnSpLocks/>
          </p:cNvCxnSpPr>
          <p:nvPr userDrawn="1"/>
        </p:nvCxnSpPr>
        <p:spPr>
          <a:xfrm>
            <a:off x="0" y="6107114"/>
            <a:ext cx="12192000" cy="0"/>
          </a:xfrm>
          <a:prstGeom prst="line">
            <a:avLst/>
          </a:prstGeom>
          <a:ln w="12700">
            <a:solidFill>
              <a:schemeClr val="bg2">
                <a:lumMod val="90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Текст 13">
            <a:extLst>
              <a:ext uri="{FF2B5EF4-FFF2-40B4-BE49-F238E27FC236}">
                <a16:creationId xmlns:a16="http://schemas.microsoft.com/office/drawing/2014/main" id="{D4FBC043-CE1E-CC40-C3EB-69D1ED2600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6581" y="810459"/>
            <a:ext cx="525332" cy="308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59" name="Текст 13">
            <a:extLst>
              <a:ext uri="{FF2B5EF4-FFF2-40B4-BE49-F238E27FC236}">
                <a16:creationId xmlns:a16="http://schemas.microsoft.com/office/drawing/2014/main" id="{6962D874-A796-5DBE-6AC9-9342563C66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1262" y="589359"/>
            <a:ext cx="7150850" cy="10446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>
                <a:effectLst/>
              </a:rPr>
              <a:t>20%</a:t>
            </a:r>
            <a:endParaRPr lang="ru-RU" dirty="0"/>
          </a:p>
        </p:txBody>
      </p:sp>
      <p:sp>
        <p:nvSpPr>
          <p:cNvPr id="60" name="Текст 13">
            <a:extLst>
              <a:ext uri="{FF2B5EF4-FFF2-40B4-BE49-F238E27FC236}">
                <a16:creationId xmlns:a16="http://schemas.microsoft.com/office/drawing/2014/main" id="{E9B6DCD0-AB2C-0912-7364-AF336028F4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2645" y="1096779"/>
            <a:ext cx="3421368" cy="551030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effectLst/>
              </a:rPr>
              <a:t>Тестовый блок содержащий в себе 1-2 предложения</a:t>
            </a:r>
            <a:endParaRPr lang="ru-RU" dirty="0"/>
          </a:p>
        </p:txBody>
      </p:sp>
      <p:sp>
        <p:nvSpPr>
          <p:cNvPr id="61" name="Текст 13">
            <a:extLst>
              <a:ext uri="{FF2B5EF4-FFF2-40B4-BE49-F238E27FC236}">
                <a16:creationId xmlns:a16="http://schemas.microsoft.com/office/drawing/2014/main" id="{C30ED052-5E7E-E241-4F0F-5339291E70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62643" y="805975"/>
            <a:ext cx="3421369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>
                <a:effectLst/>
              </a:rPr>
              <a:t>Краткий подзаголовок</a:t>
            </a:r>
            <a:endParaRPr lang="ru-RU" dirty="0"/>
          </a:p>
        </p:txBody>
      </p:sp>
      <p:sp>
        <p:nvSpPr>
          <p:cNvPr id="62" name="Текст 13">
            <a:extLst>
              <a:ext uri="{FF2B5EF4-FFF2-40B4-BE49-F238E27FC236}">
                <a16:creationId xmlns:a16="http://schemas.microsoft.com/office/drawing/2014/main" id="{003A3BAA-6F8D-4EED-68CE-DA71D89C3B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6581" y="2197292"/>
            <a:ext cx="525332" cy="308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63" name="Текст 13">
            <a:extLst>
              <a:ext uri="{FF2B5EF4-FFF2-40B4-BE49-F238E27FC236}">
                <a16:creationId xmlns:a16="http://schemas.microsoft.com/office/drawing/2014/main" id="{64D3318E-C015-E784-F2EB-B8E41B9B1D2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1262" y="2025108"/>
            <a:ext cx="7150850" cy="10446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>
                <a:effectLst/>
              </a:rPr>
              <a:t>1 000 000 РУБ.</a:t>
            </a:r>
            <a:endParaRPr lang="ru-RU" dirty="0"/>
          </a:p>
        </p:txBody>
      </p:sp>
      <p:sp>
        <p:nvSpPr>
          <p:cNvPr id="64" name="Текст 13">
            <a:extLst>
              <a:ext uri="{FF2B5EF4-FFF2-40B4-BE49-F238E27FC236}">
                <a16:creationId xmlns:a16="http://schemas.microsoft.com/office/drawing/2014/main" id="{D71ED463-D484-9587-F065-650A3DCF31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62645" y="2492186"/>
            <a:ext cx="3421368" cy="551030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effectLst/>
              </a:rPr>
              <a:t>Тестовый блок содержащий в себе 1-2 предложения</a:t>
            </a:r>
            <a:endParaRPr lang="ru-RU" dirty="0"/>
          </a:p>
        </p:txBody>
      </p:sp>
      <p:sp>
        <p:nvSpPr>
          <p:cNvPr id="65" name="Текст 13">
            <a:extLst>
              <a:ext uri="{FF2B5EF4-FFF2-40B4-BE49-F238E27FC236}">
                <a16:creationId xmlns:a16="http://schemas.microsoft.com/office/drawing/2014/main" id="{7D261AE0-E96E-6FC6-03F1-307C6A3B35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62643" y="2201382"/>
            <a:ext cx="3421369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>
                <a:effectLst/>
              </a:rPr>
              <a:t>Краткий подзаголовок</a:t>
            </a:r>
            <a:endParaRPr lang="ru-RU" dirty="0"/>
          </a:p>
        </p:txBody>
      </p:sp>
      <p:sp>
        <p:nvSpPr>
          <p:cNvPr id="66" name="Текст 13">
            <a:extLst>
              <a:ext uri="{FF2B5EF4-FFF2-40B4-BE49-F238E27FC236}">
                <a16:creationId xmlns:a16="http://schemas.microsoft.com/office/drawing/2014/main" id="{C99A329A-0B1E-07CF-C3A2-BB8A1328995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581" y="3585900"/>
            <a:ext cx="525332" cy="308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67" name="Текст 13">
            <a:extLst>
              <a:ext uri="{FF2B5EF4-FFF2-40B4-BE49-F238E27FC236}">
                <a16:creationId xmlns:a16="http://schemas.microsoft.com/office/drawing/2014/main" id="{76548186-95B6-2B12-5862-1EB89E143DB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1262" y="3430192"/>
            <a:ext cx="7150850" cy="10446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>
                <a:effectLst/>
              </a:rPr>
              <a:t>3 740 РУБ.</a:t>
            </a:r>
            <a:endParaRPr lang="ru-RU" dirty="0"/>
          </a:p>
        </p:txBody>
      </p:sp>
      <p:sp>
        <p:nvSpPr>
          <p:cNvPr id="68" name="Текст 13">
            <a:extLst>
              <a:ext uri="{FF2B5EF4-FFF2-40B4-BE49-F238E27FC236}">
                <a16:creationId xmlns:a16="http://schemas.microsoft.com/office/drawing/2014/main" id="{C8F03296-464A-08B8-CF72-409FB0F44E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62645" y="3886161"/>
            <a:ext cx="3421368" cy="551030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effectLst/>
              </a:rPr>
              <a:t>Тестовый блок содержащий в себе 1-2 предложения</a:t>
            </a:r>
            <a:endParaRPr lang="ru-RU" dirty="0"/>
          </a:p>
        </p:txBody>
      </p:sp>
      <p:sp>
        <p:nvSpPr>
          <p:cNvPr id="69" name="Текст 13">
            <a:extLst>
              <a:ext uri="{FF2B5EF4-FFF2-40B4-BE49-F238E27FC236}">
                <a16:creationId xmlns:a16="http://schemas.microsoft.com/office/drawing/2014/main" id="{E8D6CD91-0894-6DE4-B546-6A74CD767D3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62643" y="3595357"/>
            <a:ext cx="3421369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>
                <a:effectLst/>
              </a:rPr>
              <a:t>Краткий подзаголовок</a:t>
            </a:r>
            <a:endParaRPr lang="ru-RU" dirty="0"/>
          </a:p>
        </p:txBody>
      </p:sp>
      <p:sp>
        <p:nvSpPr>
          <p:cNvPr id="70" name="Текст 13">
            <a:extLst>
              <a:ext uri="{FF2B5EF4-FFF2-40B4-BE49-F238E27FC236}">
                <a16:creationId xmlns:a16="http://schemas.microsoft.com/office/drawing/2014/main" id="{0D93D977-9472-2120-8136-A1A86B7995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581" y="4986636"/>
            <a:ext cx="525332" cy="308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71" name="Текст 13">
            <a:extLst>
              <a:ext uri="{FF2B5EF4-FFF2-40B4-BE49-F238E27FC236}">
                <a16:creationId xmlns:a16="http://schemas.microsoft.com/office/drawing/2014/main" id="{3C56B6AD-8DDC-1035-DAF9-F35594E10FB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1262" y="4806353"/>
            <a:ext cx="7150850" cy="10446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>
                <a:effectLst/>
              </a:rPr>
              <a:t>18%</a:t>
            </a:r>
            <a:endParaRPr lang="ru-RU" dirty="0"/>
          </a:p>
        </p:txBody>
      </p:sp>
      <p:sp>
        <p:nvSpPr>
          <p:cNvPr id="72" name="Текст 13">
            <a:extLst>
              <a:ext uri="{FF2B5EF4-FFF2-40B4-BE49-F238E27FC236}">
                <a16:creationId xmlns:a16="http://schemas.microsoft.com/office/drawing/2014/main" id="{64EFBD0D-0F1A-C1DF-E5BD-2D5FB710B5C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362645" y="5271146"/>
            <a:ext cx="3421368" cy="551030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effectLst/>
              </a:rPr>
              <a:t>Тестовый блок содержащий в себе 1-2 предложения</a:t>
            </a:r>
            <a:endParaRPr lang="ru-RU" dirty="0"/>
          </a:p>
        </p:txBody>
      </p:sp>
      <p:sp>
        <p:nvSpPr>
          <p:cNvPr id="73" name="Текст 13">
            <a:extLst>
              <a:ext uri="{FF2B5EF4-FFF2-40B4-BE49-F238E27FC236}">
                <a16:creationId xmlns:a16="http://schemas.microsoft.com/office/drawing/2014/main" id="{C0315BB9-F4A1-334D-8FFC-82918F21BE4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62643" y="4980342"/>
            <a:ext cx="3421369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>
                <a:effectLst/>
              </a:rPr>
              <a:t>Краткий подзаголовок</a:t>
            </a:r>
            <a:endParaRPr lang="ru-RU" dirty="0"/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F9E4118F-CF2A-8BB0-6527-201C705BE893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E592536A-9D32-F699-EF96-DF5D2D30631B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880F51B1-2998-96EB-70F2-45DC2F05D259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0778C487-40ED-B526-AABB-7B9E66F64EFB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617814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Имиджевый слайд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E9331E09-107C-A54C-C4F7-81AE2EA7EB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ru-RU" dirty="0"/>
          </a:p>
        </p:txBody>
      </p:sp>
      <p:sp>
        <p:nvSpPr>
          <p:cNvPr id="5" name="Текст 24">
            <a:extLst>
              <a:ext uri="{FF2B5EF4-FFF2-40B4-BE49-F238E27FC236}">
                <a16:creationId xmlns:a16="http://schemas.microsoft.com/office/drawing/2014/main" id="{D2EA6B4A-F4DF-C1C8-F8B3-CBE7D98B21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09495" y="524245"/>
            <a:ext cx="1974518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Подзаголовок раздела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E59BC9C-C0A2-38EA-5058-46F9E19E23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524245"/>
            <a:ext cx="9117686" cy="17235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ru-RU" sz="70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4245387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Имиджевый слайд 18">
    <p:bg>
      <p:bgPr>
        <a:gradFill>
          <a:gsLst>
            <a:gs pos="0">
              <a:srgbClr val="FFD600"/>
            </a:gs>
            <a:gs pos="100000">
              <a:srgbClr val="FF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AED301CD-9E59-385E-10DE-FFCC8EC4B8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4713" y="1587409"/>
            <a:ext cx="9702575" cy="2322863"/>
          </a:xfrm>
          <a:prstGeom prst="rect">
            <a:avLst/>
          </a:prstGeom>
        </p:spPr>
        <p:txBody>
          <a:bodyPr lIns="0" tIns="0" rIns="0" anchor="t"/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56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Крупный заголовок</a:t>
            </a:r>
            <a:br>
              <a:rPr lang="ru-RU" dirty="0"/>
            </a:br>
            <a:r>
              <a:rPr lang="ru-RU" dirty="0"/>
              <a:t>в две – три</a:t>
            </a:r>
            <a:br>
              <a:rPr lang="ru-RU" dirty="0"/>
            </a:br>
            <a:r>
              <a:rPr lang="ru-RU" dirty="0"/>
              <a:t>строки</a:t>
            </a:r>
          </a:p>
        </p:txBody>
      </p:sp>
      <p:sp>
        <p:nvSpPr>
          <p:cNvPr id="5" name="Текст 5">
            <a:extLst>
              <a:ext uri="{FF2B5EF4-FFF2-40B4-BE49-F238E27FC236}">
                <a16:creationId xmlns:a16="http://schemas.microsoft.com/office/drawing/2014/main" id="{35E740B8-CDFD-B3F7-BEF0-3F47C68BE3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64828" y="1141255"/>
            <a:ext cx="3662344" cy="48251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Текстовый блок содержащий в себе 2-3 предложения</a:t>
            </a:r>
            <a:endParaRPr lang="ru-RU" dirty="0"/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86C434A8-099E-F8F6-F66E-5ED82D6DDF78}"/>
              </a:ext>
            </a:extLst>
          </p:cNvPr>
          <p:cNvGrpSpPr/>
          <p:nvPr userDrawn="1"/>
        </p:nvGrpSpPr>
        <p:grpSpPr>
          <a:xfrm>
            <a:off x="5727458" y="513261"/>
            <a:ext cx="737085" cy="256604"/>
            <a:chOff x="3497858" y="2521444"/>
            <a:chExt cx="5186766" cy="1805684"/>
          </a:xfrm>
          <a:solidFill>
            <a:srgbClr val="555D71"/>
          </a:solidFill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70D2B187-5413-E213-EAD1-F20456FF37A8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rgbClr val="555D71"/>
            </a:solidFill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F2E77600-4CB2-C5BD-8E62-49F65221FF27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rgbClr val="555D71"/>
            </a:solidFill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66955B17-F524-F318-92AB-3680B2B3CFD2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rgbClr val="555D71"/>
            </a:solidFill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865529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F607F255-0260-71C1-A5D0-0570DFFE5AD0}"/>
              </a:ext>
            </a:extLst>
          </p:cNvPr>
          <p:cNvCxnSpPr>
            <a:cxnSpLocks/>
          </p:cNvCxnSpPr>
          <p:nvPr userDrawn="1"/>
        </p:nvCxnSpPr>
        <p:spPr>
          <a:xfrm flipV="1">
            <a:off x="10907843" y="6430780"/>
            <a:ext cx="0" cy="31479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9C42086C-6234-2BD7-C4B8-64C33E3006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597153" y="6448968"/>
            <a:ext cx="1178641" cy="2784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ru-RU" dirty="0"/>
              <a:t>Логотип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6AA3A73-E1A4-11A7-F2D3-208B73DC63F5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/>
              <a:pPr/>
              <a:t>‹#›</a:t>
            </a:fld>
            <a:endParaRPr lang="ru-RU" sz="1200" dirty="0"/>
          </a:p>
        </p:txBody>
      </p:sp>
      <p:sp>
        <p:nvSpPr>
          <p:cNvPr id="4" name="Заголовок 29">
            <a:extLst>
              <a:ext uri="{FF2B5EF4-FFF2-40B4-BE49-F238E27FC236}">
                <a16:creationId xmlns:a16="http://schemas.microsoft.com/office/drawing/2014/main" id="{B0633432-3DF0-7E3F-C424-C05646CB5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4173"/>
            <a:ext cx="10695749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44B22BAD-0796-87A2-BAD3-8C03F8C69BDD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A7BD30A3-30AA-CD36-8B03-E5F90131E614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FCCA7E2B-3C04-2B7C-5BB5-AE2605E49CAF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15A52A93-0E38-9609-6E3C-E8E7B13E7B9C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0574719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6AA3A73-E1A4-11A7-F2D3-208B73DC63F5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Текст 10">
            <a:extLst>
              <a:ext uri="{FF2B5EF4-FFF2-40B4-BE49-F238E27FC236}">
                <a16:creationId xmlns:a16="http://schemas.microsoft.com/office/drawing/2014/main" id="{2CF9D664-6A09-BEE1-388E-4C2823A453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137" y="6350488"/>
            <a:ext cx="10348786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A2AAE5C7-D179-CC48-F8A4-8CC2582944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026" y="6195649"/>
            <a:ext cx="842448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000"/>
            </a:lvl2pPr>
            <a:lvl3pPr marL="914400" indent="0">
              <a:lnSpc>
                <a:spcPct val="100000"/>
              </a:lnSpc>
              <a:buNone/>
              <a:defRPr sz="1000"/>
            </a:lvl3pPr>
            <a:lvl4pPr marL="1371600" indent="0">
              <a:lnSpc>
                <a:spcPct val="100000"/>
              </a:lnSpc>
              <a:buNone/>
              <a:defRPr sz="1000"/>
            </a:lvl4pPr>
            <a:lvl5pPr marL="1828800" indent="0">
              <a:lnSpc>
                <a:spcPct val="100000"/>
              </a:lnSpc>
              <a:buNone/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85CEAA98-EE13-B2AF-D318-FC44E345BC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48" y="6195649"/>
            <a:ext cx="842448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000"/>
            </a:lvl2pPr>
            <a:lvl3pPr marL="914400" indent="0">
              <a:lnSpc>
                <a:spcPct val="100000"/>
              </a:lnSpc>
              <a:buNone/>
              <a:defRPr sz="1000"/>
            </a:lvl3pPr>
            <a:lvl4pPr marL="1371600" indent="0">
              <a:lnSpc>
                <a:spcPct val="100000"/>
              </a:lnSpc>
              <a:buNone/>
              <a:defRPr sz="1000"/>
            </a:lvl4pPr>
            <a:lvl5pPr marL="1828800" indent="0">
              <a:lnSpc>
                <a:spcPct val="100000"/>
              </a:lnSpc>
              <a:buNone/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16ADAEA2-3A18-F540-9609-65A288DAC2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636" y="6195649"/>
            <a:ext cx="842448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000"/>
            </a:lvl2pPr>
            <a:lvl3pPr marL="914400" indent="0">
              <a:lnSpc>
                <a:spcPct val="100000"/>
              </a:lnSpc>
              <a:buNone/>
              <a:defRPr sz="1000"/>
            </a:lvl3pPr>
            <a:lvl4pPr marL="1371600" indent="0">
              <a:lnSpc>
                <a:spcPct val="100000"/>
              </a:lnSpc>
              <a:buNone/>
              <a:defRPr sz="1000"/>
            </a:lvl4pPr>
            <a:lvl5pPr marL="1828800" indent="0">
              <a:lnSpc>
                <a:spcPct val="100000"/>
              </a:lnSpc>
              <a:buNone/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Заголовок 29">
            <a:extLst>
              <a:ext uri="{FF2B5EF4-FFF2-40B4-BE49-F238E27FC236}">
                <a16:creationId xmlns:a16="http://schemas.microsoft.com/office/drawing/2014/main" id="{31654900-CDF6-689F-8D0F-8C682EA141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4173"/>
            <a:ext cx="10695749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CB9BEB3A-9241-0F76-33FF-94B36645E18B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5D7E2494-435E-F4C5-B49D-A348F197CC81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0C92079B-2A13-3974-B859-C3461A222EE5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13350A99-F57F-1749-3C92-82E7BB9C1478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210821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и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49F7D83-2AB8-E3DC-0B8D-A295C51446E1}"/>
              </a:ext>
            </a:extLst>
          </p:cNvPr>
          <p:cNvSpPr/>
          <p:nvPr userDrawn="1"/>
        </p:nvSpPr>
        <p:spPr>
          <a:xfrm>
            <a:off x="5097519" y="0"/>
            <a:ext cx="709448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Номер слайда 5">
            <a:extLst>
              <a:ext uri="{FF2B5EF4-FFF2-40B4-BE49-F238E27FC236}">
                <a16:creationId xmlns:a16="http://schemas.microsoft.com/office/drawing/2014/main" id="{948C965B-AA40-4E7B-84D4-C8DFF14CB62D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Заголовок 26">
            <a:extLst>
              <a:ext uri="{FF2B5EF4-FFF2-40B4-BE49-F238E27FC236}">
                <a16:creationId xmlns:a16="http://schemas.microsoft.com/office/drawing/2014/main" id="{CE46CAD6-D4A4-127A-CD45-D64DACCD4F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57509"/>
            <a:ext cx="4266956" cy="123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effectLst/>
              </a:rPr>
              <a:t>Заголовок слайда в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2-3 строки</a:t>
            </a:r>
            <a:endParaRPr lang="ru-RU" dirty="0"/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D498691F-4ED7-0AB3-8208-B3D2468348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137" y="6350488"/>
            <a:ext cx="4581039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9" name="Текст 10">
            <a:extLst>
              <a:ext uri="{FF2B5EF4-FFF2-40B4-BE49-F238E27FC236}">
                <a16:creationId xmlns:a16="http://schemas.microsoft.com/office/drawing/2014/main" id="{96DBA42C-395A-A58E-266F-E4436A9EC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137" y="1695633"/>
            <a:ext cx="4266956" cy="62179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6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effectLst/>
              </a:rPr>
              <a:t>Описание – основной смысл. Используйте 1 ёмкое предложение</a:t>
            </a:r>
            <a:endParaRPr lang="ru-RU" dirty="0"/>
          </a:p>
        </p:txBody>
      </p:sp>
      <p:sp>
        <p:nvSpPr>
          <p:cNvPr id="32" name="Диаграмма 31">
            <a:extLst>
              <a:ext uri="{FF2B5EF4-FFF2-40B4-BE49-F238E27FC236}">
                <a16:creationId xmlns:a16="http://schemas.microsoft.com/office/drawing/2014/main" id="{4B130F9E-D339-36C9-44F1-440BC5EADC13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628704" y="1412876"/>
            <a:ext cx="5524206" cy="459298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33" name="Диаграмма 31">
            <a:extLst>
              <a:ext uri="{FF2B5EF4-FFF2-40B4-BE49-F238E27FC236}">
                <a16:creationId xmlns:a16="http://schemas.microsoft.com/office/drawing/2014/main" id="{768396B0-29F4-E2CA-5B6E-5B260C73858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05137" y="2521528"/>
            <a:ext cx="4266956" cy="356061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39" name="Текст 38">
            <a:extLst>
              <a:ext uri="{FF2B5EF4-FFF2-40B4-BE49-F238E27FC236}">
                <a16:creationId xmlns:a16="http://schemas.microsoft.com/office/drawing/2014/main" id="{A419FB6A-FA92-BE87-565E-E2ACF2A86C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28703" y="457509"/>
            <a:ext cx="5524206" cy="8475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>
                <a:solidFill>
                  <a:schemeClr val="bg2"/>
                </a:solidFill>
              </a:defRPr>
            </a:lvl2pPr>
            <a:lvl3pPr marL="914400" indent="0">
              <a:buNone/>
              <a:defRPr sz="2400">
                <a:solidFill>
                  <a:schemeClr val="bg2"/>
                </a:solidFill>
              </a:defRPr>
            </a:lvl3pPr>
            <a:lvl4pPr marL="1371600" indent="0">
              <a:buNone/>
              <a:defRPr sz="2400">
                <a:solidFill>
                  <a:schemeClr val="bg2"/>
                </a:solidFill>
              </a:defRPr>
            </a:lvl4pPr>
            <a:lvl5pPr marL="1828800" indent="0">
              <a:buNone/>
              <a:defRPr sz="2400">
                <a:solidFill>
                  <a:schemeClr val="bg2"/>
                </a:solidFill>
              </a:defRPr>
            </a:lvl5pPr>
          </a:lstStyle>
          <a:p>
            <a: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24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Поясняющий заголовок</a:t>
            </a:r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BE2F8502-3FA9-D167-152E-0B7B666AD592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B772DB81-DE53-DA57-5DC8-A586274A2F71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C7DB7EDB-0860-7D18-A168-4C4600CE6BC4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229EA00D-7EDC-8C94-2009-70DE7CD97EA7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700282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Графики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49F7D83-2AB8-E3DC-0B8D-A295C51446E1}"/>
              </a:ext>
            </a:extLst>
          </p:cNvPr>
          <p:cNvSpPr/>
          <p:nvPr userDrawn="1"/>
        </p:nvSpPr>
        <p:spPr>
          <a:xfrm>
            <a:off x="5097519" y="0"/>
            <a:ext cx="709448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Номер слайда 5">
            <a:extLst>
              <a:ext uri="{FF2B5EF4-FFF2-40B4-BE49-F238E27FC236}">
                <a16:creationId xmlns:a16="http://schemas.microsoft.com/office/drawing/2014/main" id="{948C965B-AA40-4E7B-84D4-C8DFF14CB62D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D498691F-4ED7-0AB3-8208-B3D2468348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137" y="6350488"/>
            <a:ext cx="4581039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32" name="Диаграмма 31">
            <a:extLst>
              <a:ext uri="{FF2B5EF4-FFF2-40B4-BE49-F238E27FC236}">
                <a16:creationId xmlns:a16="http://schemas.microsoft.com/office/drawing/2014/main" id="{4B130F9E-D339-36C9-44F1-440BC5EADC13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628704" y="2101932"/>
            <a:ext cx="5524206" cy="422480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33" name="Диаграмма 31">
            <a:extLst>
              <a:ext uri="{FF2B5EF4-FFF2-40B4-BE49-F238E27FC236}">
                <a16:creationId xmlns:a16="http://schemas.microsoft.com/office/drawing/2014/main" id="{768396B0-29F4-E2CA-5B6E-5B260C73858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05137" y="2521528"/>
            <a:ext cx="4266956" cy="356061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39" name="Текст 38">
            <a:extLst>
              <a:ext uri="{FF2B5EF4-FFF2-40B4-BE49-F238E27FC236}">
                <a16:creationId xmlns:a16="http://schemas.microsoft.com/office/drawing/2014/main" id="{A419FB6A-FA92-BE87-565E-E2ACF2A86C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28703" y="1102024"/>
            <a:ext cx="5524206" cy="8475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>
                <a:solidFill>
                  <a:schemeClr val="bg2"/>
                </a:solidFill>
              </a:defRPr>
            </a:lvl2pPr>
            <a:lvl3pPr marL="914400" indent="0">
              <a:buNone/>
              <a:defRPr sz="2400">
                <a:solidFill>
                  <a:schemeClr val="bg2"/>
                </a:solidFill>
              </a:defRPr>
            </a:lvl3pPr>
            <a:lvl4pPr marL="1371600" indent="0">
              <a:buNone/>
              <a:defRPr sz="2400">
                <a:solidFill>
                  <a:schemeClr val="bg2"/>
                </a:solidFill>
              </a:defRPr>
            </a:lvl4pPr>
            <a:lvl5pPr marL="1828800" indent="0">
              <a:buNone/>
              <a:defRPr sz="2400">
                <a:solidFill>
                  <a:schemeClr val="bg2"/>
                </a:solidFill>
              </a:defRPr>
            </a:lvl5pPr>
          </a:lstStyle>
          <a:p>
            <a: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24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Поясняющий заголовок</a:t>
            </a:r>
          </a:p>
        </p:txBody>
      </p:sp>
      <p:sp>
        <p:nvSpPr>
          <p:cNvPr id="2" name="Заголовок 26">
            <a:extLst>
              <a:ext uri="{FF2B5EF4-FFF2-40B4-BE49-F238E27FC236}">
                <a16:creationId xmlns:a16="http://schemas.microsoft.com/office/drawing/2014/main" id="{25586353-CD76-58B9-8944-14787FB17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57509"/>
            <a:ext cx="4266956" cy="123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effectLst/>
              </a:rPr>
              <a:t>Заголовок слайда в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2-3 строки</a:t>
            </a:r>
            <a:endParaRPr lang="ru-RU" dirty="0"/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id="{387FE63C-9E28-7FA7-CB9A-E8B8002B0E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137" y="1695633"/>
            <a:ext cx="4266956" cy="62179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6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effectLst/>
              </a:rPr>
              <a:t>Описание – основной смысл. Используйте 1 ёмкое предложение</a:t>
            </a:r>
            <a:endParaRPr lang="ru-RU" dirty="0"/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E173DC47-0169-4515-9724-FFF61D9DC149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4832A676-EAB8-2BD2-29A1-186ECE81DAA2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47001256-7F93-9A43-5BFE-CAA4B78E1D0A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C6B3D8C0-BCBF-927B-4836-48C435867D88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258200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и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670CDB31-C9F6-291A-B06E-9FF837636CCF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Текст 10">
            <a:extLst>
              <a:ext uri="{FF2B5EF4-FFF2-40B4-BE49-F238E27FC236}">
                <a16:creationId xmlns:a16="http://schemas.microsoft.com/office/drawing/2014/main" id="{8F4F5B92-2697-AB80-508B-620475C031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383" y="971383"/>
            <a:ext cx="10353766" cy="35169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Текстовое описание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36F0870E-27E0-ED34-E11D-74046F31DC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383" y="478783"/>
            <a:ext cx="10353766" cy="45255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effectLst/>
              </a:rPr>
              <a:t>Длинный заголовок слайда</a:t>
            </a:r>
            <a:endParaRPr lang="ru-RU" dirty="0"/>
          </a:p>
        </p:txBody>
      </p:sp>
      <p:sp>
        <p:nvSpPr>
          <p:cNvPr id="22" name="Диаграмма 31">
            <a:extLst>
              <a:ext uri="{FF2B5EF4-FFF2-40B4-BE49-F238E27FC236}">
                <a16:creationId xmlns:a16="http://schemas.microsoft.com/office/drawing/2014/main" id="{2A010195-E0AD-110B-A0FE-37690A2F519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46837" y="2150533"/>
            <a:ext cx="11337176" cy="353643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1E44CEE6-F124-56FB-1056-6D1A04B0A0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7383" y="1765715"/>
            <a:ext cx="2133600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/>
            </a:lvl2pPr>
            <a:lvl3pPr marL="914400" indent="0" algn="ctr">
              <a:buNone/>
              <a:defRPr sz="1400" b="1"/>
            </a:lvl3pPr>
            <a:lvl4pPr marL="1371600" indent="0" algn="ctr">
              <a:buNone/>
              <a:defRPr sz="1400" b="1"/>
            </a:lvl4pPr>
            <a:lvl5pPr marL="1828800" indent="0" algn="ctr">
              <a:buNone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Текст 10">
            <a:extLst>
              <a:ext uri="{FF2B5EF4-FFF2-40B4-BE49-F238E27FC236}">
                <a16:creationId xmlns:a16="http://schemas.microsoft.com/office/drawing/2014/main" id="{E52DD97F-E01B-FD48-B4E7-4777BF126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7542" y="6080789"/>
            <a:ext cx="898502" cy="15388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A5B3633B-2048-2013-2C9D-E5B667A7E8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71278" y="6080789"/>
            <a:ext cx="898502" cy="15388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BCC004F6-0542-238E-874A-E638D550A88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99588" y="6080789"/>
            <a:ext cx="898502" cy="15388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3574116C-7687-C8B7-1A98-45C955AC66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137" y="6350488"/>
            <a:ext cx="1022829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grpSp>
        <p:nvGrpSpPr>
          <p:cNvPr id="5" name="Рисунок 100">
            <a:extLst>
              <a:ext uri="{FF2B5EF4-FFF2-40B4-BE49-F238E27FC236}">
                <a16:creationId xmlns:a16="http://schemas.microsoft.com/office/drawing/2014/main" id="{D3112318-2148-7F4E-488D-140D20109EC3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CA2A2F4D-5AF4-921B-2CC5-46F4216A77C0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1404DB8B-E7A8-0528-8684-4A869A8F779B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E022929B-49C1-CE9F-C7BF-2AFFC3B9C98B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39717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Графики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670CDB31-C9F6-291A-B06E-9FF837636CCF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Диаграмма 31">
            <a:extLst>
              <a:ext uri="{FF2B5EF4-FFF2-40B4-BE49-F238E27FC236}">
                <a16:creationId xmlns:a16="http://schemas.microsoft.com/office/drawing/2014/main" id="{2A010195-E0AD-110B-A0FE-37690A2F519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46837" y="2150533"/>
            <a:ext cx="11337176" cy="353643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1E44CEE6-F124-56FB-1056-6D1A04B0A0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7383" y="1765715"/>
            <a:ext cx="2133600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/>
            </a:lvl2pPr>
            <a:lvl3pPr marL="914400" indent="0" algn="ctr">
              <a:buNone/>
              <a:defRPr sz="1400" b="1"/>
            </a:lvl3pPr>
            <a:lvl4pPr marL="1371600" indent="0" algn="ctr">
              <a:buNone/>
              <a:defRPr sz="1400" b="1"/>
            </a:lvl4pPr>
            <a:lvl5pPr marL="1828800" indent="0" algn="ctr">
              <a:buNone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A5B3633B-2048-2013-2C9D-E5B667A7E8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71278" y="6080789"/>
            <a:ext cx="898502" cy="15388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BCC004F6-0542-238E-874A-E638D550A88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99588" y="6080789"/>
            <a:ext cx="898502" cy="15388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" name="Текст 10">
            <a:extLst>
              <a:ext uri="{FF2B5EF4-FFF2-40B4-BE49-F238E27FC236}">
                <a16:creationId xmlns:a16="http://schemas.microsoft.com/office/drawing/2014/main" id="{ABAB22E9-3062-6F87-554F-6294B178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383" y="971383"/>
            <a:ext cx="10353766" cy="35169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6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Текстовое описание</a:t>
            </a:r>
          </a:p>
        </p:txBody>
      </p:sp>
      <p:sp>
        <p:nvSpPr>
          <p:cNvPr id="10" name="Заголовок 7">
            <a:extLst>
              <a:ext uri="{FF2B5EF4-FFF2-40B4-BE49-F238E27FC236}">
                <a16:creationId xmlns:a16="http://schemas.microsoft.com/office/drawing/2014/main" id="{F501DAB8-789F-7E23-2DD3-68B91C467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383" y="478783"/>
            <a:ext cx="10353766" cy="45255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effectLst/>
              </a:rPr>
              <a:t>Длинный заголовок слайда</a:t>
            </a: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E820ECB0-C8BE-26A0-0C8C-F89A000E73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7542" y="6080789"/>
            <a:ext cx="898502" cy="15388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B1436E69-5820-8317-1BFE-66591C398E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137" y="6350488"/>
            <a:ext cx="1022829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F2235C34-91BE-C6E6-C9B2-E6FCC9760DEF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71634270-DD91-AF66-2CA4-EEBF8CD3BA6B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71EBDA65-28DD-0EED-E76A-DCAF653345F3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ECDB32D5-1C0E-F79B-6EA1-B19D768CDB3B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701346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и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51C90FE3-1CC5-0A49-F985-8CD6AB6A84EE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7">
            <a:extLst>
              <a:ext uri="{FF2B5EF4-FFF2-40B4-BE49-F238E27FC236}">
                <a16:creationId xmlns:a16="http://schemas.microsoft.com/office/drawing/2014/main" id="{1959933C-4EF6-E439-F5E4-2CE732C01F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521752"/>
            <a:ext cx="10353766" cy="74910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effectLst/>
              </a:rPr>
              <a:t>Длинный заголовок в 2 строки</a:t>
            </a:r>
            <a:endParaRPr lang="ru-RU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3D15883E-66CD-01AE-002A-4DD2E74635D2}"/>
              </a:ext>
            </a:extLst>
          </p:cNvPr>
          <p:cNvCxnSpPr>
            <a:cxnSpLocks/>
          </p:cNvCxnSpPr>
          <p:nvPr userDrawn="1"/>
        </p:nvCxnSpPr>
        <p:spPr>
          <a:xfrm>
            <a:off x="757238" y="1530626"/>
            <a:ext cx="0" cy="4441549"/>
          </a:xfrm>
          <a:prstGeom prst="line">
            <a:avLst/>
          </a:prstGeom>
          <a:ln w="12700">
            <a:solidFill>
              <a:schemeClr val="tx1"/>
            </a:solidFill>
            <a:head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9C00E76-13AB-009E-5B59-BA6B32051064}"/>
              </a:ext>
            </a:extLst>
          </p:cNvPr>
          <p:cNvCxnSpPr>
            <a:cxnSpLocks/>
          </p:cNvCxnSpPr>
          <p:nvPr userDrawn="1"/>
        </p:nvCxnSpPr>
        <p:spPr>
          <a:xfrm flipH="1">
            <a:off x="757238" y="5972175"/>
            <a:ext cx="10672762" cy="0"/>
          </a:xfrm>
          <a:prstGeom prst="line">
            <a:avLst/>
          </a:prstGeom>
          <a:ln w="12700">
            <a:solidFill>
              <a:schemeClr val="tx1"/>
            </a:solidFill>
            <a:head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Текст 10">
            <a:extLst>
              <a:ext uri="{FF2B5EF4-FFF2-40B4-BE49-F238E27FC236}">
                <a16:creationId xmlns:a16="http://schemas.microsoft.com/office/drawing/2014/main" id="{40ED8ED0-17CC-07EC-8F28-0D73FA4669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5271" y="6080877"/>
            <a:ext cx="3868742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4E5645F0-7588-ECA1-7145-582782FA5A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16200000">
            <a:off x="-491563" y="2340261"/>
            <a:ext cx="2154757" cy="153888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" name="Текст 10">
            <a:extLst>
              <a:ext uri="{FF2B5EF4-FFF2-40B4-BE49-F238E27FC236}">
                <a16:creationId xmlns:a16="http://schemas.microsoft.com/office/drawing/2014/main" id="{8B0912EF-A0E0-95F6-CAC7-442205C6C3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137" y="6350488"/>
            <a:ext cx="1022829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grpSp>
        <p:nvGrpSpPr>
          <p:cNvPr id="6" name="Рисунок 100">
            <a:extLst>
              <a:ext uri="{FF2B5EF4-FFF2-40B4-BE49-F238E27FC236}">
                <a16:creationId xmlns:a16="http://schemas.microsoft.com/office/drawing/2014/main" id="{F711A30B-41F3-E2F1-F3F6-EE99FC0CAAC8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7DF91507-A206-BFC0-0264-2D1A3AB836CF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6933C7C4-E1B5-4A37-C3E4-D4D343A1D3CF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B6890FE0-DB6A-24A9-F0F0-37CE92C766AC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640590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и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FC36107-6043-287C-21B9-54316A2829E7}"/>
              </a:ext>
            </a:extLst>
          </p:cNvPr>
          <p:cNvSpPr/>
          <p:nvPr userDrawn="1"/>
        </p:nvSpPr>
        <p:spPr>
          <a:xfrm>
            <a:off x="5912068" y="0"/>
            <a:ext cx="627993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55F6BACC-3DC0-1C7B-4976-8397D4DA430E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26">
            <a:extLst>
              <a:ext uri="{FF2B5EF4-FFF2-40B4-BE49-F238E27FC236}">
                <a16:creationId xmlns:a16="http://schemas.microsoft.com/office/drawing/2014/main" id="{A94B506D-6B71-CBD7-5D39-81F9DE4727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004" y="444599"/>
            <a:ext cx="5384602" cy="8475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effectLst/>
              </a:rPr>
              <a:t>Заголовок слайда в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1-2 строки</a:t>
            </a:r>
            <a:endParaRPr lang="ru-RU" dirty="0"/>
          </a:p>
        </p:txBody>
      </p:sp>
      <p:sp>
        <p:nvSpPr>
          <p:cNvPr id="8" name="Текст 38">
            <a:extLst>
              <a:ext uri="{FF2B5EF4-FFF2-40B4-BE49-F238E27FC236}">
                <a16:creationId xmlns:a16="http://schemas.microsoft.com/office/drawing/2014/main" id="{C5E14B1C-FE4A-C187-DD86-DE64EF178E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7276" y="444599"/>
            <a:ext cx="4897941" cy="469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>
                <a:solidFill>
                  <a:schemeClr val="bg2"/>
                </a:solidFill>
              </a:defRPr>
            </a:lvl2pPr>
            <a:lvl3pPr marL="914400" indent="0">
              <a:buNone/>
              <a:defRPr sz="2400">
                <a:solidFill>
                  <a:schemeClr val="bg2"/>
                </a:solidFill>
              </a:defRPr>
            </a:lvl3pPr>
            <a:lvl4pPr marL="1371600" indent="0">
              <a:buNone/>
              <a:defRPr sz="2400">
                <a:solidFill>
                  <a:schemeClr val="bg2"/>
                </a:solidFill>
              </a:defRPr>
            </a:lvl4pPr>
            <a:lvl5pPr marL="1828800" indent="0">
              <a:buNone/>
              <a:defRPr sz="2400">
                <a:solidFill>
                  <a:schemeClr val="bg2"/>
                </a:solidFill>
              </a:defRPr>
            </a:lvl5pPr>
          </a:lstStyle>
          <a:p>
            <a: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24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Заголовок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CA227897-D6C9-0709-23C2-023F7C0A0A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0004" y="1395663"/>
            <a:ext cx="2285424" cy="229081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CB2CD324-5BD3-D2DA-3A00-36EDC3B51C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7276" y="901363"/>
            <a:ext cx="4897941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Краткое описание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5A386C4E-F4E8-BA7C-6C72-F02E477D68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7276" y="1242527"/>
            <a:ext cx="2651129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  <a:p>
            <a:pPr lvl="0"/>
            <a:r>
              <a:rPr lang="ru-RU" dirty="0"/>
              <a:t>диаграммы</a:t>
            </a:r>
          </a:p>
        </p:txBody>
      </p:sp>
      <p:sp>
        <p:nvSpPr>
          <p:cNvPr id="15" name="Текст 12">
            <a:extLst>
              <a:ext uri="{FF2B5EF4-FFF2-40B4-BE49-F238E27FC236}">
                <a16:creationId xmlns:a16="http://schemas.microsoft.com/office/drawing/2014/main" id="{1972670A-877D-EAAF-F453-08640FF39F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35265" y="1242527"/>
            <a:ext cx="257484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  <a:p>
            <a:pPr lvl="0"/>
            <a:r>
              <a:rPr lang="ru-RU" dirty="0"/>
              <a:t>диаграммы</a:t>
            </a:r>
          </a:p>
        </p:txBody>
      </p:sp>
      <p:sp>
        <p:nvSpPr>
          <p:cNvPr id="16" name="Текст 12">
            <a:extLst>
              <a:ext uri="{FF2B5EF4-FFF2-40B4-BE49-F238E27FC236}">
                <a16:creationId xmlns:a16="http://schemas.microsoft.com/office/drawing/2014/main" id="{8FC854D6-B075-F380-A087-4386B00A98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47276" y="3908724"/>
            <a:ext cx="2517691" cy="33855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  <a:p>
            <a:pPr lvl="0"/>
            <a:r>
              <a:rPr lang="ru-RU" dirty="0"/>
              <a:t>диаграммы</a:t>
            </a:r>
          </a:p>
        </p:txBody>
      </p:sp>
      <p:sp>
        <p:nvSpPr>
          <p:cNvPr id="17" name="Текст 12">
            <a:extLst>
              <a:ext uri="{FF2B5EF4-FFF2-40B4-BE49-F238E27FC236}">
                <a16:creationId xmlns:a16="http://schemas.microsoft.com/office/drawing/2014/main" id="{4C7D8CBD-8EC9-82D8-D395-8AB0A2484BF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35098" y="3908724"/>
            <a:ext cx="2574934" cy="33855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  <a:p>
            <a:pPr lvl="0"/>
            <a:r>
              <a:rPr lang="ru-RU" dirty="0"/>
              <a:t>диаграммы</a:t>
            </a:r>
          </a:p>
        </p:txBody>
      </p:sp>
      <p:sp>
        <p:nvSpPr>
          <p:cNvPr id="18" name="Текст 12">
            <a:extLst>
              <a:ext uri="{FF2B5EF4-FFF2-40B4-BE49-F238E27FC236}">
                <a16:creationId xmlns:a16="http://schemas.microsoft.com/office/drawing/2014/main" id="{6C83035D-02CE-8C58-897E-4C6126F800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47276" y="1799924"/>
            <a:ext cx="2651129" cy="4267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</a:t>
            </a:r>
          </a:p>
          <a:p>
            <a:pPr lvl="0"/>
            <a:r>
              <a:rPr lang="ru-RU" dirty="0"/>
              <a:t>в 1-2 сроки</a:t>
            </a:r>
          </a:p>
        </p:txBody>
      </p:sp>
      <p:sp>
        <p:nvSpPr>
          <p:cNvPr id="19" name="Текст 12">
            <a:extLst>
              <a:ext uri="{FF2B5EF4-FFF2-40B4-BE49-F238E27FC236}">
                <a16:creationId xmlns:a16="http://schemas.microsoft.com/office/drawing/2014/main" id="{A099F534-3FA8-D312-DCC8-B8F8C4D4A7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35265" y="1799924"/>
            <a:ext cx="2574848" cy="4267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</a:t>
            </a:r>
          </a:p>
          <a:p>
            <a:pPr lvl="0"/>
            <a:r>
              <a:rPr lang="ru-RU" dirty="0"/>
              <a:t>в 1-2 сроки</a:t>
            </a:r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id="{DE63A935-DFBF-9ED7-1863-2BCB8B7E0B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47276" y="2857895"/>
            <a:ext cx="2651129" cy="6321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в 3-4 строки</a:t>
            </a:r>
          </a:p>
        </p:txBody>
      </p:sp>
      <p:sp>
        <p:nvSpPr>
          <p:cNvPr id="23" name="Текст 12">
            <a:extLst>
              <a:ext uri="{FF2B5EF4-FFF2-40B4-BE49-F238E27FC236}">
                <a16:creationId xmlns:a16="http://schemas.microsoft.com/office/drawing/2014/main" id="{06C7F343-1D50-AF60-B8CB-0D96CF79C3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35265" y="2644523"/>
            <a:ext cx="2574848" cy="4267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</a:t>
            </a:r>
          </a:p>
          <a:p>
            <a:pPr lvl="0"/>
            <a:r>
              <a:rPr lang="ru-RU" dirty="0"/>
              <a:t>в 1-2 сроки</a:t>
            </a:r>
          </a:p>
        </p:txBody>
      </p:sp>
      <p:sp>
        <p:nvSpPr>
          <p:cNvPr id="24" name="Текст 12">
            <a:extLst>
              <a:ext uri="{FF2B5EF4-FFF2-40B4-BE49-F238E27FC236}">
                <a16:creationId xmlns:a16="http://schemas.microsoft.com/office/drawing/2014/main" id="{3CBF048A-7E39-3D57-0C88-502C5019A5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47276" y="2652077"/>
            <a:ext cx="2651129" cy="2500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Внимание!</a:t>
            </a:r>
          </a:p>
        </p:txBody>
      </p:sp>
      <p:sp>
        <p:nvSpPr>
          <p:cNvPr id="25" name="Текст 12">
            <a:extLst>
              <a:ext uri="{FF2B5EF4-FFF2-40B4-BE49-F238E27FC236}">
                <a16:creationId xmlns:a16="http://schemas.microsoft.com/office/drawing/2014/main" id="{063E8B8B-B96C-3161-C76C-4CE8FC716C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7276" y="4557085"/>
            <a:ext cx="1681849" cy="4267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</a:t>
            </a:r>
          </a:p>
          <a:p>
            <a:pPr lvl="0"/>
            <a:r>
              <a:rPr lang="ru-RU" dirty="0"/>
              <a:t>в 1-2 сроки</a:t>
            </a:r>
          </a:p>
        </p:txBody>
      </p:sp>
      <p:sp>
        <p:nvSpPr>
          <p:cNvPr id="26" name="Текст 12">
            <a:extLst>
              <a:ext uri="{FF2B5EF4-FFF2-40B4-BE49-F238E27FC236}">
                <a16:creationId xmlns:a16="http://schemas.microsoft.com/office/drawing/2014/main" id="{79A2482D-91A5-80F2-2441-E081F4BA4F0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35098" y="4557085"/>
            <a:ext cx="1742827" cy="6082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</a:t>
            </a:r>
          </a:p>
          <a:p>
            <a:pPr lvl="0"/>
            <a:r>
              <a:rPr lang="ru-RU" dirty="0"/>
              <a:t>в 2-3 сроки</a:t>
            </a:r>
          </a:p>
        </p:txBody>
      </p:sp>
      <p:sp>
        <p:nvSpPr>
          <p:cNvPr id="27" name="Текст 12">
            <a:extLst>
              <a:ext uri="{FF2B5EF4-FFF2-40B4-BE49-F238E27FC236}">
                <a16:creationId xmlns:a16="http://schemas.microsoft.com/office/drawing/2014/main" id="{4ED7964E-1923-740A-1093-59591D5927B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47276" y="5144373"/>
            <a:ext cx="1681849" cy="4267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</a:t>
            </a:r>
          </a:p>
          <a:p>
            <a:pPr lvl="0"/>
            <a:r>
              <a:rPr lang="ru-RU" dirty="0"/>
              <a:t>в 1-2 сроки</a:t>
            </a:r>
          </a:p>
        </p:txBody>
      </p:sp>
      <p:sp>
        <p:nvSpPr>
          <p:cNvPr id="28" name="Текст 12">
            <a:extLst>
              <a:ext uri="{FF2B5EF4-FFF2-40B4-BE49-F238E27FC236}">
                <a16:creationId xmlns:a16="http://schemas.microsoft.com/office/drawing/2014/main" id="{64C656E2-22F0-53C9-756B-2D57115467C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35098" y="5144373"/>
            <a:ext cx="1742827" cy="4267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</a:t>
            </a:r>
          </a:p>
          <a:p>
            <a:pPr lvl="0"/>
            <a:r>
              <a:rPr lang="ru-RU" dirty="0"/>
              <a:t>в 1-2 сроки</a:t>
            </a:r>
          </a:p>
        </p:txBody>
      </p:sp>
      <p:sp>
        <p:nvSpPr>
          <p:cNvPr id="29" name="Текст 12">
            <a:extLst>
              <a:ext uri="{FF2B5EF4-FFF2-40B4-BE49-F238E27FC236}">
                <a16:creationId xmlns:a16="http://schemas.microsoft.com/office/drawing/2014/main" id="{C22A7537-1552-4D15-7733-75429558C36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47276" y="5694850"/>
            <a:ext cx="1681849" cy="4267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</a:t>
            </a:r>
          </a:p>
          <a:p>
            <a:pPr lvl="0"/>
            <a:r>
              <a:rPr lang="ru-RU" dirty="0"/>
              <a:t>в 1-2 сроки</a:t>
            </a:r>
          </a:p>
        </p:txBody>
      </p:sp>
      <p:sp>
        <p:nvSpPr>
          <p:cNvPr id="30" name="Текст 12">
            <a:extLst>
              <a:ext uri="{FF2B5EF4-FFF2-40B4-BE49-F238E27FC236}">
                <a16:creationId xmlns:a16="http://schemas.microsoft.com/office/drawing/2014/main" id="{600A0F42-39C3-D9FA-3744-C526EAC7FA5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335098" y="5694850"/>
            <a:ext cx="1742827" cy="6082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</a:t>
            </a:r>
          </a:p>
          <a:p>
            <a:pPr lvl="0"/>
            <a:r>
              <a:rPr lang="ru-RU" dirty="0"/>
              <a:t>в 2-3 сроки</a:t>
            </a:r>
          </a:p>
        </p:txBody>
      </p:sp>
      <p:sp>
        <p:nvSpPr>
          <p:cNvPr id="31" name="Текст 12">
            <a:extLst>
              <a:ext uri="{FF2B5EF4-FFF2-40B4-BE49-F238E27FC236}">
                <a16:creationId xmlns:a16="http://schemas.microsoft.com/office/drawing/2014/main" id="{5D95D710-5710-2881-7727-79B0667D282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29125" y="4557085"/>
            <a:ext cx="759150" cy="42674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16%</a:t>
            </a:r>
          </a:p>
        </p:txBody>
      </p:sp>
      <p:sp>
        <p:nvSpPr>
          <p:cNvPr id="32" name="Текст 12">
            <a:extLst>
              <a:ext uri="{FF2B5EF4-FFF2-40B4-BE49-F238E27FC236}">
                <a16:creationId xmlns:a16="http://schemas.microsoft.com/office/drawing/2014/main" id="{9F6974D9-8B9E-6BF1-AA89-4A4ACBED39C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29125" y="5144373"/>
            <a:ext cx="759150" cy="42674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16%</a:t>
            </a:r>
          </a:p>
        </p:txBody>
      </p:sp>
      <p:sp>
        <p:nvSpPr>
          <p:cNvPr id="33" name="Текст 12">
            <a:extLst>
              <a:ext uri="{FF2B5EF4-FFF2-40B4-BE49-F238E27FC236}">
                <a16:creationId xmlns:a16="http://schemas.microsoft.com/office/drawing/2014/main" id="{8D2DEFA6-A458-C7F4-4330-080048CEDB2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29125" y="5694850"/>
            <a:ext cx="759150" cy="42674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16%</a:t>
            </a:r>
          </a:p>
        </p:txBody>
      </p:sp>
      <p:sp>
        <p:nvSpPr>
          <p:cNvPr id="34" name="Текст 12">
            <a:extLst>
              <a:ext uri="{FF2B5EF4-FFF2-40B4-BE49-F238E27FC236}">
                <a16:creationId xmlns:a16="http://schemas.microsoft.com/office/drawing/2014/main" id="{F203B3CB-0B31-7A08-92E3-3775EB772F1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024863" y="4557085"/>
            <a:ext cx="791009" cy="42674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16%</a:t>
            </a:r>
          </a:p>
        </p:txBody>
      </p:sp>
      <p:sp>
        <p:nvSpPr>
          <p:cNvPr id="35" name="Текст 12">
            <a:extLst>
              <a:ext uri="{FF2B5EF4-FFF2-40B4-BE49-F238E27FC236}">
                <a16:creationId xmlns:a16="http://schemas.microsoft.com/office/drawing/2014/main" id="{DC58290C-FDCF-74CF-CF6C-F35E04C3EE6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024863" y="5144373"/>
            <a:ext cx="791009" cy="42674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16%</a:t>
            </a:r>
          </a:p>
        </p:txBody>
      </p:sp>
      <p:sp>
        <p:nvSpPr>
          <p:cNvPr id="36" name="Текст 12">
            <a:extLst>
              <a:ext uri="{FF2B5EF4-FFF2-40B4-BE49-F238E27FC236}">
                <a16:creationId xmlns:a16="http://schemas.microsoft.com/office/drawing/2014/main" id="{B6ABA9BF-590C-52E9-5C27-4F6FE877821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024863" y="5694850"/>
            <a:ext cx="791009" cy="42674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16%</a:t>
            </a:r>
          </a:p>
        </p:txBody>
      </p:sp>
      <p:sp>
        <p:nvSpPr>
          <p:cNvPr id="37" name="Текст 12">
            <a:extLst>
              <a:ext uri="{FF2B5EF4-FFF2-40B4-BE49-F238E27FC236}">
                <a16:creationId xmlns:a16="http://schemas.microsoft.com/office/drawing/2014/main" id="{446AEB90-9F25-DBCE-62CA-1656B8507A6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47276" y="6350488"/>
            <a:ext cx="2692190" cy="34230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800" b="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38" name="Текст 12">
            <a:extLst>
              <a:ext uri="{FF2B5EF4-FFF2-40B4-BE49-F238E27FC236}">
                <a16:creationId xmlns:a16="http://schemas.microsoft.com/office/drawing/2014/main" id="{E015ED49-83A4-26ED-2CF7-3E3FDE5F3D3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10004" y="6350488"/>
            <a:ext cx="5384603" cy="34230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8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39" name="Текст 12">
            <a:extLst>
              <a:ext uri="{FF2B5EF4-FFF2-40B4-BE49-F238E27FC236}">
                <a16:creationId xmlns:a16="http://schemas.microsoft.com/office/drawing/2014/main" id="{2076EC4E-BBF4-9062-D5E1-176EF662E99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881330" y="2046273"/>
            <a:ext cx="1879091" cy="4771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в 3-4 строки</a:t>
            </a:r>
          </a:p>
        </p:txBody>
      </p:sp>
      <p:sp>
        <p:nvSpPr>
          <p:cNvPr id="40" name="Текст 12">
            <a:extLst>
              <a:ext uri="{FF2B5EF4-FFF2-40B4-BE49-F238E27FC236}">
                <a16:creationId xmlns:a16="http://schemas.microsoft.com/office/drawing/2014/main" id="{E9CE42D4-9023-258B-6136-502BAF8606E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81330" y="1439604"/>
            <a:ext cx="1879091" cy="4693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в 3-4 строки</a:t>
            </a:r>
          </a:p>
        </p:txBody>
      </p:sp>
      <p:sp>
        <p:nvSpPr>
          <p:cNvPr id="41" name="Текст 12">
            <a:extLst>
              <a:ext uri="{FF2B5EF4-FFF2-40B4-BE49-F238E27FC236}">
                <a16:creationId xmlns:a16="http://schemas.microsoft.com/office/drawing/2014/main" id="{8F8CC1AB-2690-5920-656E-44C5F131CC5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881330" y="3259612"/>
            <a:ext cx="1879091" cy="4771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в 3-4 строки</a:t>
            </a:r>
          </a:p>
        </p:txBody>
      </p:sp>
      <p:sp>
        <p:nvSpPr>
          <p:cNvPr id="42" name="Текст 12">
            <a:extLst>
              <a:ext uri="{FF2B5EF4-FFF2-40B4-BE49-F238E27FC236}">
                <a16:creationId xmlns:a16="http://schemas.microsoft.com/office/drawing/2014/main" id="{BDC22DAE-D734-9D10-0AEA-B66DB4D89F9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881330" y="2652942"/>
            <a:ext cx="1879091" cy="4771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в 3-4 строки</a:t>
            </a:r>
          </a:p>
        </p:txBody>
      </p:sp>
      <p:sp>
        <p:nvSpPr>
          <p:cNvPr id="43" name="Текст 12">
            <a:extLst>
              <a:ext uri="{FF2B5EF4-FFF2-40B4-BE49-F238E27FC236}">
                <a16:creationId xmlns:a16="http://schemas.microsoft.com/office/drawing/2014/main" id="{89223902-717D-D423-8F6F-CC55C50F81A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0004" y="3842402"/>
            <a:ext cx="5384603" cy="12835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в 3-4 строки</a:t>
            </a:r>
          </a:p>
        </p:txBody>
      </p:sp>
      <p:sp>
        <p:nvSpPr>
          <p:cNvPr id="44" name="Текст 12">
            <a:extLst>
              <a:ext uri="{FF2B5EF4-FFF2-40B4-BE49-F238E27FC236}">
                <a16:creationId xmlns:a16="http://schemas.microsoft.com/office/drawing/2014/main" id="{A76252FE-750C-A30B-33FB-5F471D540DD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0004" y="5556903"/>
            <a:ext cx="5384603" cy="5625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в 3-4 строки</a:t>
            </a:r>
          </a:p>
        </p:txBody>
      </p:sp>
      <p:sp>
        <p:nvSpPr>
          <p:cNvPr id="45" name="Текст 12">
            <a:extLst>
              <a:ext uri="{FF2B5EF4-FFF2-40B4-BE49-F238E27FC236}">
                <a16:creationId xmlns:a16="http://schemas.microsoft.com/office/drawing/2014/main" id="{69130CEF-7073-7F6D-E24F-ABE2054F1CD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564082" y="6072608"/>
            <a:ext cx="2116282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Имя Фамилия, возраст</a:t>
            </a:r>
          </a:p>
        </p:txBody>
      </p:sp>
      <p:sp>
        <p:nvSpPr>
          <p:cNvPr id="50" name="Текст 12">
            <a:extLst>
              <a:ext uri="{FF2B5EF4-FFF2-40B4-BE49-F238E27FC236}">
                <a16:creationId xmlns:a16="http://schemas.microsoft.com/office/drawing/2014/main" id="{D2CCDAF2-4C13-8960-1508-6C5451407D3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841332" y="2046273"/>
            <a:ext cx="948168" cy="4771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9%</a:t>
            </a:r>
          </a:p>
        </p:txBody>
      </p:sp>
      <p:sp>
        <p:nvSpPr>
          <p:cNvPr id="51" name="Текст 12">
            <a:extLst>
              <a:ext uri="{FF2B5EF4-FFF2-40B4-BE49-F238E27FC236}">
                <a16:creationId xmlns:a16="http://schemas.microsoft.com/office/drawing/2014/main" id="{A15FC517-281E-CA4D-7399-6542606A72F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841332" y="1447331"/>
            <a:ext cx="948168" cy="46166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9%</a:t>
            </a:r>
          </a:p>
        </p:txBody>
      </p:sp>
      <p:sp>
        <p:nvSpPr>
          <p:cNvPr id="52" name="Текст 12">
            <a:extLst>
              <a:ext uri="{FF2B5EF4-FFF2-40B4-BE49-F238E27FC236}">
                <a16:creationId xmlns:a16="http://schemas.microsoft.com/office/drawing/2014/main" id="{7DAF1AC1-49FD-3D29-413D-F0797D0B32B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841332" y="3259612"/>
            <a:ext cx="948168" cy="4771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rgbClr val="12AA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9%</a:t>
            </a:r>
          </a:p>
        </p:txBody>
      </p:sp>
      <p:sp>
        <p:nvSpPr>
          <p:cNvPr id="53" name="Текст 12">
            <a:extLst>
              <a:ext uri="{FF2B5EF4-FFF2-40B4-BE49-F238E27FC236}">
                <a16:creationId xmlns:a16="http://schemas.microsoft.com/office/drawing/2014/main" id="{6174A762-FE2B-CD55-41A5-FAA4D08E11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841332" y="2652942"/>
            <a:ext cx="948168" cy="4771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rgbClr val="12AA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9%</a:t>
            </a:r>
          </a:p>
        </p:txBody>
      </p:sp>
      <p:sp>
        <p:nvSpPr>
          <p:cNvPr id="66" name="Диаграмма 65">
            <a:extLst>
              <a:ext uri="{FF2B5EF4-FFF2-40B4-BE49-F238E27FC236}">
                <a16:creationId xmlns:a16="http://schemas.microsoft.com/office/drawing/2014/main" id="{95B5AC6D-8152-6A41-8254-E30000CCBEC5}"/>
              </a:ext>
            </a:extLst>
          </p:cNvPr>
          <p:cNvSpPr>
            <a:spLocks noGrp="1"/>
          </p:cNvSpPr>
          <p:nvPr>
            <p:ph type="chart" sz="quarter" idx="51"/>
          </p:nvPr>
        </p:nvSpPr>
        <p:spPr>
          <a:xfrm>
            <a:off x="6347276" y="2227263"/>
            <a:ext cx="2651218" cy="3143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7" name="Диаграмма 65">
            <a:extLst>
              <a:ext uri="{FF2B5EF4-FFF2-40B4-BE49-F238E27FC236}">
                <a16:creationId xmlns:a16="http://schemas.microsoft.com/office/drawing/2014/main" id="{760DEAC6-9671-230C-B971-B0E604427C23}"/>
              </a:ext>
            </a:extLst>
          </p:cNvPr>
          <p:cNvSpPr>
            <a:spLocks noGrp="1"/>
          </p:cNvSpPr>
          <p:nvPr>
            <p:ph type="chart" sz="quarter" idx="52"/>
          </p:nvPr>
        </p:nvSpPr>
        <p:spPr>
          <a:xfrm>
            <a:off x="9335184" y="2227263"/>
            <a:ext cx="2574934" cy="3143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9" name="Диаграмма 65">
            <a:extLst>
              <a:ext uri="{FF2B5EF4-FFF2-40B4-BE49-F238E27FC236}">
                <a16:creationId xmlns:a16="http://schemas.microsoft.com/office/drawing/2014/main" id="{386A9CF3-1376-610A-0078-FA7F9828BE2F}"/>
              </a:ext>
            </a:extLst>
          </p:cNvPr>
          <p:cNvSpPr>
            <a:spLocks noGrp="1"/>
          </p:cNvSpPr>
          <p:nvPr>
            <p:ph type="chart" sz="quarter" idx="54"/>
          </p:nvPr>
        </p:nvSpPr>
        <p:spPr>
          <a:xfrm>
            <a:off x="9335184" y="3071861"/>
            <a:ext cx="2574934" cy="3143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0" name="Текст 12">
            <a:extLst>
              <a:ext uri="{FF2B5EF4-FFF2-40B4-BE49-F238E27FC236}">
                <a16:creationId xmlns:a16="http://schemas.microsoft.com/office/drawing/2014/main" id="{065F5901-5C5C-BF3E-6E67-B05BEFD73E34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127424" y="1760352"/>
            <a:ext cx="42208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73" name="Текст 12">
            <a:extLst>
              <a:ext uri="{FF2B5EF4-FFF2-40B4-BE49-F238E27FC236}">
                <a16:creationId xmlns:a16="http://schemas.microsoft.com/office/drawing/2014/main" id="{B0B7EC07-8264-439F-31B9-17E021F570A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116474" y="1760352"/>
            <a:ext cx="37804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74" name="Текст 12">
            <a:extLst>
              <a:ext uri="{FF2B5EF4-FFF2-40B4-BE49-F238E27FC236}">
                <a16:creationId xmlns:a16="http://schemas.microsoft.com/office/drawing/2014/main" id="{98F9D4CF-4448-6FA1-C924-EF11F1C842E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116474" y="2595729"/>
            <a:ext cx="37804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4B54E7DB-5A69-6907-592E-36627A6B9B4D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37EBAB21-6713-9E38-ED85-EA18F0F50045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F63565F9-5D6E-7235-7995-7B763791E580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74B1E02C-40C1-90C4-2BCB-F369CDBE7414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3525999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и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29564271-33C5-C31E-E4EC-3616BE333F88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CB1CC97B-5AF0-136A-2F93-F07F0EA9F9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6280" y="6350488"/>
            <a:ext cx="10247427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797C40F2-B774-1E9F-FB78-4295865C6B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6280" y="1268126"/>
            <a:ext cx="8928186" cy="3970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Текстовое описание</a:t>
            </a:r>
          </a:p>
        </p:txBody>
      </p:sp>
      <p:sp>
        <p:nvSpPr>
          <p:cNvPr id="17" name="Текст 15">
            <a:extLst>
              <a:ext uri="{FF2B5EF4-FFF2-40B4-BE49-F238E27FC236}">
                <a16:creationId xmlns:a16="http://schemas.microsoft.com/office/drawing/2014/main" id="{8D3435B2-74BA-D69D-2772-B8B789187A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68763" y="5465395"/>
            <a:ext cx="2915250" cy="6466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effectLst/>
              </a:rPr>
              <a:t>Тестовый блок содержащий </a:t>
            </a:r>
            <a:endParaRPr lang="en-US" dirty="0">
              <a:effectLst/>
            </a:endParaRP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effectLst/>
              </a:rPr>
              <a:t>в себе 1 предложение</a:t>
            </a:r>
            <a:endParaRPr lang="en-US" dirty="0">
              <a:effectLst/>
            </a:endParaRPr>
          </a:p>
        </p:txBody>
      </p:sp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48FB2FD1-43AD-187B-E828-AF880D9039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280" y="443883"/>
            <a:ext cx="10730860" cy="82424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2400" dirty="0">
                <a:effectLst/>
              </a:rPr>
              <a:t>Длинный заголовок в 2 строки</a:t>
            </a:r>
            <a:endParaRPr lang="ru-RU" dirty="0"/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69F5BF7F-7F22-A627-86B0-CA7EE26457AC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CE3A9B7C-9EDB-2FF4-1379-7E2FD60E5A05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218796F0-43D0-9B5E-B004-8C5104B12396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767030A6-00CE-2B3B-1C80-E6BE55018696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974193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и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иаграмма 3">
            <a:extLst>
              <a:ext uri="{FF2B5EF4-FFF2-40B4-BE49-F238E27FC236}">
                <a16:creationId xmlns:a16="http://schemas.microsoft.com/office/drawing/2014/main" id="{534C7C3C-755D-9DF3-4298-E314654B5D9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19603" y="1530351"/>
            <a:ext cx="5518150" cy="354783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5" name="Диаграмма 3">
            <a:extLst>
              <a:ext uri="{FF2B5EF4-FFF2-40B4-BE49-F238E27FC236}">
                <a16:creationId xmlns:a16="http://schemas.microsoft.com/office/drawing/2014/main" id="{4CEB5F04-92CA-EC44-2C2D-98BBBB77273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375280" y="1530351"/>
            <a:ext cx="5518150" cy="354783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Заголовок 19">
            <a:extLst>
              <a:ext uri="{FF2B5EF4-FFF2-40B4-BE49-F238E27FC236}">
                <a16:creationId xmlns:a16="http://schemas.microsoft.com/office/drawing/2014/main" id="{81C5AB81-40A3-0B86-6399-01ABA43143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280" y="443883"/>
            <a:ext cx="10730860" cy="82424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2400" dirty="0">
                <a:effectLst/>
              </a:rPr>
              <a:t>Длинный заголовок в 2 строки</a:t>
            </a:r>
            <a:endParaRPr lang="ru-RU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DC525D65-5687-69D9-1EF2-F36FBCEC1257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0E3E6B40-9753-14E6-229B-B1E4A93DE2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6280" y="6350488"/>
            <a:ext cx="10247427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10" name="Текст 14">
            <a:extLst>
              <a:ext uri="{FF2B5EF4-FFF2-40B4-BE49-F238E27FC236}">
                <a16:creationId xmlns:a16="http://schemas.microsoft.com/office/drawing/2014/main" id="{6C110D1F-865E-4E73-369E-33895416A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422" y="6073227"/>
            <a:ext cx="842448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000"/>
            </a:lvl2pPr>
            <a:lvl3pPr marL="914400" indent="0">
              <a:lnSpc>
                <a:spcPct val="100000"/>
              </a:lnSpc>
              <a:buNone/>
              <a:defRPr sz="1000"/>
            </a:lvl3pPr>
            <a:lvl4pPr marL="1371600" indent="0">
              <a:lnSpc>
                <a:spcPct val="100000"/>
              </a:lnSpc>
              <a:buNone/>
              <a:defRPr sz="1000"/>
            </a:lvl4pPr>
            <a:lvl5pPr marL="1828800" indent="0">
              <a:lnSpc>
                <a:spcPct val="100000"/>
              </a:lnSpc>
              <a:buNone/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14">
            <a:extLst>
              <a:ext uri="{FF2B5EF4-FFF2-40B4-BE49-F238E27FC236}">
                <a16:creationId xmlns:a16="http://schemas.microsoft.com/office/drawing/2014/main" id="{005F238F-103B-7B0C-9A20-B20E127CD1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61768" y="6073227"/>
            <a:ext cx="842448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000"/>
            </a:lvl2pPr>
            <a:lvl3pPr marL="914400" indent="0">
              <a:lnSpc>
                <a:spcPct val="100000"/>
              </a:lnSpc>
              <a:buNone/>
              <a:defRPr sz="1000"/>
            </a:lvl3pPr>
            <a:lvl4pPr marL="1371600" indent="0">
              <a:lnSpc>
                <a:spcPct val="100000"/>
              </a:lnSpc>
              <a:buNone/>
              <a:defRPr sz="1000"/>
            </a:lvl4pPr>
            <a:lvl5pPr marL="1828800" indent="0">
              <a:lnSpc>
                <a:spcPct val="100000"/>
              </a:lnSpc>
              <a:buNone/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Текст 14">
            <a:extLst>
              <a:ext uri="{FF2B5EF4-FFF2-40B4-BE49-F238E27FC236}">
                <a16:creationId xmlns:a16="http://schemas.microsoft.com/office/drawing/2014/main" id="{8CC60F71-99CD-A91F-0D68-CEF3558E8B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28570" y="6073227"/>
            <a:ext cx="842448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000"/>
            </a:lvl2pPr>
            <a:lvl3pPr marL="914400" indent="0">
              <a:lnSpc>
                <a:spcPct val="100000"/>
              </a:lnSpc>
              <a:buNone/>
              <a:defRPr sz="1000"/>
            </a:lvl3pPr>
            <a:lvl4pPr marL="1371600" indent="0">
              <a:lnSpc>
                <a:spcPct val="100000"/>
              </a:lnSpc>
              <a:buNone/>
              <a:defRPr sz="1000"/>
            </a:lvl4pPr>
            <a:lvl5pPr marL="1828800" indent="0">
              <a:lnSpc>
                <a:spcPct val="100000"/>
              </a:lnSpc>
              <a:buNone/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3" name="Текст 14">
            <a:extLst>
              <a:ext uri="{FF2B5EF4-FFF2-40B4-BE49-F238E27FC236}">
                <a16:creationId xmlns:a16="http://schemas.microsoft.com/office/drawing/2014/main" id="{C6F28677-747E-3B9C-97F7-E39481D3AA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880" y="5101815"/>
            <a:ext cx="3510000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000"/>
            </a:lvl2pPr>
            <a:lvl3pPr marL="914400" indent="0">
              <a:lnSpc>
                <a:spcPct val="100000"/>
              </a:lnSpc>
              <a:buNone/>
              <a:defRPr sz="1000"/>
            </a:lvl3pPr>
            <a:lvl4pPr marL="1371600" indent="0">
              <a:lnSpc>
                <a:spcPct val="100000"/>
              </a:lnSpc>
              <a:buNone/>
              <a:defRPr sz="1000"/>
            </a:lvl4pPr>
            <a:lvl5pPr marL="1828800" indent="0">
              <a:lnSpc>
                <a:spcPct val="100000"/>
              </a:lnSpc>
              <a:buNone/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Текст 14">
            <a:extLst>
              <a:ext uri="{FF2B5EF4-FFF2-40B4-BE49-F238E27FC236}">
                <a16:creationId xmlns:a16="http://schemas.microsoft.com/office/drawing/2014/main" id="{D03AC3A8-92A7-65CF-E3D6-E1030E9454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4880" y="5311131"/>
            <a:ext cx="3510000" cy="4322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000"/>
            </a:lvl2pPr>
            <a:lvl3pPr marL="914400" indent="0">
              <a:lnSpc>
                <a:spcPct val="100000"/>
              </a:lnSpc>
              <a:buNone/>
              <a:defRPr sz="1000"/>
            </a:lvl3pPr>
            <a:lvl4pPr marL="1371600" indent="0">
              <a:lnSpc>
                <a:spcPct val="100000"/>
              </a:lnSpc>
              <a:buNone/>
              <a:defRPr sz="1000"/>
            </a:lvl4pPr>
            <a:lvl5pPr marL="1828800" indent="0">
              <a:lnSpc>
                <a:spcPct val="100000"/>
              </a:lnSpc>
              <a:buNone/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E09DB379-59C2-F578-5C6D-40B8F1903E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52706" y="5101815"/>
            <a:ext cx="3510000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000"/>
            </a:lvl2pPr>
            <a:lvl3pPr marL="914400" indent="0">
              <a:lnSpc>
                <a:spcPct val="100000"/>
              </a:lnSpc>
              <a:buNone/>
              <a:defRPr sz="1000"/>
            </a:lvl3pPr>
            <a:lvl4pPr marL="1371600" indent="0">
              <a:lnSpc>
                <a:spcPct val="100000"/>
              </a:lnSpc>
              <a:buNone/>
              <a:defRPr sz="1000"/>
            </a:lvl4pPr>
            <a:lvl5pPr marL="1828800" indent="0">
              <a:lnSpc>
                <a:spcPct val="100000"/>
              </a:lnSpc>
              <a:buNone/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2D16CF03-2809-1318-C219-6979404F49E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52706" y="5311131"/>
            <a:ext cx="3510000" cy="432257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000"/>
            </a:lvl2pPr>
            <a:lvl3pPr marL="914400" indent="0">
              <a:lnSpc>
                <a:spcPct val="100000"/>
              </a:lnSpc>
              <a:buNone/>
              <a:defRPr sz="1000"/>
            </a:lvl3pPr>
            <a:lvl4pPr marL="1371600" indent="0">
              <a:lnSpc>
                <a:spcPct val="100000"/>
              </a:lnSpc>
              <a:buNone/>
              <a:defRPr sz="1000"/>
            </a:lvl4pPr>
            <a:lvl5pPr marL="1828800" indent="0">
              <a:lnSpc>
                <a:spcPct val="100000"/>
              </a:lnSpc>
              <a:buNone/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33701AC8-5111-5F06-1E0C-384F3D4B2C87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75475840-2ED7-5F23-FFF5-DBAE835D1C1E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E08AA9C2-3AF1-2314-6A46-43A2002B543A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3A9768BE-DC34-5355-05A7-063D3E08BE68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1071947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и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EA4F102-A106-E704-DB34-EF460A81B663}"/>
              </a:ext>
            </a:extLst>
          </p:cNvPr>
          <p:cNvSpPr/>
          <p:nvPr userDrawn="1"/>
        </p:nvSpPr>
        <p:spPr>
          <a:xfrm>
            <a:off x="0" y="0"/>
            <a:ext cx="613954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0B58E92-C674-FAEC-DBC7-C1BD125579E7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26">
            <a:extLst>
              <a:ext uri="{FF2B5EF4-FFF2-40B4-BE49-F238E27FC236}">
                <a16:creationId xmlns:a16="http://schemas.microsoft.com/office/drawing/2014/main" id="{EA5A23A0-6BF2-6C38-825D-FBA783D9E8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004" y="457509"/>
            <a:ext cx="5554781" cy="159865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effectLst/>
              </a:rPr>
              <a:t>Длинный заголовок слайда в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3-4 строки</a:t>
            </a: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63424A5-A210-8628-F26D-FEB0CDDD49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004" y="2071584"/>
            <a:ext cx="5554781" cy="3775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Описание</a:t>
            </a:r>
            <a:r>
              <a:rPr lang="en-US" dirty="0"/>
              <a:t> </a:t>
            </a:r>
            <a:r>
              <a:rPr lang="en-US" dirty="0" err="1"/>
              <a:t>в</a:t>
            </a:r>
            <a:r>
              <a:rPr lang="ru-RU" dirty="0"/>
              <a:t> одну строку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BA8BBBC1-615C-E8AB-EAB1-0A8678859E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9055" y="5750774"/>
            <a:ext cx="1369258" cy="3877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3.7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DFEB165C-41B7-02D4-16FF-22661046AE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0004" y="6350488"/>
            <a:ext cx="4244400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4398873B-01FE-BA14-9D0B-7F37AD0A1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38727" y="3598939"/>
            <a:ext cx="2411814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DF5A2653-5F52-0E61-D792-A8965497E0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38727" y="6210605"/>
            <a:ext cx="2508796" cy="138499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Тек</a:t>
            </a:r>
            <a:r>
              <a:rPr lang="ru-RU" dirty="0" err="1"/>
              <a:t>стовый</a:t>
            </a:r>
            <a:r>
              <a:rPr lang="ru-RU" dirty="0"/>
              <a:t> блок</a:t>
            </a:r>
          </a:p>
        </p:txBody>
      </p:sp>
      <p:sp>
        <p:nvSpPr>
          <p:cNvPr id="29" name="Диаграмма 28">
            <a:extLst>
              <a:ext uri="{FF2B5EF4-FFF2-40B4-BE49-F238E27FC236}">
                <a16:creationId xmlns:a16="http://schemas.microsoft.com/office/drawing/2014/main" id="{0FC8175C-E280-05C8-0E8C-FF4FEBC65E82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623825" y="512763"/>
            <a:ext cx="5163014" cy="46951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id="{9D66E344-FDDA-5E9B-188C-4CEC082D67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06073" y="3989887"/>
            <a:ext cx="2244468" cy="1384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Текст 10">
            <a:extLst>
              <a:ext uri="{FF2B5EF4-FFF2-40B4-BE49-F238E27FC236}">
                <a16:creationId xmlns:a16="http://schemas.microsoft.com/office/drawing/2014/main" id="{333505EC-710F-63EC-B0C4-69869ACAA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06073" y="4175957"/>
            <a:ext cx="2244468" cy="1384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grpSp>
        <p:nvGrpSpPr>
          <p:cNvPr id="6" name="Рисунок 100">
            <a:extLst>
              <a:ext uri="{FF2B5EF4-FFF2-40B4-BE49-F238E27FC236}">
                <a16:creationId xmlns:a16="http://schemas.microsoft.com/office/drawing/2014/main" id="{33DAAE19-9CF5-19C3-7C43-91E4E47478F0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E31E718B-39D2-3A7E-D3AA-EF9E2D04F97D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828F4E75-5651-E61F-AD30-FB7006F9A0B3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1D0AFD44-53E9-E7FB-E5DF-0A9CEBA2071F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936047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7 пунктов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6AA3A73-E1A4-11A7-F2D3-208B73DC63F5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0A08D6-C470-E664-4B70-FFD13CFFCE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901" y="611085"/>
            <a:ext cx="637309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6F368F42-B43A-8984-2B95-9084C82211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901" y="1365950"/>
            <a:ext cx="637309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8AF2CA3A-C4E9-374F-6C16-0713FF1AD2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901" y="2251131"/>
            <a:ext cx="637309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A7EC2849-CF26-C4F4-85E8-ECF5869009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901" y="3083292"/>
            <a:ext cx="637309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F47D63DC-933F-55E2-7DBA-B78502D62D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901" y="3902893"/>
            <a:ext cx="637309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606AA9C8-835E-7777-F396-887A608882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901" y="4739522"/>
            <a:ext cx="637309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00AA420D-8EE3-D6F9-2D3C-4E337AED13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901" y="5569310"/>
            <a:ext cx="637309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CDD34592-EA7E-1A69-1EC2-201E878B86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70980" y="611085"/>
            <a:ext cx="637309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7BD28A1A-C038-8BDC-DBF8-7D3CF6D941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170980" y="1365950"/>
            <a:ext cx="637309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2D03BFC3-0424-6C98-59DB-C9D4C2AA77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70980" y="2251131"/>
            <a:ext cx="637309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58AD542A-64EF-B277-D0E3-C471F6B742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70980" y="3083292"/>
            <a:ext cx="637309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AADFC35C-0354-70C2-97AF-B64BACA2EE7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170980" y="3902893"/>
            <a:ext cx="637309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31" name="Текст 2">
            <a:extLst>
              <a:ext uri="{FF2B5EF4-FFF2-40B4-BE49-F238E27FC236}">
                <a16:creationId xmlns:a16="http://schemas.microsoft.com/office/drawing/2014/main" id="{D3A6A61F-6BC5-8932-9479-A9A6845BF8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170980" y="4739522"/>
            <a:ext cx="637309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88FF6F43-4943-E8E5-0919-50E83DDABB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70980" y="5569310"/>
            <a:ext cx="637309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FDF99901-CFB1-7C5E-F392-6C5D68794B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76606" y="669088"/>
            <a:ext cx="579395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34" name="Текст 2">
            <a:extLst>
              <a:ext uri="{FF2B5EF4-FFF2-40B4-BE49-F238E27FC236}">
                <a16:creationId xmlns:a16="http://schemas.microsoft.com/office/drawing/2014/main" id="{3298208E-EE81-4AA3-C452-4D69240E33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76605" y="1485064"/>
            <a:ext cx="579395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:a16="http://schemas.microsoft.com/office/drawing/2014/main" id="{121491E3-573A-D5B5-7423-45A5CA4ED20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76605" y="2301040"/>
            <a:ext cx="579395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36" name="Текст 2">
            <a:extLst>
              <a:ext uri="{FF2B5EF4-FFF2-40B4-BE49-F238E27FC236}">
                <a16:creationId xmlns:a16="http://schemas.microsoft.com/office/drawing/2014/main" id="{EDB8001D-F652-1A16-E561-4679D9DACF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976605" y="3117016"/>
            <a:ext cx="579395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37" name="Текст 2">
            <a:extLst>
              <a:ext uri="{FF2B5EF4-FFF2-40B4-BE49-F238E27FC236}">
                <a16:creationId xmlns:a16="http://schemas.microsoft.com/office/drawing/2014/main" id="{B5D274DC-E270-381B-0809-3F66A96036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76605" y="3924900"/>
            <a:ext cx="579395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38" name="Текст 2">
            <a:extLst>
              <a:ext uri="{FF2B5EF4-FFF2-40B4-BE49-F238E27FC236}">
                <a16:creationId xmlns:a16="http://schemas.microsoft.com/office/drawing/2014/main" id="{681686A4-63FE-48A1-1453-3EE021618A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76605" y="4773244"/>
            <a:ext cx="579395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39" name="Текст 2">
            <a:extLst>
              <a:ext uri="{FF2B5EF4-FFF2-40B4-BE49-F238E27FC236}">
                <a16:creationId xmlns:a16="http://schemas.microsoft.com/office/drawing/2014/main" id="{0E73F7AE-813C-D8FD-DE08-5E50FFFAE3C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76605" y="5581133"/>
            <a:ext cx="579395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41" name="Текст 2">
            <a:extLst>
              <a:ext uri="{FF2B5EF4-FFF2-40B4-BE49-F238E27FC236}">
                <a16:creationId xmlns:a16="http://schemas.microsoft.com/office/drawing/2014/main" id="{FC5FC3E3-6B80-D7F9-635C-1A2BCC2BE8C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05137" y="6578514"/>
            <a:ext cx="9173730" cy="1108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lang="ru-RU" sz="8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8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Примечание – замечание, сноска, помещаемое внизу слайда или в конце текст</a:t>
            </a:r>
          </a:p>
        </p:txBody>
      </p:sp>
      <p:sp>
        <p:nvSpPr>
          <p:cNvPr id="4" name="Заголовок 29">
            <a:extLst>
              <a:ext uri="{FF2B5EF4-FFF2-40B4-BE49-F238E27FC236}">
                <a16:creationId xmlns:a16="http://schemas.microsoft.com/office/drawing/2014/main" id="{F0A88F4E-6C0D-D45F-156D-099811F47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4173"/>
            <a:ext cx="383692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grpSp>
        <p:nvGrpSpPr>
          <p:cNvPr id="2" name="Рисунок 100">
            <a:extLst>
              <a:ext uri="{FF2B5EF4-FFF2-40B4-BE49-F238E27FC236}">
                <a16:creationId xmlns:a16="http://schemas.microsoft.com/office/drawing/2014/main" id="{2CC4A9BD-6930-F313-DA49-6F74AC61AAF6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905B208B-585E-6172-032B-305B74FF45F6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AD38CBFA-BDF7-2C69-3627-FD599850BEB6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65236423-C617-5B33-8C4C-2AE1A30BC1E3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1446211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Графики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EA4F102-A106-E704-DB34-EF460A81B663}"/>
              </a:ext>
            </a:extLst>
          </p:cNvPr>
          <p:cNvSpPr/>
          <p:nvPr userDrawn="1"/>
        </p:nvSpPr>
        <p:spPr>
          <a:xfrm>
            <a:off x="0" y="0"/>
            <a:ext cx="613954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0B58E92-C674-FAEC-DBC7-C1BD125579E7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26">
            <a:extLst>
              <a:ext uri="{FF2B5EF4-FFF2-40B4-BE49-F238E27FC236}">
                <a16:creationId xmlns:a16="http://schemas.microsoft.com/office/drawing/2014/main" id="{EA5A23A0-6BF2-6C38-825D-FBA783D9E8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004" y="457509"/>
            <a:ext cx="5554781" cy="159865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effectLst/>
              </a:rPr>
              <a:t>Длинный заголовок слайда в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3-4 строки</a:t>
            </a: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63424A5-A210-8628-F26D-FEB0CDDD49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004" y="2071584"/>
            <a:ext cx="5554781" cy="3775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Описание</a:t>
            </a:r>
            <a:r>
              <a:rPr lang="en-US" dirty="0"/>
              <a:t> </a:t>
            </a:r>
            <a:r>
              <a:rPr lang="en-US" dirty="0" err="1"/>
              <a:t>в</a:t>
            </a:r>
            <a:r>
              <a:rPr lang="ru-RU" dirty="0"/>
              <a:t> одну строку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BA8BBBC1-615C-E8AB-EAB1-0A8678859E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9055" y="5750774"/>
            <a:ext cx="1369258" cy="3877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3.7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DFEB165C-41B7-02D4-16FF-22661046AE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0004" y="6350488"/>
            <a:ext cx="4244400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4398873B-01FE-BA14-9D0B-7F37AD0A1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38727" y="3598939"/>
            <a:ext cx="2411814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DF5A2653-5F52-0E61-D792-A8965497E0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38727" y="6210605"/>
            <a:ext cx="2508796" cy="138499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Тек</a:t>
            </a:r>
            <a:r>
              <a:rPr lang="ru-RU" dirty="0" err="1"/>
              <a:t>стовый</a:t>
            </a:r>
            <a:r>
              <a:rPr lang="ru-RU" dirty="0"/>
              <a:t> блок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id="{4809C5EB-BBA0-BA70-257D-E7514371F7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06073" y="3989887"/>
            <a:ext cx="2244468" cy="1384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D1BFC7BE-E68C-1607-7C75-417DBEC98C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06073" y="4175957"/>
            <a:ext cx="2244468" cy="1384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9" name="Диаграмма 28">
            <a:extLst>
              <a:ext uri="{FF2B5EF4-FFF2-40B4-BE49-F238E27FC236}">
                <a16:creationId xmlns:a16="http://schemas.microsoft.com/office/drawing/2014/main" id="{0FC8175C-E280-05C8-0E8C-FF4FEBC65E82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623825" y="512763"/>
            <a:ext cx="5163014" cy="46951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EA311C36-0613-DCB6-4A8B-DEC83AF088DE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177CF79C-677D-72A0-C6DD-B1A5E10D265E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9201BDD6-3433-4062-8AC5-C6E33A0E1C8A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6EE966A6-2118-4B1D-27CB-D27905B954CB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6459559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Изображение и текст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C76E85-A3D2-9025-ADAC-416EE86F5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8" y="470644"/>
            <a:ext cx="5633397" cy="498876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bg2"/>
                </a:solidFill>
                <a:effectLst/>
              </a:rPr>
              <a:t>Короткий заголовок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4DB7AA9F-B4C4-4C03-EE77-798A394A6526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Текст 62">
            <a:extLst>
              <a:ext uri="{FF2B5EF4-FFF2-40B4-BE49-F238E27FC236}">
                <a16:creationId xmlns:a16="http://schemas.microsoft.com/office/drawing/2014/main" id="{C4055FE4-4E29-5EAD-85D2-1ABCF4F325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138" y="999369"/>
            <a:ext cx="10858789" cy="8731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Текстовое описание основной идеи в 3 строки</a:t>
            </a:r>
          </a:p>
        </p:txBody>
      </p:sp>
      <p:sp>
        <p:nvSpPr>
          <p:cNvPr id="61" name="Полилиния 60">
            <a:extLst>
              <a:ext uri="{FF2B5EF4-FFF2-40B4-BE49-F238E27FC236}">
                <a16:creationId xmlns:a16="http://schemas.microsoft.com/office/drawing/2014/main" id="{D9546019-3A79-3E3F-50F5-A5F6113A03F3}"/>
              </a:ext>
            </a:extLst>
          </p:cNvPr>
          <p:cNvSpPr/>
          <p:nvPr/>
        </p:nvSpPr>
        <p:spPr>
          <a:xfrm>
            <a:off x="492808" y="5370198"/>
            <a:ext cx="11315625" cy="6330"/>
          </a:xfrm>
          <a:custGeom>
            <a:avLst/>
            <a:gdLst>
              <a:gd name="connsiteX0" fmla="*/ 11315625 w 11315625"/>
              <a:gd name="connsiteY0" fmla="*/ 0 h 6330"/>
              <a:gd name="connsiteX1" fmla="*/ 0 w 11315625"/>
              <a:gd name="connsiteY1" fmla="*/ 0 h 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315625" h="6330">
                <a:moveTo>
                  <a:pt x="11315625" y="0"/>
                </a:moveTo>
                <a:lnTo>
                  <a:pt x="0" y="0"/>
                </a:lnTo>
              </a:path>
            </a:pathLst>
          </a:custGeom>
          <a:noFill/>
          <a:ln w="6338" cap="flat">
            <a:solidFill>
              <a:srgbClr val="FFBF1A"/>
            </a:solidFill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Полилиния 61">
            <a:extLst>
              <a:ext uri="{FF2B5EF4-FFF2-40B4-BE49-F238E27FC236}">
                <a16:creationId xmlns:a16="http://schemas.microsoft.com/office/drawing/2014/main" id="{5C27401E-9321-B2C5-1909-1FF5D76D0D91}"/>
              </a:ext>
            </a:extLst>
          </p:cNvPr>
          <p:cNvSpPr/>
          <p:nvPr/>
        </p:nvSpPr>
        <p:spPr>
          <a:xfrm>
            <a:off x="708343" y="4515623"/>
            <a:ext cx="11100089" cy="6330"/>
          </a:xfrm>
          <a:custGeom>
            <a:avLst/>
            <a:gdLst>
              <a:gd name="connsiteX0" fmla="*/ 11100089 w 11100089"/>
              <a:gd name="connsiteY0" fmla="*/ 0 h 6330"/>
              <a:gd name="connsiteX1" fmla="*/ 0 w 11100089"/>
              <a:gd name="connsiteY1" fmla="*/ 0 h 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100089" h="6330">
                <a:moveTo>
                  <a:pt x="11100089" y="0"/>
                </a:moveTo>
                <a:lnTo>
                  <a:pt x="0" y="0"/>
                </a:lnTo>
              </a:path>
            </a:pathLst>
          </a:custGeom>
          <a:noFill/>
          <a:ln w="6338" cap="flat">
            <a:solidFill>
              <a:srgbClr val="FFBF1A"/>
            </a:solidFill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Полилиния 62">
            <a:extLst>
              <a:ext uri="{FF2B5EF4-FFF2-40B4-BE49-F238E27FC236}">
                <a16:creationId xmlns:a16="http://schemas.microsoft.com/office/drawing/2014/main" id="{1122EAF1-8F43-8406-3B06-4B3A0C48DECC}"/>
              </a:ext>
            </a:extLst>
          </p:cNvPr>
          <p:cNvSpPr/>
          <p:nvPr/>
        </p:nvSpPr>
        <p:spPr>
          <a:xfrm>
            <a:off x="1199251" y="2724179"/>
            <a:ext cx="10609181" cy="6330"/>
          </a:xfrm>
          <a:custGeom>
            <a:avLst/>
            <a:gdLst>
              <a:gd name="connsiteX0" fmla="*/ 10609181 w 10609181"/>
              <a:gd name="connsiteY0" fmla="*/ 0 h 6330"/>
              <a:gd name="connsiteX1" fmla="*/ 0 w 10609181"/>
              <a:gd name="connsiteY1" fmla="*/ 0 h 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609181" h="6330">
                <a:moveTo>
                  <a:pt x="10609181" y="0"/>
                </a:moveTo>
                <a:lnTo>
                  <a:pt x="0" y="0"/>
                </a:lnTo>
              </a:path>
            </a:pathLst>
          </a:custGeom>
          <a:noFill/>
          <a:ln w="6338" cap="flat">
            <a:solidFill>
              <a:srgbClr val="FFBF1A"/>
            </a:solidFill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Полилиния 63">
            <a:extLst>
              <a:ext uri="{FF2B5EF4-FFF2-40B4-BE49-F238E27FC236}">
                <a16:creationId xmlns:a16="http://schemas.microsoft.com/office/drawing/2014/main" id="{C698540E-7FB7-6D68-24F1-FAFB47FA7795}"/>
              </a:ext>
            </a:extLst>
          </p:cNvPr>
          <p:cNvSpPr/>
          <p:nvPr userDrawn="1"/>
        </p:nvSpPr>
        <p:spPr>
          <a:xfrm>
            <a:off x="1918652" y="3566094"/>
            <a:ext cx="9889780" cy="6330"/>
          </a:xfrm>
          <a:custGeom>
            <a:avLst/>
            <a:gdLst>
              <a:gd name="connsiteX0" fmla="*/ 9889780 w 9889780"/>
              <a:gd name="connsiteY0" fmla="*/ 0 h 6330"/>
              <a:gd name="connsiteX1" fmla="*/ 0 w 9889780"/>
              <a:gd name="connsiteY1" fmla="*/ 0 h 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89780" h="6330">
                <a:moveTo>
                  <a:pt x="9889780" y="0"/>
                </a:moveTo>
                <a:lnTo>
                  <a:pt x="0" y="0"/>
                </a:lnTo>
              </a:path>
            </a:pathLst>
          </a:custGeom>
          <a:noFill/>
          <a:ln w="6338" cap="flat">
            <a:solidFill>
              <a:srgbClr val="FFBF1A"/>
            </a:solidFill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Полилиния 64">
            <a:extLst>
              <a:ext uri="{FF2B5EF4-FFF2-40B4-BE49-F238E27FC236}">
                <a16:creationId xmlns:a16="http://schemas.microsoft.com/office/drawing/2014/main" id="{5B94B06A-967E-156B-7E2E-B90505A01605}"/>
              </a:ext>
            </a:extLst>
          </p:cNvPr>
          <p:cNvSpPr/>
          <p:nvPr/>
        </p:nvSpPr>
        <p:spPr>
          <a:xfrm>
            <a:off x="964660" y="1847816"/>
            <a:ext cx="937371" cy="1705617"/>
          </a:xfrm>
          <a:custGeom>
            <a:avLst/>
            <a:gdLst>
              <a:gd name="connsiteX0" fmla="*/ 0 w 937371"/>
              <a:gd name="connsiteY0" fmla="*/ 1705618 h 1705617"/>
              <a:gd name="connsiteX1" fmla="*/ 468689 w 937371"/>
              <a:gd name="connsiteY1" fmla="*/ 0 h 1705617"/>
              <a:gd name="connsiteX2" fmla="*/ 937371 w 937371"/>
              <a:gd name="connsiteY2" fmla="*/ 1705618 h 1705617"/>
              <a:gd name="connsiteX3" fmla="*/ 612971 w 937371"/>
              <a:gd name="connsiteY3" fmla="*/ 1705618 h 1705617"/>
              <a:gd name="connsiteX4" fmla="*/ 0 w 937371"/>
              <a:gd name="connsiteY4" fmla="*/ 1705618 h 1705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371" h="1705617">
                <a:moveTo>
                  <a:pt x="0" y="1705618"/>
                </a:moveTo>
                <a:lnTo>
                  <a:pt x="468689" y="0"/>
                </a:lnTo>
                <a:lnTo>
                  <a:pt x="937371" y="1705618"/>
                </a:lnTo>
                <a:lnTo>
                  <a:pt x="612971" y="1705618"/>
                </a:lnTo>
                <a:lnTo>
                  <a:pt x="0" y="1705618"/>
                </a:lnTo>
                <a:close/>
              </a:path>
            </a:pathLst>
          </a:custGeom>
          <a:noFill/>
          <a:ln w="25351" cap="flat">
            <a:solidFill>
              <a:srgbClr val="FFBF1A"/>
            </a:solidFill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Полилиния 65">
            <a:extLst>
              <a:ext uri="{FF2B5EF4-FFF2-40B4-BE49-F238E27FC236}">
                <a16:creationId xmlns:a16="http://schemas.microsoft.com/office/drawing/2014/main" id="{D8DE8166-2439-6B96-3CED-3FAB06CE1248}"/>
              </a:ext>
            </a:extLst>
          </p:cNvPr>
          <p:cNvSpPr/>
          <p:nvPr/>
        </p:nvSpPr>
        <p:spPr>
          <a:xfrm>
            <a:off x="287271" y="3667377"/>
            <a:ext cx="2288790" cy="2532075"/>
          </a:xfrm>
          <a:custGeom>
            <a:avLst/>
            <a:gdLst>
              <a:gd name="connsiteX0" fmla="*/ 1144404 w 2288790"/>
              <a:gd name="connsiteY0" fmla="*/ 0 h 2532075"/>
              <a:gd name="connsiteX1" fmla="*/ 1635096 w 2288790"/>
              <a:gd name="connsiteY1" fmla="*/ 0 h 2532075"/>
              <a:gd name="connsiteX2" fmla="*/ 2288791 w 2288790"/>
              <a:gd name="connsiteY2" fmla="*/ 2532076 h 2532075"/>
              <a:gd name="connsiteX3" fmla="*/ 0 w 2288790"/>
              <a:gd name="connsiteY3" fmla="*/ 2532076 h 2532075"/>
              <a:gd name="connsiteX4" fmla="*/ 649959 w 2288790"/>
              <a:gd name="connsiteY4" fmla="*/ 0 h 2532075"/>
              <a:gd name="connsiteX5" fmla="*/ 1144404 w 2288790"/>
              <a:gd name="connsiteY5" fmla="*/ 0 h 253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8790" h="2532075">
                <a:moveTo>
                  <a:pt x="1144404" y="0"/>
                </a:moveTo>
                <a:lnTo>
                  <a:pt x="1635096" y="0"/>
                </a:lnTo>
                <a:lnTo>
                  <a:pt x="2288791" y="2532076"/>
                </a:lnTo>
                <a:lnTo>
                  <a:pt x="0" y="2532076"/>
                </a:lnTo>
                <a:lnTo>
                  <a:pt x="649959" y="0"/>
                </a:lnTo>
                <a:lnTo>
                  <a:pt x="1144404" y="0"/>
                </a:lnTo>
                <a:close/>
              </a:path>
            </a:pathLst>
          </a:custGeom>
          <a:noFill/>
          <a:ln w="25351" cap="flat">
            <a:solidFill>
              <a:srgbClr val="FFBF1A"/>
            </a:solidFill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Текст 62">
            <a:extLst>
              <a:ext uri="{FF2B5EF4-FFF2-40B4-BE49-F238E27FC236}">
                <a16:creationId xmlns:a16="http://schemas.microsoft.com/office/drawing/2014/main" id="{87630240-6A78-1BA3-EA3A-6FB6650D13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0039" y="1957684"/>
            <a:ext cx="367926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Ёмкое описание</a:t>
            </a:r>
          </a:p>
        </p:txBody>
      </p:sp>
      <p:sp>
        <p:nvSpPr>
          <p:cNvPr id="23" name="Текст 62">
            <a:extLst>
              <a:ext uri="{FF2B5EF4-FFF2-40B4-BE49-F238E27FC236}">
                <a16:creationId xmlns:a16="http://schemas.microsoft.com/office/drawing/2014/main" id="{72CC3352-C5CD-58C7-B08B-83AA718FB1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65142" y="1803519"/>
            <a:ext cx="399119" cy="1384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25" name="Текст 62">
            <a:extLst>
              <a:ext uri="{FF2B5EF4-FFF2-40B4-BE49-F238E27FC236}">
                <a16:creationId xmlns:a16="http://schemas.microsoft.com/office/drawing/2014/main" id="{5F3635E1-652F-C0CA-FE27-EDBAE31F79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61821" y="1908319"/>
            <a:ext cx="4578293" cy="7240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Текстовое описание в несколько строк</a:t>
            </a:r>
            <a:endParaRPr lang="ru-RU" dirty="0"/>
          </a:p>
        </p:txBody>
      </p:sp>
      <p:sp>
        <p:nvSpPr>
          <p:cNvPr id="26" name="Текст 62">
            <a:extLst>
              <a:ext uri="{FF2B5EF4-FFF2-40B4-BE49-F238E27FC236}">
                <a16:creationId xmlns:a16="http://schemas.microsoft.com/office/drawing/2014/main" id="{910041AB-DB3F-5646-6288-B97C05618F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65142" y="2816994"/>
            <a:ext cx="399119" cy="1384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(02)</a:t>
            </a:r>
          </a:p>
        </p:txBody>
      </p:sp>
      <p:sp>
        <p:nvSpPr>
          <p:cNvPr id="27" name="Текст 62">
            <a:extLst>
              <a:ext uri="{FF2B5EF4-FFF2-40B4-BE49-F238E27FC236}">
                <a16:creationId xmlns:a16="http://schemas.microsoft.com/office/drawing/2014/main" id="{83033A20-B2D8-3972-8543-7C06B11386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61821" y="2901195"/>
            <a:ext cx="4578293" cy="4942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Текстовое описание в несколько строк</a:t>
            </a:r>
            <a:endParaRPr lang="ru-RU" dirty="0"/>
          </a:p>
        </p:txBody>
      </p:sp>
      <p:sp>
        <p:nvSpPr>
          <p:cNvPr id="31" name="Текст 62">
            <a:extLst>
              <a:ext uri="{FF2B5EF4-FFF2-40B4-BE49-F238E27FC236}">
                <a16:creationId xmlns:a16="http://schemas.microsoft.com/office/drawing/2014/main" id="{F6F371F1-C5C5-5C97-0102-F9154AA021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70039" y="2867479"/>
            <a:ext cx="367926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Ёмкое описание</a:t>
            </a:r>
          </a:p>
        </p:txBody>
      </p:sp>
      <p:sp>
        <p:nvSpPr>
          <p:cNvPr id="37" name="Текст 62">
            <a:extLst>
              <a:ext uri="{FF2B5EF4-FFF2-40B4-BE49-F238E27FC236}">
                <a16:creationId xmlns:a16="http://schemas.microsoft.com/office/drawing/2014/main" id="{E4E7A2EC-0D13-6198-66EA-A018B44E5B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65142" y="3707117"/>
            <a:ext cx="399119" cy="1384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(03)</a:t>
            </a:r>
          </a:p>
        </p:txBody>
      </p:sp>
      <p:sp>
        <p:nvSpPr>
          <p:cNvPr id="43" name="Текст 62">
            <a:extLst>
              <a:ext uri="{FF2B5EF4-FFF2-40B4-BE49-F238E27FC236}">
                <a16:creationId xmlns:a16="http://schemas.microsoft.com/office/drawing/2014/main" id="{369D3420-09E1-2E7A-8178-FB6401F0CB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30140" y="3804889"/>
            <a:ext cx="4609974" cy="50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Текстовое описание в несколько строк</a:t>
            </a:r>
            <a:endParaRPr lang="ru-RU" dirty="0"/>
          </a:p>
        </p:txBody>
      </p:sp>
      <p:sp>
        <p:nvSpPr>
          <p:cNvPr id="44" name="Текст 62">
            <a:extLst>
              <a:ext uri="{FF2B5EF4-FFF2-40B4-BE49-F238E27FC236}">
                <a16:creationId xmlns:a16="http://schemas.microsoft.com/office/drawing/2014/main" id="{B19AA7A3-1BE0-0BF4-C4CE-3627126592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70039" y="3693315"/>
            <a:ext cx="367926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Ёмкое описание</a:t>
            </a:r>
          </a:p>
        </p:txBody>
      </p:sp>
      <p:sp>
        <p:nvSpPr>
          <p:cNvPr id="45" name="Текст 62">
            <a:extLst>
              <a:ext uri="{FF2B5EF4-FFF2-40B4-BE49-F238E27FC236}">
                <a16:creationId xmlns:a16="http://schemas.microsoft.com/office/drawing/2014/main" id="{6A990AFE-B577-89B1-9AAB-33D97434F9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65142" y="4555362"/>
            <a:ext cx="399119" cy="1384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(04)</a:t>
            </a:r>
          </a:p>
        </p:txBody>
      </p:sp>
      <p:sp>
        <p:nvSpPr>
          <p:cNvPr id="46" name="Текст 62">
            <a:extLst>
              <a:ext uri="{FF2B5EF4-FFF2-40B4-BE49-F238E27FC236}">
                <a16:creationId xmlns:a16="http://schemas.microsoft.com/office/drawing/2014/main" id="{97D8FA21-A2E6-B1BA-6453-F103AAD931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30140" y="4660875"/>
            <a:ext cx="4609974" cy="6164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Текстовое описание в несколько строк</a:t>
            </a:r>
            <a:endParaRPr lang="ru-RU" dirty="0"/>
          </a:p>
        </p:txBody>
      </p:sp>
      <p:sp>
        <p:nvSpPr>
          <p:cNvPr id="47" name="Текст 62">
            <a:extLst>
              <a:ext uri="{FF2B5EF4-FFF2-40B4-BE49-F238E27FC236}">
                <a16:creationId xmlns:a16="http://schemas.microsoft.com/office/drawing/2014/main" id="{5D4CFA20-B23B-5A7D-DB6B-8B2CA5E793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70039" y="4636514"/>
            <a:ext cx="367926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Ёмкое описание</a:t>
            </a:r>
          </a:p>
        </p:txBody>
      </p:sp>
      <p:sp>
        <p:nvSpPr>
          <p:cNvPr id="56" name="Текст 62">
            <a:extLst>
              <a:ext uri="{FF2B5EF4-FFF2-40B4-BE49-F238E27FC236}">
                <a16:creationId xmlns:a16="http://schemas.microsoft.com/office/drawing/2014/main" id="{E7DB2142-392D-0FCF-9CC2-9EF6BBD0D1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65142" y="5469436"/>
            <a:ext cx="399119" cy="1384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(05)</a:t>
            </a:r>
          </a:p>
        </p:txBody>
      </p:sp>
      <p:sp>
        <p:nvSpPr>
          <p:cNvPr id="57" name="Текст 62">
            <a:extLst>
              <a:ext uri="{FF2B5EF4-FFF2-40B4-BE49-F238E27FC236}">
                <a16:creationId xmlns:a16="http://schemas.microsoft.com/office/drawing/2014/main" id="{C4B38E6B-3C4E-B99F-EB29-42BF90E088C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30140" y="5600230"/>
            <a:ext cx="4578293" cy="3470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Текстовое описание в несколько строк</a:t>
            </a:r>
            <a:endParaRPr lang="ru-RU" dirty="0"/>
          </a:p>
        </p:txBody>
      </p:sp>
      <p:sp>
        <p:nvSpPr>
          <p:cNvPr id="58" name="Текст 62">
            <a:extLst>
              <a:ext uri="{FF2B5EF4-FFF2-40B4-BE49-F238E27FC236}">
                <a16:creationId xmlns:a16="http://schemas.microsoft.com/office/drawing/2014/main" id="{6DA1E17C-493E-6D7F-0D40-B393B7BE6E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70039" y="5500213"/>
            <a:ext cx="3679264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Ёмкое описание</a:t>
            </a:r>
          </a:p>
        </p:txBody>
      </p:sp>
      <p:sp>
        <p:nvSpPr>
          <p:cNvPr id="59" name="Текст 62">
            <a:extLst>
              <a:ext uri="{FF2B5EF4-FFF2-40B4-BE49-F238E27FC236}">
                <a16:creationId xmlns:a16="http://schemas.microsoft.com/office/drawing/2014/main" id="{F75A4226-AD65-D9B7-3B01-7D19DC1E99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9376" y="6298157"/>
            <a:ext cx="964581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Описание</a:t>
            </a:r>
            <a:endParaRPr lang="ru-RU" dirty="0"/>
          </a:p>
        </p:txBody>
      </p:sp>
      <p:sp>
        <p:nvSpPr>
          <p:cNvPr id="7" name="Текст 10">
            <a:extLst>
              <a:ext uri="{FF2B5EF4-FFF2-40B4-BE49-F238E27FC236}">
                <a16:creationId xmlns:a16="http://schemas.microsoft.com/office/drawing/2014/main" id="{97415935-3FF8-C5F0-8E39-8561F54A6B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05137" y="6350488"/>
            <a:ext cx="10258381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grpSp>
        <p:nvGrpSpPr>
          <p:cNvPr id="5" name="Рисунок 100">
            <a:extLst>
              <a:ext uri="{FF2B5EF4-FFF2-40B4-BE49-F238E27FC236}">
                <a16:creationId xmlns:a16="http://schemas.microsoft.com/office/drawing/2014/main" id="{070B85A7-89DB-D149-3308-0DF34619D124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0CC6B261-1399-D97A-9326-D03B3859949C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638E7142-41A6-4B94-ABBB-0A390DDF8663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CC0AAF40-26C0-53F9-9D81-A87355B5888F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499028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карто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1EB3963-E5F1-6C48-C33B-B021CBF28BE2}"/>
              </a:ext>
            </a:extLst>
          </p:cNvPr>
          <p:cNvSpPr/>
          <p:nvPr userDrawn="1"/>
        </p:nvSpPr>
        <p:spPr>
          <a:xfrm>
            <a:off x="0" y="0"/>
            <a:ext cx="6467302" cy="688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1B9D3A1-7594-13FD-3398-F82161D781AF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Текст 70">
            <a:extLst>
              <a:ext uri="{FF2B5EF4-FFF2-40B4-BE49-F238E27FC236}">
                <a16:creationId xmlns:a16="http://schemas.microsoft.com/office/drawing/2014/main" id="{8208ED15-87F3-AF9A-4967-A0736110F78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245342" y="4924419"/>
            <a:ext cx="4538671" cy="8380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70">
            <a:extLst>
              <a:ext uri="{FF2B5EF4-FFF2-40B4-BE49-F238E27FC236}">
                <a16:creationId xmlns:a16="http://schemas.microsoft.com/office/drawing/2014/main" id="{7624849C-2880-2F55-06B1-16D07BB7F70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0650072" y="5736269"/>
            <a:ext cx="1133942" cy="3177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  <a:p>
            <a:pPr lvl="0"/>
            <a:endParaRPr lang="ru-RU" dirty="0"/>
          </a:p>
        </p:txBody>
      </p:sp>
      <p:sp>
        <p:nvSpPr>
          <p:cNvPr id="18" name="Текст 70">
            <a:extLst>
              <a:ext uri="{FF2B5EF4-FFF2-40B4-BE49-F238E27FC236}">
                <a16:creationId xmlns:a16="http://schemas.microsoft.com/office/drawing/2014/main" id="{0F30ADFC-A375-2BED-8775-FED11B9FD06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245342" y="3145496"/>
            <a:ext cx="4538671" cy="8380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70">
            <a:extLst>
              <a:ext uri="{FF2B5EF4-FFF2-40B4-BE49-F238E27FC236}">
                <a16:creationId xmlns:a16="http://schemas.microsoft.com/office/drawing/2014/main" id="{C4196817-261A-6656-105F-2E22E2DF7CF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0650072" y="3957346"/>
            <a:ext cx="1133942" cy="3177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  <a:p>
            <a:pPr lvl="0"/>
            <a:endParaRPr lang="ru-RU" dirty="0"/>
          </a:p>
        </p:txBody>
      </p:sp>
      <p:sp>
        <p:nvSpPr>
          <p:cNvPr id="24" name="Текст 70">
            <a:extLst>
              <a:ext uri="{FF2B5EF4-FFF2-40B4-BE49-F238E27FC236}">
                <a16:creationId xmlns:a16="http://schemas.microsoft.com/office/drawing/2014/main" id="{ADF7665C-6674-C382-06B4-322C0822545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245342" y="992500"/>
            <a:ext cx="4538671" cy="12186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7" name="Текст 70">
            <a:extLst>
              <a:ext uri="{FF2B5EF4-FFF2-40B4-BE49-F238E27FC236}">
                <a16:creationId xmlns:a16="http://schemas.microsoft.com/office/drawing/2014/main" id="{9684621C-87B4-9E43-76ED-028082B3F2B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0650072" y="2178423"/>
            <a:ext cx="1133942" cy="3177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  <a:p>
            <a:pPr lvl="0"/>
            <a:endParaRPr lang="ru-RU" dirty="0"/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41D226E6-65BD-E21A-5947-DB88877DA13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25458" y="6350488"/>
            <a:ext cx="5808751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9" name="Заголовок 29">
            <a:extLst>
              <a:ext uri="{FF2B5EF4-FFF2-40B4-BE49-F238E27FC236}">
                <a16:creationId xmlns:a16="http://schemas.microsoft.com/office/drawing/2014/main" id="{E111C625-061D-6EB1-33F5-E01EEC8EC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458" y="431733"/>
            <a:ext cx="5808751" cy="1316044"/>
          </a:xfrm>
          <a:prstGeom prst="rect">
            <a:avLst/>
          </a:prstGeom>
        </p:spPr>
        <p:txBody>
          <a:bodyPr lIns="0" tIns="0" rIns="0" bIns="0"/>
          <a:lstStyle>
            <a:lvl1pPr marL="0" algn="l" defTabSz="914400" rtl="0" eaLnBrk="1" latinLnBrk="0" hangingPunct="1">
              <a:defRPr lang="ru-RU" sz="28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 в несколько строк</a:t>
            </a:r>
          </a:p>
        </p:txBody>
      </p:sp>
      <p:sp>
        <p:nvSpPr>
          <p:cNvPr id="30" name="Текст 62">
            <a:extLst>
              <a:ext uri="{FF2B5EF4-FFF2-40B4-BE49-F238E27FC236}">
                <a16:creationId xmlns:a16="http://schemas.microsoft.com/office/drawing/2014/main" id="{18D8E76E-8F8E-7D55-EFD5-6522FAAE5C2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63521" y="1940080"/>
            <a:ext cx="429337" cy="1384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lang="ru-RU" sz="9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dirty="0"/>
              <a:t>(01)</a:t>
            </a:r>
          </a:p>
        </p:txBody>
      </p:sp>
      <p:sp>
        <p:nvSpPr>
          <p:cNvPr id="32" name="Текст 62">
            <a:extLst>
              <a:ext uri="{FF2B5EF4-FFF2-40B4-BE49-F238E27FC236}">
                <a16:creationId xmlns:a16="http://schemas.microsoft.com/office/drawing/2014/main" id="{243E441D-A049-E51C-C93D-262498B6FDE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71713" y="1961483"/>
            <a:ext cx="5662496" cy="5426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6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dirty="0"/>
              <a:t>Текстовый блок</a:t>
            </a:r>
          </a:p>
        </p:txBody>
      </p:sp>
      <p:sp>
        <p:nvSpPr>
          <p:cNvPr id="33" name="Текст 62">
            <a:extLst>
              <a:ext uri="{FF2B5EF4-FFF2-40B4-BE49-F238E27FC236}">
                <a16:creationId xmlns:a16="http://schemas.microsoft.com/office/drawing/2014/main" id="{12F43A88-A57C-3DD7-6602-A6204BB0F165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571713" y="2675357"/>
            <a:ext cx="5662496" cy="753643"/>
          </a:xfrm>
          <a:prstGeom prst="rect">
            <a:avLst/>
          </a:prstGeom>
        </p:spPr>
        <p:txBody>
          <a:bodyPr lIns="0" tIns="0" rIns="0" bIns="0"/>
          <a:lstStyle>
            <a:lvl1pPr marL="108000" indent="-108000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ru-RU" sz="12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171450" lvl="0" indent="-171450" algn="l" defTabSz="914400" rtl="0" eaLnBrk="1" latinLnBrk="0" hangingPunct="1">
              <a:lnSpc>
                <a:spcPct val="100000"/>
              </a:lnSpc>
              <a:spcBef>
                <a:spcPts val="1000"/>
              </a:spcBef>
            </a:pPr>
            <a:endParaRPr lang="ru-RU" dirty="0"/>
          </a:p>
        </p:txBody>
      </p:sp>
      <p:sp>
        <p:nvSpPr>
          <p:cNvPr id="38" name="Текст 62">
            <a:extLst>
              <a:ext uri="{FF2B5EF4-FFF2-40B4-BE49-F238E27FC236}">
                <a16:creationId xmlns:a16="http://schemas.microsoft.com/office/drawing/2014/main" id="{569E77B2-7882-45FF-FD65-24A55182838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63521" y="3712732"/>
            <a:ext cx="429337" cy="1384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lang="ru-RU" sz="9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dirty="0"/>
              <a:t>(01)</a:t>
            </a:r>
          </a:p>
        </p:txBody>
      </p:sp>
      <p:sp>
        <p:nvSpPr>
          <p:cNvPr id="39" name="Текст 62">
            <a:extLst>
              <a:ext uri="{FF2B5EF4-FFF2-40B4-BE49-F238E27FC236}">
                <a16:creationId xmlns:a16="http://schemas.microsoft.com/office/drawing/2014/main" id="{2A763777-2A28-DE01-DE21-E1BEF6B7273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71713" y="3734135"/>
            <a:ext cx="5662496" cy="5426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6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dirty="0"/>
              <a:t>Текстовый блок</a:t>
            </a:r>
          </a:p>
        </p:txBody>
      </p:sp>
      <p:sp>
        <p:nvSpPr>
          <p:cNvPr id="41" name="Текст 62">
            <a:extLst>
              <a:ext uri="{FF2B5EF4-FFF2-40B4-BE49-F238E27FC236}">
                <a16:creationId xmlns:a16="http://schemas.microsoft.com/office/drawing/2014/main" id="{BD55E483-DDA4-D549-6B80-9DCB173D411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63521" y="4611089"/>
            <a:ext cx="429337" cy="1384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lang="ru-RU" sz="9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dirty="0"/>
              <a:t>(01)</a:t>
            </a:r>
          </a:p>
        </p:txBody>
      </p:sp>
      <p:sp>
        <p:nvSpPr>
          <p:cNvPr id="42" name="Текст 62">
            <a:extLst>
              <a:ext uri="{FF2B5EF4-FFF2-40B4-BE49-F238E27FC236}">
                <a16:creationId xmlns:a16="http://schemas.microsoft.com/office/drawing/2014/main" id="{3819FF2B-A06F-6366-A7E0-0F03C285F980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71713" y="4632492"/>
            <a:ext cx="5662496" cy="5426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6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dirty="0"/>
              <a:t>Текстовый блок</a:t>
            </a:r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B7675233-E908-CF0C-E3D1-0228A10EB1E7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EDD9F63E-29F3-17B0-8710-3E6E689286A2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BB3D190F-3CA8-BA03-2B9A-DC26E1400CB4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332DB24F-AB0F-800A-E34D-E630DD1985E9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5138706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925A8A-9770-7020-F056-1D449522F37C}"/>
              </a:ext>
            </a:extLst>
          </p:cNvPr>
          <p:cNvSpPr/>
          <p:nvPr userDrawn="1"/>
        </p:nvSpPr>
        <p:spPr>
          <a:xfrm>
            <a:off x="0" y="0"/>
            <a:ext cx="65151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41C8D3D-D692-ABBA-36ED-E757A7705BB8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Рисунок 9">
            <a:extLst>
              <a:ext uri="{FF2B5EF4-FFF2-40B4-BE49-F238E27FC236}">
                <a16:creationId xmlns:a16="http://schemas.microsoft.com/office/drawing/2014/main" id="{27EEBEE5-25F9-5F03-59C4-333E93821C5B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425458" y="1625836"/>
            <a:ext cx="5808751" cy="3746742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7" name="Текст 70">
            <a:extLst>
              <a:ext uri="{FF2B5EF4-FFF2-40B4-BE49-F238E27FC236}">
                <a16:creationId xmlns:a16="http://schemas.microsoft.com/office/drawing/2014/main" id="{A6145795-595A-BF78-F0B3-DF074F000EA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245342" y="1961278"/>
            <a:ext cx="4538671" cy="13143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70">
            <a:extLst>
              <a:ext uri="{FF2B5EF4-FFF2-40B4-BE49-F238E27FC236}">
                <a16:creationId xmlns:a16="http://schemas.microsoft.com/office/drawing/2014/main" id="{133673AF-4899-0319-A316-8B5EC45B7C1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0650071" y="3175495"/>
            <a:ext cx="1133942" cy="3177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  <a:p>
            <a:pPr lvl="0"/>
            <a:endParaRPr lang="ru-RU" dirty="0"/>
          </a:p>
        </p:txBody>
      </p:sp>
      <p:sp>
        <p:nvSpPr>
          <p:cNvPr id="10" name="Текст 70">
            <a:extLst>
              <a:ext uri="{FF2B5EF4-FFF2-40B4-BE49-F238E27FC236}">
                <a16:creationId xmlns:a16="http://schemas.microsoft.com/office/drawing/2014/main" id="{166B9E44-3959-6785-DB68-AA4C17AEB95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245342" y="4392063"/>
            <a:ext cx="4538671" cy="8380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70">
            <a:extLst>
              <a:ext uri="{FF2B5EF4-FFF2-40B4-BE49-F238E27FC236}">
                <a16:creationId xmlns:a16="http://schemas.microsoft.com/office/drawing/2014/main" id="{0A27CC79-0533-390B-1088-5211EF6C0C1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0650072" y="5185124"/>
            <a:ext cx="1133942" cy="3177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  <a:p>
            <a:pPr lvl="0"/>
            <a:endParaRPr lang="ru-RU" dirty="0"/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12B3B30D-EFFF-B98B-8008-15307D8F8D5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25458" y="6350488"/>
            <a:ext cx="5808751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17" name="Заголовок 29">
            <a:extLst>
              <a:ext uri="{FF2B5EF4-FFF2-40B4-BE49-F238E27FC236}">
                <a16:creationId xmlns:a16="http://schemas.microsoft.com/office/drawing/2014/main" id="{850A14B5-BEA4-81C1-94A6-CDC6FD4A6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458" y="431733"/>
            <a:ext cx="5808751" cy="926519"/>
          </a:xfrm>
          <a:prstGeom prst="rect">
            <a:avLst/>
          </a:prstGeom>
        </p:spPr>
        <p:txBody>
          <a:bodyPr lIns="0" tIns="0" rIns="0" bIns="0"/>
          <a:lstStyle>
            <a:lvl1pPr marL="0" algn="l" defTabSz="914400" rtl="0" eaLnBrk="1" latinLnBrk="0" hangingPunct="1">
              <a:defRPr lang="ru-RU" sz="28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 в несколько строк</a:t>
            </a:r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309ED4CC-F517-FD8F-5EEB-CB4C108D60E7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14D7A075-4E0F-005C-107B-F5D01BBFA05F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FFD90477-A76E-9390-1982-054556A63EE3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F5499E3F-F4B5-7B1F-06D8-4A45AAF9ADEC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025358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>
            <a:extLst>
              <a:ext uri="{FF2B5EF4-FFF2-40B4-BE49-F238E27FC236}">
                <a16:creationId xmlns:a16="http://schemas.microsoft.com/office/drawing/2014/main" id="{701219DC-8B77-1D7C-E632-7BA5CB7CD60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7682" y="2553889"/>
            <a:ext cx="3819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A1A9D85E-F4BC-4216-F1BB-8E60A1B8B37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17682" y="2960917"/>
            <a:ext cx="3819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(02)</a:t>
            </a:r>
          </a:p>
        </p:txBody>
      </p:sp>
      <p:sp>
        <p:nvSpPr>
          <p:cNvPr id="57" name="Текст 54">
            <a:extLst>
              <a:ext uri="{FF2B5EF4-FFF2-40B4-BE49-F238E27FC236}">
                <a16:creationId xmlns:a16="http://schemas.microsoft.com/office/drawing/2014/main" id="{EE519327-1D9E-CA78-D236-16EAC6A14F8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37888" y="2621462"/>
            <a:ext cx="4704760" cy="3061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4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Образец текста</a:t>
            </a:r>
          </a:p>
        </p:txBody>
      </p:sp>
      <p:sp>
        <p:nvSpPr>
          <p:cNvPr id="62" name="Текст 54">
            <a:extLst>
              <a:ext uri="{FF2B5EF4-FFF2-40B4-BE49-F238E27FC236}">
                <a16:creationId xmlns:a16="http://schemas.microsoft.com/office/drawing/2014/main" id="{5007330E-4E00-60B6-9C17-74548394700E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37888" y="2995683"/>
            <a:ext cx="4704760" cy="4856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4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Образец текста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4" name="Текст 54">
            <a:extLst>
              <a:ext uri="{FF2B5EF4-FFF2-40B4-BE49-F238E27FC236}">
                <a16:creationId xmlns:a16="http://schemas.microsoft.com/office/drawing/2014/main" id="{6B4BC8D9-85F2-5FF9-E5D6-22E3E69D6BF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79253" y="5343804"/>
            <a:ext cx="4704760" cy="5407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Образец текста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dirty="0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6" name="Текст 54">
            <a:extLst>
              <a:ext uri="{FF2B5EF4-FFF2-40B4-BE49-F238E27FC236}">
                <a16:creationId xmlns:a16="http://schemas.microsoft.com/office/drawing/2014/main" id="{382C8726-D89B-E1F4-312C-B855325FF2D5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10210108" y="5871215"/>
            <a:ext cx="1573905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ru-RU" sz="8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Образец текста</a:t>
            </a: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FBAB9F7B-1881-7949-981A-5E59815E476D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Текст 10">
            <a:extLst>
              <a:ext uri="{FF2B5EF4-FFF2-40B4-BE49-F238E27FC236}">
                <a16:creationId xmlns:a16="http://schemas.microsoft.com/office/drawing/2014/main" id="{DD33D9A4-C048-ED8A-E465-46E16D33674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21541" y="6350488"/>
            <a:ext cx="5285874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6" name="Заголовок 29">
            <a:extLst>
              <a:ext uri="{FF2B5EF4-FFF2-40B4-BE49-F238E27FC236}">
                <a16:creationId xmlns:a16="http://schemas.microsoft.com/office/drawing/2014/main" id="{FF24D470-D037-C18B-E6FF-313872AEA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541" y="412090"/>
            <a:ext cx="11362472" cy="1223039"/>
          </a:xfrm>
          <a:prstGeom prst="rect">
            <a:avLst/>
          </a:prstGeom>
        </p:spPr>
        <p:txBody>
          <a:bodyPr lIns="0" tIns="0" rIns="0" bIns="0"/>
          <a:lstStyle>
            <a:lvl1pPr marL="0" algn="l" defTabSz="914400" rtl="0" eaLnBrk="1" latinLnBrk="0" hangingPunct="1">
              <a:defRPr lang="ru-RU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Длинный заголовок в 2-3 строки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8C69605E-247E-F0B2-537A-CC28D622FCC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17682" y="1859219"/>
            <a:ext cx="4905363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12AA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E4530F3D-A9D4-00E1-953D-06DC032F2281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832938" y="1859219"/>
            <a:ext cx="4905363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EE5A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524D8664-7C1E-BB33-808E-371E5919CE19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17682" y="3596263"/>
            <a:ext cx="3819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(03)</a:t>
            </a:r>
          </a:p>
        </p:txBody>
      </p:sp>
      <p:sp>
        <p:nvSpPr>
          <p:cNvPr id="14" name="Текст 54">
            <a:extLst>
              <a:ext uri="{FF2B5EF4-FFF2-40B4-BE49-F238E27FC236}">
                <a16:creationId xmlns:a16="http://schemas.microsoft.com/office/drawing/2014/main" id="{8A91EE07-D585-098C-D30F-4924AD87F7D8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637888" y="3639129"/>
            <a:ext cx="4704760" cy="4856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4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Образец текста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E1F82DB7-A4A9-D065-32BC-57B6D35424E1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17682" y="4226349"/>
            <a:ext cx="3819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(04)</a:t>
            </a:r>
          </a:p>
        </p:txBody>
      </p:sp>
      <p:sp>
        <p:nvSpPr>
          <p:cNvPr id="17" name="Текст 54">
            <a:extLst>
              <a:ext uri="{FF2B5EF4-FFF2-40B4-BE49-F238E27FC236}">
                <a16:creationId xmlns:a16="http://schemas.microsoft.com/office/drawing/2014/main" id="{2267CC95-12F9-C1FE-018D-6E33801F4466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637888" y="4276077"/>
            <a:ext cx="4704760" cy="4856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4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Образец текста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087924AC-7188-3846-5DCB-7BEFFD8958D0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832938" y="2553889"/>
            <a:ext cx="3819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A8FF7FFA-B332-218D-D00D-A5D75A65849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832938" y="3204656"/>
            <a:ext cx="3819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(02)</a:t>
            </a:r>
          </a:p>
        </p:txBody>
      </p:sp>
      <p:sp>
        <p:nvSpPr>
          <p:cNvPr id="21" name="Текст 54">
            <a:extLst>
              <a:ext uri="{FF2B5EF4-FFF2-40B4-BE49-F238E27FC236}">
                <a16:creationId xmlns:a16="http://schemas.microsoft.com/office/drawing/2014/main" id="{7F5CC41E-F512-8796-435A-EF469A39A06B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>
            <a:off x="7079253" y="2621462"/>
            <a:ext cx="4704760" cy="4997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4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Образец текста</a:t>
            </a:r>
          </a:p>
        </p:txBody>
      </p:sp>
      <p:sp>
        <p:nvSpPr>
          <p:cNvPr id="23" name="Текст 54">
            <a:extLst>
              <a:ext uri="{FF2B5EF4-FFF2-40B4-BE49-F238E27FC236}">
                <a16:creationId xmlns:a16="http://schemas.microsoft.com/office/drawing/2014/main" id="{8AC81133-B48F-A7BD-A75E-2E919ED8EE47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7079253" y="3259692"/>
            <a:ext cx="4704760" cy="4856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4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Образец текста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1A7B4BE4-5FD0-C19F-0043-8AE8D936A75E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6832938" y="3827986"/>
            <a:ext cx="3819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(03)</a:t>
            </a:r>
          </a:p>
        </p:txBody>
      </p:sp>
      <p:sp>
        <p:nvSpPr>
          <p:cNvPr id="26" name="Текст 54">
            <a:extLst>
              <a:ext uri="{FF2B5EF4-FFF2-40B4-BE49-F238E27FC236}">
                <a16:creationId xmlns:a16="http://schemas.microsoft.com/office/drawing/2014/main" id="{1758894E-3194-6531-FB1B-A61DA34AA911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7079253" y="3898630"/>
            <a:ext cx="4704760" cy="3061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4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Образец текста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A4B040B6-DB2F-B191-FCBD-D67330CB08FE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6832938" y="4197672"/>
            <a:ext cx="3819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(04)</a:t>
            </a:r>
          </a:p>
        </p:txBody>
      </p:sp>
      <p:sp>
        <p:nvSpPr>
          <p:cNvPr id="29" name="Текст 54">
            <a:extLst>
              <a:ext uri="{FF2B5EF4-FFF2-40B4-BE49-F238E27FC236}">
                <a16:creationId xmlns:a16="http://schemas.microsoft.com/office/drawing/2014/main" id="{1F0F9579-AC16-3D4F-235E-153EA9ADF52B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7079253" y="4280344"/>
            <a:ext cx="4704760" cy="4856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4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Образец текста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dirty="0"/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E54CC924-4A9C-D4A2-8F16-B4C90A2B3991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24681A9A-3767-FF5F-7328-F7EF66C543E7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C722F19D-4A5F-386F-DD36-8DC151945E65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EBAF156E-2E42-1A18-D8B4-E91C29C556E5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9387484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6 пунктов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9096A39F-3615-E55E-9A9A-D10C0AD7375D}"/>
              </a:ext>
            </a:extLst>
          </p:cNvPr>
          <p:cNvSpPr/>
          <p:nvPr userDrawn="1"/>
        </p:nvSpPr>
        <p:spPr>
          <a:xfrm>
            <a:off x="6355720" y="0"/>
            <a:ext cx="5836280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66">
            <a:extLst>
              <a:ext uri="{FF2B5EF4-FFF2-40B4-BE49-F238E27FC236}">
                <a16:creationId xmlns:a16="http://schemas.microsoft.com/office/drawing/2014/main" id="{A0893762-9356-B532-4679-2A51FD2F33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987" y="1923519"/>
            <a:ext cx="36273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ru-RU" sz="1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20" name="Текст 68">
            <a:extLst>
              <a:ext uri="{FF2B5EF4-FFF2-40B4-BE49-F238E27FC236}">
                <a16:creationId xmlns:a16="http://schemas.microsoft.com/office/drawing/2014/main" id="{F3DA96F6-DB79-3822-A805-517DA8977F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804" y="1987013"/>
            <a:ext cx="5592461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1" name="Текст 68">
            <a:extLst>
              <a:ext uri="{FF2B5EF4-FFF2-40B4-BE49-F238E27FC236}">
                <a16:creationId xmlns:a16="http://schemas.microsoft.com/office/drawing/2014/main" id="{82473F2F-6318-6096-59F6-62EBA22687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804" y="2298408"/>
            <a:ext cx="5592462" cy="11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ru-RU" sz="10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>
                <a:effectLst/>
              </a:rPr>
              <a:t>Текстовый блок</a:t>
            </a:r>
            <a:endParaRPr lang="ru-RU" dirty="0"/>
          </a:p>
        </p:txBody>
      </p:sp>
      <p:sp>
        <p:nvSpPr>
          <p:cNvPr id="25" name="Текст 68">
            <a:extLst>
              <a:ext uri="{FF2B5EF4-FFF2-40B4-BE49-F238E27FC236}">
                <a16:creationId xmlns:a16="http://schemas.microsoft.com/office/drawing/2014/main" id="{70C04BB4-0846-2DA3-0EDE-104CF5398C59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898429" y="3633993"/>
            <a:ext cx="5345835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</a:t>
            </a:r>
            <a:endParaRPr lang="ru-RU" dirty="0"/>
          </a:p>
        </p:txBody>
      </p:sp>
      <p:sp>
        <p:nvSpPr>
          <p:cNvPr id="26" name="Текст 68">
            <a:extLst>
              <a:ext uri="{FF2B5EF4-FFF2-40B4-BE49-F238E27FC236}">
                <a16:creationId xmlns:a16="http://schemas.microsoft.com/office/drawing/2014/main" id="{DAA28A30-A992-B66B-961E-F4F367EC6C84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898430" y="3963123"/>
            <a:ext cx="5345834" cy="11159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ru-RU" sz="10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>
                <a:effectLst/>
              </a:rPr>
              <a:t>Текстовый блок</a:t>
            </a:r>
            <a:endParaRPr lang="ru-RU" dirty="0"/>
          </a:p>
        </p:txBody>
      </p:sp>
      <p:sp>
        <p:nvSpPr>
          <p:cNvPr id="32" name="Текст 66">
            <a:extLst>
              <a:ext uri="{FF2B5EF4-FFF2-40B4-BE49-F238E27FC236}">
                <a16:creationId xmlns:a16="http://schemas.microsoft.com/office/drawing/2014/main" id="{8E4236D9-4FF1-AAF9-6D0A-8FDFE18895BD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407987" y="5208814"/>
            <a:ext cx="415898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ru-RU" sz="1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(02)</a:t>
            </a:r>
          </a:p>
        </p:txBody>
      </p:sp>
      <p:sp>
        <p:nvSpPr>
          <p:cNvPr id="33" name="Текст 68">
            <a:extLst>
              <a:ext uri="{FF2B5EF4-FFF2-40B4-BE49-F238E27FC236}">
                <a16:creationId xmlns:a16="http://schemas.microsoft.com/office/drawing/2014/main" id="{9492A4C4-A18F-C538-4179-552C7C2E76AF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651804" y="5304750"/>
            <a:ext cx="559245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4" name="Текст 68">
            <a:extLst>
              <a:ext uri="{FF2B5EF4-FFF2-40B4-BE49-F238E27FC236}">
                <a16:creationId xmlns:a16="http://schemas.microsoft.com/office/drawing/2014/main" id="{ECB56D48-9BC4-9DA2-9225-C5A415B98AC3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651805" y="5588122"/>
            <a:ext cx="5592458" cy="6682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ru-RU" sz="10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>
                <a:effectLst/>
              </a:rPr>
              <a:t>Текстовый блок</a:t>
            </a:r>
            <a:endParaRPr lang="ru-RU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2ADF124-9993-1F91-A8E8-94D62DEBC6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6" y="485310"/>
            <a:ext cx="5836279" cy="669432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bg2"/>
                </a:solidFill>
                <a:effectLst/>
              </a:rPr>
              <a:t>Заголовок</a:t>
            </a:r>
            <a:r>
              <a:rPr lang="en" dirty="0">
                <a:solidFill>
                  <a:schemeClr val="bg2"/>
                </a:solidFill>
                <a:effectLst/>
              </a:rPr>
              <a:t> </a:t>
            </a:r>
            <a:r>
              <a:rPr lang="ru-RU" dirty="0">
                <a:solidFill>
                  <a:schemeClr val="bg2"/>
                </a:solidFill>
                <a:effectLst/>
              </a:rPr>
              <a:t>в 1-2 строчки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27" name="Текст 62">
            <a:extLst>
              <a:ext uri="{FF2B5EF4-FFF2-40B4-BE49-F238E27FC236}">
                <a16:creationId xmlns:a16="http://schemas.microsoft.com/office/drawing/2014/main" id="{3B70F4CE-7551-19BC-871F-F35DFF5736D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07987" y="1166714"/>
            <a:ext cx="5836278" cy="5403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Текстовое описание основной идеи в 2 строки</a:t>
            </a:r>
          </a:p>
        </p:txBody>
      </p:sp>
      <p:sp>
        <p:nvSpPr>
          <p:cNvPr id="29" name="Текст 10">
            <a:extLst>
              <a:ext uri="{FF2B5EF4-FFF2-40B4-BE49-F238E27FC236}">
                <a16:creationId xmlns:a16="http://schemas.microsoft.com/office/drawing/2014/main" id="{8CA75CFE-6846-BFD1-276C-A047B356A0A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07987" y="6350488"/>
            <a:ext cx="5836279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ACE1A3E4-B21D-76BB-FF22-85B44FB6BB22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Текст 62">
            <a:extLst>
              <a:ext uri="{FF2B5EF4-FFF2-40B4-BE49-F238E27FC236}">
                <a16:creationId xmlns:a16="http://schemas.microsoft.com/office/drawing/2014/main" id="{80D5925F-1CD7-1B71-A27B-71ECA901D9E4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7132410" y="451710"/>
            <a:ext cx="4651603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Второй заголовок</a:t>
            </a:r>
          </a:p>
        </p:txBody>
      </p:sp>
      <p:sp>
        <p:nvSpPr>
          <p:cNvPr id="37" name="Текст 68">
            <a:extLst>
              <a:ext uri="{FF2B5EF4-FFF2-40B4-BE49-F238E27FC236}">
                <a16:creationId xmlns:a16="http://schemas.microsoft.com/office/drawing/2014/main" id="{C1765CD6-A5A7-7249-F235-37A2CEA0BA9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7132409" y="1009023"/>
            <a:ext cx="4651603" cy="262497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ru-RU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>
                <a:effectLst/>
              </a:rPr>
              <a:t>Текстовый блок</a:t>
            </a:r>
            <a:endParaRPr lang="ru-RU" dirty="0"/>
          </a:p>
        </p:txBody>
      </p:sp>
      <p:sp>
        <p:nvSpPr>
          <p:cNvPr id="5" name="Текст 39">
            <a:extLst>
              <a:ext uri="{FF2B5EF4-FFF2-40B4-BE49-F238E27FC236}">
                <a16:creationId xmlns:a16="http://schemas.microsoft.com/office/drawing/2014/main" id="{44E9A7DD-F5C5-F4DB-1FFF-34B7CA9ED91A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578226" y="190055"/>
            <a:ext cx="1075110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Тег продукта</a:t>
            </a:r>
          </a:p>
        </p:txBody>
      </p:sp>
      <p:grpSp>
        <p:nvGrpSpPr>
          <p:cNvPr id="2" name="Рисунок 100">
            <a:extLst>
              <a:ext uri="{FF2B5EF4-FFF2-40B4-BE49-F238E27FC236}">
                <a16:creationId xmlns:a16="http://schemas.microsoft.com/office/drawing/2014/main" id="{A35E028D-3A45-097B-6821-498423EFB6E1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2D858C82-76D9-B85E-3E79-21D110EE64EB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D5A95512-807D-F231-D6DC-04DE3BEA3DB2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A1D6A0F4-4C7E-E781-2440-DE3F0500A3C3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9743207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B7A19820-95C3-0745-B28B-5F82A37326B7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Рисунок 41">
            <a:extLst>
              <a:ext uri="{FF2B5EF4-FFF2-40B4-BE49-F238E27FC236}">
                <a16:creationId xmlns:a16="http://schemas.microsoft.com/office/drawing/2014/main" id="{5B649DA5-2226-337F-AA3F-3B12F4523BC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953866" y="893396"/>
            <a:ext cx="2829839" cy="328998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0" name="Рисунок 41">
            <a:extLst>
              <a:ext uri="{FF2B5EF4-FFF2-40B4-BE49-F238E27FC236}">
                <a16:creationId xmlns:a16="http://schemas.microsoft.com/office/drawing/2014/main" id="{BD74BD71-CEBC-FD50-F500-C69B8998545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687675" y="893396"/>
            <a:ext cx="3146170" cy="261473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1" name="Рисунок 41">
            <a:extLst>
              <a:ext uri="{FF2B5EF4-FFF2-40B4-BE49-F238E27FC236}">
                <a16:creationId xmlns:a16="http://schemas.microsoft.com/office/drawing/2014/main" id="{AF48E609-3F76-F460-064C-CA76EF37B83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687676" y="3627022"/>
            <a:ext cx="3146170" cy="24241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Рисунок 41">
            <a:extLst>
              <a:ext uri="{FF2B5EF4-FFF2-40B4-BE49-F238E27FC236}">
                <a16:creationId xmlns:a16="http://schemas.microsoft.com/office/drawing/2014/main" id="{D965AF2A-BEED-AC3B-327D-EF2BF9E748F9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8953866" y="4299437"/>
            <a:ext cx="2829839" cy="175176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id="{8DDB6D68-EFAB-FE23-3439-73F3D7647965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10485" y="6350488"/>
            <a:ext cx="768614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5" name="Текст 22">
            <a:extLst>
              <a:ext uri="{FF2B5EF4-FFF2-40B4-BE49-F238E27FC236}">
                <a16:creationId xmlns:a16="http://schemas.microsoft.com/office/drawing/2014/main" id="{8EABF937-3DC4-AB55-25F4-1C378589039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10485" y="1213861"/>
            <a:ext cx="3923505" cy="273050"/>
          </a:xfrm>
          <a:prstGeom prst="rect">
            <a:avLst/>
          </a:prstGeom>
        </p:spPr>
        <p:txBody>
          <a:bodyPr lIns="0" tIns="0" rIns="0" bIns="0" anchor="ctr"/>
          <a:lstStyle>
            <a:lvl1pPr marL="136800" indent="-1368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EFA356BC-9E3C-E3BE-0FAE-95A22935A07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3453" y="1499197"/>
            <a:ext cx="3780543" cy="749481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Текстовый блок в 3-4 строки</a:t>
            </a:r>
          </a:p>
        </p:txBody>
      </p:sp>
      <p:sp>
        <p:nvSpPr>
          <p:cNvPr id="16" name="Текст 22">
            <a:extLst>
              <a:ext uri="{FF2B5EF4-FFF2-40B4-BE49-F238E27FC236}">
                <a16:creationId xmlns:a16="http://schemas.microsoft.com/office/drawing/2014/main" id="{CB29BF2E-135E-F235-419A-E904C189CC5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10485" y="2344015"/>
            <a:ext cx="3923505" cy="273050"/>
          </a:xfrm>
          <a:prstGeom prst="rect">
            <a:avLst/>
          </a:prstGeom>
        </p:spPr>
        <p:txBody>
          <a:bodyPr lIns="0" tIns="0" rIns="0" bIns="0" anchor="ctr"/>
          <a:lstStyle>
            <a:lvl1pPr marL="136800" indent="-1368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Текст 22">
            <a:extLst>
              <a:ext uri="{FF2B5EF4-FFF2-40B4-BE49-F238E27FC236}">
                <a16:creationId xmlns:a16="http://schemas.microsoft.com/office/drawing/2014/main" id="{E6B5FE3E-E3FB-18A0-B0D5-AE74CD3A307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53453" y="2629351"/>
            <a:ext cx="3780543" cy="1453811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Текстовый блок в 7-8 строк</a:t>
            </a: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AD3C9FA8-C8B5-DA6D-3D23-709938D2B31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10485" y="4134481"/>
            <a:ext cx="3923497" cy="273050"/>
          </a:xfrm>
          <a:prstGeom prst="rect">
            <a:avLst/>
          </a:prstGeom>
        </p:spPr>
        <p:txBody>
          <a:bodyPr lIns="0" tIns="0" rIns="0" bIns="0" anchor="ctr"/>
          <a:lstStyle>
            <a:lvl1pPr marL="136800" indent="-1368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2" name="Текст 22">
            <a:extLst>
              <a:ext uri="{FF2B5EF4-FFF2-40B4-BE49-F238E27FC236}">
                <a16:creationId xmlns:a16="http://schemas.microsoft.com/office/drawing/2014/main" id="{12B11433-9023-65FB-7C91-0A44E805D40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53453" y="4419818"/>
            <a:ext cx="3780543" cy="74948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Текстовый блок в 3-4 строки</a:t>
            </a:r>
          </a:p>
        </p:txBody>
      </p:sp>
      <p:sp>
        <p:nvSpPr>
          <p:cNvPr id="23" name="Заголовок 29">
            <a:extLst>
              <a:ext uri="{FF2B5EF4-FFF2-40B4-BE49-F238E27FC236}">
                <a16:creationId xmlns:a16="http://schemas.microsoft.com/office/drawing/2014/main" id="{E50F2D76-B443-A04B-75CD-D57D99AA00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85" y="477173"/>
            <a:ext cx="6547489" cy="480230"/>
          </a:xfrm>
          <a:prstGeom prst="rect">
            <a:avLst/>
          </a:prstGeom>
        </p:spPr>
        <p:txBody>
          <a:bodyPr lIns="0" tIns="0" rIns="0" bIns="0"/>
          <a:lstStyle>
            <a:lvl1pPr marL="0" algn="l" defTabSz="914400" rtl="0" eaLnBrk="1" latinLnBrk="0" hangingPunct="1">
              <a:defRPr lang="ru-RU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grpSp>
        <p:nvGrpSpPr>
          <p:cNvPr id="6" name="Рисунок 100">
            <a:extLst>
              <a:ext uri="{FF2B5EF4-FFF2-40B4-BE49-F238E27FC236}">
                <a16:creationId xmlns:a16="http://schemas.microsoft.com/office/drawing/2014/main" id="{F2123668-EF7A-23B5-BE9F-445692FA3E88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F2F72FDA-37F4-51F4-42DD-0FFFF4B8A0C0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3B46C8AB-1181-AE07-1170-8F6A62D5811D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10DB1E44-5603-141C-1878-29784686D777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1263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аймлай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7EAE6A4-C269-496B-9606-90B119B502C3}"/>
              </a:ext>
            </a:extLst>
          </p:cNvPr>
          <p:cNvSpPr/>
          <p:nvPr userDrawn="1"/>
        </p:nvSpPr>
        <p:spPr>
          <a:xfrm>
            <a:off x="0" y="-1"/>
            <a:ext cx="12192000" cy="49445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Текст 66">
            <a:extLst>
              <a:ext uri="{FF2B5EF4-FFF2-40B4-BE49-F238E27FC236}">
                <a16:creationId xmlns:a16="http://schemas.microsoft.com/office/drawing/2014/main" id="{80E9232F-73A1-970A-88D7-D8FCD8DCDA51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92056" y="2539548"/>
            <a:ext cx="367408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ru-RU" sz="1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52" name="Текст 51">
            <a:extLst>
              <a:ext uri="{FF2B5EF4-FFF2-40B4-BE49-F238E27FC236}">
                <a16:creationId xmlns:a16="http://schemas.microsoft.com/office/drawing/2014/main" id="{11FBC14E-F72B-8E9D-0253-4B86611140FE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414305" y="2592947"/>
            <a:ext cx="151261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>
                <a:effectLst/>
              </a:rPr>
              <a:t>Название</a:t>
            </a:r>
            <a:endParaRPr lang="ru-RU" dirty="0"/>
          </a:p>
        </p:txBody>
      </p:sp>
      <p:sp>
        <p:nvSpPr>
          <p:cNvPr id="67" name="Текст 51">
            <a:extLst>
              <a:ext uri="{FF2B5EF4-FFF2-40B4-BE49-F238E27FC236}">
                <a16:creationId xmlns:a16="http://schemas.microsoft.com/office/drawing/2014/main" id="{5F28D32A-3381-3894-D272-99DF9098FE4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19493" y="5238755"/>
            <a:ext cx="5424490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8" name="Текст 51">
            <a:extLst>
              <a:ext uri="{FF2B5EF4-FFF2-40B4-BE49-F238E27FC236}">
                <a16:creationId xmlns:a16="http://schemas.microsoft.com/office/drawing/2014/main" id="{4854770F-861C-C745-1778-F2E6BF091E3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19493" y="5601509"/>
            <a:ext cx="5424489" cy="654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69" name="Текст 51">
            <a:extLst>
              <a:ext uri="{FF2B5EF4-FFF2-40B4-BE49-F238E27FC236}">
                <a16:creationId xmlns:a16="http://schemas.microsoft.com/office/drawing/2014/main" id="{73E2C4C7-37E7-107C-5B90-3F4B4E36406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74190" y="5601509"/>
            <a:ext cx="5209823" cy="654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19" name="Текст 66">
            <a:extLst>
              <a:ext uri="{FF2B5EF4-FFF2-40B4-BE49-F238E27FC236}">
                <a16:creationId xmlns:a16="http://schemas.microsoft.com/office/drawing/2014/main" id="{EA2CA216-4EC2-1CEB-7900-49D3F3FB88B7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2538422" y="2539548"/>
            <a:ext cx="367408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ru-RU" sz="1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20" name="Текст 51">
            <a:extLst>
              <a:ext uri="{FF2B5EF4-FFF2-40B4-BE49-F238E27FC236}">
                <a16:creationId xmlns:a16="http://schemas.microsoft.com/office/drawing/2014/main" id="{FA9F1DA4-429D-5BDB-757B-C7C374B93CD4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2757025" y="2592947"/>
            <a:ext cx="15126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>
                <a:effectLst/>
              </a:rPr>
              <a:t>Название</a:t>
            </a:r>
            <a:endParaRPr lang="ru-RU" dirty="0"/>
          </a:p>
        </p:txBody>
      </p:sp>
      <p:sp>
        <p:nvSpPr>
          <p:cNvPr id="21" name="Текст 51">
            <a:extLst>
              <a:ext uri="{FF2B5EF4-FFF2-40B4-BE49-F238E27FC236}">
                <a16:creationId xmlns:a16="http://schemas.microsoft.com/office/drawing/2014/main" id="{7148B4DB-E306-D40D-BF14-EFEA22A73D8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757024" y="2925065"/>
            <a:ext cx="1512614" cy="105349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>
                <a:effectLst/>
              </a:rPr>
              <a:t>Текстовый блок для 1-2 предложений</a:t>
            </a:r>
          </a:p>
          <a:p>
            <a:pPr lvl="0"/>
            <a:endParaRPr lang="ru-RU" dirty="0">
              <a:effectLst/>
            </a:endParaRPr>
          </a:p>
        </p:txBody>
      </p:sp>
      <p:sp>
        <p:nvSpPr>
          <p:cNvPr id="22" name="Текст 66">
            <a:extLst>
              <a:ext uri="{FF2B5EF4-FFF2-40B4-BE49-F238E27FC236}">
                <a16:creationId xmlns:a16="http://schemas.microsoft.com/office/drawing/2014/main" id="{15BDF604-E8A1-151B-9FC1-F19378D0912C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5138230" y="2539548"/>
            <a:ext cx="367408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ru-RU" sz="1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23" name="Текст 51">
            <a:extLst>
              <a:ext uri="{FF2B5EF4-FFF2-40B4-BE49-F238E27FC236}">
                <a16:creationId xmlns:a16="http://schemas.microsoft.com/office/drawing/2014/main" id="{81E8407C-0FDE-1535-ECD9-7A001DF80B99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342731" y="2592947"/>
            <a:ext cx="151261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6" name="Текст 51">
            <a:extLst>
              <a:ext uri="{FF2B5EF4-FFF2-40B4-BE49-F238E27FC236}">
                <a16:creationId xmlns:a16="http://schemas.microsoft.com/office/drawing/2014/main" id="{E4B5FF88-7D80-8DA7-3E0D-91CB452B6323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5342731" y="2908039"/>
            <a:ext cx="1512614" cy="70429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Текстовый </a:t>
            </a:r>
            <a:r>
              <a:rPr lang="ru-RU" dirty="0" err="1"/>
              <a:t>блокдля</a:t>
            </a:r>
            <a:r>
              <a:rPr lang="ru-RU" dirty="0"/>
              <a:t> 1-2 предложений</a:t>
            </a:r>
          </a:p>
        </p:txBody>
      </p:sp>
      <p:sp>
        <p:nvSpPr>
          <p:cNvPr id="27" name="Текст 66">
            <a:extLst>
              <a:ext uri="{FF2B5EF4-FFF2-40B4-BE49-F238E27FC236}">
                <a16:creationId xmlns:a16="http://schemas.microsoft.com/office/drawing/2014/main" id="{F7459828-3589-4E59-FC50-0733CB98724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7608331" y="2539548"/>
            <a:ext cx="367408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ru-RU" sz="1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28" name="Текст 51">
            <a:extLst>
              <a:ext uri="{FF2B5EF4-FFF2-40B4-BE49-F238E27FC236}">
                <a16:creationId xmlns:a16="http://schemas.microsoft.com/office/drawing/2014/main" id="{4CD53160-9357-CFCD-0727-F16634A2366B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7828772" y="2592947"/>
            <a:ext cx="151261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9" name="Текст 51">
            <a:extLst>
              <a:ext uri="{FF2B5EF4-FFF2-40B4-BE49-F238E27FC236}">
                <a16:creationId xmlns:a16="http://schemas.microsoft.com/office/drawing/2014/main" id="{2114D6FD-33EB-C9BB-884E-D8A2A8A35812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7828772" y="2908039"/>
            <a:ext cx="1512614" cy="70429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Текстовый </a:t>
            </a:r>
            <a:r>
              <a:rPr lang="ru-RU" dirty="0" err="1"/>
              <a:t>блокдля</a:t>
            </a:r>
            <a:r>
              <a:rPr lang="ru-RU" dirty="0"/>
              <a:t> 1-2 предложений</a:t>
            </a:r>
          </a:p>
        </p:txBody>
      </p:sp>
      <p:sp>
        <p:nvSpPr>
          <p:cNvPr id="30" name="Текст 66">
            <a:extLst>
              <a:ext uri="{FF2B5EF4-FFF2-40B4-BE49-F238E27FC236}">
                <a16:creationId xmlns:a16="http://schemas.microsoft.com/office/drawing/2014/main" id="{5BC43428-7841-31B4-9A39-D91516A590CF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10099860" y="2539548"/>
            <a:ext cx="367408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ru-RU" sz="1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31" name="Текст 51">
            <a:extLst>
              <a:ext uri="{FF2B5EF4-FFF2-40B4-BE49-F238E27FC236}">
                <a16:creationId xmlns:a16="http://schemas.microsoft.com/office/drawing/2014/main" id="{5593DC85-7C85-C0E2-7674-4FAD795013CC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0314814" y="2592947"/>
            <a:ext cx="146919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2" name="Текст 51">
            <a:extLst>
              <a:ext uri="{FF2B5EF4-FFF2-40B4-BE49-F238E27FC236}">
                <a16:creationId xmlns:a16="http://schemas.microsoft.com/office/drawing/2014/main" id="{758AD2FE-5136-F897-564B-6921D8BADFE6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10314814" y="2908039"/>
            <a:ext cx="1469199" cy="70429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Текстовый </a:t>
            </a:r>
            <a:r>
              <a:rPr lang="ru-RU" dirty="0" err="1"/>
              <a:t>блокдля</a:t>
            </a:r>
            <a:r>
              <a:rPr lang="ru-RU" dirty="0"/>
              <a:t> 1-2 предложений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6034A01C-54B1-12EE-CA6F-B3E5046D7DE7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29">
            <a:extLst>
              <a:ext uri="{FF2B5EF4-FFF2-40B4-BE49-F238E27FC236}">
                <a16:creationId xmlns:a16="http://schemas.microsoft.com/office/drawing/2014/main" id="{0A27D072-BC07-63A1-46E4-422D8C634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85" y="477173"/>
            <a:ext cx="10619021" cy="480230"/>
          </a:xfrm>
          <a:prstGeom prst="rect">
            <a:avLst/>
          </a:prstGeom>
        </p:spPr>
        <p:txBody>
          <a:bodyPr lIns="0" tIns="0" rIns="0" bIns="0"/>
          <a:lstStyle>
            <a:lvl1pPr marL="0" algn="l" defTabSz="914400" rtl="0" eaLnBrk="1" latinLnBrk="0" hangingPunct="1">
              <a:defRPr lang="ru-RU" sz="28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4" name="Текст 10">
            <a:extLst>
              <a:ext uri="{FF2B5EF4-FFF2-40B4-BE49-F238E27FC236}">
                <a16:creationId xmlns:a16="http://schemas.microsoft.com/office/drawing/2014/main" id="{8A344B65-7BFC-7AA2-FA8D-FD7CE60989CB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10485" y="6350488"/>
            <a:ext cx="768614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13" name="Текст 51">
            <a:extLst>
              <a:ext uri="{FF2B5EF4-FFF2-40B4-BE49-F238E27FC236}">
                <a16:creationId xmlns:a16="http://schemas.microsoft.com/office/drawing/2014/main" id="{357CBBCB-4A74-1128-B6D5-8E399E02CE5A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414305" y="2908039"/>
            <a:ext cx="1512614" cy="70429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Текстовый </a:t>
            </a:r>
            <a:r>
              <a:rPr lang="ru-RU" dirty="0" err="1"/>
              <a:t>блокдля</a:t>
            </a:r>
            <a:r>
              <a:rPr lang="ru-RU" dirty="0"/>
              <a:t> 1-2 предложений</a:t>
            </a:r>
          </a:p>
        </p:txBody>
      </p:sp>
      <p:grpSp>
        <p:nvGrpSpPr>
          <p:cNvPr id="5" name="Рисунок 100">
            <a:extLst>
              <a:ext uri="{FF2B5EF4-FFF2-40B4-BE49-F238E27FC236}">
                <a16:creationId xmlns:a16="http://schemas.microsoft.com/office/drawing/2014/main" id="{8D21CA43-B997-A929-7B2C-DEDF6D7FD64F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9598C6A9-E14B-434F-506B-A758BF124522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D20BD77A-E760-1686-340B-B2902D0EC504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DD25F820-21E4-DB6D-3712-2D02D545595F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960339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руговая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Таблица 113">
            <a:extLst>
              <a:ext uri="{FF2B5EF4-FFF2-40B4-BE49-F238E27FC236}">
                <a16:creationId xmlns:a16="http://schemas.microsoft.com/office/drawing/2014/main" id="{1FC123D1-49D6-F6C7-AC72-31E7983F250C}"/>
              </a:ext>
            </a:extLst>
          </p:cNvPr>
          <p:cNvSpPr>
            <a:spLocks noGrp="1"/>
          </p:cNvSpPr>
          <p:nvPr>
            <p:ph type="tbl" sz="quarter" idx="72"/>
          </p:nvPr>
        </p:nvSpPr>
        <p:spPr>
          <a:xfrm>
            <a:off x="1" y="1383144"/>
            <a:ext cx="2997200" cy="45185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id="{8FD890C8-76C2-5AC5-5FA7-423AD14B406C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Заголовок 29">
            <a:extLst>
              <a:ext uri="{FF2B5EF4-FFF2-40B4-BE49-F238E27FC236}">
                <a16:creationId xmlns:a16="http://schemas.microsoft.com/office/drawing/2014/main" id="{350824E8-B5D0-569D-B930-6175DE1E8A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4173"/>
            <a:ext cx="10695749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034E9BE6-5F53-7315-B9EB-92A2351950B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10485" y="6350488"/>
            <a:ext cx="768614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16" name="Текст 22">
            <a:extLst>
              <a:ext uri="{FF2B5EF4-FFF2-40B4-BE49-F238E27FC236}">
                <a16:creationId xmlns:a16="http://schemas.microsoft.com/office/drawing/2014/main" id="{3AB1CEB8-3AE2-770A-DE06-2BCBFC8EBA08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521530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1000" dirty="0" err="1">
                <a:solidFill>
                  <a:schemeClr val="bg1"/>
                </a:solidFill>
              </a:rPr>
              <a:t>NeedScope</a:t>
            </a:r>
            <a:endParaRPr lang="ru-RU" sz="1000" dirty="0">
              <a:solidFill>
                <a:schemeClr val="bg1"/>
              </a:solidFill>
            </a:endParaRPr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0FFD57C4-82FA-D2A8-BF79-D73B99F64721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B3D927B4-2B33-7DE3-B9B7-41233758E436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D26FDB5B-42A7-34FE-8F21-E0E0FD374FA0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62CAE152-5B0F-2EA0-D1E7-B41859AEB961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8571361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руговая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84A2DA65-464F-D02E-D6D8-4EDC84EE0ED1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Заголовок 29">
            <a:extLst>
              <a:ext uri="{FF2B5EF4-FFF2-40B4-BE49-F238E27FC236}">
                <a16:creationId xmlns:a16="http://schemas.microsoft.com/office/drawing/2014/main" id="{F08C4858-88CB-5178-DCAF-8EDD7B52E8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4173"/>
            <a:ext cx="10695749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719726B0-A758-3856-5686-45665181A12E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10485" y="6350488"/>
            <a:ext cx="768614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9" name="Текст 22">
            <a:extLst>
              <a:ext uri="{FF2B5EF4-FFF2-40B4-BE49-F238E27FC236}">
                <a16:creationId xmlns:a16="http://schemas.microsoft.com/office/drawing/2014/main" id="{5866987B-9287-78C2-9A09-772C3F3DE5DE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521530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1000" dirty="0" err="1">
                <a:solidFill>
                  <a:schemeClr val="bg1"/>
                </a:solidFill>
              </a:rPr>
              <a:t>NeedScope</a:t>
            </a:r>
            <a:endParaRPr lang="ru-RU" sz="1000" dirty="0">
              <a:solidFill>
                <a:schemeClr val="bg1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D55CFB4F-9771-C3FF-8499-EE13668ADC0E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A9F6DE0F-80A9-0BD6-E7CD-10DB5BB32379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4BD26D39-DC1B-F673-AA0E-42A390CECC94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E602D75A-0F3B-3A5B-5CB7-27CFB7C48A46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5545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14 пунктов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6AA3A73-E1A4-11A7-F2D3-208B73DC63F5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0A08D6-C470-E664-4B70-FFD13CFFCE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138" y="1086857"/>
            <a:ext cx="549290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CDD34592-EA7E-1A69-1EC2-201E878B86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2041" y="1086857"/>
            <a:ext cx="637309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FDF99901-CFB1-7C5E-F392-6C5D68794B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6672" y="1161250"/>
            <a:ext cx="4397014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2223C37D-64F1-C472-208E-A774CD22D57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5138" y="1756150"/>
            <a:ext cx="549290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EC51047D-A21E-9A24-5CC4-70E043B8C87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12041" y="1756150"/>
            <a:ext cx="637309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28CB445E-6433-5F02-86D6-22342334A2D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86672" y="1831832"/>
            <a:ext cx="4397014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A4FCF559-11C4-44F6-EDCB-E647CB23067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5138" y="2446652"/>
            <a:ext cx="549290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1495580C-7966-2D39-9AAB-729B03D6D00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12041" y="2446652"/>
            <a:ext cx="637309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73704ED7-3FE8-B6E2-60EE-72BF3F2806E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6672" y="2525859"/>
            <a:ext cx="4397014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53313324-7066-4F2C-F80C-7440964C938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05138" y="3125050"/>
            <a:ext cx="549290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BE8985AE-34FE-4534-D4B5-7EFC6D5A32C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212041" y="3125050"/>
            <a:ext cx="637309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F84B3870-089F-C908-F773-6E1A2CDB881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86672" y="3197269"/>
            <a:ext cx="4397014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106913CA-A8DE-3D55-FCE1-E96E0FE3866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5138" y="3796460"/>
            <a:ext cx="549290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EE361F0C-D8AD-65E1-5D1E-BD790547C62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212041" y="3804252"/>
            <a:ext cx="637309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2E088272-3307-2363-6CEF-CEC47A2AA7D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86672" y="3873771"/>
            <a:ext cx="4397014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A2A942E0-79F0-BBD0-E60A-F7395C09AF1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5138" y="4462272"/>
            <a:ext cx="549290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40" name="Текст 2">
            <a:extLst>
              <a:ext uri="{FF2B5EF4-FFF2-40B4-BE49-F238E27FC236}">
                <a16:creationId xmlns:a16="http://schemas.microsoft.com/office/drawing/2014/main" id="{079FED2A-E5D6-519C-C08D-C9A6CBBCF2B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212041" y="4462272"/>
            <a:ext cx="637309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42" name="Текст 2">
            <a:extLst>
              <a:ext uri="{FF2B5EF4-FFF2-40B4-BE49-F238E27FC236}">
                <a16:creationId xmlns:a16="http://schemas.microsoft.com/office/drawing/2014/main" id="{78AB2570-E241-EED2-DCA1-351578BCE2D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86672" y="4518290"/>
            <a:ext cx="4397014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43" name="Текст 2">
            <a:extLst>
              <a:ext uri="{FF2B5EF4-FFF2-40B4-BE49-F238E27FC236}">
                <a16:creationId xmlns:a16="http://schemas.microsoft.com/office/drawing/2014/main" id="{9A513A42-0229-2A02-F1E2-283EC9879FB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05138" y="5106795"/>
            <a:ext cx="549290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44" name="Текст 2">
            <a:extLst>
              <a:ext uri="{FF2B5EF4-FFF2-40B4-BE49-F238E27FC236}">
                <a16:creationId xmlns:a16="http://schemas.microsoft.com/office/drawing/2014/main" id="{0F7DB373-E38F-787F-DB77-3A0B35FB14B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212041" y="5106795"/>
            <a:ext cx="637309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45" name="Текст 2">
            <a:extLst>
              <a:ext uri="{FF2B5EF4-FFF2-40B4-BE49-F238E27FC236}">
                <a16:creationId xmlns:a16="http://schemas.microsoft.com/office/drawing/2014/main" id="{147710F8-DEAE-82A5-4618-A4323FF5476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86672" y="5160032"/>
            <a:ext cx="4397014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E67163C2-4459-A927-0AB3-4AB8B522E6F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05138" y="5760941"/>
            <a:ext cx="549290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47" name="Текст 2">
            <a:extLst>
              <a:ext uri="{FF2B5EF4-FFF2-40B4-BE49-F238E27FC236}">
                <a16:creationId xmlns:a16="http://schemas.microsoft.com/office/drawing/2014/main" id="{00AF81B8-6C7D-FC7D-CB82-FCC30A5165E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212041" y="5760941"/>
            <a:ext cx="637309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48" name="Текст 2">
            <a:extLst>
              <a:ext uri="{FF2B5EF4-FFF2-40B4-BE49-F238E27FC236}">
                <a16:creationId xmlns:a16="http://schemas.microsoft.com/office/drawing/2014/main" id="{25A469CD-FCB6-C0B1-B651-794A0CA7221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86672" y="5814178"/>
            <a:ext cx="4397014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49" name="Текст 2">
            <a:extLst>
              <a:ext uri="{FF2B5EF4-FFF2-40B4-BE49-F238E27FC236}">
                <a16:creationId xmlns:a16="http://schemas.microsoft.com/office/drawing/2014/main" id="{E283F35F-B7CB-4638-1155-280CD73F580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358553" y="1086857"/>
            <a:ext cx="549290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50" name="Текст 2">
            <a:extLst>
              <a:ext uri="{FF2B5EF4-FFF2-40B4-BE49-F238E27FC236}">
                <a16:creationId xmlns:a16="http://schemas.microsoft.com/office/drawing/2014/main" id="{F1D80014-7A7D-1DCE-FB00-CA7B8B15D7D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145698" y="1086857"/>
            <a:ext cx="637309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51" name="Текст 2">
            <a:extLst>
              <a:ext uri="{FF2B5EF4-FFF2-40B4-BE49-F238E27FC236}">
                <a16:creationId xmlns:a16="http://schemas.microsoft.com/office/drawing/2014/main" id="{4F7DAC60-5007-3DC2-F64F-B952FB17C4D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743538" y="1161250"/>
            <a:ext cx="4397014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52" name="Текст 2">
            <a:extLst>
              <a:ext uri="{FF2B5EF4-FFF2-40B4-BE49-F238E27FC236}">
                <a16:creationId xmlns:a16="http://schemas.microsoft.com/office/drawing/2014/main" id="{9CAFB21B-99E4-7BBD-98BF-C8DE9230E90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358553" y="1756150"/>
            <a:ext cx="549290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53" name="Текст 2">
            <a:extLst>
              <a:ext uri="{FF2B5EF4-FFF2-40B4-BE49-F238E27FC236}">
                <a16:creationId xmlns:a16="http://schemas.microsoft.com/office/drawing/2014/main" id="{CD186991-1C1C-25A5-B2EC-5BBA9459747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1145698" y="1756150"/>
            <a:ext cx="637309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54" name="Текст 2">
            <a:extLst>
              <a:ext uri="{FF2B5EF4-FFF2-40B4-BE49-F238E27FC236}">
                <a16:creationId xmlns:a16="http://schemas.microsoft.com/office/drawing/2014/main" id="{EC69FC77-A032-22A0-8BF8-A06FBB680FD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743538" y="1831832"/>
            <a:ext cx="4397014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55" name="Текст 2">
            <a:extLst>
              <a:ext uri="{FF2B5EF4-FFF2-40B4-BE49-F238E27FC236}">
                <a16:creationId xmlns:a16="http://schemas.microsoft.com/office/drawing/2014/main" id="{529B6442-EA23-17B4-AE24-D9B4FA205A78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342651" y="2446652"/>
            <a:ext cx="549290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56" name="Текст 2">
            <a:extLst>
              <a:ext uri="{FF2B5EF4-FFF2-40B4-BE49-F238E27FC236}">
                <a16:creationId xmlns:a16="http://schemas.microsoft.com/office/drawing/2014/main" id="{E24293E8-B425-7178-F5BF-67B82F96ADB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1145698" y="2446652"/>
            <a:ext cx="637309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57" name="Текст 2">
            <a:extLst>
              <a:ext uri="{FF2B5EF4-FFF2-40B4-BE49-F238E27FC236}">
                <a16:creationId xmlns:a16="http://schemas.microsoft.com/office/drawing/2014/main" id="{F30CBC39-60FA-5C89-ACB9-982E7ABCFC3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743538" y="2525859"/>
            <a:ext cx="4397014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58" name="Текст 2">
            <a:extLst>
              <a:ext uri="{FF2B5EF4-FFF2-40B4-BE49-F238E27FC236}">
                <a16:creationId xmlns:a16="http://schemas.microsoft.com/office/drawing/2014/main" id="{D3F7448C-C54F-9DE1-F1AA-AB678D7539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42651" y="3157115"/>
            <a:ext cx="549290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59" name="Текст 2">
            <a:extLst>
              <a:ext uri="{FF2B5EF4-FFF2-40B4-BE49-F238E27FC236}">
                <a16:creationId xmlns:a16="http://schemas.microsoft.com/office/drawing/2014/main" id="{6ACBB42A-1BA4-3A18-3B4D-F7F9ACB4E7C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1145698" y="3157115"/>
            <a:ext cx="637309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60" name="Текст 2">
            <a:extLst>
              <a:ext uri="{FF2B5EF4-FFF2-40B4-BE49-F238E27FC236}">
                <a16:creationId xmlns:a16="http://schemas.microsoft.com/office/drawing/2014/main" id="{4FF2D45B-12C5-3C25-EC99-06879D76CE2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743538" y="3197269"/>
            <a:ext cx="4397014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61" name="Текст 2">
            <a:extLst>
              <a:ext uri="{FF2B5EF4-FFF2-40B4-BE49-F238E27FC236}">
                <a16:creationId xmlns:a16="http://schemas.microsoft.com/office/drawing/2014/main" id="{8EDC2DCE-E970-8292-23C4-BF62DAB341F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342651" y="3804252"/>
            <a:ext cx="549290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62" name="Текст 2">
            <a:extLst>
              <a:ext uri="{FF2B5EF4-FFF2-40B4-BE49-F238E27FC236}">
                <a16:creationId xmlns:a16="http://schemas.microsoft.com/office/drawing/2014/main" id="{0380B3FB-92F8-60CB-508D-F035CDFA1268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1145698" y="3804252"/>
            <a:ext cx="637309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63" name="Текст 2">
            <a:extLst>
              <a:ext uri="{FF2B5EF4-FFF2-40B4-BE49-F238E27FC236}">
                <a16:creationId xmlns:a16="http://schemas.microsoft.com/office/drawing/2014/main" id="{356020FD-E05E-5399-25E7-D0D124D6292E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743538" y="3873771"/>
            <a:ext cx="4397014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64" name="Текст 2">
            <a:extLst>
              <a:ext uri="{FF2B5EF4-FFF2-40B4-BE49-F238E27FC236}">
                <a16:creationId xmlns:a16="http://schemas.microsoft.com/office/drawing/2014/main" id="{19212B21-AEFE-226C-87CB-8277A9832DB9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342651" y="4462272"/>
            <a:ext cx="549290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C85B5970-87FA-095E-0ED7-39A426BA3669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1145698" y="4462272"/>
            <a:ext cx="637309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66" name="Текст 2">
            <a:extLst>
              <a:ext uri="{FF2B5EF4-FFF2-40B4-BE49-F238E27FC236}">
                <a16:creationId xmlns:a16="http://schemas.microsoft.com/office/drawing/2014/main" id="{45420A78-8DAF-9349-063A-7C2A70BE7CBE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743538" y="4518290"/>
            <a:ext cx="4397014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317BF5C8-C9A4-CCA2-695D-305EE2CC9E5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05137" y="6578514"/>
            <a:ext cx="9173730" cy="1108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lang="ru-RU" sz="8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8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Примечание – замечание, сноска, помещаемое внизу слайда или в конце текст</a:t>
            </a:r>
          </a:p>
        </p:txBody>
      </p:sp>
      <p:sp>
        <p:nvSpPr>
          <p:cNvPr id="11" name="Заголовок 29">
            <a:extLst>
              <a:ext uri="{FF2B5EF4-FFF2-40B4-BE49-F238E27FC236}">
                <a16:creationId xmlns:a16="http://schemas.microsoft.com/office/drawing/2014/main" id="{C3A4AA56-EFBD-C030-6B51-72654B7EB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4173"/>
            <a:ext cx="383692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grpSp>
        <p:nvGrpSpPr>
          <p:cNvPr id="2" name="Рисунок 100">
            <a:extLst>
              <a:ext uri="{FF2B5EF4-FFF2-40B4-BE49-F238E27FC236}">
                <a16:creationId xmlns:a16="http://schemas.microsoft.com/office/drawing/2014/main" id="{C396E380-52AA-7313-62E4-9B36FF535E40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98C99356-4049-0DAE-4CCF-47BFBC7BD54F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4B9E52BD-1AE5-D893-4389-111BDE2432F1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5BE3B510-9F7D-38B1-7A26-FF50E3C52275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7446217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руговая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аблица 113">
            <a:extLst>
              <a:ext uri="{FF2B5EF4-FFF2-40B4-BE49-F238E27FC236}">
                <a16:creationId xmlns:a16="http://schemas.microsoft.com/office/drawing/2014/main" id="{27748AF0-CAAC-5BBA-4949-A57676DD5E50}"/>
              </a:ext>
            </a:extLst>
          </p:cNvPr>
          <p:cNvSpPr>
            <a:spLocks noGrp="1"/>
          </p:cNvSpPr>
          <p:nvPr>
            <p:ph type="tbl" sz="quarter" idx="72"/>
          </p:nvPr>
        </p:nvSpPr>
        <p:spPr>
          <a:xfrm>
            <a:off x="0" y="1383144"/>
            <a:ext cx="3638549" cy="45185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52FDA4C2-DDA0-4A5B-1543-0CCCF7CE4A0C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Заголовок 29">
            <a:extLst>
              <a:ext uri="{FF2B5EF4-FFF2-40B4-BE49-F238E27FC236}">
                <a16:creationId xmlns:a16="http://schemas.microsoft.com/office/drawing/2014/main" id="{4CAA4890-6308-3CA5-5C4D-B9E98C2F4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4173"/>
            <a:ext cx="10695749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E78BDCA7-16DD-F13F-91A4-902C961EE944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10485" y="6350488"/>
            <a:ext cx="768614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9" name="Текст 22">
            <a:extLst>
              <a:ext uri="{FF2B5EF4-FFF2-40B4-BE49-F238E27FC236}">
                <a16:creationId xmlns:a16="http://schemas.microsoft.com/office/drawing/2014/main" id="{BACCF06C-DCB4-6EAA-6273-CB4EBE0E54D4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521530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1000" dirty="0" err="1">
                <a:solidFill>
                  <a:schemeClr val="bg1"/>
                </a:solidFill>
              </a:rPr>
              <a:t>NeedScope</a:t>
            </a:r>
            <a:endParaRPr lang="ru-RU" sz="1000" dirty="0">
              <a:solidFill>
                <a:schemeClr val="bg1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3335989B-378E-713E-2153-DEAFB09429BF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52D497FC-354D-4893-99BE-C773A09D231F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E8EB5047-C53C-DABE-91DB-65D32EBE347E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FFBE0FCC-A988-297F-063F-E3F69A38D119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1995412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руговая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52FDA4C2-DDA0-4A5B-1543-0CCCF7CE4A0C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4BA9E858-5B96-852E-A503-63DF5542D31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584665" y="864458"/>
            <a:ext cx="3022669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>
                <a:effectLst/>
              </a:rPr>
              <a:t>Важный подзаголовок 1</a:t>
            </a:r>
            <a:endParaRPr lang="ru-RU" dirty="0"/>
          </a:p>
        </p:txBody>
      </p:sp>
      <p:sp>
        <p:nvSpPr>
          <p:cNvPr id="34" name="Текст 32">
            <a:extLst>
              <a:ext uri="{FF2B5EF4-FFF2-40B4-BE49-F238E27FC236}">
                <a16:creationId xmlns:a16="http://schemas.microsoft.com/office/drawing/2014/main" id="{A8D9B700-CCA9-51EA-3C4D-8EDAFA2A2D92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4584665" y="6079517"/>
            <a:ext cx="3022669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>
                <a:effectLst/>
              </a:rPr>
              <a:t>Важный подзаголовок 2</a:t>
            </a:r>
            <a:endParaRPr lang="ru-RU" dirty="0"/>
          </a:p>
        </p:txBody>
      </p:sp>
      <p:sp>
        <p:nvSpPr>
          <p:cNvPr id="21" name="Заголовок 29">
            <a:extLst>
              <a:ext uri="{FF2B5EF4-FFF2-40B4-BE49-F238E27FC236}">
                <a16:creationId xmlns:a16="http://schemas.microsoft.com/office/drawing/2014/main" id="{CC32DB21-1120-9200-5C83-0443B69D2C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4173"/>
            <a:ext cx="10695749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9C6458B5-E9A0-69ED-58EF-8869AAD84841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10485" y="6350488"/>
            <a:ext cx="768614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5" name="Текст 22">
            <a:extLst>
              <a:ext uri="{FF2B5EF4-FFF2-40B4-BE49-F238E27FC236}">
                <a16:creationId xmlns:a16="http://schemas.microsoft.com/office/drawing/2014/main" id="{2C6CB18B-BAC9-1D60-3C5E-3D08DC51D245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521530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1000" dirty="0" err="1">
                <a:solidFill>
                  <a:schemeClr val="bg1"/>
                </a:solidFill>
              </a:rPr>
              <a:t>NeedScope</a:t>
            </a:r>
            <a:endParaRPr lang="ru-RU" sz="1000" dirty="0">
              <a:solidFill>
                <a:schemeClr val="bg1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981C8712-026C-B1F3-0A0D-B6274F133A10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48BC8053-1E0B-EE18-9ACD-B917C49CD5B3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0AAD44F8-D179-BB77-9B7E-119A4E254958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EE6F8A32-7F7C-CCA2-FB1F-B9FCD043C87F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1457875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Круговая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84A2DA65-464F-D02E-D6D8-4EDC84EE0ED1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2">
            <a:extLst>
              <a:ext uri="{FF2B5EF4-FFF2-40B4-BE49-F238E27FC236}">
                <a16:creationId xmlns:a16="http://schemas.microsoft.com/office/drawing/2014/main" id="{CA2CE87A-65E1-2D16-765C-2531F7D7A117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5299040" y="2109185"/>
            <a:ext cx="1741840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>
                <a:effectLst/>
              </a:rPr>
              <a:t>Подзаголовок 1</a:t>
            </a:r>
            <a:endParaRPr lang="ru-RU" dirty="0"/>
          </a:p>
        </p:txBody>
      </p:sp>
      <p:sp>
        <p:nvSpPr>
          <p:cNvPr id="5" name="Текст 32">
            <a:extLst>
              <a:ext uri="{FF2B5EF4-FFF2-40B4-BE49-F238E27FC236}">
                <a16:creationId xmlns:a16="http://schemas.microsoft.com/office/drawing/2014/main" id="{8A6A20A3-4B32-16A3-9900-835FDD9D499D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299040" y="1940499"/>
            <a:ext cx="174184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0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>
                <a:effectLst/>
              </a:rPr>
              <a:t>Текст 1</a:t>
            </a:r>
            <a:endParaRPr lang="ru-RU" dirty="0"/>
          </a:p>
        </p:txBody>
      </p:sp>
      <p:sp>
        <p:nvSpPr>
          <p:cNvPr id="6" name="Текст 32">
            <a:extLst>
              <a:ext uri="{FF2B5EF4-FFF2-40B4-BE49-F238E27FC236}">
                <a16:creationId xmlns:a16="http://schemas.microsoft.com/office/drawing/2014/main" id="{16FEAFAF-EE09-06A3-7B7C-C455622330B0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3249014" y="3367715"/>
            <a:ext cx="1741840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>
                <a:effectLst/>
              </a:rPr>
              <a:t>Подзаголовок 4</a:t>
            </a:r>
            <a:endParaRPr lang="ru-RU" dirty="0"/>
          </a:p>
        </p:txBody>
      </p:sp>
      <p:sp>
        <p:nvSpPr>
          <p:cNvPr id="7" name="Текст 32">
            <a:extLst>
              <a:ext uri="{FF2B5EF4-FFF2-40B4-BE49-F238E27FC236}">
                <a16:creationId xmlns:a16="http://schemas.microsoft.com/office/drawing/2014/main" id="{A6C03C29-5C02-86CC-0556-FCA35C8B85B2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249014" y="3199029"/>
            <a:ext cx="174184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0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>
                <a:effectLst/>
              </a:rPr>
              <a:t>Текст 4</a:t>
            </a:r>
            <a:endParaRPr lang="ru-RU" dirty="0"/>
          </a:p>
        </p:txBody>
      </p:sp>
      <p:sp>
        <p:nvSpPr>
          <p:cNvPr id="8" name="Текст 32">
            <a:extLst>
              <a:ext uri="{FF2B5EF4-FFF2-40B4-BE49-F238E27FC236}">
                <a16:creationId xmlns:a16="http://schemas.microsoft.com/office/drawing/2014/main" id="{354DEB29-35D9-DB1D-72CC-DB487524D07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7250976" y="3367715"/>
            <a:ext cx="1741840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>
                <a:effectLst/>
              </a:rPr>
              <a:t>Подзаголовок 2</a:t>
            </a:r>
            <a:endParaRPr lang="ru-RU" dirty="0"/>
          </a:p>
        </p:txBody>
      </p:sp>
      <p:sp>
        <p:nvSpPr>
          <p:cNvPr id="10" name="Текст 32">
            <a:extLst>
              <a:ext uri="{FF2B5EF4-FFF2-40B4-BE49-F238E27FC236}">
                <a16:creationId xmlns:a16="http://schemas.microsoft.com/office/drawing/2014/main" id="{86FF68A2-CDFF-F824-F3DE-4094119F42BE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7250976" y="3199029"/>
            <a:ext cx="174184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0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>
                <a:effectLst/>
              </a:rPr>
              <a:t>Текст 2</a:t>
            </a:r>
            <a:endParaRPr lang="ru-RU" dirty="0"/>
          </a:p>
        </p:txBody>
      </p:sp>
      <p:sp>
        <p:nvSpPr>
          <p:cNvPr id="11" name="Текст 32">
            <a:extLst>
              <a:ext uri="{FF2B5EF4-FFF2-40B4-BE49-F238E27FC236}">
                <a16:creationId xmlns:a16="http://schemas.microsoft.com/office/drawing/2014/main" id="{7C1D031D-6B4F-E018-9891-C1E9AF94C808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299040" y="4622616"/>
            <a:ext cx="1741840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>
                <a:effectLst/>
              </a:rPr>
              <a:t>Подзаголовок 3</a:t>
            </a:r>
            <a:endParaRPr lang="ru-RU" dirty="0"/>
          </a:p>
        </p:txBody>
      </p:sp>
      <p:sp>
        <p:nvSpPr>
          <p:cNvPr id="12" name="Текст 32">
            <a:extLst>
              <a:ext uri="{FF2B5EF4-FFF2-40B4-BE49-F238E27FC236}">
                <a16:creationId xmlns:a16="http://schemas.microsoft.com/office/drawing/2014/main" id="{C303B9FB-2E4B-BA26-AC5F-B41BA4B8CFB8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5299040" y="4453930"/>
            <a:ext cx="174184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0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>
                <a:effectLst/>
              </a:rPr>
              <a:t>Текст 3</a:t>
            </a:r>
            <a:endParaRPr lang="ru-RU" dirty="0"/>
          </a:p>
        </p:txBody>
      </p:sp>
      <p:sp>
        <p:nvSpPr>
          <p:cNvPr id="36" name="Заголовок 29">
            <a:extLst>
              <a:ext uri="{FF2B5EF4-FFF2-40B4-BE49-F238E27FC236}">
                <a16:creationId xmlns:a16="http://schemas.microsoft.com/office/drawing/2014/main" id="{DB76ED44-D7CB-AB13-A0B1-6CA7C3A017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4173"/>
            <a:ext cx="10695749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8" name="Текст 10">
            <a:extLst>
              <a:ext uri="{FF2B5EF4-FFF2-40B4-BE49-F238E27FC236}">
                <a16:creationId xmlns:a16="http://schemas.microsoft.com/office/drawing/2014/main" id="{D13695FA-6304-F264-2882-6F8D31962A45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10485" y="6350488"/>
            <a:ext cx="768614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9" name="Текст 22">
            <a:extLst>
              <a:ext uri="{FF2B5EF4-FFF2-40B4-BE49-F238E27FC236}">
                <a16:creationId xmlns:a16="http://schemas.microsoft.com/office/drawing/2014/main" id="{DD32794D-0498-79D9-E578-9130DFAA4B14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521530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1000" dirty="0" err="1">
                <a:solidFill>
                  <a:schemeClr val="bg1"/>
                </a:solidFill>
              </a:rPr>
              <a:t>NeedScope</a:t>
            </a:r>
            <a:endParaRPr lang="ru-RU" sz="1000" dirty="0">
              <a:solidFill>
                <a:schemeClr val="bg1"/>
              </a:solidFill>
            </a:endParaRPr>
          </a:p>
        </p:txBody>
      </p:sp>
      <p:grpSp>
        <p:nvGrpSpPr>
          <p:cNvPr id="13" name="Рисунок 100">
            <a:extLst>
              <a:ext uri="{FF2B5EF4-FFF2-40B4-BE49-F238E27FC236}">
                <a16:creationId xmlns:a16="http://schemas.microsoft.com/office/drawing/2014/main" id="{B6789A54-6AA8-05C3-FD9D-9B542FEB61D1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437B7C40-80C6-9E47-ACD4-E316C7A04F46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73766173-FB26-7C8F-E6D0-DAD447D56CF2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91A82469-4899-572B-7AE3-94D08B1ED0F4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8918695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Круговая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Рисунок 145">
            <a:extLst>
              <a:ext uri="{FF2B5EF4-FFF2-40B4-BE49-F238E27FC236}">
                <a16:creationId xmlns:a16="http://schemas.microsoft.com/office/drawing/2014/main" id="{60653B1F-F016-FCAB-2B6C-7AD3B6CA12C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158947" y="1017431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84A2DA65-464F-D02E-D6D8-4EDC84EE0ED1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Рисунок 146">
            <a:extLst>
              <a:ext uri="{FF2B5EF4-FFF2-40B4-BE49-F238E27FC236}">
                <a16:creationId xmlns:a16="http://schemas.microsoft.com/office/drawing/2014/main" id="{2ADE9D97-C7D0-4008-4F54-AC3744FB0A8D}"/>
              </a:ext>
            </a:extLst>
          </p:cNvPr>
          <p:cNvSpPr>
            <a:spLocks noGrp="1"/>
          </p:cNvSpPr>
          <p:nvPr userDrawn="1">
            <p:ph type="pic" sz="quarter" idx="72"/>
          </p:nvPr>
        </p:nvSpPr>
        <p:spPr>
          <a:xfrm>
            <a:off x="3798976" y="1017431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48" name="Рисунок 147">
            <a:extLst>
              <a:ext uri="{FF2B5EF4-FFF2-40B4-BE49-F238E27FC236}">
                <a16:creationId xmlns:a16="http://schemas.microsoft.com/office/drawing/2014/main" id="{797071EE-5112-5344-62F9-D51C90507F97}"/>
              </a:ext>
            </a:extLst>
          </p:cNvPr>
          <p:cNvSpPr>
            <a:spLocks noGrp="1"/>
          </p:cNvSpPr>
          <p:nvPr userDrawn="1">
            <p:ph type="pic" sz="quarter" idx="73"/>
          </p:nvPr>
        </p:nvSpPr>
        <p:spPr>
          <a:xfrm>
            <a:off x="4439018" y="1017431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49" name="Рисунок 148">
            <a:extLst>
              <a:ext uri="{FF2B5EF4-FFF2-40B4-BE49-F238E27FC236}">
                <a16:creationId xmlns:a16="http://schemas.microsoft.com/office/drawing/2014/main" id="{60AFD210-39D4-0212-3B94-EB2F42AEDBC5}"/>
              </a:ext>
            </a:extLst>
          </p:cNvPr>
          <p:cNvSpPr>
            <a:spLocks noGrp="1"/>
          </p:cNvSpPr>
          <p:nvPr userDrawn="1">
            <p:ph type="pic" sz="quarter" idx="74"/>
          </p:nvPr>
        </p:nvSpPr>
        <p:spPr>
          <a:xfrm>
            <a:off x="5079047" y="1017431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50" name="Рисунок 149">
            <a:extLst>
              <a:ext uri="{FF2B5EF4-FFF2-40B4-BE49-F238E27FC236}">
                <a16:creationId xmlns:a16="http://schemas.microsoft.com/office/drawing/2014/main" id="{EB456647-69F5-340C-6BCF-7EDF75D79EF7}"/>
              </a:ext>
            </a:extLst>
          </p:cNvPr>
          <p:cNvSpPr>
            <a:spLocks noGrp="1"/>
          </p:cNvSpPr>
          <p:nvPr userDrawn="1">
            <p:ph type="pic" sz="quarter" idx="75"/>
          </p:nvPr>
        </p:nvSpPr>
        <p:spPr>
          <a:xfrm>
            <a:off x="3158947" y="1782148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51" name="Рисунок 150">
            <a:extLst>
              <a:ext uri="{FF2B5EF4-FFF2-40B4-BE49-F238E27FC236}">
                <a16:creationId xmlns:a16="http://schemas.microsoft.com/office/drawing/2014/main" id="{2A6483A8-D938-4EA5-34A5-F2BFB2D03B6E}"/>
              </a:ext>
            </a:extLst>
          </p:cNvPr>
          <p:cNvSpPr>
            <a:spLocks noGrp="1"/>
          </p:cNvSpPr>
          <p:nvPr userDrawn="1">
            <p:ph type="pic" sz="quarter" idx="76"/>
          </p:nvPr>
        </p:nvSpPr>
        <p:spPr>
          <a:xfrm>
            <a:off x="3798976" y="1782148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52" name="Рисунок 151">
            <a:extLst>
              <a:ext uri="{FF2B5EF4-FFF2-40B4-BE49-F238E27FC236}">
                <a16:creationId xmlns:a16="http://schemas.microsoft.com/office/drawing/2014/main" id="{F5FE358D-BFFE-ED3E-4AD5-5A17A4DAB91D}"/>
              </a:ext>
            </a:extLst>
          </p:cNvPr>
          <p:cNvSpPr>
            <a:spLocks noGrp="1"/>
          </p:cNvSpPr>
          <p:nvPr userDrawn="1">
            <p:ph type="pic" sz="quarter" idx="77"/>
          </p:nvPr>
        </p:nvSpPr>
        <p:spPr>
          <a:xfrm>
            <a:off x="4439018" y="1782148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53" name="Рисунок 152">
            <a:extLst>
              <a:ext uri="{FF2B5EF4-FFF2-40B4-BE49-F238E27FC236}">
                <a16:creationId xmlns:a16="http://schemas.microsoft.com/office/drawing/2014/main" id="{19B79EDC-04C2-BCCC-7310-0EF5240995DF}"/>
              </a:ext>
            </a:extLst>
          </p:cNvPr>
          <p:cNvSpPr>
            <a:spLocks noGrp="1"/>
          </p:cNvSpPr>
          <p:nvPr userDrawn="1">
            <p:ph type="pic" sz="quarter" idx="78"/>
          </p:nvPr>
        </p:nvSpPr>
        <p:spPr>
          <a:xfrm>
            <a:off x="5079047" y="1782148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54" name="Рисунок 153">
            <a:extLst>
              <a:ext uri="{FF2B5EF4-FFF2-40B4-BE49-F238E27FC236}">
                <a16:creationId xmlns:a16="http://schemas.microsoft.com/office/drawing/2014/main" id="{A242FD6B-2011-7077-653C-95D8B7B5B754}"/>
              </a:ext>
            </a:extLst>
          </p:cNvPr>
          <p:cNvSpPr>
            <a:spLocks noGrp="1"/>
          </p:cNvSpPr>
          <p:nvPr userDrawn="1">
            <p:ph type="pic" sz="quarter" idx="79"/>
          </p:nvPr>
        </p:nvSpPr>
        <p:spPr>
          <a:xfrm>
            <a:off x="8463597" y="1017431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55" name="Рисунок 154">
            <a:extLst>
              <a:ext uri="{FF2B5EF4-FFF2-40B4-BE49-F238E27FC236}">
                <a16:creationId xmlns:a16="http://schemas.microsoft.com/office/drawing/2014/main" id="{0C216DFB-5A52-8CB5-F900-C8E949EF6FA6}"/>
              </a:ext>
            </a:extLst>
          </p:cNvPr>
          <p:cNvSpPr>
            <a:spLocks noGrp="1"/>
          </p:cNvSpPr>
          <p:nvPr userDrawn="1">
            <p:ph type="pic" sz="quarter" idx="80"/>
          </p:nvPr>
        </p:nvSpPr>
        <p:spPr>
          <a:xfrm>
            <a:off x="7823568" y="1017431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56" name="Рисунок 155">
            <a:extLst>
              <a:ext uri="{FF2B5EF4-FFF2-40B4-BE49-F238E27FC236}">
                <a16:creationId xmlns:a16="http://schemas.microsoft.com/office/drawing/2014/main" id="{D728760A-1E0A-1EBC-DA4E-F843EB0BDBB9}"/>
              </a:ext>
            </a:extLst>
          </p:cNvPr>
          <p:cNvSpPr>
            <a:spLocks noGrp="1"/>
          </p:cNvSpPr>
          <p:nvPr userDrawn="1">
            <p:ph type="pic" sz="quarter" idx="81"/>
          </p:nvPr>
        </p:nvSpPr>
        <p:spPr>
          <a:xfrm>
            <a:off x="7183526" y="1017431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57" name="Рисунок 156">
            <a:extLst>
              <a:ext uri="{FF2B5EF4-FFF2-40B4-BE49-F238E27FC236}">
                <a16:creationId xmlns:a16="http://schemas.microsoft.com/office/drawing/2014/main" id="{D5A316CB-A6BB-FF8D-6F2E-675CE655DA61}"/>
              </a:ext>
            </a:extLst>
          </p:cNvPr>
          <p:cNvSpPr>
            <a:spLocks noGrp="1"/>
          </p:cNvSpPr>
          <p:nvPr userDrawn="1">
            <p:ph type="pic" sz="quarter" idx="82"/>
          </p:nvPr>
        </p:nvSpPr>
        <p:spPr>
          <a:xfrm>
            <a:off x="6543497" y="1017431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58" name="Рисунок 157">
            <a:extLst>
              <a:ext uri="{FF2B5EF4-FFF2-40B4-BE49-F238E27FC236}">
                <a16:creationId xmlns:a16="http://schemas.microsoft.com/office/drawing/2014/main" id="{8582970E-F0C8-6166-A458-3F98EE8E8476}"/>
              </a:ext>
            </a:extLst>
          </p:cNvPr>
          <p:cNvSpPr>
            <a:spLocks noGrp="1"/>
          </p:cNvSpPr>
          <p:nvPr userDrawn="1">
            <p:ph type="pic" sz="quarter" idx="83"/>
          </p:nvPr>
        </p:nvSpPr>
        <p:spPr>
          <a:xfrm>
            <a:off x="8463597" y="1782148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59" name="Рисунок 158">
            <a:extLst>
              <a:ext uri="{FF2B5EF4-FFF2-40B4-BE49-F238E27FC236}">
                <a16:creationId xmlns:a16="http://schemas.microsoft.com/office/drawing/2014/main" id="{36651A98-4CB2-6E59-6959-BE5F51B7281E}"/>
              </a:ext>
            </a:extLst>
          </p:cNvPr>
          <p:cNvSpPr>
            <a:spLocks noGrp="1"/>
          </p:cNvSpPr>
          <p:nvPr userDrawn="1">
            <p:ph type="pic" sz="quarter" idx="84"/>
          </p:nvPr>
        </p:nvSpPr>
        <p:spPr>
          <a:xfrm>
            <a:off x="7823568" y="1782148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0" name="Рисунок 159">
            <a:extLst>
              <a:ext uri="{FF2B5EF4-FFF2-40B4-BE49-F238E27FC236}">
                <a16:creationId xmlns:a16="http://schemas.microsoft.com/office/drawing/2014/main" id="{1F8C866C-D50A-AE8A-BED5-55031CE0A81A}"/>
              </a:ext>
            </a:extLst>
          </p:cNvPr>
          <p:cNvSpPr>
            <a:spLocks noGrp="1"/>
          </p:cNvSpPr>
          <p:nvPr userDrawn="1">
            <p:ph type="pic" sz="quarter" idx="85"/>
          </p:nvPr>
        </p:nvSpPr>
        <p:spPr>
          <a:xfrm>
            <a:off x="7183526" y="1782148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1" name="Рисунок 160">
            <a:extLst>
              <a:ext uri="{FF2B5EF4-FFF2-40B4-BE49-F238E27FC236}">
                <a16:creationId xmlns:a16="http://schemas.microsoft.com/office/drawing/2014/main" id="{CCB5F8EC-4115-3423-2153-E9DC15620911}"/>
              </a:ext>
            </a:extLst>
          </p:cNvPr>
          <p:cNvSpPr>
            <a:spLocks noGrp="1"/>
          </p:cNvSpPr>
          <p:nvPr userDrawn="1">
            <p:ph type="pic" sz="quarter" idx="86"/>
          </p:nvPr>
        </p:nvSpPr>
        <p:spPr>
          <a:xfrm>
            <a:off x="6543497" y="1782148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2" name="Рисунок 161">
            <a:extLst>
              <a:ext uri="{FF2B5EF4-FFF2-40B4-BE49-F238E27FC236}">
                <a16:creationId xmlns:a16="http://schemas.microsoft.com/office/drawing/2014/main" id="{00E4FD11-F720-D2FE-8A5F-B2ECF7486CEF}"/>
              </a:ext>
            </a:extLst>
          </p:cNvPr>
          <p:cNvSpPr>
            <a:spLocks noGrp="1"/>
          </p:cNvSpPr>
          <p:nvPr userDrawn="1">
            <p:ph type="pic" sz="quarter" idx="87"/>
          </p:nvPr>
        </p:nvSpPr>
        <p:spPr>
          <a:xfrm>
            <a:off x="8463597" y="2852582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3" name="Рисунок 162">
            <a:extLst>
              <a:ext uri="{FF2B5EF4-FFF2-40B4-BE49-F238E27FC236}">
                <a16:creationId xmlns:a16="http://schemas.microsoft.com/office/drawing/2014/main" id="{A60B2D1D-8F38-E4ED-5CCE-A5364B6E0405}"/>
              </a:ext>
            </a:extLst>
          </p:cNvPr>
          <p:cNvSpPr>
            <a:spLocks noGrp="1"/>
          </p:cNvSpPr>
          <p:nvPr userDrawn="1">
            <p:ph type="pic" sz="quarter" idx="88"/>
          </p:nvPr>
        </p:nvSpPr>
        <p:spPr>
          <a:xfrm>
            <a:off x="9103626" y="2852582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4" name="Рисунок 163">
            <a:extLst>
              <a:ext uri="{FF2B5EF4-FFF2-40B4-BE49-F238E27FC236}">
                <a16:creationId xmlns:a16="http://schemas.microsoft.com/office/drawing/2014/main" id="{0DBC3EEF-EFDC-0D9B-391F-19379D4A543F}"/>
              </a:ext>
            </a:extLst>
          </p:cNvPr>
          <p:cNvSpPr>
            <a:spLocks noGrp="1"/>
          </p:cNvSpPr>
          <p:nvPr userDrawn="1">
            <p:ph type="pic" sz="quarter" idx="89"/>
          </p:nvPr>
        </p:nvSpPr>
        <p:spPr>
          <a:xfrm>
            <a:off x="9743668" y="2852582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5" name="Рисунок 164">
            <a:extLst>
              <a:ext uri="{FF2B5EF4-FFF2-40B4-BE49-F238E27FC236}">
                <a16:creationId xmlns:a16="http://schemas.microsoft.com/office/drawing/2014/main" id="{667F4869-63B9-B118-ED4B-8B20B6B9C5F7}"/>
              </a:ext>
            </a:extLst>
          </p:cNvPr>
          <p:cNvSpPr>
            <a:spLocks noGrp="1"/>
          </p:cNvSpPr>
          <p:nvPr userDrawn="1">
            <p:ph type="pic" sz="quarter" idx="90"/>
          </p:nvPr>
        </p:nvSpPr>
        <p:spPr>
          <a:xfrm>
            <a:off x="10383697" y="2852582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6" name="Рисунок 165">
            <a:extLst>
              <a:ext uri="{FF2B5EF4-FFF2-40B4-BE49-F238E27FC236}">
                <a16:creationId xmlns:a16="http://schemas.microsoft.com/office/drawing/2014/main" id="{F9E124F4-3DFB-613C-7E6B-E925F9F0594A}"/>
              </a:ext>
            </a:extLst>
          </p:cNvPr>
          <p:cNvSpPr>
            <a:spLocks noGrp="1"/>
          </p:cNvSpPr>
          <p:nvPr userDrawn="1">
            <p:ph type="pic" sz="quarter" idx="91"/>
          </p:nvPr>
        </p:nvSpPr>
        <p:spPr>
          <a:xfrm>
            <a:off x="8463597" y="3617299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7" name="Рисунок 166">
            <a:extLst>
              <a:ext uri="{FF2B5EF4-FFF2-40B4-BE49-F238E27FC236}">
                <a16:creationId xmlns:a16="http://schemas.microsoft.com/office/drawing/2014/main" id="{E14CCE7F-FC24-72BC-5DCB-20EDFAF1207A}"/>
              </a:ext>
            </a:extLst>
          </p:cNvPr>
          <p:cNvSpPr>
            <a:spLocks noGrp="1"/>
          </p:cNvSpPr>
          <p:nvPr userDrawn="1">
            <p:ph type="pic" sz="quarter" idx="92"/>
          </p:nvPr>
        </p:nvSpPr>
        <p:spPr>
          <a:xfrm>
            <a:off x="9103626" y="3617299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8" name="Рисунок 167">
            <a:extLst>
              <a:ext uri="{FF2B5EF4-FFF2-40B4-BE49-F238E27FC236}">
                <a16:creationId xmlns:a16="http://schemas.microsoft.com/office/drawing/2014/main" id="{BD4AC84A-A784-0EE3-CAF7-EE3B203D5C3E}"/>
              </a:ext>
            </a:extLst>
          </p:cNvPr>
          <p:cNvSpPr>
            <a:spLocks noGrp="1"/>
          </p:cNvSpPr>
          <p:nvPr userDrawn="1">
            <p:ph type="pic" sz="quarter" idx="93"/>
          </p:nvPr>
        </p:nvSpPr>
        <p:spPr>
          <a:xfrm>
            <a:off x="9743668" y="3617299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9" name="Рисунок 168">
            <a:extLst>
              <a:ext uri="{FF2B5EF4-FFF2-40B4-BE49-F238E27FC236}">
                <a16:creationId xmlns:a16="http://schemas.microsoft.com/office/drawing/2014/main" id="{1AD8F14A-8F6E-B139-07E0-5242A93A4307}"/>
              </a:ext>
            </a:extLst>
          </p:cNvPr>
          <p:cNvSpPr>
            <a:spLocks noGrp="1"/>
          </p:cNvSpPr>
          <p:nvPr userDrawn="1">
            <p:ph type="pic" sz="quarter" idx="94"/>
          </p:nvPr>
        </p:nvSpPr>
        <p:spPr>
          <a:xfrm>
            <a:off x="10383697" y="3617299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0" name="Рисунок 169">
            <a:extLst>
              <a:ext uri="{FF2B5EF4-FFF2-40B4-BE49-F238E27FC236}">
                <a16:creationId xmlns:a16="http://schemas.microsoft.com/office/drawing/2014/main" id="{FC3B07F6-B6C0-DD22-AF07-F16206907BA2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1238847" y="2852582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1" name="Рисунок 170">
            <a:extLst>
              <a:ext uri="{FF2B5EF4-FFF2-40B4-BE49-F238E27FC236}">
                <a16:creationId xmlns:a16="http://schemas.microsoft.com/office/drawing/2014/main" id="{F41A3FD6-04A5-ABB5-C164-B9F4D544F040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1878876" y="2852582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2" name="Рисунок 171">
            <a:extLst>
              <a:ext uri="{FF2B5EF4-FFF2-40B4-BE49-F238E27FC236}">
                <a16:creationId xmlns:a16="http://schemas.microsoft.com/office/drawing/2014/main" id="{62D1025F-EF14-8353-39F5-7870C0B8F373}"/>
              </a:ext>
            </a:extLst>
          </p:cNvPr>
          <p:cNvSpPr>
            <a:spLocks noGrp="1"/>
          </p:cNvSpPr>
          <p:nvPr>
            <p:ph type="pic" sz="quarter" idx="97"/>
          </p:nvPr>
        </p:nvSpPr>
        <p:spPr>
          <a:xfrm>
            <a:off x="2518918" y="2852582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3" name="Рисунок 172">
            <a:extLst>
              <a:ext uri="{FF2B5EF4-FFF2-40B4-BE49-F238E27FC236}">
                <a16:creationId xmlns:a16="http://schemas.microsoft.com/office/drawing/2014/main" id="{ED888D28-44ED-3EB8-2BD3-CF00F0A62E72}"/>
              </a:ext>
            </a:extLst>
          </p:cNvPr>
          <p:cNvSpPr>
            <a:spLocks noGrp="1"/>
          </p:cNvSpPr>
          <p:nvPr>
            <p:ph type="pic" sz="quarter" idx="98"/>
          </p:nvPr>
        </p:nvSpPr>
        <p:spPr>
          <a:xfrm>
            <a:off x="3158947" y="2852582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4" name="Рисунок 173">
            <a:extLst>
              <a:ext uri="{FF2B5EF4-FFF2-40B4-BE49-F238E27FC236}">
                <a16:creationId xmlns:a16="http://schemas.microsoft.com/office/drawing/2014/main" id="{41276C32-980F-4BAD-E0AB-BB0B3BD5F70E}"/>
              </a:ext>
            </a:extLst>
          </p:cNvPr>
          <p:cNvSpPr>
            <a:spLocks noGrp="1"/>
          </p:cNvSpPr>
          <p:nvPr>
            <p:ph type="pic" sz="quarter" idx="99"/>
          </p:nvPr>
        </p:nvSpPr>
        <p:spPr>
          <a:xfrm>
            <a:off x="1238847" y="3617299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5" name="Рисунок 174">
            <a:extLst>
              <a:ext uri="{FF2B5EF4-FFF2-40B4-BE49-F238E27FC236}">
                <a16:creationId xmlns:a16="http://schemas.microsoft.com/office/drawing/2014/main" id="{97404BBA-18B2-8AD1-48DF-55A7382ABAB0}"/>
              </a:ext>
            </a:extLst>
          </p:cNvPr>
          <p:cNvSpPr>
            <a:spLocks noGrp="1"/>
          </p:cNvSpPr>
          <p:nvPr>
            <p:ph type="pic" sz="quarter" idx="100"/>
          </p:nvPr>
        </p:nvSpPr>
        <p:spPr>
          <a:xfrm>
            <a:off x="1878876" y="3617299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6" name="Рисунок 175">
            <a:extLst>
              <a:ext uri="{FF2B5EF4-FFF2-40B4-BE49-F238E27FC236}">
                <a16:creationId xmlns:a16="http://schemas.microsoft.com/office/drawing/2014/main" id="{2E997E49-D8D4-B429-E1FD-DC22DBDEF7BE}"/>
              </a:ext>
            </a:extLst>
          </p:cNvPr>
          <p:cNvSpPr>
            <a:spLocks noGrp="1"/>
          </p:cNvSpPr>
          <p:nvPr>
            <p:ph type="pic" sz="quarter" idx="101"/>
          </p:nvPr>
        </p:nvSpPr>
        <p:spPr>
          <a:xfrm>
            <a:off x="2518918" y="3617299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7" name="Рисунок 176">
            <a:extLst>
              <a:ext uri="{FF2B5EF4-FFF2-40B4-BE49-F238E27FC236}">
                <a16:creationId xmlns:a16="http://schemas.microsoft.com/office/drawing/2014/main" id="{11F024C7-B613-3D5A-1804-CB1B0F3A0BCA}"/>
              </a:ext>
            </a:extLst>
          </p:cNvPr>
          <p:cNvSpPr>
            <a:spLocks noGrp="1"/>
          </p:cNvSpPr>
          <p:nvPr>
            <p:ph type="pic" sz="quarter" idx="102"/>
          </p:nvPr>
        </p:nvSpPr>
        <p:spPr>
          <a:xfrm>
            <a:off x="3158947" y="3617299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8" name="Рисунок 177">
            <a:extLst>
              <a:ext uri="{FF2B5EF4-FFF2-40B4-BE49-F238E27FC236}">
                <a16:creationId xmlns:a16="http://schemas.microsoft.com/office/drawing/2014/main" id="{9BBD9446-AF0F-A59D-D1C2-B50A2955C4D1}"/>
              </a:ext>
            </a:extLst>
          </p:cNvPr>
          <p:cNvSpPr>
            <a:spLocks noGrp="1"/>
          </p:cNvSpPr>
          <p:nvPr>
            <p:ph type="pic" sz="quarter" idx="103"/>
          </p:nvPr>
        </p:nvSpPr>
        <p:spPr>
          <a:xfrm>
            <a:off x="3158947" y="4668675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9" name="Рисунок 178">
            <a:extLst>
              <a:ext uri="{FF2B5EF4-FFF2-40B4-BE49-F238E27FC236}">
                <a16:creationId xmlns:a16="http://schemas.microsoft.com/office/drawing/2014/main" id="{D08C5240-ABEC-A842-0AC7-54AF0CD02D0A}"/>
              </a:ext>
            </a:extLst>
          </p:cNvPr>
          <p:cNvSpPr>
            <a:spLocks noGrp="1"/>
          </p:cNvSpPr>
          <p:nvPr>
            <p:ph type="pic" sz="quarter" idx="104"/>
          </p:nvPr>
        </p:nvSpPr>
        <p:spPr>
          <a:xfrm>
            <a:off x="3798976" y="4668675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0" name="Рисунок 179">
            <a:extLst>
              <a:ext uri="{FF2B5EF4-FFF2-40B4-BE49-F238E27FC236}">
                <a16:creationId xmlns:a16="http://schemas.microsoft.com/office/drawing/2014/main" id="{0F022877-A57C-258C-534D-E6A79925B259}"/>
              </a:ext>
            </a:extLst>
          </p:cNvPr>
          <p:cNvSpPr>
            <a:spLocks noGrp="1"/>
          </p:cNvSpPr>
          <p:nvPr>
            <p:ph type="pic" sz="quarter" idx="105"/>
          </p:nvPr>
        </p:nvSpPr>
        <p:spPr>
          <a:xfrm>
            <a:off x="4439018" y="4668675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1" name="Рисунок 180">
            <a:extLst>
              <a:ext uri="{FF2B5EF4-FFF2-40B4-BE49-F238E27FC236}">
                <a16:creationId xmlns:a16="http://schemas.microsoft.com/office/drawing/2014/main" id="{887F1642-D3B9-B9B9-D418-68DB14C5E415}"/>
              </a:ext>
            </a:extLst>
          </p:cNvPr>
          <p:cNvSpPr>
            <a:spLocks noGrp="1"/>
          </p:cNvSpPr>
          <p:nvPr>
            <p:ph type="pic" sz="quarter" idx="106"/>
          </p:nvPr>
        </p:nvSpPr>
        <p:spPr>
          <a:xfrm>
            <a:off x="5079047" y="4668675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2" name="Рисунок 181">
            <a:extLst>
              <a:ext uri="{FF2B5EF4-FFF2-40B4-BE49-F238E27FC236}">
                <a16:creationId xmlns:a16="http://schemas.microsoft.com/office/drawing/2014/main" id="{4C2A3190-E706-AC94-0640-5870F2E89424}"/>
              </a:ext>
            </a:extLst>
          </p:cNvPr>
          <p:cNvSpPr>
            <a:spLocks noGrp="1"/>
          </p:cNvSpPr>
          <p:nvPr>
            <p:ph type="pic" sz="quarter" idx="107"/>
          </p:nvPr>
        </p:nvSpPr>
        <p:spPr>
          <a:xfrm>
            <a:off x="3158947" y="5433392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3" name="Рисунок 182">
            <a:extLst>
              <a:ext uri="{FF2B5EF4-FFF2-40B4-BE49-F238E27FC236}">
                <a16:creationId xmlns:a16="http://schemas.microsoft.com/office/drawing/2014/main" id="{C0A2F034-20F1-DB4E-84F7-061A978AB684}"/>
              </a:ext>
            </a:extLst>
          </p:cNvPr>
          <p:cNvSpPr>
            <a:spLocks noGrp="1"/>
          </p:cNvSpPr>
          <p:nvPr>
            <p:ph type="pic" sz="quarter" idx="108"/>
          </p:nvPr>
        </p:nvSpPr>
        <p:spPr>
          <a:xfrm>
            <a:off x="3798976" y="5433392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4" name="Рисунок 183">
            <a:extLst>
              <a:ext uri="{FF2B5EF4-FFF2-40B4-BE49-F238E27FC236}">
                <a16:creationId xmlns:a16="http://schemas.microsoft.com/office/drawing/2014/main" id="{0E572A05-20FD-5736-C029-CC2A0CB3E23E}"/>
              </a:ext>
            </a:extLst>
          </p:cNvPr>
          <p:cNvSpPr>
            <a:spLocks noGrp="1"/>
          </p:cNvSpPr>
          <p:nvPr>
            <p:ph type="pic" sz="quarter" idx="109"/>
          </p:nvPr>
        </p:nvSpPr>
        <p:spPr>
          <a:xfrm>
            <a:off x="4439018" y="5433392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5" name="Рисунок 184">
            <a:extLst>
              <a:ext uri="{FF2B5EF4-FFF2-40B4-BE49-F238E27FC236}">
                <a16:creationId xmlns:a16="http://schemas.microsoft.com/office/drawing/2014/main" id="{3088B875-ABE2-5E25-EE61-633FF6F677F2}"/>
              </a:ext>
            </a:extLst>
          </p:cNvPr>
          <p:cNvSpPr>
            <a:spLocks noGrp="1"/>
          </p:cNvSpPr>
          <p:nvPr>
            <p:ph type="pic" sz="quarter" idx="110"/>
          </p:nvPr>
        </p:nvSpPr>
        <p:spPr>
          <a:xfrm>
            <a:off x="5079047" y="5433392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6" name="Рисунок 185">
            <a:extLst>
              <a:ext uri="{FF2B5EF4-FFF2-40B4-BE49-F238E27FC236}">
                <a16:creationId xmlns:a16="http://schemas.microsoft.com/office/drawing/2014/main" id="{3C1A32CE-FAFD-4081-C37A-EB62682C6E79}"/>
              </a:ext>
            </a:extLst>
          </p:cNvPr>
          <p:cNvSpPr>
            <a:spLocks noGrp="1"/>
          </p:cNvSpPr>
          <p:nvPr>
            <p:ph type="pic" sz="quarter" idx="111"/>
          </p:nvPr>
        </p:nvSpPr>
        <p:spPr>
          <a:xfrm>
            <a:off x="8463597" y="4668675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7" name="Рисунок 186">
            <a:extLst>
              <a:ext uri="{FF2B5EF4-FFF2-40B4-BE49-F238E27FC236}">
                <a16:creationId xmlns:a16="http://schemas.microsoft.com/office/drawing/2014/main" id="{2E08C7AA-2C1A-9F5F-BBE8-6647619C1121}"/>
              </a:ext>
            </a:extLst>
          </p:cNvPr>
          <p:cNvSpPr>
            <a:spLocks noGrp="1"/>
          </p:cNvSpPr>
          <p:nvPr>
            <p:ph type="pic" sz="quarter" idx="112"/>
          </p:nvPr>
        </p:nvSpPr>
        <p:spPr>
          <a:xfrm>
            <a:off x="7823568" y="4668675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8" name="Рисунок 187">
            <a:extLst>
              <a:ext uri="{FF2B5EF4-FFF2-40B4-BE49-F238E27FC236}">
                <a16:creationId xmlns:a16="http://schemas.microsoft.com/office/drawing/2014/main" id="{1059206B-7AAC-AC7B-376E-CCCADC88F91B}"/>
              </a:ext>
            </a:extLst>
          </p:cNvPr>
          <p:cNvSpPr>
            <a:spLocks noGrp="1"/>
          </p:cNvSpPr>
          <p:nvPr>
            <p:ph type="pic" sz="quarter" idx="113"/>
          </p:nvPr>
        </p:nvSpPr>
        <p:spPr>
          <a:xfrm>
            <a:off x="7183526" y="4668675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9" name="Рисунок 188">
            <a:extLst>
              <a:ext uri="{FF2B5EF4-FFF2-40B4-BE49-F238E27FC236}">
                <a16:creationId xmlns:a16="http://schemas.microsoft.com/office/drawing/2014/main" id="{2F2E8982-9B25-DB73-09EA-006DDD72DDBF}"/>
              </a:ext>
            </a:extLst>
          </p:cNvPr>
          <p:cNvSpPr>
            <a:spLocks noGrp="1"/>
          </p:cNvSpPr>
          <p:nvPr>
            <p:ph type="pic" sz="quarter" idx="114"/>
          </p:nvPr>
        </p:nvSpPr>
        <p:spPr>
          <a:xfrm>
            <a:off x="6543497" y="4668675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90" name="Рисунок 189">
            <a:extLst>
              <a:ext uri="{FF2B5EF4-FFF2-40B4-BE49-F238E27FC236}">
                <a16:creationId xmlns:a16="http://schemas.microsoft.com/office/drawing/2014/main" id="{550AA5DC-669A-EC3B-F0EF-14D627226B57}"/>
              </a:ext>
            </a:extLst>
          </p:cNvPr>
          <p:cNvSpPr>
            <a:spLocks noGrp="1"/>
          </p:cNvSpPr>
          <p:nvPr>
            <p:ph type="pic" sz="quarter" idx="115"/>
          </p:nvPr>
        </p:nvSpPr>
        <p:spPr>
          <a:xfrm>
            <a:off x="8463597" y="5433392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91" name="Рисунок 190">
            <a:extLst>
              <a:ext uri="{FF2B5EF4-FFF2-40B4-BE49-F238E27FC236}">
                <a16:creationId xmlns:a16="http://schemas.microsoft.com/office/drawing/2014/main" id="{F797D95D-AFFC-9023-108E-73017DDFC5B7}"/>
              </a:ext>
            </a:extLst>
          </p:cNvPr>
          <p:cNvSpPr>
            <a:spLocks noGrp="1"/>
          </p:cNvSpPr>
          <p:nvPr>
            <p:ph type="pic" sz="quarter" idx="116"/>
          </p:nvPr>
        </p:nvSpPr>
        <p:spPr>
          <a:xfrm>
            <a:off x="7823568" y="5433392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92" name="Рисунок 191">
            <a:extLst>
              <a:ext uri="{FF2B5EF4-FFF2-40B4-BE49-F238E27FC236}">
                <a16:creationId xmlns:a16="http://schemas.microsoft.com/office/drawing/2014/main" id="{0ABECF1E-E817-37D6-3060-2C93DF18CBF4}"/>
              </a:ext>
            </a:extLst>
          </p:cNvPr>
          <p:cNvSpPr>
            <a:spLocks noGrp="1"/>
          </p:cNvSpPr>
          <p:nvPr>
            <p:ph type="pic" sz="quarter" idx="117"/>
          </p:nvPr>
        </p:nvSpPr>
        <p:spPr>
          <a:xfrm>
            <a:off x="7183526" y="5433392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93" name="Рисунок 192">
            <a:extLst>
              <a:ext uri="{FF2B5EF4-FFF2-40B4-BE49-F238E27FC236}">
                <a16:creationId xmlns:a16="http://schemas.microsoft.com/office/drawing/2014/main" id="{EB593551-F9BD-C0AE-BEBC-03372B44C5CD}"/>
              </a:ext>
            </a:extLst>
          </p:cNvPr>
          <p:cNvSpPr>
            <a:spLocks noGrp="1"/>
          </p:cNvSpPr>
          <p:nvPr>
            <p:ph type="pic" sz="quarter" idx="118"/>
          </p:nvPr>
        </p:nvSpPr>
        <p:spPr>
          <a:xfrm>
            <a:off x="6543497" y="5433392"/>
            <a:ext cx="590160" cy="714844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8" name="Заголовок 29">
            <a:extLst>
              <a:ext uri="{FF2B5EF4-FFF2-40B4-BE49-F238E27FC236}">
                <a16:creationId xmlns:a16="http://schemas.microsoft.com/office/drawing/2014/main" id="{AFD8D2BA-5F8F-BE4B-9338-11E3B6ECD8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4173"/>
            <a:ext cx="10695749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05246ED3-E51E-4A58-6C07-E027CBD9BF5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10485" y="6350488"/>
            <a:ext cx="768614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9" name="Текст 22">
            <a:extLst>
              <a:ext uri="{FF2B5EF4-FFF2-40B4-BE49-F238E27FC236}">
                <a16:creationId xmlns:a16="http://schemas.microsoft.com/office/drawing/2014/main" id="{FEF16661-9465-FECF-00FD-895EA858EDD6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521530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1000" dirty="0" err="1">
                <a:solidFill>
                  <a:schemeClr val="bg1"/>
                </a:solidFill>
              </a:rPr>
              <a:t>NeedScope</a:t>
            </a:r>
            <a:endParaRPr lang="ru-RU" sz="1000" dirty="0">
              <a:solidFill>
                <a:schemeClr val="bg1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9E0A2132-5AF8-1245-61AC-F62BE64C3B37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BF67FF6D-8F97-81CD-1F8C-2699BF7112CB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91E43389-838E-543F-0FA9-B4609BAC483B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8BFB2E0F-58DA-0409-5D87-2535FC17AC84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9973487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41">
            <a:extLst>
              <a:ext uri="{FF2B5EF4-FFF2-40B4-BE49-F238E27FC236}">
                <a16:creationId xmlns:a16="http://schemas.microsoft.com/office/drawing/2014/main" id="{5B649DA5-2226-337F-AA3F-3B12F4523BC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954174" y="893396"/>
            <a:ext cx="2829839" cy="328998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0" name="Рисунок 41">
            <a:extLst>
              <a:ext uri="{FF2B5EF4-FFF2-40B4-BE49-F238E27FC236}">
                <a16:creationId xmlns:a16="http://schemas.microsoft.com/office/drawing/2014/main" id="{BD74BD71-CEBC-FD50-F500-C69B8998545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687983" y="893396"/>
            <a:ext cx="3146170" cy="261473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1" name="Рисунок 41">
            <a:extLst>
              <a:ext uri="{FF2B5EF4-FFF2-40B4-BE49-F238E27FC236}">
                <a16:creationId xmlns:a16="http://schemas.microsoft.com/office/drawing/2014/main" id="{AF48E609-3F76-F460-064C-CA76EF37B83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687984" y="3627022"/>
            <a:ext cx="3146170" cy="24241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Рисунок 41">
            <a:extLst>
              <a:ext uri="{FF2B5EF4-FFF2-40B4-BE49-F238E27FC236}">
                <a16:creationId xmlns:a16="http://schemas.microsoft.com/office/drawing/2014/main" id="{D965AF2A-BEED-AC3B-327D-EF2BF9E748F9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8954174" y="4299437"/>
            <a:ext cx="2829839" cy="175176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9" name="Текст 22">
            <a:extLst>
              <a:ext uri="{FF2B5EF4-FFF2-40B4-BE49-F238E27FC236}">
                <a16:creationId xmlns:a16="http://schemas.microsoft.com/office/drawing/2014/main" id="{F71F9F18-792A-CB9A-062D-923388D4474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5137" y="1213861"/>
            <a:ext cx="3922608" cy="273050"/>
          </a:xfrm>
          <a:prstGeom prst="rect">
            <a:avLst/>
          </a:prstGeom>
        </p:spPr>
        <p:txBody>
          <a:bodyPr lIns="0" tIns="0" rIns="0" bIns="0" anchor="ctr"/>
          <a:lstStyle>
            <a:lvl1pPr marL="136800" indent="-1368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7D3E1C"/>
              </a:buClr>
              <a:buSzPct val="140000"/>
              <a:buFont typeface="Arial" panose="020B0604020202020204" pitchFamily="34" charset="0"/>
              <a:buChar char="•"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0" name="Текст 22">
            <a:extLst>
              <a:ext uri="{FF2B5EF4-FFF2-40B4-BE49-F238E27FC236}">
                <a16:creationId xmlns:a16="http://schemas.microsoft.com/office/drawing/2014/main" id="{C59D12DA-9565-C61D-EFD8-E3604D8D58E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1550" y="1499197"/>
            <a:ext cx="3780543" cy="749481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Текстовый блок в 3-4 строки</a:t>
            </a:r>
          </a:p>
        </p:txBody>
      </p:sp>
      <p:sp>
        <p:nvSpPr>
          <p:cNvPr id="11" name="Текст 22">
            <a:extLst>
              <a:ext uri="{FF2B5EF4-FFF2-40B4-BE49-F238E27FC236}">
                <a16:creationId xmlns:a16="http://schemas.microsoft.com/office/drawing/2014/main" id="{C33151D2-CFCE-0CA3-A2AD-9E3B9727E95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5137" y="2344015"/>
            <a:ext cx="3922608" cy="273050"/>
          </a:xfrm>
          <a:prstGeom prst="rect">
            <a:avLst/>
          </a:prstGeom>
        </p:spPr>
        <p:txBody>
          <a:bodyPr lIns="0" tIns="0" rIns="0" bIns="0" anchor="ctr"/>
          <a:lstStyle>
            <a:lvl1pPr marL="136800" indent="-1368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7D3E1C"/>
              </a:buClr>
              <a:buSzPct val="140000"/>
              <a:buFont typeface="Arial" panose="020B0604020202020204" pitchFamily="34" charset="0"/>
              <a:buChar char="•"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2" name="Текст 22">
            <a:extLst>
              <a:ext uri="{FF2B5EF4-FFF2-40B4-BE49-F238E27FC236}">
                <a16:creationId xmlns:a16="http://schemas.microsoft.com/office/drawing/2014/main" id="{566A5942-88A8-6419-DEF2-84BFC7766C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51550" y="2629351"/>
            <a:ext cx="3780543" cy="1453811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Текстовый блок в 7-8 строк</a:t>
            </a:r>
          </a:p>
        </p:txBody>
      </p:sp>
      <p:sp>
        <p:nvSpPr>
          <p:cNvPr id="13" name="Текст 22">
            <a:extLst>
              <a:ext uri="{FF2B5EF4-FFF2-40B4-BE49-F238E27FC236}">
                <a16:creationId xmlns:a16="http://schemas.microsoft.com/office/drawing/2014/main" id="{AD633E68-FF5E-90BA-8F0C-7084659872E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5137" y="4134481"/>
            <a:ext cx="3922608" cy="273050"/>
          </a:xfrm>
          <a:prstGeom prst="rect">
            <a:avLst/>
          </a:prstGeom>
        </p:spPr>
        <p:txBody>
          <a:bodyPr lIns="0" tIns="0" rIns="0" bIns="0" anchor="ctr"/>
          <a:lstStyle>
            <a:lvl1pPr marL="136800" indent="-1368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7D3E1C"/>
              </a:buClr>
              <a:buSzPct val="140000"/>
              <a:buFont typeface="Arial" panose="020B0604020202020204" pitchFamily="34" charset="0"/>
              <a:buChar char="•"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Текст 22">
            <a:extLst>
              <a:ext uri="{FF2B5EF4-FFF2-40B4-BE49-F238E27FC236}">
                <a16:creationId xmlns:a16="http://schemas.microsoft.com/office/drawing/2014/main" id="{9C8FE6B2-22E2-AAFE-4D6D-C77B64680D9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51550" y="4419818"/>
            <a:ext cx="3780543" cy="74948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Текстовый блок в 3-4 строки</a:t>
            </a:r>
          </a:p>
        </p:txBody>
      </p:sp>
      <p:sp>
        <p:nvSpPr>
          <p:cNvPr id="34" name="Текст 22">
            <a:extLst>
              <a:ext uri="{FF2B5EF4-FFF2-40B4-BE49-F238E27FC236}">
                <a16:creationId xmlns:a16="http://schemas.microsoft.com/office/drawing/2014/main" id="{306F19F1-E112-3CCD-F8C9-E957CD0F10A3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51550" y="6134885"/>
            <a:ext cx="3776195" cy="2730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7D3E1C"/>
              </a:buClr>
              <a:buSzPct val="140000"/>
              <a:buFont typeface="Arial" panose="020B0604020202020204" pitchFamily="34" charset="0"/>
              <a:buNone/>
              <a:defRPr lang="ru-RU" sz="1400" b="1" kern="1200" dirty="0" smtClean="0">
                <a:solidFill>
                  <a:srgbClr val="7D3E1C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5" name="Текст 22">
            <a:extLst>
              <a:ext uri="{FF2B5EF4-FFF2-40B4-BE49-F238E27FC236}">
                <a16:creationId xmlns:a16="http://schemas.microsoft.com/office/drawing/2014/main" id="{2E982663-7E24-D228-D05F-53B7C753E4A4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754576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/>
              <a:t>Color</a:t>
            </a:r>
            <a:endParaRPr lang="ru-RU" dirty="0"/>
          </a:p>
        </p:txBody>
      </p:sp>
      <p:sp>
        <p:nvSpPr>
          <p:cNvPr id="38" name="Заголовок 29">
            <a:extLst>
              <a:ext uri="{FF2B5EF4-FFF2-40B4-BE49-F238E27FC236}">
                <a16:creationId xmlns:a16="http://schemas.microsoft.com/office/drawing/2014/main" id="{D1DDCD27-E484-E097-E966-AA34056751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4173"/>
            <a:ext cx="10695749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0" name="Текст 10">
            <a:extLst>
              <a:ext uri="{FF2B5EF4-FFF2-40B4-BE49-F238E27FC236}">
                <a16:creationId xmlns:a16="http://schemas.microsoft.com/office/drawing/2014/main" id="{8EF3CCFD-E261-8155-FB0D-B26D75ABDFA3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10485" y="6350488"/>
            <a:ext cx="768614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F3076E32-4403-EE53-0407-FBDA4B378755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521530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1000" dirty="0" err="1">
                <a:solidFill>
                  <a:schemeClr val="bg1"/>
                </a:solidFill>
              </a:rPr>
              <a:t>NeedScope</a:t>
            </a:r>
            <a:endParaRPr lang="ru-RU" sz="1000" dirty="0">
              <a:solidFill>
                <a:schemeClr val="bg1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B997AFD8-F9A7-E04E-5297-E4ECACA4FBF7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78ED18E5-BFDA-FC4E-BFAB-427E513D497C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4A219085-BAD7-EE23-27C2-F01B8F78CB34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49913F00-1BEA-44EF-4D04-16E7E202C507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7449388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Текст 22">
            <a:extLst>
              <a:ext uri="{FF2B5EF4-FFF2-40B4-BE49-F238E27FC236}">
                <a16:creationId xmlns:a16="http://schemas.microsoft.com/office/drawing/2014/main" id="{D52761A4-29BF-4FB4-8977-3D5D760F245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05137" y="953067"/>
            <a:ext cx="4812129" cy="54504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6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Текстовый блок в 1-2 строки</a:t>
            </a:r>
          </a:p>
        </p:txBody>
      </p:sp>
      <p:sp>
        <p:nvSpPr>
          <p:cNvPr id="84" name="Текст 22">
            <a:extLst>
              <a:ext uri="{FF2B5EF4-FFF2-40B4-BE49-F238E27FC236}">
                <a16:creationId xmlns:a16="http://schemas.microsoft.com/office/drawing/2014/main" id="{9D11CB9A-A94A-C9DC-49C2-BAC8FC8B5B32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479552" y="953067"/>
            <a:ext cx="4937747" cy="83600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6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Текстовый блок в 3-4 строки</a:t>
            </a:r>
          </a:p>
          <a:p>
            <a:pPr lvl="0"/>
            <a:endParaRPr lang="ru-RU" dirty="0">
              <a:effectLst/>
            </a:endParaRPr>
          </a:p>
        </p:txBody>
      </p:sp>
      <p:sp>
        <p:nvSpPr>
          <p:cNvPr id="85" name="Текст 22">
            <a:extLst>
              <a:ext uri="{FF2B5EF4-FFF2-40B4-BE49-F238E27FC236}">
                <a16:creationId xmlns:a16="http://schemas.microsoft.com/office/drawing/2014/main" id="{539D51F3-AC9F-E253-4086-E09B47FFCF8F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2275845" y="2532489"/>
            <a:ext cx="915661" cy="83099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54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86" name="Текст 22">
            <a:extLst>
              <a:ext uri="{FF2B5EF4-FFF2-40B4-BE49-F238E27FC236}">
                <a16:creationId xmlns:a16="http://schemas.microsoft.com/office/drawing/2014/main" id="{110807FB-4366-B0C2-E2BB-D2BEEA7AC23D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275845" y="3251224"/>
            <a:ext cx="915661" cy="13849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0" name="Текст 22">
            <a:extLst>
              <a:ext uri="{FF2B5EF4-FFF2-40B4-BE49-F238E27FC236}">
                <a16:creationId xmlns:a16="http://schemas.microsoft.com/office/drawing/2014/main" id="{05E5CF47-8339-794E-6F7A-56CB9DF6FC6D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975549" y="3410212"/>
            <a:ext cx="915661" cy="83099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54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91" name="Текст 22">
            <a:extLst>
              <a:ext uri="{FF2B5EF4-FFF2-40B4-BE49-F238E27FC236}">
                <a16:creationId xmlns:a16="http://schemas.microsoft.com/office/drawing/2014/main" id="{A4D36199-06AC-1609-4EDD-93BE4CC06B76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3975549" y="4128947"/>
            <a:ext cx="915661" cy="13849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2" name="Текст 22">
            <a:extLst>
              <a:ext uri="{FF2B5EF4-FFF2-40B4-BE49-F238E27FC236}">
                <a16:creationId xmlns:a16="http://schemas.microsoft.com/office/drawing/2014/main" id="{61A3C205-67C5-623A-A4C5-51A0D9491863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2275845" y="4286856"/>
            <a:ext cx="915661" cy="83099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540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93" name="Текст 22">
            <a:extLst>
              <a:ext uri="{FF2B5EF4-FFF2-40B4-BE49-F238E27FC236}">
                <a16:creationId xmlns:a16="http://schemas.microsoft.com/office/drawing/2014/main" id="{7937032F-CA54-A9A7-DBBA-CA2A3CACB7AF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2275845" y="5005591"/>
            <a:ext cx="915661" cy="13849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5" name="Текст 22">
            <a:extLst>
              <a:ext uri="{FF2B5EF4-FFF2-40B4-BE49-F238E27FC236}">
                <a16:creationId xmlns:a16="http://schemas.microsoft.com/office/drawing/2014/main" id="{D39C8A93-B1A4-D19C-F52B-0E2DB5B3B62D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405137" y="3436173"/>
            <a:ext cx="915661" cy="43088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28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96" name="Текст 22">
            <a:extLst>
              <a:ext uri="{FF2B5EF4-FFF2-40B4-BE49-F238E27FC236}">
                <a16:creationId xmlns:a16="http://schemas.microsoft.com/office/drawing/2014/main" id="{0AEF572B-36DE-051C-F2DD-C053597EC870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405137" y="3907915"/>
            <a:ext cx="1307188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Текстовый блок в 1-2 строки</a:t>
            </a:r>
          </a:p>
        </p:txBody>
      </p:sp>
      <p:sp>
        <p:nvSpPr>
          <p:cNvPr id="97" name="Диаграмма 31">
            <a:extLst>
              <a:ext uri="{FF2B5EF4-FFF2-40B4-BE49-F238E27FC236}">
                <a16:creationId xmlns:a16="http://schemas.microsoft.com/office/drawing/2014/main" id="{C848C27D-79B9-AA81-11F6-15F599818B4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479552" y="2150533"/>
            <a:ext cx="4956654" cy="35524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98" name="Текст 22">
            <a:extLst>
              <a:ext uri="{FF2B5EF4-FFF2-40B4-BE49-F238E27FC236}">
                <a16:creationId xmlns:a16="http://schemas.microsoft.com/office/drawing/2014/main" id="{DE648987-739D-E2CF-3689-F85E2869B2DE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6875510" y="6220137"/>
            <a:ext cx="836613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9" name="Текст 22">
            <a:extLst>
              <a:ext uri="{FF2B5EF4-FFF2-40B4-BE49-F238E27FC236}">
                <a16:creationId xmlns:a16="http://schemas.microsoft.com/office/drawing/2014/main" id="{1C058506-BBB3-B5FF-6103-1ADEB7D146E8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892255" y="6220137"/>
            <a:ext cx="1003104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71" name="Номер слайда 5">
            <a:extLst>
              <a:ext uri="{FF2B5EF4-FFF2-40B4-BE49-F238E27FC236}">
                <a16:creationId xmlns:a16="http://schemas.microsoft.com/office/drawing/2014/main" id="{C9A8D27A-279B-24A8-D86B-9B3F6009C381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9">
            <a:extLst>
              <a:ext uri="{FF2B5EF4-FFF2-40B4-BE49-F238E27FC236}">
                <a16:creationId xmlns:a16="http://schemas.microsoft.com/office/drawing/2014/main" id="{11F6A71E-A8E5-AF3B-D227-4FF87747C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4173"/>
            <a:ext cx="10695749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5" name="Текст 10">
            <a:extLst>
              <a:ext uri="{FF2B5EF4-FFF2-40B4-BE49-F238E27FC236}">
                <a16:creationId xmlns:a16="http://schemas.microsoft.com/office/drawing/2014/main" id="{ACB4420D-834F-FD70-E032-59AD8C765999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05137" y="6350488"/>
            <a:ext cx="768614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6" name="Текст 22">
            <a:extLst>
              <a:ext uri="{FF2B5EF4-FFF2-40B4-BE49-F238E27FC236}">
                <a16:creationId xmlns:a16="http://schemas.microsoft.com/office/drawing/2014/main" id="{F4EAE323-8FA2-FF54-741B-4424CF6FC901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521530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0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1000" dirty="0">
                <a:solidFill>
                  <a:schemeClr val="bg2"/>
                </a:solidFill>
              </a:rPr>
              <a:t>TRI*M</a:t>
            </a:r>
            <a:endParaRPr lang="ru-RU" sz="1000" dirty="0">
              <a:solidFill>
                <a:schemeClr val="bg2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068758F7-CBAD-6810-F7C8-1133497ADE5D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F23C748B-6D7A-D911-DAC0-07C5149586CA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D6EF3ABA-3D76-1D52-0E39-623931F8265C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E592CF00-3CC7-6530-AEEB-175E6E629024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6306061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22">
            <a:extLst>
              <a:ext uri="{FF2B5EF4-FFF2-40B4-BE49-F238E27FC236}">
                <a16:creationId xmlns:a16="http://schemas.microsoft.com/office/drawing/2014/main" id="{51B9951F-B318-8459-BD23-B4DC57EF3597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 rot="16200000">
            <a:off x="-411778" y="4110103"/>
            <a:ext cx="1307188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Сила влияния</a:t>
            </a:r>
          </a:p>
        </p:txBody>
      </p:sp>
      <p:sp>
        <p:nvSpPr>
          <p:cNvPr id="5" name="Текст 22">
            <a:extLst>
              <a:ext uri="{FF2B5EF4-FFF2-40B4-BE49-F238E27FC236}">
                <a16:creationId xmlns:a16="http://schemas.microsoft.com/office/drawing/2014/main" id="{830341BE-073F-0455-6DDF-31F9523896ED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405137" y="1884738"/>
            <a:ext cx="2103907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Подзаголовок 1</a:t>
            </a:r>
          </a:p>
        </p:txBody>
      </p:sp>
      <p:sp>
        <p:nvSpPr>
          <p:cNvPr id="9" name="Текст 22">
            <a:extLst>
              <a:ext uri="{FF2B5EF4-FFF2-40B4-BE49-F238E27FC236}">
                <a16:creationId xmlns:a16="http://schemas.microsoft.com/office/drawing/2014/main" id="{0DF36E95-71DF-22DD-844D-1791C03B078B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405137" y="2115275"/>
            <a:ext cx="1307188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" name="Текст 22">
            <a:extLst>
              <a:ext uri="{FF2B5EF4-FFF2-40B4-BE49-F238E27FC236}">
                <a16:creationId xmlns:a16="http://schemas.microsoft.com/office/drawing/2014/main" id="{493956D7-DB70-1427-8CAC-0BF792FF67C4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680620" y="2682540"/>
            <a:ext cx="2754838" cy="18466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1" name="Текст 22">
            <a:extLst>
              <a:ext uri="{FF2B5EF4-FFF2-40B4-BE49-F238E27FC236}">
                <a16:creationId xmlns:a16="http://schemas.microsoft.com/office/drawing/2014/main" id="{C53D6AEC-876C-0145-DBCD-EA68D623F091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680620" y="3333468"/>
            <a:ext cx="2754838" cy="18466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2" name="Текст 22">
            <a:extLst>
              <a:ext uri="{FF2B5EF4-FFF2-40B4-BE49-F238E27FC236}">
                <a16:creationId xmlns:a16="http://schemas.microsoft.com/office/drawing/2014/main" id="{6D9DA360-70EE-8AE9-1289-6C1AACD8477F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680619" y="3990086"/>
            <a:ext cx="2754838" cy="18466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3" name="Текст 22">
            <a:extLst>
              <a:ext uri="{FF2B5EF4-FFF2-40B4-BE49-F238E27FC236}">
                <a16:creationId xmlns:a16="http://schemas.microsoft.com/office/drawing/2014/main" id="{2CCEA06A-0FDB-1426-EA19-325CA1887045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680619" y="4648835"/>
            <a:ext cx="2754838" cy="18466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4" name="Текст 22">
            <a:extLst>
              <a:ext uri="{FF2B5EF4-FFF2-40B4-BE49-F238E27FC236}">
                <a16:creationId xmlns:a16="http://schemas.microsoft.com/office/drawing/2014/main" id="{7C4861BF-307E-B934-2998-8ED3C1AEF95D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680619" y="5297632"/>
            <a:ext cx="2754839" cy="18466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6" name="Текст 22">
            <a:extLst>
              <a:ext uri="{FF2B5EF4-FFF2-40B4-BE49-F238E27FC236}">
                <a16:creationId xmlns:a16="http://schemas.microsoft.com/office/drawing/2014/main" id="{A0159251-C607-0148-B4EE-68E163441B35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3809685" y="1884738"/>
            <a:ext cx="4557709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Подзаголовок 2</a:t>
            </a:r>
          </a:p>
        </p:txBody>
      </p:sp>
      <p:sp>
        <p:nvSpPr>
          <p:cNvPr id="17" name="Текст 22">
            <a:extLst>
              <a:ext uri="{FF2B5EF4-FFF2-40B4-BE49-F238E27FC236}">
                <a16:creationId xmlns:a16="http://schemas.microsoft.com/office/drawing/2014/main" id="{1EFD80EA-29B5-729B-7653-5DBA930DBF68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9150170" y="1884738"/>
            <a:ext cx="2660830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Подзаголовок 3</a:t>
            </a: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D98D142E-A848-2A81-B600-BFD8519285BF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9150171" y="2682540"/>
            <a:ext cx="2633841" cy="18466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9" name="Текст 22">
            <a:extLst>
              <a:ext uri="{FF2B5EF4-FFF2-40B4-BE49-F238E27FC236}">
                <a16:creationId xmlns:a16="http://schemas.microsoft.com/office/drawing/2014/main" id="{E9021691-7195-F507-7F47-4707789342EB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9150169" y="3333468"/>
            <a:ext cx="2633843" cy="18466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0" name="Текст 22">
            <a:extLst>
              <a:ext uri="{FF2B5EF4-FFF2-40B4-BE49-F238E27FC236}">
                <a16:creationId xmlns:a16="http://schemas.microsoft.com/office/drawing/2014/main" id="{53CED5FE-4B88-7313-90D4-AFD29314B4A7}"/>
              </a:ext>
            </a:extLst>
          </p:cNvPr>
          <p:cNvSpPr>
            <a:spLocks noGrp="1"/>
          </p:cNvSpPr>
          <p:nvPr>
            <p:ph type="body" sz="quarter" idx="92"/>
          </p:nvPr>
        </p:nvSpPr>
        <p:spPr>
          <a:xfrm>
            <a:off x="9150170" y="3990086"/>
            <a:ext cx="2633842" cy="18466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1" name="Текст 22">
            <a:extLst>
              <a:ext uri="{FF2B5EF4-FFF2-40B4-BE49-F238E27FC236}">
                <a16:creationId xmlns:a16="http://schemas.microsoft.com/office/drawing/2014/main" id="{629DBAF3-0B54-7EA2-5000-1496DACCB91B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>
          <a:xfrm>
            <a:off x="9150170" y="4648835"/>
            <a:ext cx="2633842" cy="18466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2" name="Текст 22">
            <a:extLst>
              <a:ext uri="{FF2B5EF4-FFF2-40B4-BE49-F238E27FC236}">
                <a16:creationId xmlns:a16="http://schemas.microsoft.com/office/drawing/2014/main" id="{2DC312BC-269B-3FC1-8FA8-531047560AA1}"/>
              </a:ext>
            </a:extLst>
          </p:cNvPr>
          <p:cNvSpPr>
            <a:spLocks noGrp="1"/>
          </p:cNvSpPr>
          <p:nvPr>
            <p:ph type="body" sz="quarter" idx="94"/>
          </p:nvPr>
        </p:nvSpPr>
        <p:spPr>
          <a:xfrm>
            <a:off x="9150170" y="5297632"/>
            <a:ext cx="2633841" cy="18466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02" name="Текст 22">
            <a:extLst>
              <a:ext uri="{FF2B5EF4-FFF2-40B4-BE49-F238E27FC236}">
                <a16:creationId xmlns:a16="http://schemas.microsoft.com/office/drawing/2014/main" id="{00F7A719-7607-792D-734D-780381F0CAB2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3913792" y="6220670"/>
            <a:ext cx="757278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03" name="Текст 22">
            <a:extLst>
              <a:ext uri="{FF2B5EF4-FFF2-40B4-BE49-F238E27FC236}">
                <a16:creationId xmlns:a16="http://schemas.microsoft.com/office/drawing/2014/main" id="{8D144966-61E1-5F09-91D6-8EDD2265E470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4931354" y="6220670"/>
            <a:ext cx="1423131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04" name="Текст 22">
            <a:extLst>
              <a:ext uri="{FF2B5EF4-FFF2-40B4-BE49-F238E27FC236}">
                <a16:creationId xmlns:a16="http://schemas.microsoft.com/office/drawing/2014/main" id="{64E4DA16-F657-0B89-C987-E501773C50F3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6660784" y="6220670"/>
            <a:ext cx="1423131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05" name="Текст 22">
            <a:extLst>
              <a:ext uri="{FF2B5EF4-FFF2-40B4-BE49-F238E27FC236}">
                <a16:creationId xmlns:a16="http://schemas.microsoft.com/office/drawing/2014/main" id="{4A546C5F-A651-F1BD-63EB-2D7F70A193D1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8321950" y="6220670"/>
            <a:ext cx="1423131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08" name="Номер слайда 5">
            <a:extLst>
              <a:ext uri="{FF2B5EF4-FFF2-40B4-BE49-F238E27FC236}">
                <a16:creationId xmlns:a16="http://schemas.microsoft.com/office/drawing/2014/main" id="{36F7BB77-C510-46BF-D8D2-CCEFE6D5D8D1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Текст 22">
            <a:extLst>
              <a:ext uri="{FF2B5EF4-FFF2-40B4-BE49-F238E27FC236}">
                <a16:creationId xmlns:a16="http://schemas.microsoft.com/office/drawing/2014/main" id="{F6A2539F-5132-C0A2-C931-1447B9036702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5966783" y="5748922"/>
            <a:ext cx="257873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10" name="Текст 22">
            <a:extLst>
              <a:ext uri="{FF2B5EF4-FFF2-40B4-BE49-F238E27FC236}">
                <a16:creationId xmlns:a16="http://schemas.microsoft.com/office/drawing/2014/main" id="{1322A2C3-D639-73E0-1C52-B5ED9137E436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3810000" y="5748922"/>
            <a:ext cx="257873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11" name="Текст 22">
            <a:extLst>
              <a:ext uri="{FF2B5EF4-FFF2-40B4-BE49-F238E27FC236}">
                <a16:creationId xmlns:a16="http://schemas.microsoft.com/office/drawing/2014/main" id="{41268D7E-1C27-DD42-AC3A-496BD66A7A60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8061969" y="5748922"/>
            <a:ext cx="326381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000%</a:t>
            </a:r>
            <a:endParaRPr lang="ru-RU" dirty="0"/>
          </a:p>
        </p:txBody>
      </p:sp>
      <p:sp>
        <p:nvSpPr>
          <p:cNvPr id="3" name="Заголовок 29">
            <a:extLst>
              <a:ext uri="{FF2B5EF4-FFF2-40B4-BE49-F238E27FC236}">
                <a16:creationId xmlns:a16="http://schemas.microsoft.com/office/drawing/2014/main" id="{31C78EDD-B74C-42CD-7F3C-FB8B9B3C3A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4173"/>
            <a:ext cx="10695749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7" name="Текст 10">
            <a:extLst>
              <a:ext uri="{FF2B5EF4-FFF2-40B4-BE49-F238E27FC236}">
                <a16:creationId xmlns:a16="http://schemas.microsoft.com/office/drawing/2014/main" id="{E206D4D5-97DA-C709-C747-0C3FBED4431D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05137" y="6350488"/>
            <a:ext cx="768614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6" name="Текст 22">
            <a:extLst>
              <a:ext uri="{FF2B5EF4-FFF2-40B4-BE49-F238E27FC236}">
                <a16:creationId xmlns:a16="http://schemas.microsoft.com/office/drawing/2014/main" id="{1A4D3272-7D3F-5D09-A760-47C2FDFEF8F5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521530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0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1000" dirty="0">
                <a:solidFill>
                  <a:schemeClr val="bg2"/>
                </a:solidFill>
              </a:rPr>
              <a:t>TRI*M</a:t>
            </a:r>
            <a:endParaRPr lang="ru-RU" sz="1000" dirty="0">
              <a:solidFill>
                <a:schemeClr val="bg2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CDCAE138-7CD4-22A6-BFDF-780F26D20A39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3CCADFEC-DD59-4357-885E-6AEB2DA89719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5E2EC69C-EA00-070B-352B-6A931CFC69C2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26228B7B-0203-8F1C-17DB-24A15A8DB019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6317874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Текст 22">
            <a:extLst>
              <a:ext uri="{FF2B5EF4-FFF2-40B4-BE49-F238E27FC236}">
                <a16:creationId xmlns:a16="http://schemas.microsoft.com/office/drawing/2014/main" id="{8B53F864-1A81-48BE-A24B-61488439D5E6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3622772" y="6027343"/>
            <a:ext cx="2033739" cy="34925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 в 1-2 строчки</a:t>
            </a:r>
            <a:endParaRPr lang="ru-RU" dirty="0"/>
          </a:p>
        </p:txBody>
      </p:sp>
      <p:sp>
        <p:nvSpPr>
          <p:cNvPr id="81" name="Текст 22">
            <a:extLst>
              <a:ext uri="{FF2B5EF4-FFF2-40B4-BE49-F238E27FC236}">
                <a16:creationId xmlns:a16="http://schemas.microsoft.com/office/drawing/2014/main" id="{AB618093-E004-94EF-6558-2B06171ADF95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5896046" y="6027343"/>
            <a:ext cx="2217223" cy="34925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 в 1-2 строчки</a:t>
            </a:r>
            <a:endParaRPr lang="ru-RU" dirty="0"/>
          </a:p>
        </p:txBody>
      </p:sp>
      <p:sp>
        <p:nvSpPr>
          <p:cNvPr id="82" name="Текст 22">
            <a:extLst>
              <a:ext uri="{FF2B5EF4-FFF2-40B4-BE49-F238E27FC236}">
                <a16:creationId xmlns:a16="http://schemas.microsoft.com/office/drawing/2014/main" id="{7ACCD1D2-46C6-1AE8-391B-BCD2A7D630EF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8356871" y="6027343"/>
            <a:ext cx="2217223" cy="34925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 в 1-2 строчки</a:t>
            </a:r>
            <a:endParaRPr lang="ru-RU" dirty="0"/>
          </a:p>
        </p:txBody>
      </p:sp>
      <p:sp>
        <p:nvSpPr>
          <p:cNvPr id="33" name="Диаграмма 31">
            <a:extLst>
              <a:ext uri="{FF2B5EF4-FFF2-40B4-BE49-F238E27FC236}">
                <a16:creationId xmlns:a16="http://schemas.microsoft.com/office/drawing/2014/main" id="{37C6C319-62E0-A9F9-6B58-77C86480602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3427550" y="1140384"/>
            <a:ext cx="8356463" cy="204526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36" name="Диаграмма 31">
            <a:extLst>
              <a:ext uri="{FF2B5EF4-FFF2-40B4-BE49-F238E27FC236}">
                <a16:creationId xmlns:a16="http://schemas.microsoft.com/office/drawing/2014/main" id="{05E61E57-4DE3-6C67-7F33-86F54D945327}"/>
              </a:ext>
            </a:extLst>
          </p:cNvPr>
          <p:cNvSpPr>
            <a:spLocks noGrp="1"/>
          </p:cNvSpPr>
          <p:nvPr>
            <p:ph type="chart" sz="quarter" idx="82"/>
          </p:nvPr>
        </p:nvSpPr>
        <p:spPr>
          <a:xfrm>
            <a:off x="2043952" y="3562812"/>
            <a:ext cx="6427639" cy="168761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6B5DBE31-FA1E-BBA1-8F5A-06A2DFA99790}"/>
              </a:ext>
            </a:extLst>
          </p:cNvPr>
          <p:cNvSpPr/>
          <p:nvPr/>
        </p:nvSpPr>
        <p:spPr>
          <a:xfrm>
            <a:off x="3429000" y="6038862"/>
            <a:ext cx="127000" cy="127000"/>
          </a:xfrm>
          <a:prstGeom prst="roundRect">
            <a:avLst/>
          </a:prstGeom>
          <a:solidFill>
            <a:srgbClr val="FFBF1A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3F793576-EF30-63CD-C0BE-9DAFBA8607F0}"/>
              </a:ext>
            </a:extLst>
          </p:cNvPr>
          <p:cNvSpPr/>
          <p:nvPr/>
        </p:nvSpPr>
        <p:spPr>
          <a:xfrm>
            <a:off x="5715000" y="6038862"/>
            <a:ext cx="127000" cy="127000"/>
          </a:xfrm>
          <a:prstGeom prst="roundRect">
            <a:avLst/>
          </a:prstGeom>
          <a:solidFill>
            <a:srgbClr val="FF9900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FABC1233-69C5-6D82-745F-D029752909DB}"/>
              </a:ext>
            </a:extLst>
          </p:cNvPr>
          <p:cNvSpPr/>
          <p:nvPr/>
        </p:nvSpPr>
        <p:spPr>
          <a:xfrm>
            <a:off x="8166100" y="6038862"/>
            <a:ext cx="127000" cy="127000"/>
          </a:xfrm>
          <a:prstGeom prst="roundRect">
            <a:avLst/>
          </a:prstGeom>
          <a:solidFill>
            <a:srgbClr val="B1BFE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D970F123-8B3B-0B29-C7CF-EB741A65E3BA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05137" y="6350488"/>
            <a:ext cx="768614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3" name="Заголовок 29">
            <a:extLst>
              <a:ext uri="{FF2B5EF4-FFF2-40B4-BE49-F238E27FC236}">
                <a16:creationId xmlns:a16="http://schemas.microsoft.com/office/drawing/2014/main" id="{D8B793FB-BC44-4FA1-B1EF-28FB8A3C09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3571"/>
            <a:ext cx="1004583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Текст 22">
            <a:extLst>
              <a:ext uri="{FF2B5EF4-FFF2-40B4-BE49-F238E27FC236}">
                <a16:creationId xmlns:a16="http://schemas.microsoft.com/office/drawing/2014/main" id="{7F0FDC83-3AD0-0856-EAF5-18BD39A3B398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405137" y="1091223"/>
            <a:ext cx="2278889" cy="79275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6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 в 2-3 строчки</a:t>
            </a:r>
            <a:endParaRPr lang="ru-RU" dirty="0"/>
          </a:p>
        </p:txBody>
      </p:sp>
      <p:sp>
        <p:nvSpPr>
          <p:cNvPr id="4" name="Текст 22">
            <a:extLst>
              <a:ext uri="{FF2B5EF4-FFF2-40B4-BE49-F238E27FC236}">
                <a16:creationId xmlns:a16="http://schemas.microsoft.com/office/drawing/2014/main" id="{2E216232-C9B1-599B-2CD0-100E44D8947D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521530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0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1000" dirty="0">
                <a:solidFill>
                  <a:schemeClr val="bg2"/>
                </a:solidFill>
              </a:rPr>
              <a:t>TRI*M</a:t>
            </a:r>
            <a:endParaRPr lang="ru-RU" sz="1000" dirty="0">
              <a:solidFill>
                <a:schemeClr val="bg2"/>
              </a:solidFill>
            </a:endParaRPr>
          </a:p>
        </p:txBody>
      </p:sp>
      <p:grpSp>
        <p:nvGrpSpPr>
          <p:cNvPr id="5" name="Рисунок 100">
            <a:extLst>
              <a:ext uri="{FF2B5EF4-FFF2-40B4-BE49-F238E27FC236}">
                <a16:creationId xmlns:a16="http://schemas.microsoft.com/office/drawing/2014/main" id="{011D955C-63FC-FE6B-ED36-D7D9965345B3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9A2B1050-8907-F885-FAE4-43EDE5A289A5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1A33EC07-BC42-1F3C-210C-02554300090B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AC821123-0C0A-EB66-69F2-00CB8BAB7060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1997198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Изображение и текст 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Текст 22">
            <a:extLst>
              <a:ext uri="{FF2B5EF4-FFF2-40B4-BE49-F238E27FC236}">
                <a16:creationId xmlns:a16="http://schemas.microsoft.com/office/drawing/2014/main" id="{8B53F864-1A81-48BE-A24B-61488439D5E6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3622772" y="6027343"/>
            <a:ext cx="2033739" cy="34925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 в 1-2 строчки</a:t>
            </a:r>
            <a:endParaRPr lang="ru-RU" dirty="0"/>
          </a:p>
        </p:txBody>
      </p:sp>
      <p:sp>
        <p:nvSpPr>
          <p:cNvPr id="81" name="Текст 22">
            <a:extLst>
              <a:ext uri="{FF2B5EF4-FFF2-40B4-BE49-F238E27FC236}">
                <a16:creationId xmlns:a16="http://schemas.microsoft.com/office/drawing/2014/main" id="{AB618093-E004-94EF-6558-2B06171ADF95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5896046" y="6027343"/>
            <a:ext cx="2217223" cy="34925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 в 1-2 строчки</a:t>
            </a:r>
            <a:endParaRPr lang="ru-RU" dirty="0"/>
          </a:p>
        </p:txBody>
      </p:sp>
      <p:sp>
        <p:nvSpPr>
          <p:cNvPr id="82" name="Текст 22">
            <a:extLst>
              <a:ext uri="{FF2B5EF4-FFF2-40B4-BE49-F238E27FC236}">
                <a16:creationId xmlns:a16="http://schemas.microsoft.com/office/drawing/2014/main" id="{7ACCD1D2-46C6-1AE8-391B-BCD2A7D630EF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8356871" y="6027343"/>
            <a:ext cx="2217223" cy="34925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 в 1-2 строчки</a:t>
            </a:r>
            <a:endParaRPr lang="ru-RU" dirty="0"/>
          </a:p>
        </p:txBody>
      </p:sp>
      <p:sp>
        <p:nvSpPr>
          <p:cNvPr id="33" name="Диаграмма 31">
            <a:extLst>
              <a:ext uri="{FF2B5EF4-FFF2-40B4-BE49-F238E27FC236}">
                <a16:creationId xmlns:a16="http://schemas.microsoft.com/office/drawing/2014/main" id="{37C6C319-62E0-A9F9-6B58-77C86480602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3427550" y="1140384"/>
            <a:ext cx="8356463" cy="204526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36" name="Диаграмма 31">
            <a:extLst>
              <a:ext uri="{FF2B5EF4-FFF2-40B4-BE49-F238E27FC236}">
                <a16:creationId xmlns:a16="http://schemas.microsoft.com/office/drawing/2014/main" id="{05E61E57-4DE3-6C67-7F33-86F54D945327}"/>
              </a:ext>
            </a:extLst>
          </p:cNvPr>
          <p:cNvSpPr>
            <a:spLocks noGrp="1"/>
          </p:cNvSpPr>
          <p:nvPr>
            <p:ph type="chart" sz="quarter" idx="82"/>
          </p:nvPr>
        </p:nvSpPr>
        <p:spPr>
          <a:xfrm>
            <a:off x="1929233" y="3562812"/>
            <a:ext cx="6427639" cy="168761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6B5DBE31-FA1E-BBA1-8F5A-06A2DFA99790}"/>
              </a:ext>
            </a:extLst>
          </p:cNvPr>
          <p:cNvSpPr/>
          <p:nvPr/>
        </p:nvSpPr>
        <p:spPr>
          <a:xfrm>
            <a:off x="3429000" y="6038862"/>
            <a:ext cx="127000" cy="127000"/>
          </a:xfrm>
          <a:prstGeom prst="roundRect">
            <a:avLst/>
          </a:prstGeom>
          <a:solidFill>
            <a:srgbClr val="FFBF1A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3F793576-EF30-63CD-C0BE-9DAFBA8607F0}"/>
              </a:ext>
            </a:extLst>
          </p:cNvPr>
          <p:cNvSpPr/>
          <p:nvPr/>
        </p:nvSpPr>
        <p:spPr>
          <a:xfrm>
            <a:off x="5715000" y="6038862"/>
            <a:ext cx="127000" cy="127000"/>
          </a:xfrm>
          <a:prstGeom prst="roundRect">
            <a:avLst/>
          </a:prstGeom>
          <a:solidFill>
            <a:srgbClr val="FF9900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FABC1233-69C5-6D82-745F-D029752909DB}"/>
              </a:ext>
            </a:extLst>
          </p:cNvPr>
          <p:cNvSpPr/>
          <p:nvPr/>
        </p:nvSpPr>
        <p:spPr>
          <a:xfrm>
            <a:off x="8166100" y="6038862"/>
            <a:ext cx="127000" cy="127000"/>
          </a:xfrm>
          <a:prstGeom prst="roundRect">
            <a:avLst/>
          </a:prstGeom>
          <a:solidFill>
            <a:srgbClr val="B1BFE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Текст 10">
            <a:extLst>
              <a:ext uri="{FF2B5EF4-FFF2-40B4-BE49-F238E27FC236}">
                <a16:creationId xmlns:a16="http://schemas.microsoft.com/office/drawing/2014/main" id="{E5C4A938-B2BC-4162-0C8A-613A98AB27F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05137" y="6350488"/>
            <a:ext cx="768614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7" name="Заголовок 29">
            <a:extLst>
              <a:ext uri="{FF2B5EF4-FFF2-40B4-BE49-F238E27FC236}">
                <a16:creationId xmlns:a16="http://schemas.microsoft.com/office/drawing/2014/main" id="{D3486795-C16D-58C5-30A0-6632788090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3571"/>
            <a:ext cx="1004583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9" name="Текст 22">
            <a:extLst>
              <a:ext uri="{FF2B5EF4-FFF2-40B4-BE49-F238E27FC236}">
                <a16:creationId xmlns:a16="http://schemas.microsoft.com/office/drawing/2014/main" id="{CD8B1EA0-683B-91DD-7D8B-8209932071F4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405137" y="1091223"/>
            <a:ext cx="2278889" cy="79275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60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 в 2-3 строчки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287F4E2D-CE4F-185F-B8BC-0CF69874FCC1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521530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1000" dirty="0">
                <a:solidFill>
                  <a:schemeClr val="bg2"/>
                </a:solidFill>
              </a:rPr>
              <a:t>TRI*M</a:t>
            </a:r>
            <a:endParaRPr lang="ru-RU" sz="1000" dirty="0">
              <a:solidFill>
                <a:schemeClr val="bg2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A40A25EE-3595-E55D-12F0-3656FC082656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70E3F68F-E661-1D52-5F0B-6ABF23CD8A48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88818F1F-5702-4E12-D836-94E4F48FB147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694F317F-C7AC-B8D8-9E24-30369BE9EEF9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997395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22">
            <a:extLst>
              <a:ext uri="{FF2B5EF4-FFF2-40B4-BE49-F238E27FC236}">
                <a16:creationId xmlns:a16="http://schemas.microsoft.com/office/drawing/2014/main" id="{B78610FE-EF39-0E61-3AC5-3CA6BAD23CFE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8929787" y="1428989"/>
            <a:ext cx="2569787" cy="46463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endParaRPr lang="ru-RU" dirty="0"/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15F00E5C-BE30-DFB4-0F11-92E00601C1C1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8707715" y="1336655"/>
            <a:ext cx="292893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19" name="Текст 22">
            <a:extLst>
              <a:ext uri="{FF2B5EF4-FFF2-40B4-BE49-F238E27FC236}">
                <a16:creationId xmlns:a16="http://schemas.microsoft.com/office/drawing/2014/main" id="{D4AF113D-3813-B5B6-3781-87C128CFAB46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8929786" y="2053443"/>
            <a:ext cx="2569787" cy="10110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0" name="Текст 22">
            <a:extLst>
              <a:ext uri="{FF2B5EF4-FFF2-40B4-BE49-F238E27FC236}">
                <a16:creationId xmlns:a16="http://schemas.microsoft.com/office/drawing/2014/main" id="{D0938D80-5310-A381-074E-80812331737E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8929787" y="4359000"/>
            <a:ext cx="2569786" cy="62445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</a:t>
            </a:r>
            <a:endParaRPr lang="ru-RU" dirty="0"/>
          </a:p>
        </p:txBody>
      </p:sp>
      <p:sp>
        <p:nvSpPr>
          <p:cNvPr id="21" name="Текст 22">
            <a:extLst>
              <a:ext uri="{FF2B5EF4-FFF2-40B4-BE49-F238E27FC236}">
                <a16:creationId xmlns:a16="http://schemas.microsoft.com/office/drawing/2014/main" id="{55F51589-BA69-1EC2-76B4-68E5523AD073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8707715" y="4266667"/>
            <a:ext cx="292893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22" name="Текст 22">
            <a:extLst>
              <a:ext uri="{FF2B5EF4-FFF2-40B4-BE49-F238E27FC236}">
                <a16:creationId xmlns:a16="http://schemas.microsoft.com/office/drawing/2014/main" id="{84F573A3-467B-FC0C-8472-98C421878AED}"/>
              </a:ext>
            </a:extLst>
          </p:cNvPr>
          <p:cNvSpPr>
            <a:spLocks noGrp="1"/>
          </p:cNvSpPr>
          <p:nvPr>
            <p:ph type="body" sz="quarter" idx="92"/>
          </p:nvPr>
        </p:nvSpPr>
        <p:spPr>
          <a:xfrm>
            <a:off x="8929787" y="5158381"/>
            <a:ext cx="2569786" cy="62445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DB4B44A3-7A92-B86C-C987-A4CB9CB4E5F3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 rot="2700000">
            <a:off x="6612394" y="2435481"/>
            <a:ext cx="138882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1</a:t>
            </a:r>
            <a:endParaRPr lang="ru-RU" dirty="0"/>
          </a:p>
        </p:txBody>
      </p:sp>
      <p:sp>
        <p:nvSpPr>
          <p:cNvPr id="24" name="Текст 22">
            <a:extLst>
              <a:ext uri="{FF2B5EF4-FFF2-40B4-BE49-F238E27FC236}">
                <a16:creationId xmlns:a16="http://schemas.microsoft.com/office/drawing/2014/main" id="{5685CAB8-5853-FE55-5E08-F86425617040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 rot="2700000">
            <a:off x="6074565" y="2658746"/>
            <a:ext cx="1918707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1. Текст</a:t>
            </a:r>
            <a:endParaRPr lang="ru-RU" dirty="0"/>
          </a:p>
        </p:txBody>
      </p:sp>
      <p:sp>
        <p:nvSpPr>
          <p:cNvPr id="25" name="Текст 22">
            <a:extLst>
              <a:ext uri="{FF2B5EF4-FFF2-40B4-BE49-F238E27FC236}">
                <a16:creationId xmlns:a16="http://schemas.microsoft.com/office/drawing/2014/main" id="{D5ADE673-5417-D887-2EE6-87A8675C110D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 rot="2700000">
            <a:off x="4994268" y="3213380"/>
            <a:ext cx="2713202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2. Текст</a:t>
            </a:r>
            <a:endParaRPr lang="ru-RU" dirty="0"/>
          </a:p>
        </p:txBody>
      </p:sp>
      <p:sp>
        <p:nvSpPr>
          <p:cNvPr id="26" name="Текст 22">
            <a:extLst>
              <a:ext uri="{FF2B5EF4-FFF2-40B4-BE49-F238E27FC236}">
                <a16:creationId xmlns:a16="http://schemas.microsoft.com/office/drawing/2014/main" id="{37A7AFE9-0CCC-981D-3731-560140DD3DB2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 rot="2700000">
            <a:off x="4741038" y="2968482"/>
            <a:ext cx="138882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2</a:t>
            </a:r>
            <a:endParaRPr lang="ru-RU" dirty="0"/>
          </a:p>
        </p:txBody>
      </p:sp>
      <p:sp>
        <p:nvSpPr>
          <p:cNvPr id="27" name="Текст 22">
            <a:extLst>
              <a:ext uri="{FF2B5EF4-FFF2-40B4-BE49-F238E27FC236}">
                <a16:creationId xmlns:a16="http://schemas.microsoft.com/office/drawing/2014/main" id="{DD7B7164-9E5D-9F29-60AF-D3F91A8DCC8E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 rot="2700000">
            <a:off x="5892679" y="4137522"/>
            <a:ext cx="138882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3</a:t>
            </a:r>
            <a:endParaRPr lang="ru-RU" dirty="0"/>
          </a:p>
        </p:txBody>
      </p:sp>
      <p:sp>
        <p:nvSpPr>
          <p:cNvPr id="30" name="Текст 22">
            <a:extLst>
              <a:ext uri="{FF2B5EF4-FFF2-40B4-BE49-F238E27FC236}">
                <a16:creationId xmlns:a16="http://schemas.microsoft.com/office/drawing/2014/main" id="{832F2D18-59A9-54C2-20B7-7AED98191D96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 rot="2700000">
            <a:off x="4737312" y="3883619"/>
            <a:ext cx="1918707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3. Текст</a:t>
            </a:r>
            <a:endParaRPr lang="ru-RU" dirty="0"/>
          </a:p>
        </p:txBody>
      </p:sp>
      <p:sp>
        <p:nvSpPr>
          <p:cNvPr id="31" name="Текст 22">
            <a:extLst>
              <a:ext uri="{FF2B5EF4-FFF2-40B4-BE49-F238E27FC236}">
                <a16:creationId xmlns:a16="http://schemas.microsoft.com/office/drawing/2014/main" id="{3FCE6F97-FF29-2598-7DF7-4E1D3362330E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 rot="2700000">
            <a:off x="4210780" y="4726139"/>
            <a:ext cx="138882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4</a:t>
            </a:r>
            <a:endParaRPr lang="ru-RU" dirty="0"/>
          </a:p>
        </p:txBody>
      </p:sp>
      <p:sp>
        <p:nvSpPr>
          <p:cNvPr id="37" name="Текст 22">
            <a:extLst>
              <a:ext uri="{FF2B5EF4-FFF2-40B4-BE49-F238E27FC236}">
                <a16:creationId xmlns:a16="http://schemas.microsoft.com/office/drawing/2014/main" id="{375A7793-C7B6-47DE-3160-5C0D737F2287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5153772" y="5891764"/>
            <a:ext cx="2339329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9" name="Текст 22">
            <a:extLst>
              <a:ext uri="{FF2B5EF4-FFF2-40B4-BE49-F238E27FC236}">
                <a16:creationId xmlns:a16="http://schemas.microsoft.com/office/drawing/2014/main" id="{FE104135-7D24-236B-BE6A-2438B10B0598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1057996" y="1428988"/>
            <a:ext cx="2339329" cy="62445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endParaRPr lang="ru-RU" dirty="0"/>
          </a:p>
        </p:txBody>
      </p:sp>
      <p:sp>
        <p:nvSpPr>
          <p:cNvPr id="12" name="Текст 22">
            <a:extLst>
              <a:ext uri="{FF2B5EF4-FFF2-40B4-BE49-F238E27FC236}">
                <a16:creationId xmlns:a16="http://schemas.microsoft.com/office/drawing/2014/main" id="{5AB367DB-A182-25A6-838C-BE4B469FB550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35924" y="1336655"/>
            <a:ext cx="292893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13" name="Текст 22">
            <a:extLst>
              <a:ext uri="{FF2B5EF4-FFF2-40B4-BE49-F238E27FC236}">
                <a16:creationId xmlns:a16="http://schemas.microsoft.com/office/drawing/2014/main" id="{8279E8A5-C7AB-93AF-9DF2-1BD73C8218DE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1057996" y="2228369"/>
            <a:ext cx="2339329" cy="62445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4" name="Текст 22">
            <a:extLst>
              <a:ext uri="{FF2B5EF4-FFF2-40B4-BE49-F238E27FC236}">
                <a16:creationId xmlns:a16="http://schemas.microsoft.com/office/drawing/2014/main" id="{04535769-302E-7976-23F9-97E2A95943C5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1057996" y="4359000"/>
            <a:ext cx="2339329" cy="62445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endParaRPr lang="ru-RU" dirty="0"/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15B1E90D-B0C3-0717-DA40-2568E35CF16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835924" y="4266667"/>
            <a:ext cx="292893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16" name="Текст 22">
            <a:extLst>
              <a:ext uri="{FF2B5EF4-FFF2-40B4-BE49-F238E27FC236}">
                <a16:creationId xmlns:a16="http://schemas.microsoft.com/office/drawing/2014/main" id="{D36AE7A1-4F7F-9644-5A18-2B4A4EA0BC2E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1057996" y="5158381"/>
            <a:ext cx="2339329" cy="62445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35" name="Текст 22">
            <a:extLst>
              <a:ext uri="{FF2B5EF4-FFF2-40B4-BE49-F238E27FC236}">
                <a16:creationId xmlns:a16="http://schemas.microsoft.com/office/drawing/2014/main" id="{09B70F61-26D8-CCD5-BEB9-FE1838511410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 rot="16200000">
            <a:off x="2550855" y="3339205"/>
            <a:ext cx="2339329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Текст 22">
            <a:extLst>
              <a:ext uri="{FF2B5EF4-FFF2-40B4-BE49-F238E27FC236}">
                <a16:creationId xmlns:a16="http://schemas.microsoft.com/office/drawing/2014/main" id="{5E984E15-3A8F-C5A5-E543-6A90CEFC36B2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3764522" y="5750369"/>
            <a:ext cx="267759" cy="153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" name="Заголовок 29">
            <a:extLst>
              <a:ext uri="{FF2B5EF4-FFF2-40B4-BE49-F238E27FC236}">
                <a16:creationId xmlns:a16="http://schemas.microsoft.com/office/drawing/2014/main" id="{2412C259-492D-6D5F-726B-12F187E92B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3571"/>
            <a:ext cx="1004583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7" name="Текст 10">
            <a:extLst>
              <a:ext uri="{FF2B5EF4-FFF2-40B4-BE49-F238E27FC236}">
                <a16:creationId xmlns:a16="http://schemas.microsoft.com/office/drawing/2014/main" id="{D800E1D6-CCF7-2917-5584-530FAF7B2F67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05137" y="6350488"/>
            <a:ext cx="768614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07CABBF8-3055-BAEB-E8E3-1BF921909C63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521530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0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1000" dirty="0">
                <a:solidFill>
                  <a:schemeClr val="bg2"/>
                </a:solidFill>
              </a:rPr>
              <a:t>TRI*M</a:t>
            </a:r>
            <a:endParaRPr lang="ru-RU" sz="1000" dirty="0">
              <a:solidFill>
                <a:schemeClr val="bg2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D5A2DA3E-783E-BBE4-1505-94B8743A7134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3ACACCDC-9346-BAC4-8A63-63054593BE60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DB9406AB-4395-3CB5-BDA5-91D69B76F71E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376E78A1-98D7-B06B-D8C0-DC72A7281D4C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9636702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одержание 14 пунктов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6AA3A73-E1A4-11A7-F2D3-208B73DC63F5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bg2"/>
                </a:solidFill>
              </a:rPr>
              <a:pPr/>
              <a:t>‹#›</a:t>
            </a:fld>
            <a:endParaRPr lang="ru-RU" sz="1200" dirty="0">
              <a:solidFill>
                <a:schemeClr val="bg2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0A08D6-C470-E664-4B70-FFD13CFFCE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138" y="1086857"/>
            <a:ext cx="549290" cy="1246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CDD34592-EA7E-1A69-1EC2-201E878B86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39409" y="1161250"/>
            <a:ext cx="30994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FDF99901-CFB1-7C5E-F392-6C5D68794B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8653" y="1161250"/>
            <a:ext cx="4800939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2223C37D-64F1-C472-208E-A774CD22D57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5138" y="1756150"/>
            <a:ext cx="549290" cy="1246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EC51047D-A21E-9A24-5CC4-70E043B8C87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39409" y="1831832"/>
            <a:ext cx="30994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28CB445E-6433-5F02-86D6-22342334A2D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8654" y="1831832"/>
            <a:ext cx="4800940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A4FCF559-11C4-44F6-EDCB-E647CB23067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5138" y="2446652"/>
            <a:ext cx="549290" cy="1246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1495580C-7966-2D39-9AAB-729B03D6D00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39409" y="2525859"/>
            <a:ext cx="30994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73704ED7-3FE8-B6E2-60EE-72BF3F2806E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8654" y="2525859"/>
            <a:ext cx="4800940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53313324-7066-4F2C-F80C-7440964C938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05138" y="3125050"/>
            <a:ext cx="549290" cy="1246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BE8985AE-34FE-4534-D4B5-7EFC6D5A32C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39409" y="3197269"/>
            <a:ext cx="30994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F84B3870-089F-C908-F773-6E1A2CDB881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48653" y="3197269"/>
            <a:ext cx="4885609" cy="35595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106913CA-A8DE-3D55-FCE1-E96E0FE3866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5138" y="3796460"/>
            <a:ext cx="549290" cy="1246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EE361F0C-D8AD-65E1-5D1E-BD790547C62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39409" y="3873771"/>
            <a:ext cx="30994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2E088272-3307-2363-6CEF-CEC47A2AA7D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48654" y="3873771"/>
            <a:ext cx="4800938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A2A942E0-79F0-BBD0-E60A-F7395C09AF1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5138" y="4462272"/>
            <a:ext cx="549290" cy="1246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40" name="Текст 2">
            <a:extLst>
              <a:ext uri="{FF2B5EF4-FFF2-40B4-BE49-F238E27FC236}">
                <a16:creationId xmlns:a16="http://schemas.microsoft.com/office/drawing/2014/main" id="{079FED2A-E5D6-519C-C08D-C9A6CBBCF2B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539409" y="4518290"/>
            <a:ext cx="30994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42" name="Текст 2">
            <a:extLst>
              <a:ext uri="{FF2B5EF4-FFF2-40B4-BE49-F238E27FC236}">
                <a16:creationId xmlns:a16="http://schemas.microsoft.com/office/drawing/2014/main" id="{78AB2570-E241-EED2-DCA1-351578BCE2D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48654" y="4518290"/>
            <a:ext cx="4800938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43" name="Текст 2">
            <a:extLst>
              <a:ext uri="{FF2B5EF4-FFF2-40B4-BE49-F238E27FC236}">
                <a16:creationId xmlns:a16="http://schemas.microsoft.com/office/drawing/2014/main" id="{9A513A42-0229-2A02-F1E2-283EC9879FB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05138" y="5106795"/>
            <a:ext cx="549290" cy="1246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44" name="Текст 2">
            <a:extLst>
              <a:ext uri="{FF2B5EF4-FFF2-40B4-BE49-F238E27FC236}">
                <a16:creationId xmlns:a16="http://schemas.microsoft.com/office/drawing/2014/main" id="{0F7DB373-E38F-787F-DB77-3A0B35FB14B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539409" y="5160032"/>
            <a:ext cx="30994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45" name="Текст 2">
            <a:extLst>
              <a:ext uri="{FF2B5EF4-FFF2-40B4-BE49-F238E27FC236}">
                <a16:creationId xmlns:a16="http://schemas.microsoft.com/office/drawing/2014/main" id="{147710F8-DEAE-82A5-4618-A4323FF5476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48653" y="5160032"/>
            <a:ext cx="4800937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E67163C2-4459-A927-0AB3-4AB8B522E6F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05138" y="5760941"/>
            <a:ext cx="549290" cy="1246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47" name="Текст 2">
            <a:extLst>
              <a:ext uri="{FF2B5EF4-FFF2-40B4-BE49-F238E27FC236}">
                <a16:creationId xmlns:a16="http://schemas.microsoft.com/office/drawing/2014/main" id="{00AF81B8-6C7D-FC7D-CB82-FCC30A5165E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534262" y="5814178"/>
            <a:ext cx="315088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48" name="Текст 2">
            <a:extLst>
              <a:ext uri="{FF2B5EF4-FFF2-40B4-BE49-F238E27FC236}">
                <a16:creationId xmlns:a16="http://schemas.microsoft.com/office/drawing/2014/main" id="{25A469CD-FCB6-C0B1-B651-794A0CA7221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48654" y="5814178"/>
            <a:ext cx="4800936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49" name="Текст 2">
            <a:extLst>
              <a:ext uri="{FF2B5EF4-FFF2-40B4-BE49-F238E27FC236}">
                <a16:creationId xmlns:a16="http://schemas.microsoft.com/office/drawing/2014/main" id="{E283F35F-B7CB-4638-1155-280CD73F580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358553" y="1086857"/>
            <a:ext cx="549290" cy="1246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50" name="Текст 2">
            <a:extLst>
              <a:ext uri="{FF2B5EF4-FFF2-40B4-BE49-F238E27FC236}">
                <a16:creationId xmlns:a16="http://schemas.microsoft.com/office/drawing/2014/main" id="{F1D80014-7A7D-1DCE-FB00-CA7B8B15D7D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494439" y="1161250"/>
            <a:ext cx="288568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51" name="Текст 2">
            <a:extLst>
              <a:ext uri="{FF2B5EF4-FFF2-40B4-BE49-F238E27FC236}">
                <a16:creationId xmlns:a16="http://schemas.microsoft.com/office/drawing/2014/main" id="{4F7DAC60-5007-3DC2-F64F-B952FB17C4D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613166" y="1161250"/>
            <a:ext cx="4805238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52" name="Текст 2">
            <a:extLst>
              <a:ext uri="{FF2B5EF4-FFF2-40B4-BE49-F238E27FC236}">
                <a16:creationId xmlns:a16="http://schemas.microsoft.com/office/drawing/2014/main" id="{9CAFB21B-99E4-7BBD-98BF-C8DE9230E90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358553" y="1756150"/>
            <a:ext cx="549290" cy="1246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53" name="Текст 2">
            <a:extLst>
              <a:ext uri="{FF2B5EF4-FFF2-40B4-BE49-F238E27FC236}">
                <a16:creationId xmlns:a16="http://schemas.microsoft.com/office/drawing/2014/main" id="{CD186991-1C1C-25A5-B2EC-5BBA9459747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1494439" y="1831832"/>
            <a:ext cx="288568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54" name="Текст 2">
            <a:extLst>
              <a:ext uri="{FF2B5EF4-FFF2-40B4-BE49-F238E27FC236}">
                <a16:creationId xmlns:a16="http://schemas.microsoft.com/office/drawing/2014/main" id="{EC69FC77-A032-22A0-8BF8-A06FBB680FD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613166" y="1831832"/>
            <a:ext cx="4805238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55" name="Текст 2">
            <a:extLst>
              <a:ext uri="{FF2B5EF4-FFF2-40B4-BE49-F238E27FC236}">
                <a16:creationId xmlns:a16="http://schemas.microsoft.com/office/drawing/2014/main" id="{529B6442-EA23-17B4-AE24-D9B4FA205A78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342651" y="2446652"/>
            <a:ext cx="549290" cy="1246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56" name="Текст 2">
            <a:extLst>
              <a:ext uri="{FF2B5EF4-FFF2-40B4-BE49-F238E27FC236}">
                <a16:creationId xmlns:a16="http://schemas.microsoft.com/office/drawing/2014/main" id="{E24293E8-B425-7178-F5BF-67B82F96ADB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1494439" y="2525859"/>
            <a:ext cx="288568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57" name="Текст 2">
            <a:extLst>
              <a:ext uri="{FF2B5EF4-FFF2-40B4-BE49-F238E27FC236}">
                <a16:creationId xmlns:a16="http://schemas.microsoft.com/office/drawing/2014/main" id="{F30CBC39-60FA-5C89-ACB9-982E7ABCFC3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613166" y="2525859"/>
            <a:ext cx="4805238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58" name="Текст 2">
            <a:extLst>
              <a:ext uri="{FF2B5EF4-FFF2-40B4-BE49-F238E27FC236}">
                <a16:creationId xmlns:a16="http://schemas.microsoft.com/office/drawing/2014/main" id="{D3F7448C-C54F-9DE1-F1AA-AB678D7539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42651" y="3157115"/>
            <a:ext cx="549290" cy="1246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59" name="Текст 2">
            <a:extLst>
              <a:ext uri="{FF2B5EF4-FFF2-40B4-BE49-F238E27FC236}">
                <a16:creationId xmlns:a16="http://schemas.microsoft.com/office/drawing/2014/main" id="{6ACBB42A-1BA4-3A18-3B4D-F7F9ACB4E7C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1494439" y="3197269"/>
            <a:ext cx="288568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60" name="Текст 2">
            <a:extLst>
              <a:ext uri="{FF2B5EF4-FFF2-40B4-BE49-F238E27FC236}">
                <a16:creationId xmlns:a16="http://schemas.microsoft.com/office/drawing/2014/main" id="{4FF2D45B-12C5-3C25-EC99-06879D76CE2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613166" y="3197269"/>
            <a:ext cx="4805238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61" name="Текст 2">
            <a:extLst>
              <a:ext uri="{FF2B5EF4-FFF2-40B4-BE49-F238E27FC236}">
                <a16:creationId xmlns:a16="http://schemas.microsoft.com/office/drawing/2014/main" id="{8EDC2DCE-E970-8292-23C4-BF62DAB341F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342651" y="3804252"/>
            <a:ext cx="549290" cy="1246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62" name="Текст 2">
            <a:extLst>
              <a:ext uri="{FF2B5EF4-FFF2-40B4-BE49-F238E27FC236}">
                <a16:creationId xmlns:a16="http://schemas.microsoft.com/office/drawing/2014/main" id="{0380B3FB-92F8-60CB-508D-F035CDFA1268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1494439" y="3873771"/>
            <a:ext cx="288568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63" name="Текст 2">
            <a:extLst>
              <a:ext uri="{FF2B5EF4-FFF2-40B4-BE49-F238E27FC236}">
                <a16:creationId xmlns:a16="http://schemas.microsoft.com/office/drawing/2014/main" id="{356020FD-E05E-5399-25E7-D0D124D6292E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613166" y="3873771"/>
            <a:ext cx="4805238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64" name="Текст 2">
            <a:extLst>
              <a:ext uri="{FF2B5EF4-FFF2-40B4-BE49-F238E27FC236}">
                <a16:creationId xmlns:a16="http://schemas.microsoft.com/office/drawing/2014/main" id="{19212B21-AEFE-226C-87CB-8277A9832DB9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342651" y="4462272"/>
            <a:ext cx="549290" cy="1246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C85B5970-87FA-095E-0ED7-39A426BA3669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1494439" y="4518290"/>
            <a:ext cx="288568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66" name="Текст 2">
            <a:extLst>
              <a:ext uri="{FF2B5EF4-FFF2-40B4-BE49-F238E27FC236}">
                <a16:creationId xmlns:a16="http://schemas.microsoft.com/office/drawing/2014/main" id="{45420A78-8DAF-9349-063A-7C2A70BE7CBE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613166" y="4518290"/>
            <a:ext cx="4805238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317BF5C8-C9A4-CCA2-695D-305EE2CC9E5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05137" y="6578514"/>
            <a:ext cx="9173730" cy="1108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lang="ru-RU" sz="8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8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Примечание – замечание, сноска, помещаемое внизу слайда или в конце текст</a:t>
            </a:r>
          </a:p>
        </p:txBody>
      </p:sp>
      <p:sp>
        <p:nvSpPr>
          <p:cNvPr id="11" name="Заголовок 29">
            <a:extLst>
              <a:ext uri="{FF2B5EF4-FFF2-40B4-BE49-F238E27FC236}">
                <a16:creationId xmlns:a16="http://schemas.microsoft.com/office/drawing/2014/main" id="{C3A4AA56-EFBD-C030-6B51-72654B7EB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4173"/>
            <a:ext cx="383692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grpSp>
        <p:nvGrpSpPr>
          <p:cNvPr id="2" name="Рисунок 100">
            <a:extLst>
              <a:ext uri="{FF2B5EF4-FFF2-40B4-BE49-F238E27FC236}">
                <a16:creationId xmlns:a16="http://schemas.microsoft.com/office/drawing/2014/main" id="{AFAFD01D-A768-CB68-DFF8-46B44FB8FE00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002099FC-42BB-36FD-04DE-5DEF11C555BB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B9B1F8BC-8F0B-93FC-ECAC-42BD3DA56CBC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F0BBEAF7-1B94-9E98-282D-98036429D362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9852727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Текст 22">
            <a:extLst>
              <a:ext uri="{FF2B5EF4-FFF2-40B4-BE49-F238E27FC236}">
                <a16:creationId xmlns:a16="http://schemas.microsoft.com/office/drawing/2014/main" id="{A0D5353E-F81E-FAAA-4237-858C22747B50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 rot="2700000">
            <a:off x="8978230" y="2404496"/>
            <a:ext cx="138882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1</a:t>
            </a:r>
            <a:endParaRPr lang="ru-RU" dirty="0"/>
          </a:p>
        </p:txBody>
      </p:sp>
      <p:sp>
        <p:nvSpPr>
          <p:cNvPr id="104" name="Текст 22">
            <a:extLst>
              <a:ext uri="{FF2B5EF4-FFF2-40B4-BE49-F238E27FC236}">
                <a16:creationId xmlns:a16="http://schemas.microsoft.com/office/drawing/2014/main" id="{9058FAC3-ADD1-3FCD-6F0B-27EA6C0169F7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 rot="2700000">
            <a:off x="7120648" y="2866973"/>
            <a:ext cx="138882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1</a:t>
            </a:r>
            <a:endParaRPr lang="ru-RU" dirty="0"/>
          </a:p>
        </p:txBody>
      </p:sp>
      <p:sp>
        <p:nvSpPr>
          <p:cNvPr id="105" name="Текст 22">
            <a:extLst>
              <a:ext uri="{FF2B5EF4-FFF2-40B4-BE49-F238E27FC236}">
                <a16:creationId xmlns:a16="http://schemas.microsoft.com/office/drawing/2014/main" id="{66571B43-2193-B01E-98C4-734E4FF8429D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 rot="2700000">
            <a:off x="6667472" y="4687793"/>
            <a:ext cx="138882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1</a:t>
            </a:r>
            <a:endParaRPr lang="ru-RU" dirty="0"/>
          </a:p>
        </p:txBody>
      </p:sp>
      <p:sp>
        <p:nvSpPr>
          <p:cNvPr id="106" name="Текст 22">
            <a:extLst>
              <a:ext uri="{FF2B5EF4-FFF2-40B4-BE49-F238E27FC236}">
                <a16:creationId xmlns:a16="http://schemas.microsoft.com/office/drawing/2014/main" id="{6E5BCD9C-2F78-5A11-9357-AB63FD88D0F0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 rot="2700000">
            <a:off x="8328722" y="4138393"/>
            <a:ext cx="138882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1</a:t>
            </a:r>
            <a:endParaRPr lang="ru-RU" dirty="0"/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Текст 22">
            <a:extLst>
              <a:ext uri="{FF2B5EF4-FFF2-40B4-BE49-F238E27FC236}">
                <a16:creationId xmlns:a16="http://schemas.microsoft.com/office/drawing/2014/main" id="{D78CA394-42F9-4CAA-5E32-13B3BF8DB9DE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405137" y="943280"/>
            <a:ext cx="5631278" cy="2598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Под</a:t>
            </a:r>
            <a:r>
              <a:rPr lang="ru-RU" dirty="0">
                <a:effectLst/>
              </a:rPr>
              <a:t>заголовок</a:t>
            </a:r>
            <a:endParaRPr lang="ru-RU" dirty="0"/>
          </a:p>
        </p:txBody>
      </p:sp>
      <p:sp>
        <p:nvSpPr>
          <p:cNvPr id="89" name="Текст 22">
            <a:extLst>
              <a:ext uri="{FF2B5EF4-FFF2-40B4-BE49-F238E27FC236}">
                <a16:creationId xmlns:a16="http://schemas.microsoft.com/office/drawing/2014/main" id="{EA4152D4-BB1D-DC9E-C585-1EE84D5847B3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405137" y="1789095"/>
            <a:ext cx="246478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90" name="Текст 22">
            <a:extLst>
              <a:ext uri="{FF2B5EF4-FFF2-40B4-BE49-F238E27FC236}">
                <a16:creationId xmlns:a16="http://schemas.microsoft.com/office/drawing/2014/main" id="{993321F4-61BF-8EDF-3CB8-05D41E1F09A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05137" y="2142908"/>
            <a:ext cx="246478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91" name="Текст 22">
            <a:extLst>
              <a:ext uri="{FF2B5EF4-FFF2-40B4-BE49-F238E27FC236}">
                <a16:creationId xmlns:a16="http://schemas.microsoft.com/office/drawing/2014/main" id="{08E552B8-79DC-F42E-CF6B-8538F2B8472D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405137" y="2551861"/>
            <a:ext cx="246478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92" name="Текст 22">
            <a:extLst>
              <a:ext uri="{FF2B5EF4-FFF2-40B4-BE49-F238E27FC236}">
                <a16:creationId xmlns:a16="http://schemas.microsoft.com/office/drawing/2014/main" id="{B73EE638-0EED-4F8D-97AB-71858605F111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405137" y="2933244"/>
            <a:ext cx="246478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95" name="Текст 22">
            <a:extLst>
              <a:ext uri="{FF2B5EF4-FFF2-40B4-BE49-F238E27FC236}">
                <a16:creationId xmlns:a16="http://schemas.microsoft.com/office/drawing/2014/main" id="{9C365D7A-6464-663C-927E-210E41C48F2D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405137" y="3305434"/>
            <a:ext cx="246478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96" name="Текст 22">
            <a:extLst>
              <a:ext uri="{FF2B5EF4-FFF2-40B4-BE49-F238E27FC236}">
                <a16:creationId xmlns:a16="http://schemas.microsoft.com/office/drawing/2014/main" id="{F5668110-994F-AF57-8AC4-8477E06CF163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888365" y="1887795"/>
            <a:ext cx="4686935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97" name="Текст 22">
            <a:extLst>
              <a:ext uri="{FF2B5EF4-FFF2-40B4-BE49-F238E27FC236}">
                <a16:creationId xmlns:a16="http://schemas.microsoft.com/office/drawing/2014/main" id="{648F50C7-93CF-3C47-5DCC-059BE3CD6409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888365" y="2245420"/>
            <a:ext cx="4686935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00" name="Текст 22">
            <a:extLst>
              <a:ext uri="{FF2B5EF4-FFF2-40B4-BE49-F238E27FC236}">
                <a16:creationId xmlns:a16="http://schemas.microsoft.com/office/drawing/2014/main" id="{9839CF73-249E-F54A-A608-7308C1E0E3C2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888365" y="2656452"/>
            <a:ext cx="4686935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01" name="Текст 22">
            <a:extLst>
              <a:ext uri="{FF2B5EF4-FFF2-40B4-BE49-F238E27FC236}">
                <a16:creationId xmlns:a16="http://schemas.microsoft.com/office/drawing/2014/main" id="{E3468302-B6FC-C3DC-F6DA-0671EDE17BA8}"/>
              </a:ext>
            </a:extLst>
          </p:cNvPr>
          <p:cNvSpPr>
            <a:spLocks noGrp="1"/>
          </p:cNvSpPr>
          <p:nvPr>
            <p:ph type="body" sz="quarter" idx="92"/>
          </p:nvPr>
        </p:nvSpPr>
        <p:spPr>
          <a:xfrm>
            <a:off x="888365" y="3039125"/>
            <a:ext cx="4686935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02" name="Текст 22">
            <a:extLst>
              <a:ext uri="{FF2B5EF4-FFF2-40B4-BE49-F238E27FC236}">
                <a16:creationId xmlns:a16="http://schemas.microsoft.com/office/drawing/2014/main" id="{2B6483C8-1EAE-38D5-956C-829BA9529F7E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>
          <a:xfrm>
            <a:off x="888365" y="3408161"/>
            <a:ext cx="4686935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08" name="Текст 22">
            <a:extLst>
              <a:ext uri="{FF2B5EF4-FFF2-40B4-BE49-F238E27FC236}">
                <a16:creationId xmlns:a16="http://schemas.microsoft.com/office/drawing/2014/main" id="{B5045095-D0C3-37B7-905C-45608F347050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7472685" y="5779059"/>
            <a:ext cx="2339329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09" name="Текст 22">
            <a:extLst>
              <a:ext uri="{FF2B5EF4-FFF2-40B4-BE49-F238E27FC236}">
                <a16:creationId xmlns:a16="http://schemas.microsoft.com/office/drawing/2014/main" id="{9E3F2539-EE6C-C5B8-E609-548F1D66019C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 rot="16200000">
            <a:off x="4972633" y="3339205"/>
            <a:ext cx="2339329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10" name="Текст 22">
            <a:extLst>
              <a:ext uri="{FF2B5EF4-FFF2-40B4-BE49-F238E27FC236}">
                <a16:creationId xmlns:a16="http://schemas.microsoft.com/office/drawing/2014/main" id="{0FC9CBC7-5092-53F6-B7E3-38A3812CFBF8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6158970" y="5641311"/>
            <a:ext cx="267759" cy="153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11" name="Текст 22">
            <a:extLst>
              <a:ext uri="{FF2B5EF4-FFF2-40B4-BE49-F238E27FC236}">
                <a16:creationId xmlns:a16="http://schemas.microsoft.com/office/drawing/2014/main" id="{B30D105E-7A27-807B-C5EE-B9A4B1129B6D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3173088" y="6185667"/>
            <a:ext cx="1478274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12" name="Текст 22">
            <a:extLst>
              <a:ext uri="{FF2B5EF4-FFF2-40B4-BE49-F238E27FC236}">
                <a16:creationId xmlns:a16="http://schemas.microsoft.com/office/drawing/2014/main" id="{7EC81C7C-EAB8-C935-CA62-C7DC838BEF61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4927574" y="6185667"/>
            <a:ext cx="1024917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13" name="Текст 22">
            <a:extLst>
              <a:ext uri="{FF2B5EF4-FFF2-40B4-BE49-F238E27FC236}">
                <a16:creationId xmlns:a16="http://schemas.microsoft.com/office/drawing/2014/main" id="{E32A1C4F-48EA-C700-A0F7-C5B4D99BAA02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6197574" y="6185667"/>
            <a:ext cx="720117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14" name="Текст 22">
            <a:extLst>
              <a:ext uri="{FF2B5EF4-FFF2-40B4-BE49-F238E27FC236}">
                <a16:creationId xmlns:a16="http://schemas.microsoft.com/office/drawing/2014/main" id="{2D9BD123-3B8A-0C89-1E10-7B55700139A8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7165720" y="6185667"/>
            <a:ext cx="1148971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15" name="Текст 22">
            <a:extLst>
              <a:ext uri="{FF2B5EF4-FFF2-40B4-BE49-F238E27FC236}">
                <a16:creationId xmlns:a16="http://schemas.microsoft.com/office/drawing/2014/main" id="{435F10F4-FF5F-F1D0-DADE-CB196019A39A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8563609" y="6185667"/>
            <a:ext cx="1549797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5" name="Заголовок 29">
            <a:extLst>
              <a:ext uri="{FF2B5EF4-FFF2-40B4-BE49-F238E27FC236}">
                <a16:creationId xmlns:a16="http://schemas.microsoft.com/office/drawing/2014/main" id="{FAE3E002-CE02-A66C-0CC4-8405BA5F0E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3571"/>
            <a:ext cx="1004583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7" name="Текст 10">
            <a:extLst>
              <a:ext uri="{FF2B5EF4-FFF2-40B4-BE49-F238E27FC236}">
                <a16:creationId xmlns:a16="http://schemas.microsoft.com/office/drawing/2014/main" id="{6FC915E8-DA3E-E5D9-4064-5EA88722F71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05137" y="6350488"/>
            <a:ext cx="768614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73932F2E-E16C-E95A-C4AE-FCC85C7EE736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521530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0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1000" dirty="0">
                <a:solidFill>
                  <a:schemeClr val="bg2"/>
                </a:solidFill>
              </a:rPr>
              <a:t>TRI*M</a:t>
            </a:r>
            <a:endParaRPr lang="ru-RU" sz="1000" dirty="0">
              <a:solidFill>
                <a:schemeClr val="bg2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4FAAC824-D830-8121-F8F5-21FBFF1C2C2B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EF449DCA-E3E4-CE6D-9AD5-2AB001165522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F0FAFC4D-80E1-10FF-B87B-4B1954025B3D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E6A0EDB3-6858-7BA1-01C7-6B182714AD4E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041707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Текст 22">
            <a:extLst>
              <a:ext uri="{FF2B5EF4-FFF2-40B4-BE49-F238E27FC236}">
                <a16:creationId xmlns:a16="http://schemas.microsoft.com/office/drawing/2014/main" id="{9F958E49-C803-0EBC-66C1-E10B936A4FFF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2429198" y="1887153"/>
            <a:ext cx="1563407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195" name="Полилиния 194">
            <a:extLst>
              <a:ext uri="{FF2B5EF4-FFF2-40B4-BE49-F238E27FC236}">
                <a16:creationId xmlns:a16="http://schemas.microsoft.com/office/drawing/2014/main" id="{76F65E1B-FA96-07B1-14C8-46C8E3853584}"/>
              </a:ext>
            </a:extLst>
          </p:cNvPr>
          <p:cNvSpPr/>
          <p:nvPr/>
        </p:nvSpPr>
        <p:spPr>
          <a:xfrm>
            <a:off x="1629911" y="1350318"/>
            <a:ext cx="3230308" cy="867139"/>
          </a:xfrm>
          <a:custGeom>
            <a:avLst/>
            <a:gdLst>
              <a:gd name="connsiteX0" fmla="*/ 3230309 w 3230308"/>
              <a:gd name="connsiteY0" fmla="*/ 736616 h 867139"/>
              <a:gd name="connsiteX1" fmla="*/ 2507234 w 3230308"/>
              <a:gd name="connsiteY1" fmla="*/ 203794 h 867139"/>
              <a:gd name="connsiteX2" fmla="*/ 1632318 w 3230308"/>
              <a:gd name="connsiteY2" fmla="*/ 676 h 867139"/>
              <a:gd name="connsiteX3" fmla="*/ 748456 w 3230308"/>
              <a:gd name="connsiteY3" fmla="*/ 160429 h 867139"/>
              <a:gd name="connsiteX4" fmla="*/ 0 w 3230308"/>
              <a:gd name="connsiteY4" fmla="*/ 656968 h 867139"/>
              <a:gd name="connsiteX5" fmla="*/ 138570 w 3230308"/>
              <a:gd name="connsiteY5" fmla="*/ 794483 h 867139"/>
              <a:gd name="connsiteX6" fmla="*/ 821284 w 3230308"/>
              <a:gd name="connsiteY6" fmla="*/ 341563 h 867139"/>
              <a:gd name="connsiteX7" fmla="*/ 1627505 w 3230308"/>
              <a:gd name="connsiteY7" fmla="*/ 195843 h 867139"/>
              <a:gd name="connsiteX8" fmla="*/ 2425567 w 3230308"/>
              <a:gd name="connsiteY8" fmla="*/ 381124 h 867139"/>
              <a:gd name="connsiteX9" fmla="*/ 3085122 w 3230308"/>
              <a:gd name="connsiteY9" fmla="*/ 867140 h 867139"/>
              <a:gd name="connsiteX10" fmla="*/ 3230309 w 3230308"/>
              <a:gd name="connsiteY10" fmla="*/ 736616 h 86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30308" h="867139">
                <a:moveTo>
                  <a:pt x="3230309" y="736616"/>
                </a:moveTo>
                <a:cubicBezTo>
                  <a:pt x="3028055" y="511648"/>
                  <a:pt x="2782012" y="330343"/>
                  <a:pt x="2507234" y="203794"/>
                </a:cubicBezTo>
                <a:cubicBezTo>
                  <a:pt x="2232457" y="77251"/>
                  <a:pt x="1934743" y="8131"/>
                  <a:pt x="1632318" y="676"/>
                </a:cubicBezTo>
                <a:cubicBezTo>
                  <a:pt x="1329893" y="-6785"/>
                  <a:pt x="1029132" y="47577"/>
                  <a:pt x="748456" y="160429"/>
                </a:cubicBezTo>
                <a:cubicBezTo>
                  <a:pt x="467773" y="273275"/>
                  <a:pt x="213093" y="442242"/>
                  <a:pt x="0" y="656968"/>
                </a:cubicBezTo>
                <a:lnTo>
                  <a:pt x="138570" y="794483"/>
                </a:lnTo>
                <a:cubicBezTo>
                  <a:pt x="332943" y="598617"/>
                  <a:pt x="565258" y="444497"/>
                  <a:pt x="821284" y="341563"/>
                </a:cubicBezTo>
                <a:cubicBezTo>
                  <a:pt x="1077303" y="238623"/>
                  <a:pt x="1351648" y="189043"/>
                  <a:pt x="1627505" y="195843"/>
                </a:cubicBezTo>
                <a:cubicBezTo>
                  <a:pt x="1903362" y="202644"/>
                  <a:pt x="2174926" y="265693"/>
                  <a:pt x="2425567" y="381124"/>
                </a:cubicBezTo>
                <a:cubicBezTo>
                  <a:pt x="2676208" y="496554"/>
                  <a:pt x="2900642" y="661933"/>
                  <a:pt x="3085122" y="867140"/>
                </a:cubicBezTo>
                <a:lnTo>
                  <a:pt x="3230309" y="736616"/>
                </a:lnTo>
                <a:close/>
              </a:path>
            </a:pathLst>
          </a:custGeom>
          <a:solidFill>
            <a:srgbClr val="B1BFE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Полилиния 196">
            <a:extLst>
              <a:ext uri="{FF2B5EF4-FFF2-40B4-BE49-F238E27FC236}">
                <a16:creationId xmlns:a16="http://schemas.microsoft.com/office/drawing/2014/main" id="{B4995268-2783-1DFF-677E-625F92D33227}"/>
              </a:ext>
            </a:extLst>
          </p:cNvPr>
          <p:cNvSpPr/>
          <p:nvPr/>
        </p:nvSpPr>
        <p:spPr>
          <a:xfrm>
            <a:off x="4593634" y="1963306"/>
            <a:ext cx="836312" cy="3231267"/>
          </a:xfrm>
          <a:custGeom>
            <a:avLst/>
            <a:gdLst>
              <a:gd name="connsiteX0" fmla="*/ 133490 w 836312"/>
              <a:gd name="connsiteY0" fmla="*/ 3231267 h 3231267"/>
              <a:gd name="connsiteX1" fmla="*/ 651275 w 836312"/>
              <a:gd name="connsiteY1" fmla="*/ 2497347 h 3231267"/>
              <a:gd name="connsiteX2" fmla="*/ 836295 w 836312"/>
              <a:gd name="connsiteY2" fmla="*/ 1618425 h 3231267"/>
              <a:gd name="connsiteX3" fmla="*/ 658336 w 836312"/>
              <a:gd name="connsiteY3" fmla="*/ 738048 h 3231267"/>
              <a:gd name="connsiteX4" fmla="*/ 146457 w 836312"/>
              <a:gd name="connsiteY4" fmla="*/ 0 h 3231267"/>
              <a:gd name="connsiteX5" fmla="*/ 11824 w 836312"/>
              <a:gd name="connsiteY5" fmla="*/ 141383 h 3231267"/>
              <a:gd name="connsiteX6" fmla="*/ 478739 w 836312"/>
              <a:gd name="connsiteY6" fmla="*/ 814597 h 3231267"/>
              <a:gd name="connsiteX7" fmla="*/ 641071 w 836312"/>
              <a:gd name="connsiteY7" fmla="*/ 1617644 h 3231267"/>
              <a:gd name="connsiteX8" fmla="*/ 472300 w 836312"/>
              <a:gd name="connsiteY8" fmla="*/ 2419363 h 3231267"/>
              <a:gd name="connsiteX9" fmla="*/ 0 w 836312"/>
              <a:gd name="connsiteY9" fmla="*/ 3088805 h 3231267"/>
              <a:gd name="connsiteX10" fmla="*/ 133490 w 836312"/>
              <a:gd name="connsiteY10" fmla="*/ 3231267 h 323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6312" h="3231267">
                <a:moveTo>
                  <a:pt x="133490" y="3231267"/>
                </a:moveTo>
                <a:cubicBezTo>
                  <a:pt x="354235" y="3024416"/>
                  <a:pt x="530429" y="2774677"/>
                  <a:pt x="651275" y="2497347"/>
                </a:cubicBezTo>
                <a:cubicBezTo>
                  <a:pt x="772122" y="2220024"/>
                  <a:pt x="835082" y="1920938"/>
                  <a:pt x="836295" y="1618425"/>
                </a:cubicBezTo>
                <a:cubicBezTo>
                  <a:pt x="837508" y="1315917"/>
                  <a:pt x="776955" y="1016337"/>
                  <a:pt x="658336" y="738048"/>
                </a:cubicBezTo>
                <a:cubicBezTo>
                  <a:pt x="539718" y="459759"/>
                  <a:pt x="365532" y="208617"/>
                  <a:pt x="146457" y="0"/>
                </a:cubicBezTo>
                <a:lnTo>
                  <a:pt x="11824" y="141383"/>
                </a:lnTo>
                <a:cubicBezTo>
                  <a:pt x="211658" y="331673"/>
                  <a:pt x="370542" y="560756"/>
                  <a:pt x="478739" y="814597"/>
                </a:cubicBezTo>
                <a:cubicBezTo>
                  <a:pt x="586937" y="1068445"/>
                  <a:pt x="642176" y="1341704"/>
                  <a:pt x="641071" y="1617644"/>
                </a:cubicBezTo>
                <a:cubicBezTo>
                  <a:pt x="639959" y="1893583"/>
                  <a:pt x="582530" y="2166392"/>
                  <a:pt x="472300" y="2419363"/>
                </a:cubicBezTo>
                <a:cubicBezTo>
                  <a:pt x="362064" y="2672328"/>
                  <a:pt x="201352" y="2900128"/>
                  <a:pt x="0" y="3088805"/>
                </a:cubicBezTo>
                <a:lnTo>
                  <a:pt x="133490" y="3231267"/>
                </a:lnTo>
                <a:close/>
              </a:path>
            </a:pathLst>
          </a:custGeom>
          <a:solidFill>
            <a:srgbClr val="7E96B8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Полилиния 198">
            <a:extLst>
              <a:ext uri="{FF2B5EF4-FFF2-40B4-BE49-F238E27FC236}">
                <a16:creationId xmlns:a16="http://schemas.microsoft.com/office/drawing/2014/main" id="{717E4F88-6E23-1EC6-00F0-4409D5827BD8}"/>
              </a:ext>
            </a:extLst>
          </p:cNvPr>
          <p:cNvSpPr/>
          <p:nvPr/>
        </p:nvSpPr>
        <p:spPr>
          <a:xfrm>
            <a:off x="984943" y="1951063"/>
            <a:ext cx="836312" cy="3231267"/>
          </a:xfrm>
          <a:custGeom>
            <a:avLst/>
            <a:gdLst>
              <a:gd name="connsiteX0" fmla="*/ 702823 w 836312"/>
              <a:gd name="connsiteY0" fmla="*/ 0 h 3231267"/>
              <a:gd name="connsiteX1" fmla="*/ 185038 w 836312"/>
              <a:gd name="connsiteY1" fmla="*/ 733920 h 3231267"/>
              <a:gd name="connsiteX2" fmla="*/ 18 w 836312"/>
              <a:gd name="connsiteY2" fmla="*/ 1612836 h 3231267"/>
              <a:gd name="connsiteX3" fmla="*/ 177977 w 836312"/>
              <a:gd name="connsiteY3" fmla="*/ 2493213 h 3231267"/>
              <a:gd name="connsiteX4" fmla="*/ 689856 w 836312"/>
              <a:gd name="connsiteY4" fmla="*/ 3231267 h 3231267"/>
              <a:gd name="connsiteX5" fmla="*/ 824483 w 836312"/>
              <a:gd name="connsiteY5" fmla="*/ 3089885 h 3231267"/>
              <a:gd name="connsiteX6" fmla="*/ 357574 w 836312"/>
              <a:gd name="connsiteY6" fmla="*/ 2416664 h 3231267"/>
              <a:gd name="connsiteX7" fmla="*/ 195242 w 836312"/>
              <a:gd name="connsiteY7" fmla="*/ 1613624 h 3231267"/>
              <a:gd name="connsiteX8" fmla="*/ 364013 w 836312"/>
              <a:gd name="connsiteY8" fmla="*/ 811905 h 3231267"/>
              <a:gd name="connsiteX9" fmla="*/ 836313 w 836312"/>
              <a:gd name="connsiteY9" fmla="*/ 142456 h 3231267"/>
              <a:gd name="connsiteX10" fmla="*/ 702823 w 836312"/>
              <a:gd name="connsiteY10" fmla="*/ 0 h 323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6312" h="3231267">
                <a:moveTo>
                  <a:pt x="702823" y="0"/>
                </a:moveTo>
                <a:cubicBezTo>
                  <a:pt x="482078" y="206851"/>
                  <a:pt x="305885" y="456590"/>
                  <a:pt x="185038" y="733920"/>
                </a:cubicBezTo>
                <a:cubicBezTo>
                  <a:pt x="64191" y="1011244"/>
                  <a:pt x="1231" y="1310323"/>
                  <a:pt x="18" y="1612836"/>
                </a:cubicBezTo>
                <a:cubicBezTo>
                  <a:pt x="-1195" y="1915350"/>
                  <a:pt x="59359" y="2214924"/>
                  <a:pt x="177977" y="2493213"/>
                </a:cubicBezTo>
                <a:cubicBezTo>
                  <a:pt x="296595" y="2771508"/>
                  <a:pt x="470781" y="3022651"/>
                  <a:pt x="689856" y="3231267"/>
                </a:cubicBezTo>
                <a:lnTo>
                  <a:pt x="824483" y="3089885"/>
                </a:lnTo>
                <a:cubicBezTo>
                  <a:pt x="624655" y="2899594"/>
                  <a:pt x="465771" y="2670512"/>
                  <a:pt x="357574" y="2416664"/>
                </a:cubicBezTo>
                <a:cubicBezTo>
                  <a:pt x="249370" y="2162823"/>
                  <a:pt x="194137" y="1889563"/>
                  <a:pt x="195242" y="1613624"/>
                </a:cubicBezTo>
                <a:cubicBezTo>
                  <a:pt x="196347" y="1337684"/>
                  <a:pt x="253777" y="1064876"/>
                  <a:pt x="364013" y="811905"/>
                </a:cubicBezTo>
                <a:cubicBezTo>
                  <a:pt x="474242" y="558940"/>
                  <a:pt x="634961" y="331140"/>
                  <a:pt x="836313" y="142456"/>
                </a:cubicBezTo>
                <a:lnTo>
                  <a:pt x="702823" y="0"/>
                </a:lnTo>
                <a:close/>
              </a:path>
            </a:pathLst>
          </a:custGeom>
          <a:solidFill>
            <a:srgbClr val="F0F2F5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Полилиния 199">
            <a:extLst>
              <a:ext uri="{FF2B5EF4-FFF2-40B4-BE49-F238E27FC236}">
                <a16:creationId xmlns:a16="http://schemas.microsoft.com/office/drawing/2014/main" id="{15515077-2862-802E-E011-14A31C9978C5}"/>
              </a:ext>
            </a:extLst>
          </p:cNvPr>
          <p:cNvSpPr/>
          <p:nvPr/>
        </p:nvSpPr>
        <p:spPr>
          <a:xfrm>
            <a:off x="1645907" y="5015383"/>
            <a:ext cx="3077603" cy="779933"/>
          </a:xfrm>
          <a:custGeom>
            <a:avLst/>
            <a:gdLst>
              <a:gd name="connsiteX0" fmla="*/ 0 w 3077603"/>
              <a:gd name="connsiteY0" fmla="*/ 138919 h 779933"/>
              <a:gd name="connsiteX1" fmla="*/ 1530026 w 3077603"/>
              <a:gd name="connsiteY1" fmla="*/ 779710 h 779933"/>
              <a:gd name="connsiteX2" fmla="*/ 3077604 w 3077603"/>
              <a:gd name="connsiteY2" fmla="*/ 182563 h 779933"/>
              <a:gd name="connsiteX3" fmla="*/ 2944432 w 3077603"/>
              <a:gd name="connsiteY3" fmla="*/ 39815 h 779933"/>
              <a:gd name="connsiteX4" fmla="*/ 1532795 w 3077603"/>
              <a:gd name="connsiteY4" fmla="*/ 584505 h 779933"/>
              <a:gd name="connsiteX5" fmla="*/ 137166 w 3077603"/>
              <a:gd name="connsiteY5" fmla="*/ 0 h 779933"/>
              <a:gd name="connsiteX6" fmla="*/ 0 w 3077603"/>
              <a:gd name="connsiteY6" fmla="*/ 138919 h 779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77603" h="779933">
                <a:moveTo>
                  <a:pt x="0" y="138919"/>
                </a:moveTo>
                <a:cubicBezTo>
                  <a:pt x="408197" y="541973"/>
                  <a:pt x="956431" y="771576"/>
                  <a:pt x="1530026" y="779710"/>
                </a:cubicBezTo>
                <a:cubicBezTo>
                  <a:pt x="2103616" y="787845"/>
                  <a:pt x="2658142" y="573881"/>
                  <a:pt x="3077604" y="182563"/>
                </a:cubicBezTo>
                <a:lnTo>
                  <a:pt x="2944432" y="39815"/>
                </a:lnTo>
                <a:cubicBezTo>
                  <a:pt x="2561812" y="396754"/>
                  <a:pt x="2056003" y="591922"/>
                  <a:pt x="1532795" y="584505"/>
                </a:cubicBezTo>
                <a:cubicBezTo>
                  <a:pt x="1009586" y="577082"/>
                  <a:pt x="509511" y="367646"/>
                  <a:pt x="137166" y="0"/>
                </a:cubicBezTo>
                <a:lnTo>
                  <a:pt x="0" y="138919"/>
                </a:lnTo>
                <a:close/>
              </a:path>
            </a:pathLst>
          </a:custGeom>
          <a:solidFill>
            <a:srgbClr val="536F95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1" name="Текст 22">
            <a:extLst>
              <a:ext uri="{FF2B5EF4-FFF2-40B4-BE49-F238E27FC236}">
                <a16:creationId xmlns:a16="http://schemas.microsoft.com/office/drawing/2014/main" id="{2A615D00-E1B2-90BC-3184-FE9FF503E99B}"/>
              </a:ext>
            </a:extLst>
          </p:cNvPr>
          <p:cNvSpPr>
            <a:spLocks noGrp="1"/>
          </p:cNvSpPr>
          <p:nvPr userDrawn="1">
            <p:ph type="body" sz="quarter" idx="95" hasCustomPrompt="1"/>
          </p:nvPr>
        </p:nvSpPr>
        <p:spPr>
          <a:xfrm rot="5400000">
            <a:off x="4918038" y="3471217"/>
            <a:ext cx="138882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2</a:t>
            </a:r>
            <a:endParaRPr lang="ru-RU" dirty="0"/>
          </a:p>
        </p:txBody>
      </p:sp>
      <p:sp>
        <p:nvSpPr>
          <p:cNvPr id="262" name="Текст 22">
            <a:extLst>
              <a:ext uri="{FF2B5EF4-FFF2-40B4-BE49-F238E27FC236}">
                <a16:creationId xmlns:a16="http://schemas.microsoft.com/office/drawing/2014/main" id="{48BBEA42-BB08-88C5-E351-39E87E5D23CB}"/>
              </a:ext>
            </a:extLst>
          </p:cNvPr>
          <p:cNvSpPr>
            <a:spLocks noGrp="1"/>
          </p:cNvSpPr>
          <p:nvPr userDrawn="1">
            <p:ph type="body" sz="quarter" idx="96" hasCustomPrompt="1"/>
          </p:nvPr>
        </p:nvSpPr>
        <p:spPr>
          <a:xfrm>
            <a:off x="2490297" y="5878169"/>
            <a:ext cx="138882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3</a:t>
            </a:r>
            <a:endParaRPr lang="ru-RU" dirty="0"/>
          </a:p>
        </p:txBody>
      </p:sp>
      <p:sp>
        <p:nvSpPr>
          <p:cNvPr id="263" name="Текст 22">
            <a:extLst>
              <a:ext uri="{FF2B5EF4-FFF2-40B4-BE49-F238E27FC236}">
                <a16:creationId xmlns:a16="http://schemas.microsoft.com/office/drawing/2014/main" id="{80C345B0-86C0-B5F6-9D5C-4D1F8D0860D1}"/>
              </a:ext>
            </a:extLst>
          </p:cNvPr>
          <p:cNvSpPr>
            <a:spLocks noGrp="1"/>
          </p:cNvSpPr>
          <p:nvPr userDrawn="1">
            <p:ph type="body" sz="quarter" idx="97" hasCustomPrompt="1"/>
          </p:nvPr>
        </p:nvSpPr>
        <p:spPr>
          <a:xfrm rot="16200000">
            <a:off x="134454" y="3458974"/>
            <a:ext cx="138882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4</a:t>
            </a:r>
            <a:endParaRPr lang="ru-RU" dirty="0"/>
          </a:p>
        </p:txBody>
      </p:sp>
      <p:sp>
        <p:nvSpPr>
          <p:cNvPr id="264" name="Текст 22">
            <a:extLst>
              <a:ext uri="{FF2B5EF4-FFF2-40B4-BE49-F238E27FC236}">
                <a16:creationId xmlns:a16="http://schemas.microsoft.com/office/drawing/2014/main" id="{1199A7A2-0C5F-407D-7CFE-BB50A6B79E50}"/>
              </a:ext>
            </a:extLst>
          </p:cNvPr>
          <p:cNvSpPr>
            <a:spLocks noGrp="1"/>
          </p:cNvSpPr>
          <p:nvPr userDrawn="1">
            <p:ph type="body" sz="quarter" idx="98" hasCustomPrompt="1"/>
          </p:nvPr>
        </p:nvSpPr>
        <p:spPr>
          <a:xfrm>
            <a:off x="2490297" y="1058277"/>
            <a:ext cx="138882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1</a:t>
            </a:r>
            <a:endParaRPr lang="ru-RU" dirty="0"/>
          </a:p>
        </p:txBody>
      </p:sp>
      <p:sp>
        <p:nvSpPr>
          <p:cNvPr id="266" name="Текст 22">
            <a:extLst>
              <a:ext uri="{FF2B5EF4-FFF2-40B4-BE49-F238E27FC236}">
                <a16:creationId xmlns:a16="http://schemas.microsoft.com/office/drawing/2014/main" id="{79624402-573F-FA9D-1473-1F6282FA86EC}"/>
              </a:ext>
            </a:extLst>
          </p:cNvPr>
          <p:cNvSpPr>
            <a:spLocks noGrp="1"/>
          </p:cNvSpPr>
          <p:nvPr userDrawn="1">
            <p:ph type="body" sz="quarter" idx="100" hasCustomPrompt="1"/>
          </p:nvPr>
        </p:nvSpPr>
        <p:spPr>
          <a:xfrm>
            <a:off x="3276901" y="2235958"/>
            <a:ext cx="1153925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267" name="Текст 22">
            <a:extLst>
              <a:ext uri="{FF2B5EF4-FFF2-40B4-BE49-F238E27FC236}">
                <a16:creationId xmlns:a16="http://schemas.microsoft.com/office/drawing/2014/main" id="{9F2031BF-3FC5-40E0-5FFF-0B8BB4D6B979}"/>
              </a:ext>
            </a:extLst>
          </p:cNvPr>
          <p:cNvSpPr>
            <a:spLocks noGrp="1"/>
          </p:cNvSpPr>
          <p:nvPr userDrawn="1">
            <p:ph type="body" sz="quarter" idx="101" hasCustomPrompt="1"/>
          </p:nvPr>
        </p:nvSpPr>
        <p:spPr>
          <a:xfrm>
            <a:off x="2121533" y="2340932"/>
            <a:ext cx="1074600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69" name="Текст 22">
            <a:extLst>
              <a:ext uri="{FF2B5EF4-FFF2-40B4-BE49-F238E27FC236}">
                <a16:creationId xmlns:a16="http://schemas.microsoft.com/office/drawing/2014/main" id="{C3FC8117-69C3-F2C1-1151-99100CAEB348}"/>
              </a:ext>
            </a:extLst>
          </p:cNvPr>
          <p:cNvSpPr>
            <a:spLocks noGrp="1"/>
          </p:cNvSpPr>
          <p:nvPr userDrawn="1">
            <p:ph type="body" sz="quarter" idx="102" hasCustomPrompt="1"/>
          </p:nvPr>
        </p:nvSpPr>
        <p:spPr>
          <a:xfrm>
            <a:off x="1609673" y="2781689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71" name="Текст 22">
            <a:extLst>
              <a:ext uri="{FF2B5EF4-FFF2-40B4-BE49-F238E27FC236}">
                <a16:creationId xmlns:a16="http://schemas.microsoft.com/office/drawing/2014/main" id="{D9D99AE1-A957-4DAE-E1C3-97B16F4D248C}"/>
              </a:ext>
            </a:extLst>
          </p:cNvPr>
          <p:cNvSpPr>
            <a:spLocks noGrp="1"/>
          </p:cNvSpPr>
          <p:nvPr userDrawn="1">
            <p:ph type="body" sz="quarter" idx="103" hasCustomPrompt="1"/>
          </p:nvPr>
        </p:nvSpPr>
        <p:spPr>
          <a:xfrm>
            <a:off x="4101872" y="2699099"/>
            <a:ext cx="1153925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272" name="Текст 22">
            <a:extLst>
              <a:ext uri="{FF2B5EF4-FFF2-40B4-BE49-F238E27FC236}">
                <a16:creationId xmlns:a16="http://schemas.microsoft.com/office/drawing/2014/main" id="{B9F65951-3449-BF62-4271-129F60F39EA7}"/>
              </a:ext>
            </a:extLst>
          </p:cNvPr>
          <p:cNvSpPr>
            <a:spLocks noGrp="1"/>
          </p:cNvSpPr>
          <p:nvPr userDrawn="1">
            <p:ph type="body" sz="quarter" idx="104" hasCustomPrompt="1"/>
          </p:nvPr>
        </p:nvSpPr>
        <p:spPr>
          <a:xfrm>
            <a:off x="3004823" y="2938722"/>
            <a:ext cx="1082080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73" name="Текст 22">
            <a:extLst>
              <a:ext uri="{FF2B5EF4-FFF2-40B4-BE49-F238E27FC236}">
                <a16:creationId xmlns:a16="http://schemas.microsoft.com/office/drawing/2014/main" id="{266C35DF-B052-C8F2-B25E-7665975ECDF8}"/>
              </a:ext>
            </a:extLst>
          </p:cNvPr>
          <p:cNvSpPr>
            <a:spLocks noGrp="1"/>
          </p:cNvSpPr>
          <p:nvPr userDrawn="1">
            <p:ph type="body" sz="quarter" idx="105" hasCustomPrompt="1"/>
          </p:nvPr>
        </p:nvSpPr>
        <p:spPr>
          <a:xfrm>
            <a:off x="1358900" y="3243294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74" name="Текст 22">
            <a:extLst>
              <a:ext uri="{FF2B5EF4-FFF2-40B4-BE49-F238E27FC236}">
                <a16:creationId xmlns:a16="http://schemas.microsoft.com/office/drawing/2014/main" id="{92078601-5806-8503-091E-60705A3FE558}"/>
              </a:ext>
            </a:extLst>
          </p:cNvPr>
          <p:cNvSpPr>
            <a:spLocks noGrp="1"/>
          </p:cNvSpPr>
          <p:nvPr userDrawn="1">
            <p:ph type="body" sz="quarter" idx="106" hasCustomPrompt="1"/>
          </p:nvPr>
        </p:nvSpPr>
        <p:spPr>
          <a:xfrm>
            <a:off x="2362200" y="3498164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75" name="Текст 22">
            <a:extLst>
              <a:ext uri="{FF2B5EF4-FFF2-40B4-BE49-F238E27FC236}">
                <a16:creationId xmlns:a16="http://schemas.microsoft.com/office/drawing/2014/main" id="{EAEFF3A0-307D-A053-0761-37151F23F7B1}"/>
              </a:ext>
            </a:extLst>
          </p:cNvPr>
          <p:cNvSpPr>
            <a:spLocks noGrp="1"/>
          </p:cNvSpPr>
          <p:nvPr userDrawn="1">
            <p:ph type="body" sz="quarter" idx="107" hasCustomPrompt="1"/>
          </p:nvPr>
        </p:nvSpPr>
        <p:spPr>
          <a:xfrm>
            <a:off x="3546851" y="3357525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76" name="Текст 22">
            <a:extLst>
              <a:ext uri="{FF2B5EF4-FFF2-40B4-BE49-F238E27FC236}">
                <a16:creationId xmlns:a16="http://schemas.microsoft.com/office/drawing/2014/main" id="{522877CD-3A4F-0318-05F5-48EDE69BB59C}"/>
              </a:ext>
            </a:extLst>
          </p:cNvPr>
          <p:cNvSpPr>
            <a:spLocks noGrp="1"/>
          </p:cNvSpPr>
          <p:nvPr userDrawn="1">
            <p:ph type="body" sz="quarter" idx="108" hasCustomPrompt="1"/>
          </p:nvPr>
        </p:nvSpPr>
        <p:spPr>
          <a:xfrm>
            <a:off x="3831954" y="3744157"/>
            <a:ext cx="1353875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277" name="Текст 22">
            <a:extLst>
              <a:ext uri="{FF2B5EF4-FFF2-40B4-BE49-F238E27FC236}">
                <a16:creationId xmlns:a16="http://schemas.microsoft.com/office/drawing/2014/main" id="{948595B4-8E50-084D-98AD-B7FF663D4674}"/>
              </a:ext>
            </a:extLst>
          </p:cNvPr>
          <p:cNvSpPr>
            <a:spLocks noGrp="1"/>
          </p:cNvSpPr>
          <p:nvPr userDrawn="1">
            <p:ph type="body" sz="quarter" idx="109" hasCustomPrompt="1"/>
          </p:nvPr>
        </p:nvSpPr>
        <p:spPr>
          <a:xfrm>
            <a:off x="1463234" y="3667666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78" name="Текст 22">
            <a:extLst>
              <a:ext uri="{FF2B5EF4-FFF2-40B4-BE49-F238E27FC236}">
                <a16:creationId xmlns:a16="http://schemas.microsoft.com/office/drawing/2014/main" id="{72D15253-8932-1EEB-62C6-86FA87B76C3F}"/>
              </a:ext>
            </a:extLst>
          </p:cNvPr>
          <p:cNvSpPr>
            <a:spLocks noGrp="1"/>
          </p:cNvSpPr>
          <p:nvPr userDrawn="1">
            <p:ph type="body" sz="quarter" idx="110" hasCustomPrompt="1"/>
          </p:nvPr>
        </p:nvSpPr>
        <p:spPr>
          <a:xfrm>
            <a:off x="2063273" y="3919269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79" name="Текст 22">
            <a:extLst>
              <a:ext uri="{FF2B5EF4-FFF2-40B4-BE49-F238E27FC236}">
                <a16:creationId xmlns:a16="http://schemas.microsoft.com/office/drawing/2014/main" id="{0804BC49-11C0-9778-2185-6513E91D9403}"/>
              </a:ext>
            </a:extLst>
          </p:cNvPr>
          <p:cNvSpPr>
            <a:spLocks noGrp="1"/>
          </p:cNvSpPr>
          <p:nvPr userDrawn="1">
            <p:ph type="body" sz="quarter" idx="111" hasCustomPrompt="1"/>
          </p:nvPr>
        </p:nvSpPr>
        <p:spPr>
          <a:xfrm>
            <a:off x="1678537" y="4386589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80" name="Текст 22">
            <a:extLst>
              <a:ext uri="{FF2B5EF4-FFF2-40B4-BE49-F238E27FC236}">
                <a16:creationId xmlns:a16="http://schemas.microsoft.com/office/drawing/2014/main" id="{AB08664E-E622-F743-2DA1-A5FE1B068B13}"/>
              </a:ext>
            </a:extLst>
          </p:cNvPr>
          <p:cNvSpPr>
            <a:spLocks noGrp="1"/>
          </p:cNvSpPr>
          <p:nvPr userDrawn="1">
            <p:ph type="body" sz="quarter" idx="112" hasCustomPrompt="1"/>
          </p:nvPr>
        </p:nvSpPr>
        <p:spPr>
          <a:xfrm>
            <a:off x="3120644" y="4217295"/>
            <a:ext cx="1353875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281" name="Текст 22">
            <a:extLst>
              <a:ext uri="{FF2B5EF4-FFF2-40B4-BE49-F238E27FC236}">
                <a16:creationId xmlns:a16="http://schemas.microsoft.com/office/drawing/2014/main" id="{76F20998-0DA4-C02F-5BD3-399A5A05D75A}"/>
              </a:ext>
            </a:extLst>
          </p:cNvPr>
          <p:cNvSpPr>
            <a:spLocks noGrp="1"/>
          </p:cNvSpPr>
          <p:nvPr userDrawn="1">
            <p:ph type="body" sz="quarter" idx="113" hasCustomPrompt="1"/>
          </p:nvPr>
        </p:nvSpPr>
        <p:spPr>
          <a:xfrm>
            <a:off x="2051050" y="4764928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82" name="Текст 22">
            <a:extLst>
              <a:ext uri="{FF2B5EF4-FFF2-40B4-BE49-F238E27FC236}">
                <a16:creationId xmlns:a16="http://schemas.microsoft.com/office/drawing/2014/main" id="{4D076C9F-68E1-5D38-1527-45EDA3E00AC9}"/>
              </a:ext>
            </a:extLst>
          </p:cNvPr>
          <p:cNvSpPr>
            <a:spLocks noGrp="1"/>
          </p:cNvSpPr>
          <p:nvPr userDrawn="1">
            <p:ph type="body" sz="quarter" idx="114" hasCustomPrompt="1"/>
          </p:nvPr>
        </p:nvSpPr>
        <p:spPr>
          <a:xfrm>
            <a:off x="3066257" y="5099903"/>
            <a:ext cx="1208479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83" name="Текст 22">
            <a:extLst>
              <a:ext uri="{FF2B5EF4-FFF2-40B4-BE49-F238E27FC236}">
                <a16:creationId xmlns:a16="http://schemas.microsoft.com/office/drawing/2014/main" id="{1B177F38-5C23-7014-FE10-699DF6147BF4}"/>
              </a:ext>
            </a:extLst>
          </p:cNvPr>
          <p:cNvSpPr>
            <a:spLocks noGrp="1"/>
          </p:cNvSpPr>
          <p:nvPr userDrawn="1">
            <p:ph type="body" sz="quarter" idx="115" hasCustomPrompt="1"/>
          </p:nvPr>
        </p:nvSpPr>
        <p:spPr>
          <a:xfrm>
            <a:off x="3696786" y="4639521"/>
            <a:ext cx="1208479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85" name="Текст 22">
            <a:extLst>
              <a:ext uri="{FF2B5EF4-FFF2-40B4-BE49-F238E27FC236}">
                <a16:creationId xmlns:a16="http://schemas.microsoft.com/office/drawing/2014/main" id="{FC3B932D-C687-8267-4898-ABA8D93191B1}"/>
              </a:ext>
            </a:extLst>
          </p:cNvPr>
          <p:cNvSpPr>
            <a:spLocks noGrp="1"/>
          </p:cNvSpPr>
          <p:nvPr userDrawn="1">
            <p:ph type="body" sz="quarter" idx="116" hasCustomPrompt="1"/>
          </p:nvPr>
        </p:nvSpPr>
        <p:spPr>
          <a:xfrm>
            <a:off x="8150333" y="1887153"/>
            <a:ext cx="1563407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86" name="Полилиния 285">
            <a:extLst>
              <a:ext uri="{FF2B5EF4-FFF2-40B4-BE49-F238E27FC236}">
                <a16:creationId xmlns:a16="http://schemas.microsoft.com/office/drawing/2014/main" id="{F86DFE12-B9D3-3477-3A68-709923DF1D7A}"/>
              </a:ext>
            </a:extLst>
          </p:cNvPr>
          <p:cNvSpPr/>
          <p:nvPr userDrawn="1"/>
        </p:nvSpPr>
        <p:spPr>
          <a:xfrm>
            <a:off x="7351046" y="1350318"/>
            <a:ext cx="3230308" cy="867139"/>
          </a:xfrm>
          <a:custGeom>
            <a:avLst/>
            <a:gdLst>
              <a:gd name="connsiteX0" fmla="*/ 3230309 w 3230308"/>
              <a:gd name="connsiteY0" fmla="*/ 736616 h 867139"/>
              <a:gd name="connsiteX1" fmla="*/ 2507234 w 3230308"/>
              <a:gd name="connsiteY1" fmla="*/ 203794 h 867139"/>
              <a:gd name="connsiteX2" fmla="*/ 1632318 w 3230308"/>
              <a:gd name="connsiteY2" fmla="*/ 676 h 867139"/>
              <a:gd name="connsiteX3" fmla="*/ 748456 w 3230308"/>
              <a:gd name="connsiteY3" fmla="*/ 160429 h 867139"/>
              <a:gd name="connsiteX4" fmla="*/ 0 w 3230308"/>
              <a:gd name="connsiteY4" fmla="*/ 656968 h 867139"/>
              <a:gd name="connsiteX5" fmla="*/ 138570 w 3230308"/>
              <a:gd name="connsiteY5" fmla="*/ 794483 h 867139"/>
              <a:gd name="connsiteX6" fmla="*/ 821284 w 3230308"/>
              <a:gd name="connsiteY6" fmla="*/ 341563 h 867139"/>
              <a:gd name="connsiteX7" fmla="*/ 1627505 w 3230308"/>
              <a:gd name="connsiteY7" fmla="*/ 195843 h 867139"/>
              <a:gd name="connsiteX8" fmla="*/ 2425567 w 3230308"/>
              <a:gd name="connsiteY8" fmla="*/ 381124 h 867139"/>
              <a:gd name="connsiteX9" fmla="*/ 3085122 w 3230308"/>
              <a:gd name="connsiteY9" fmla="*/ 867140 h 867139"/>
              <a:gd name="connsiteX10" fmla="*/ 3230309 w 3230308"/>
              <a:gd name="connsiteY10" fmla="*/ 736616 h 86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30308" h="867139">
                <a:moveTo>
                  <a:pt x="3230309" y="736616"/>
                </a:moveTo>
                <a:cubicBezTo>
                  <a:pt x="3028055" y="511648"/>
                  <a:pt x="2782012" y="330343"/>
                  <a:pt x="2507234" y="203794"/>
                </a:cubicBezTo>
                <a:cubicBezTo>
                  <a:pt x="2232457" y="77251"/>
                  <a:pt x="1934743" y="8131"/>
                  <a:pt x="1632318" y="676"/>
                </a:cubicBezTo>
                <a:cubicBezTo>
                  <a:pt x="1329893" y="-6785"/>
                  <a:pt x="1029132" y="47577"/>
                  <a:pt x="748456" y="160429"/>
                </a:cubicBezTo>
                <a:cubicBezTo>
                  <a:pt x="467773" y="273275"/>
                  <a:pt x="213093" y="442242"/>
                  <a:pt x="0" y="656968"/>
                </a:cubicBezTo>
                <a:lnTo>
                  <a:pt x="138570" y="794483"/>
                </a:lnTo>
                <a:cubicBezTo>
                  <a:pt x="332943" y="598617"/>
                  <a:pt x="565258" y="444497"/>
                  <a:pt x="821284" y="341563"/>
                </a:cubicBezTo>
                <a:cubicBezTo>
                  <a:pt x="1077303" y="238623"/>
                  <a:pt x="1351648" y="189043"/>
                  <a:pt x="1627505" y="195843"/>
                </a:cubicBezTo>
                <a:cubicBezTo>
                  <a:pt x="1903362" y="202644"/>
                  <a:pt x="2174926" y="265693"/>
                  <a:pt x="2425567" y="381124"/>
                </a:cubicBezTo>
                <a:cubicBezTo>
                  <a:pt x="2676208" y="496554"/>
                  <a:pt x="2900642" y="661933"/>
                  <a:pt x="3085122" y="867140"/>
                </a:cubicBezTo>
                <a:lnTo>
                  <a:pt x="3230309" y="736616"/>
                </a:lnTo>
                <a:close/>
              </a:path>
            </a:pathLst>
          </a:custGeom>
          <a:solidFill>
            <a:srgbClr val="B1BFE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Полилиния 286">
            <a:extLst>
              <a:ext uri="{FF2B5EF4-FFF2-40B4-BE49-F238E27FC236}">
                <a16:creationId xmlns:a16="http://schemas.microsoft.com/office/drawing/2014/main" id="{B2AF91BE-EBCD-782C-F2B0-D06A82CEF658}"/>
              </a:ext>
            </a:extLst>
          </p:cNvPr>
          <p:cNvSpPr/>
          <p:nvPr userDrawn="1"/>
        </p:nvSpPr>
        <p:spPr>
          <a:xfrm>
            <a:off x="10314769" y="1963306"/>
            <a:ext cx="836312" cy="3231267"/>
          </a:xfrm>
          <a:custGeom>
            <a:avLst/>
            <a:gdLst>
              <a:gd name="connsiteX0" fmla="*/ 133490 w 836312"/>
              <a:gd name="connsiteY0" fmla="*/ 3231267 h 3231267"/>
              <a:gd name="connsiteX1" fmla="*/ 651275 w 836312"/>
              <a:gd name="connsiteY1" fmla="*/ 2497347 h 3231267"/>
              <a:gd name="connsiteX2" fmla="*/ 836295 w 836312"/>
              <a:gd name="connsiteY2" fmla="*/ 1618425 h 3231267"/>
              <a:gd name="connsiteX3" fmla="*/ 658336 w 836312"/>
              <a:gd name="connsiteY3" fmla="*/ 738048 h 3231267"/>
              <a:gd name="connsiteX4" fmla="*/ 146457 w 836312"/>
              <a:gd name="connsiteY4" fmla="*/ 0 h 3231267"/>
              <a:gd name="connsiteX5" fmla="*/ 11824 w 836312"/>
              <a:gd name="connsiteY5" fmla="*/ 141383 h 3231267"/>
              <a:gd name="connsiteX6" fmla="*/ 478739 w 836312"/>
              <a:gd name="connsiteY6" fmla="*/ 814597 h 3231267"/>
              <a:gd name="connsiteX7" fmla="*/ 641071 w 836312"/>
              <a:gd name="connsiteY7" fmla="*/ 1617644 h 3231267"/>
              <a:gd name="connsiteX8" fmla="*/ 472300 w 836312"/>
              <a:gd name="connsiteY8" fmla="*/ 2419363 h 3231267"/>
              <a:gd name="connsiteX9" fmla="*/ 0 w 836312"/>
              <a:gd name="connsiteY9" fmla="*/ 3088805 h 3231267"/>
              <a:gd name="connsiteX10" fmla="*/ 133490 w 836312"/>
              <a:gd name="connsiteY10" fmla="*/ 3231267 h 323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6312" h="3231267">
                <a:moveTo>
                  <a:pt x="133490" y="3231267"/>
                </a:moveTo>
                <a:cubicBezTo>
                  <a:pt x="354235" y="3024416"/>
                  <a:pt x="530429" y="2774677"/>
                  <a:pt x="651275" y="2497347"/>
                </a:cubicBezTo>
                <a:cubicBezTo>
                  <a:pt x="772122" y="2220024"/>
                  <a:pt x="835082" y="1920938"/>
                  <a:pt x="836295" y="1618425"/>
                </a:cubicBezTo>
                <a:cubicBezTo>
                  <a:pt x="837508" y="1315917"/>
                  <a:pt x="776955" y="1016337"/>
                  <a:pt x="658336" y="738048"/>
                </a:cubicBezTo>
                <a:cubicBezTo>
                  <a:pt x="539718" y="459759"/>
                  <a:pt x="365532" y="208617"/>
                  <a:pt x="146457" y="0"/>
                </a:cubicBezTo>
                <a:lnTo>
                  <a:pt x="11824" y="141383"/>
                </a:lnTo>
                <a:cubicBezTo>
                  <a:pt x="211658" y="331673"/>
                  <a:pt x="370542" y="560756"/>
                  <a:pt x="478739" y="814597"/>
                </a:cubicBezTo>
                <a:cubicBezTo>
                  <a:pt x="586937" y="1068445"/>
                  <a:pt x="642176" y="1341704"/>
                  <a:pt x="641071" y="1617644"/>
                </a:cubicBezTo>
                <a:cubicBezTo>
                  <a:pt x="639959" y="1893583"/>
                  <a:pt x="582530" y="2166392"/>
                  <a:pt x="472300" y="2419363"/>
                </a:cubicBezTo>
                <a:cubicBezTo>
                  <a:pt x="362064" y="2672328"/>
                  <a:pt x="201352" y="2900128"/>
                  <a:pt x="0" y="3088805"/>
                </a:cubicBezTo>
                <a:lnTo>
                  <a:pt x="133490" y="3231267"/>
                </a:lnTo>
                <a:close/>
              </a:path>
            </a:pathLst>
          </a:custGeom>
          <a:solidFill>
            <a:srgbClr val="7E96B8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8" name="Полилиния 287">
            <a:extLst>
              <a:ext uri="{FF2B5EF4-FFF2-40B4-BE49-F238E27FC236}">
                <a16:creationId xmlns:a16="http://schemas.microsoft.com/office/drawing/2014/main" id="{3D3C4835-0255-72C4-8F11-56859F9A4C3F}"/>
              </a:ext>
            </a:extLst>
          </p:cNvPr>
          <p:cNvSpPr/>
          <p:nvPr userDrawn="1"/>
        </p:nvSpPr>
        <p:spPr>
          <a:xfrm>
            <a:off x="6706078" y="1951063"/>
            <a:ext cx="836312" cy="3231267"/>
          </a:xfrm>
          <a:custGeom>
            <a:avLst/>
            <a:gdLst>
              <a:gd name="connsiteX0" fmla="*/ 702823 w 836312"/>
              <a:gd name="connsiteY0" fmla="*/ 0 h 3231267"/>
              <a:gd name="connsiteX1" fmla="*/ 185038 w 836312"/>
              <a:gd name="connsiteY1" fmla="*/ 733920 h 3231267"/>
              <a:gd name="connsiteX2" fmla="*/ 18 w 836312"/>
              <a:gd name="connsiteY2" fmla="*/ 1612836 h 3231267"/>
              <a:gd name="connsiteX3" fmla="*/ 177977 w 836312"/>
              <a:gd name="connsiteY3" fmla="*/ 2493213 h 3231267"/>
              <a:gd name="connsiteX4" fmla="*/ 689856 w 836312"/>
              <a:gd name="connsiteY4" fmla="*/ 3231267 h 3231267"/>
              <a:gd name="connsiteX5" fmla="*/ 824483 w 836312"/>
              <a:gd name="connsiteY5" fmla="*/ 3089885 h 3231267"/>
              <a:gd name="connsiteX6" fmla="*/ 357574 w 836312"/>
              <a:gd name="connsiteY6" fmla="*/ 2416664 h 3231267"/>
              <a:gd name="connsiteX7" fmla="*/ 195242 w 836312"/>
              <a:gd name="connsiteY7" fmla="*/ 1613624 h 3231267"/>
              <a:gd name="connsiteX8" fmla="*/ 364013 w 836312"/>
              <a:gd name="connsiteY8" fmla="*/ 811905 h 3231267"/>
              <a:gd name="connsiteX9" fmla="*/ 836313 w 836312"/>
              <a:gd name="connsiteY9" fmla="*/ 142456 h 3231267"/>
              <a:gd name="connsiteX10" fmla="*/ 702823 w 836312"/>
              <a:gd name="connsiteY10" fmla="*/ 0 h 323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6312" h="3231267">
                <a:moveTo>
                  <a:pt x="702823" y="0"/>
                </a:moveTo>
                <a:cubicBezTo>
                  <a:pt x="482078" y="206851"/>
                  <a:pt x="305885" y="456590"/>
                  <a:pt x="185038" y="733920"/>
                </a:cubicBezTo>
                <a:cubicBezTo>
                  <a:pt x="64191" y="1011244"/>
                  <a:pt x="1231" y="1310323"/>
                  <a:pt x="18" y="1612836"/>
                </a:cubicBezTo>
                <a:cubicBezTo>
                  <a:pt x="-1195" y="1915350"/>
                  <a:pt x="59359" y="2214924"/>
                  <a:pt x="177977" y="2493213"/>
                </a:cubicBezTo>
                <a:cubicBezTo>
                  <a:pt x="296595" y="2771508"/>
                  <a:pt x="470781" y="3022651"/>
                  <a:pt x="689856" y="3231267"/>
                </a:cubicBezTo>
                <a:lnTo>
                  <a:pt x="824483" y="3089885"/>
                </a:lnTo>
                <a:cubicBezTo>
                  <a:pt x="624655" y="2899594"/>
                  <a:pt x="465771" y="2670512"/>
                  <a:pt x="357574" y="2416664"/>
                </a:cubicBezTo>
                <a:cubicBezTo>
                  <a:pt x="249370" y="2162823"/>
                  <a:pt x="194137" y="1889563"/>
                  <a:pt x="195242" y="1613624"/>
                </a:cubicBezTo>
                <a:cubicBezTo>
                  <a:pt x="196347" y="1337684"/>
                  <a:pt x="253777" y="1064876"/>
                  <a:pt x="364013" y="811905"/>
                </a:cubicBezTo>
                <a:cubicBezTo>
                  <a:pt x="474242" y="558940"/>
                  <a:pt x="634961" y="331140"/>
                  <a:pt x="836313" y="142456"/>
                </a:cubicBezTo>
                <a:lnTo>
                  <a:pt x="702823" y="0"/>
                </a:lnTo>
                <a:close/>
              </a:path>
            </a:pathLst>
          </a:custGeom>
          <a:solidFill>
            <a:srgbClr val="F0F2F5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Полилиния 288">
            <a:extLst>
              <a:ext uri="{FF2B5EF4-FFF2-40B4-BE49-F238E27FC236}">
                <a16:creationId xmlns:a16="http://schemas.microsoft.com/office/drawing/2014/main" id="{5FF46423-1990-852D-A8DB-12C499B2ED05}"/>
              </a:ext>
            </a:extLst>
          </p:cNvPr>
          <p:cNvSpPr/>
          <p:nvPr userDrawn="1"/>
        </p:nvSpPr>
        <p:spPr>
          <a:xfrm>
            <a:off x="7367042" y="5015383"/>
            <a:ext cx="3077603" cy="779933"/>
          </a:xfrm>
          <a:custGeom>
            <a:avLst/>
            <a:gdLst>
              <a:gd name="connsiteX0" fmla="*/ 0 w 3077603"/>
              <a:gd name="connsiteY0" fmla="*/ 138919 h 779933"/>
              <a:gd name="connsiteX1" fmla="*/ 1530026 w 3077603"/>
              <a:gd name="connsiteY1" fmla="*/ 779710 h 779933"/>
              <a:gd name="connsiteX2" fmla="*/ 3077604 w 3077603"/>
              <a:gd name="connsiteY2" fmla="*/ 182563 h 779933"/>
              <a:gd name="connsiteX3" fmla="*/ 2944432 w 3077603"/>
              <a:gd name="connsiteY3" fmla="*/ 39815 h 779933"/>
              <a:gd name="connsiteX4" fmla="*/ 1532795 w 3077603"/>
              <a:gd name="connsiteY4" fmla="*/ 584505 h 779933"/>
              <a:gd name="connsiteX5" fmla="*/ 137166 w 3077603"/>
              <a:gd name="connsiteY5" fmla="*/ 0 h 779933"/>
              <a:gd name="connsiteX6" fmla="*/ 0 w 3077603"/>
              <a:gd name="connsiteY6" fmla="*/ 138919 h 779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77603" h="779933">
                <a:moveTo>
                  <a:pt x="0" y="138919"/>
                </a:moveTo>
                <a:cubicBezTo>
                  <a:pt x="408197" y="541973"/>
                  <a:pt x="956431" y="771576"/>
                  <a:pt x="1530026" y="779710"/>
                </a:cubicBezTo>
                <a:cubicBezTo>
                  <a:pt x="2103616" y="787845"/>
                  <a:pt x="2658142" y="573881"/>
                  <a:pt x="3077604" y="182563"/>
                </a:cubicBezTo>
                <a:lnTo>
                  <a:pt x="2944432" y="39815"/>
                </a:lnTo>
                <a:cubicBezTo>
                  <a:pt x="2561812" y="396754"/>
                  <a:pt x="2056003" y="591922"/>
                  <a:pt x="1532795" y="584505"/>
                </a:cubicBezTo>
                <a:cubicBezTo>
                  <a:pt x="1009586" y="577082"/>
                  <a:pt x="509511" y="367646"/>
                  <a:pt x="137166" y="0"/>
                </a:cubicBezTo>
                <a:lnTo>
                  <a:pt x="0" y="138919"/>
                </a:lnTo>
                <a:close/>
              </a:path>
            </a:pathLst>
          </a:custGeom>
          <a:solidFill>
            <a:srgbClr val="536F95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Текст 22">
            <a:extLst>
              <a:ext uri="{FF2B5EF4-FFF2-40B4-BE49-F238E27FC236}">
                <a16:creationId xmlns:a16="http://schemas.microsoft.com/office/drawing/2014/main" id="{3A535FB2-60DD-B96F-C79D-BF9730F055CE}"/>
              </a:ext>
            </a:extLst>
          </p:cNvPr>
          <p:cNvSpPr>
            <a:spLocks noGrp="1"/>
          </p:cNvSpPr>
          <p:nvPr userDrawn="1">
            <p:ph type="body" sz="quarter" idx="117" hasCustomPrompt="1"/>
          </p:nvPr>
        </p:nvSpPr>
        <p:spPr>
          <a:xfrm rot="5400000">
            <a:off x="10639173" y="3471217"/>
            <a:ext cx="138882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2</a:t>
            </a:r>
            <a:endParaRPr lang="ru-RU" dirty="0"/>
          </a:p>
        </p:txBody>
      </p:sp>
      <p:sp>
        <p:nvSpPr>
          <p:cNvPr id="291" name="Текст 22">
            <a:extLst>
              <a:ext uri="{FF2B5EF4-FFF2-40B4-BE49-F238E27FC236}">
                <a16:creationId xmlns:a16="http://schemas.microsoft.com/office/drawing/2014/main" id="{626E0CD7-8371-12AD-2140-3B611051830F}"/>
              </a:ext>
            </a:extLst>
          </p:cNvPr>
          <p:cNvSpPr>
            <a:spLocks noGrp="1"/>
          </p:cNvSpPr>
          <p:nvPr userDrawn="1">
            <p:ph type="body" sz="quarter" idx="118" hasCustomPrompt="1"/>
          </p:nvPr>
        </p:nvSpPr>
        <p:spPr>
          <a:xfrm>
            <a:off x="8211432" y="5878169"/>
            <a:ext cx="138882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3</a:t>
            </a:r>
            <a:endParaRPr lang="ru-RU" dirty="0"/>
          </a:p>
        </p:txBody>
      </p:sp>
      <p:sp>
        <p:nvSpPr>
          <p:cNvPr id="292" name="Текст 22">
            <a:extLst>
              <a:ext uri="{FF2B5EF4-FFF2-40B4-BE49-F238E27FC236}">
                <a16:creationId xmlns:a16="http://schemas.microsoft.com/office/drawing/2014/main" id="{CC1DBBF9-7F1B-8FED-0B80-285C5434AA8D}"/>
              </a:ext>
            </a:extLst>
          </p:cNvPr>
          <p:cNvSpPr>
            <a:spLocks noGrp="1"/>
          </p:cNvSpPr>
          <p:nvPr userDrawn="1">
            <p:ph type="body" sz="quarter" idx="119" hasCustomPrompt="1"/>
          </p:nvPr>
        </p:nvSpPr>
        <p:spPr>
          <a:xfrm rot="16200000">
            <a:off x="5855589" y="3458974"/>
            <a:ext cx="138882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4</a:t>
            </a:r>
            <a:endParaRPr lang="ru-RU" dirty="0"/>
          </a:p>
        </p:txBody>
      </p:sp>
      <p:sp>
        <p:nvSpPr>
          <p:cNvPr id="293" name="Текст 22">
            <a:extLst>
              <a:ext uri="{FF2B5EF4-FFF2-40B4-BE49-F238E27FC236}">
                <a16:creationId xmlns:a16="http://schemas.microsoft.com/office/drawing/2014/main" id="{0C56F367-02CD-99D0-5464-A097A8CCE6E2}"/>
              </a:ext>
            </a:extLst>
          </p:cNvPr>
          <p:cNvSpPr>
            <a:spLocks noGrp="1"/>
          </p:cNvSpPr>
          <p:nvPr userDrawn="1">
            <p:ph type="body" sz="quarter" idx="120" hasCustomPrompt="1"/>
          </p:nvPr>
        </p:nvSpPr>
        <p:spPr>
          <a:xfrm>
            <a:off x="8211432" y="1058277"/>
            <a:ext cx="138882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1</a:t>
            </a:r>
            <a:endParaRPr lang="ru-RU" dirty="0"/>
          </a:p>
        </p:txBody>
      </p:sp>
      <p:sp>
        <p:nvSpPr>
          <p:cNvPr id="294" name="Текст 22">
            <a:extLst>
              <a:ext uri="{FF2B5EF4-FFF2-40B4-BE49-F238E27FC236}">
                <a16:creationId xmlns:a16="http://schemas.microsoft.com/office/drawing/2014/main" id="{A91A1629-835B-59A8-3119-DD8DD722D568}"/>
              </a:ext>
            </a:extLst>
          </p:cNvPr>
          <p:cNvSpPr>
            <a:spLocks noGrp="1"/>
          </p:cNvSpPr>
          <p:nvPr userDrawn="1">
            <p:ph type="body" sz="quarter" idx="121" hasCustomPrompt="1"/>
          </p:nvPr>
        </p:nvSpPr>
        <p:spPr>
          <a:xfrm>
            <a:off x="8998036" y="2235958"/>
            <a:ext cx="1153925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295" name="Текст 22">
            <a:extLst>
              <a:ext uri="{FF2B5EF4-FFF2-40B4-BE49-F238E27FC236}">
                <a16:creationId xmlns:a16="http://schemas.microsoft.com/office/drawing/2014/main" id="{5F9CC5A6-9961-D375-EABB-FDE49455C8AF}"/>
              </a:ext>
            </a:extLst>
          </p:cNvPr>
          <p:cNvSpPr>
            <a:spLocks noGrp="1"/>
          </p:cNvSpPr>
          <p:nvPr userDrawn="1">
            <p:ph type="body" sz="quarter" idx="122" hasCustomPrompt="1"/>
          </p:nvPr>
        </p:nvSpPr>
        <p:spPr>
          <a:xfrm>
            <a:off x="7842668" y="2340932"/>
            <a:ext cx="1074600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96" name="Текст 22">
            <a:extLst>
              <a:ext uri="{FF2B5EF4-FFF2-40B4-BE49-F238E27FC236}">
                <a16:creationId xmlns:a16="http://schemas.microsoft.com/office/drawing/2014/main" id="{51B639EC-BABD-FC32-C5E1-1CD36F5A8BD5}"/>
              </a:ext>
            </a:extLst>
          </p:cNvPr>
          <p:cNvSpPr>
            <a:spLocks noGrp="1"/>
          </p:cNvSpPr>
          <p:nvPr userDrawn="1">
            <p:ph type="body" sz="quarter" idx="123" hasCustomPrompt="1"/>
          </p:nvPr>
        </p:nvSpPr>
        <p:spPr>
          <a:xfrm>
            <a:off x="7330808" y="2781689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97" name="Текст 22">
            <a:extLst>
              <a:ext uri="{FF2B5EF4-FFF2-40B4-BE49-F238E27FC236}">
                <a16:creationId xmlns:a16="http://schemas.microsoft.com/office/drawing/2014/main" id="{B158FD49-1792-D91B-867E-9397A6C3AA8A}"/>
              </a:ext>
            </a:extLst>
          </p:cNvPr>
          <p:cNvSpPr>
            <a:spLocks noGrp="1"/>
          </p:cNvSpPr>
          <p:nvPr userDrawn="1">
            <p:ph type="body" sz="quarter" idx="124" hasCustomPrompt="1"/>
          </p:nvPr>
        </p:nvSpPr>
        <p:spPr>
          <a:xfrm>
            <a:off x="9823007" y="2699099"/>
            <a:ext cx="1153925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298" name="Текст 22">
            <a:extLst>
              <a:ext uri="{FF2B5EF4-FFF2-40B4-BE49-F238E27FC236}">
                <a16:creationId xmlns:a16="http://schemas.microsoft.com/office/drawing/2014/main" id="{AB77DEB8-6F8E-B4E3-084E-4A8B92C4E778}"/>
              </a:ext>
            </a:extLst>
          </p:cNvPr>
          <p:cNvSpPr>
            <a:spLocks noGrp="1"/>
          </p:cNvSpPr>
          <p:nvPr userDrawn="1">
            <p:ph type="body" sz="quarter" idx="125" hasCustomPrompt="1"/>
          </p:nvPr>
        </p:nvSpPr>
        <p:spPr>
          <a:xfrm>
            <a:off x="8725958" y="2938722"/>
            <a:ext cx="1082080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99" name="Текст 22">
            <a:extLst>
              <a:ext uri="{FF2B5EF4-FFF2-40B4-BE49-F238E27FC236}">
                <a16:creationId xmlns:a16="http://schemas.microsoft.com/office/drawing/2014/main" id="{BD421EF2-825E-8260-9CCA-9C507A2F89CC}"/>
              </a:ext>
            </a:extLst>
          </p:cNvPr>
          <p:cNvSpPr>
            <a:spLocks noGrp="1"/>
          </p:cNvSpPr>
          <p:nvPr userDrawn="1">
            <p:ph type="body" sz="quarter" idx="126" hasCustomPrompt="1"/>
          </p:nvPr>
        </p:nvSpPr>
        <p:spPr>
          <a:xfrm>
            <a:off x="7080035" y="3243294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0" name="Текст 22">
            <a:extLst>
              <a:ext uri="{FF2B5EF4-FFF2-40B4-BE49-F238E27FC236}">
                <a16:creationId xmlns:a16="http://schemas.microsoft.com/office/drawing/2014/main" id="{BE29AC5C-417E-70C9-968E-F490DA5411F1}"/>
              </a:ext>
            </a:extLst>
          </p:cNvPr>
          <p:cNvSpPr>
            <a:spLocks noGrp="1"/>
          </p:cNvSpPr>
          <p:nvPr userDrawn="1">
            <p:ph type="body" sz="quarter" idx="127" hasCustomPrompt="1"/>
          </p:nvPr>
        </p:nvSpPr>
        <p:spPr>
          <a:xfrm>
            <a:off x="8083335" y="3498164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1" name="Текст 22">
            <a:extLst>
              <a:ext uri="{FF2B5EF4-FFF2-40B4-BE49-F238E27FC236}">
                <a16:creationId xmlns:a16="http://schemas.microsoft.com/office/drawing/2014/main" id="{D5EEE35F-2B48-A3B8-019A-E45D744836CA}"/>
              </a:ext>
            </a:extLst>
          </p:cNvPr>
          <p:cNvSpPr>
            <a:spLocks noGrp="1"/>
          </p:cNvSpPr>
          <p:nvPr userDrawn="1">
            <p:ph type="body" sz="quarter" idx="128" hasCustomPrompt="1"/>
          </p:nvPr>
        </p:nvSpPr>
        <p:spPr>
          <a:xfrm>
            <a:off x="9267986" y="3357525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2" name="Текст 22">
            <a:extLst>
              <a:ext uri="{FF2B5EF4-FFF2-40B4-BE49-F238E27FC236}">
                <a16:creationId xmlns:a16="http://schemas.microsoft.com/office/drawing/2014/main" id="{6EFB3A10-75B9-824B-C8BA-15A402CA33D8}"/>
              </a:ext>
            </a:extLst>
          </p:cNvPr>
          <p:cNvSpPr>
            <a:spLocks noGrp="1"/>
          </p:cNvSpPr>
          <p:nvPr userDrawn="1">
            <p:ph type="body" sz="quarter" idx="129" hasCustomPrompt="1"/>
          </p:nvPr>
        </p:nvSpPr>
        <p:spPr>
          <a:xfrm>
            <a:off x="9553089" y="3744157"/>
            <a:ext cx="1353875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303" name="Текст 22">
            <a:extLst>
              <a:ext uri="{FF2B5EF4-FFF2-40B4-BE49-F238E27FC236}">
                <a16:creationId xmlns:a16="http://schemas.microsoft.com/office/drawing/2014/main" id="{51CA0FB3-B204-4C71-1A09-C04E8744B81D}"/>
              </a:ext>
            </a:extLst>
          </p:cNvPr>
          <p:cNvSpPr>
            <a:spLocks noGrp="1"/>
          </p:cNvSpPr>
          <p:nvPr userDrawn="1">
            <p:ph type="body" sz="quarter" idx="130" hasCustomPrompt="1"/>
          </p:nvPr>
        </p:nvSpPr>
        <p:spPr>
          <a:xfrm>
            <a:off x="7184369" y="3667666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4" name="Текст 22">
            <a:extLst>
              <a:ext uri="{FF2B5EF4-FFF2-40B4-BE49-F238E27FC236}">
                <a16:creationId xmlns:a16="http://schemas.microsoft.com/office/drawing/2014/main" id="{8AB181AA-3FA8-53B7-7EE1-9252B54F3407}"/>
              </a:ext>
            </a:extLst>
          </p:cNvPr>
          <p:cNvSpPr>
            <a:spLocks noGrp="1"/>
          </p:cNvSpPr>
          <p:nvPr userDrawn="1">
            <p:ph type="body" sz="quarter" idx="131" hasCustomPrompt="1"/>
          </p:nvPr>
        </p:nvSpPr>
        <p:spPr>
          <a:xfrm>
            <a:off x="7784408" y="3919269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5" name="Текст 22">
            <a:extLst>
              <a:ext uri="{FF2B5EF4-FFF2-40B4-BE49-F238E27FC236}">
                <a16:creationId xmlns:a16="http://schemas.microsoft.com/office/drawing/2014/main" id="{ABAD99F7-33D2-B823-C734-C949B090C974}"/>
              </a:ext>
            </a:extLst>
          </p:cNvPr>
          <p:cNvSpPr>
            <a:spLocks noGrp="1"/>
          </p:cNvSpPr>
          <p:nvPr userDrawn="1">
            <p:ph type="body" sz="quarter" idx="132" hasCustomPrompt="1"/>
          </p:nvPr>
        </p:nvSpPr>
        <p:spPr>
          <a:xfrm>
            <a:off x="7399672" y="4386589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6" name="Текст 22">
            <a:extLst>
              <a:ext uri="{FF2B5EF4-FFF2-40B4-BE49-F238E27FC236}">
                <a16:creationId xmlns:a16="http://schemas.microsoft.com/office/drawing/2014/main" id="{F1FF6031-A140-F7D1-CE81-265B0924409B}"/>
              </a:ext>
            </a:extLst>
          </p:cNvPr>
          <p:cNvSpPr>
            <a:spLocks noGrp="1"/>
          </p:cNvSpPr>
          <p:nvPr userDrawn="1">
            <p:ph type="body" sz="quarter" idx="133" hasCustomPrompt="1"/>
          </p:nvPr>
        </p:nvSpPr>
        <p:spPr>
          <a:xfrm>
            <a:off x="8841779" y="4217295"/>
            <a:ext cx="1353875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307" name="Текст 22">
            <a:extLst>
              <a:ext uri="{FF2B5EF4-FFF2-40B4-BE49-F238E27FC236}">
                <a16:creationId xmlns:a16="http://schemas.microsoft.com/office/drawing/2014/main" id="{827F0326-4FF0-0226-4D01-5D173039D45D}"/>
              </a:ext>
            </a:extLst>
          </p:cNvPr>
          <p:cNvSpPr>
            <a:spLocks noGrp="1"/>
          </p:cNvSpPr>
          <p:nvPr userDrawn="1">
            <p:ph type="body" sz="quarter" idx="134" hasCustomPrompt="1"/>
          </p:nvPr>
        </p:nvSpPr>
        <p:spPr>
          <a:xfrm>
            <a:off x="7772185" y="4764928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8" name="Текст 22">
            <a:extLst>
              <a:ext uri="{FF2B5EF4-FFF2-40B4-BE49-F238E27FC236}">
                <a16:creationId xmlns:a16="http://schemas.microsoft.com/office/drawing/2014/main" id="{634C8D20-DBAE-71AB-4E7D-1109548A12E7}"/>
              </a:ext>
            </a:extLst>
          </p:cNvPr>
          <p:cNvSpPr>
            <a:spLocks noGrp="1"/>
          </p:cNvSpPr>
          <p:nvPr userDrawn="1">
            <p:ph type="body" sz="quarter" idx="135" hasCustomPrompt="1"/>
          </p:nvPr>
        </p:nvSpPr>
        <p:spPr>
          <a:xfrm>
            <a:off x="8787392" y="5099903"/>
            <a:ext cx="1208479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9" name="Текст 22">
            <a:extLst>
              <a:ext uri="{FF2B5EF4-FFF2-40B4-BE49-F238E27FC236}">
                <a16:creationId xmlns:a16="http://schemas.microsoft.com/office/drawing/2014/main" id="{B740DA14-CED7-A367-3B55-58020351F2AF}"/>
              </a:ext>
            </a:extLst>
          </p:cNvPr>
          <p:cNvSpPr>
            <a:spLocks noGrp="1"/>
          </p:cNvSpPr>
          <p:nvPr userDrawn="1">
            <p:ph type="body" sz="quarter" idx="136" hasCustomPrompt="1"/>
          </p:nvPr>
        </p:nvSpPr>
        <p:spPr>
          <a:xfrm>
            <a:off x="9417921" y="4639521"/>
            <a:ext cx="1208479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10" name="Диаграмма 31">
            <a:extLst>
              <a:ext uri="{FF2B5EF4-FFF2-40B4-BE49-F238E27FC236}">
                <a16:creationId xmlns:a16="http://schemas.microsoft.com/office/drawing/2014/main" id="{487220B8-F6CA-3912-1D29-5EEA211D7647}"/>
              </a:ext>
            </a:extLst>
          </p:cNvPr>
          <p:cNvSpPr>
            <a:spLocks noGrp="1"/>
          </p:cNvSpPr>
          <p:nvPr userDrawn="1">
            <p:ph type="chart" sz="quarter" idx="16"/>
          </p:nvPr>
        </p:nvSpPr>
        <p:spPr>
          <a:xfrm>
            <a:off x="6915964" y="1530596"/>
            <a:ext cx="4018159" cy="40675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10" name="Заголовок 29">
            <a:extLst>
              <a:ext uri="{FF2B5EF4-FFF2-40B4-BE49-F238E27FC236}">
                <a16:creationId xmlns:a16="http://schemas.microsoft.com/office/drawing/2014/main" id="{AAAE202D-984C-AB5B-AC42-AA0683808E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3571"/>
            <a:ext cx="1004583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636ECF6D-27B2-FE27-B2DB-5F50853A4C83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05137" y="6350488"/>
            <a:ext cx="768614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3" name="Текст 22">
            <a:extLst>
              <a:ext uri="{FF2B5EF4-FFF2-40B4-BE49-F238E27FC236}">
                <a16:creationId xmlns:a16="http://schemas.microsoft.com/office/drawing/2014/main" id="{C69CFC3C-297F-8387-5208-15455D03EF0F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521530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0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1000" dirty="0">
                <a:solidFill>
                  <a:schemeClr val="bg2"/>
                </a:solidFill>
              </a:rPr>
              <a:t>Matrix</a:t>
            </a:r>
            <a:endParaRPr lang="ru-RU" sz="1000" dirty="0">
              <a:solidFill>
                <a:schemeClr val="bg2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DE28C1F1-C1DC-E4C1-956E-D9F41C27E340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DD4B1A48-604E-F6EC-53A9-2B171C19E48B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0355C5BF-A9F0-CF76-9A4D-C5CF50C49E8B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3FF1C012-5734-37E4-A080-3160FA81C34E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6464679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Изображение и текст 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Текст 22">
            <a:extLst>
              <a:ext uri="{FF2B5EF4-FFF2-40B4-BE49-F238E27FC236}">
                <a16:creationId xmlns:a16="http://schemas.microsoft.com/office/drawing/2014/main" id="{9F958E49-C803-0EBC-66C1-E10B936A4FFF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2429198" y="1887153"/>
            <a:ext cx="1563407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195" name="Полилиния 194">
            <a:extLst>
              <a:ext uri="{FF2B5EF4-FFF2-40B4-BE49-F238E27FC236}">
                <a16:creationId xmlns:a16="http://schemas.microsoft.com/office/drawing/2014/main" id="{76F65E1B-FA96-07B1-14C8-46C8E3853584}"/>
              </a:ext>
            </a:extLst>
          </p:cNvPr>
          <p:cNvSpPr/>
          <p:nvPr/>
        </p:nvSpPr>
        <p:spPr>
          <a:xfrm>
            <a:off x="1629911" y="1350318"/>
            <a:ext cx="3230308" cy="867139"/>
          </a:xfrm>
          <a:custGeom>
            <a:avLst/>
            <a:gdLst>
              <a:gd name="connsiteX0" fmla="*/ 3230309 w 3230308"/>
              <a:gd name="connsiteY0" fmla="*/ 736616 h 867139"/>
              <a:gd name="connsiteX1" fmla="*/ 2507234 w 3230308"/>
              <a:gd name="connsiteY1" fmla="*/ 203794 h 867139"/>
              <a:gd name="connsiteX2" fmla="*/ 1632318 w 3230308"/>
              <a:gd name="connsiteY2" fmla="*/ 676 h 867139"/>
              <a:gd name="connsiteX3" fmla="*/ 748456 w 3230308"/>
              <a:gd name="connsiteY3" fmla="*/ 160429 h 867139"/>
              <a:gd name="connsiteX4" fmla="*/ 0 w 3230308"/>
              <a:gd name="connsiteY4" fmla="*/ 656968 h 867139"/>
              <a:gd name="connsiteX5" fmla="*/ 138570 w 3230308"/>
              <a:gd name="connsiteY5" fmla="*/ 794483 h 867139"/>
              <a:gd name="connsiteX6" fmla="*/ 821284 w 3230308"/>
              <a:gd name="connsiteY6" fmla="*/ 341563 h 867139"/>
              <a:gd name="connsiteX7" fmla="*/ 1627505 w 3230308"/>
              <a:gd name="connsiteY7" fmla="*/ 195843 h 867139"/>
              <a:gd name="connsiteX8" fmla="*/ 2425567 w 3230308"/>
              <a:gd name="connsiteY8" fmla="*/ 381124 h 867139"/>
              <a:gd name="connsiteX9" fmla="*/ 3085122 w 3230308"/>
              <a:gd name="connsiteY9" fmla="*/ 867140 h 867139"/>
              <a:gd name="connsiteX10" fmla="*/ 3230309 w 3230308"/>
              <a:gd name="connsiteY10" fmla="*/ 736616 h 86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30308" h="867139">
                <a:moveTo>
                  <a:pt x="3230309" y="736616"/>
                </a:moveTo>
                <a:cubicBezTo>
                  <a:pt x="3028055" y="511648"/>
                  <a:pt x="2782012" y="330343"/>
                  <a:pt x="2507234" y="203794"/>
                </a:cubicBezTo>
                <a:cubicBezTo>
                  <a:pt x="2232457" y="77251"/>
                  <a:pt x="1934743" y="8131"/>
                  <a:pt x="1632318" y="676"/>
                </a:cubicBezTo>
                <a:cubicBezTo>
                  <a:pt x="1329893" y="-6785"/>
                  <a:pt x="1029132" y="47577"/>
                  <a:pt x="748456" y="160429"/>
                </a:cubicBezTo>
                <a:cubicBezTo>
                  <a:pt x="467773" y="273275"/>
                  <a:pt x="213093" y="442242"/>
                  <a:pt x="0" y="656968"/>
                </a:cubicBezTo>
                <a:lnTo>
                  <a:pt x="138570" y="794483"/>
                </a:lnTo>
                <a:cubicBezTo>
                  <a:pt x="332943" y="598617"/>
                  <a:pt x="565258" y="444497"/>
                  <a:pt x="821284" y="341563"/>
                </a:cubicBezTo>
                <a:cubicBezTo>
                  <a:pt x="1077303" y="238623"/>
                  <a:pt x="1351648" y="189043"/>
                  <a:pt x="1627505" y="195843"/>
                </a:cubicBezTo>
                <a:cubicBezTo>
                  <a:pt x="1903362" y="202644"/>
                  <a:pt x="2174926" y="265693"/>
                  <a:pt x="2425567" y="381124"/>
                </a:cubicBezTo>
                <a:cubicBezTo>
                  <a:pt x="2676208" y="496554"/>
                  <a:pt x="2900642" y="661933"/>
                  <a:pt x="3085122" y="867140"/>
                </a:cubicBezTo>
                <a:lnTo>
                  <a:pt x="3230309" y="736616"/>
                </a:lnTo>
                <a:close/>
              </a:path>
            </a:pathLst>
          </a:custGeom>
          <a:solidFill>
            <a:srgbClr val="B1BFE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Полилиния 196">
            <a:extLst>
              <a:ext uri="{FF2B5EF4-FFF2-40B4-BE49-F238E27FC236}">
                <a16:creationId xmlns:a16="http://schemas.microsoft.com/office/drawing/2014/main" id="{B4995268-2783-1DFF-677E-625F92D33227}"/>
              </a:ext>
            </a:extLst>
          </p:cNvPr>
          <p:cNvSpPr/>
          <p:nvPr/>
        </p:nvSpPr>
        <p:spPr>
          <a:xfrm>
            <a:off x="4593634" y="1963306"/>
            <a:ext cx="836312" cy="3231267"/>
          </a:xfrm>
          <a:custGeom>
            <a:avLst/>
            <a:gdLst>
              <a:gd name="connsiteX0" fmla="*/ 133490 w 836312"/>
              <a:gd name="connsiteY0" fmla="*/ 3231267 h 3231267"/>
              <a:gd name="connsiteX1" fmla="*/ 651275 w 836312"/>
              <a:gd name="connsiteY1" fmla="*/ 2497347 h 3231267"/>
              <a:gd name="connsiteX2" fmla="*/ 836295 w 836312"/>
              <a:gd name="connsiteY2" fmla="*/ 1618425 h 3231267"/>
              <a:gd name="connsiteX3" fmla="*/ 658336 w 836312"/>
              <a:gd name="connsiteY3" fmla="*/ 738048 h 3231267"/>
              <a:gd name="connsiteX4" fmla="*/ 146457 w 836312"/>
              <a:gd name="connsiteY4" fmla="*/ 0 h 3231267"/>
              <a:gd name="connsiteX5" fmla="*/ 11824 w 836312"/>
              <a:gd name="connsiteY5" fmla="*/ 141383 h 3231267"/>
              <a:gd name="connsiteX6" fmla="*/ 478739 w 836312"/>
              <a:gd name="connsiteY6" fmla="*/ 814597 h 3231267"/>
              <a:gd name="connsiteX7" fmla="*/ 641071 w 836312"/>
              <a:gd name="connsiteY7" fmla="*/ 1617644 h 3231267"/>
              <a:gd name="connsiteX8" fmla="*/ 472300 w 836312"/>
              <a:gd name="connsiteY8" fmla="*/ 2419363 h 3231267"/>
              <a:gd name="connsiteX9" fmla="*/ 0 w 836312"/>
              <a:gd name="connsiteY9" fmla="*/ 3088805 h 3231267"/>
              <a:gd name="connsiteX10" fmla="*/ 133490 w 836312"/>
              <a:gd name="connsiteY10" fmla="*/ 3231267 h 323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6312" h="3231267">
                <a:moveTo>
                  <a:pt x="133490" y="3231267"/>
                </a:moveTo>
                <a:cubicBezTo>
                  <a:pt x="354235" y="3024416"/>
                  <a:pt x="530429" y="2774677"/>
                  <a:pt x="651275" y="2497347"/>
                </a:cubicBezTo>
                <a:cubicBezTo>
                  <a:pt x="772122" y="2220024"/>
                  <a:pt x="835082" y="1920938"/>
                  <a:pt x="836295" y="1618425"/>
                </a:cubicBezTo>
                <a:cubicBezTo>
                  <a:pt x="837508" y="1315917"/>
                  <a:pt x="776955" y="1016337"/>
                  <a:pt x="658336" y="738048"/>
                </a:cubicBezTo>
                <a:cubicBezTo>
                  <a:pt x="539718" y="459759"/>
                  <a:pt x="365532" y="208617"/>
                  <a:pt x="146457" y="0"/>
                </a:cubicBezTo>
                <a:lnTo>
                  <a:pt x="11824" y="141383"/>
                </a:lnTo>
                <a:cubicBezTo>
                  <a:pt x="211658" y="331673"/>
                  <a:pt x="370542" y="560756"/>
                  <a:pt x="478739" y="814597"/>
                </a:cubicBezTo>
                <a:cubicBezTo>
                  <a:pt x="586937" y="1068445"/>
                  <a:pt x="642176" y="1341704"/>
                  <a:pt x="641071" y="1617644"/>
                </a:cubicBezTo>
                <a:cubicBezTo>
                  <a:pt x="639959" y="1893583"/>
                  <a:pt x="582530" y="2166392"/>
                  <a:pt x="472300" y="2419363"/>
                </a:cubicBezTo>
                <a:cubicBezTo>
                  <a:pt x="362064" y="2672328"/>
                  <a:pt x="201352" y="2900128"/>
                  <a:pt x="0" y="3088805"/>
                </a:cubicBezTo>
                <a:lnTo>
                  <a:pt x="133490" y="3231267"/>
                </a:lnTo>
                <a:close/>
              </a:path>
            </a:pathLst>
          </a:custGeom>
          <a:solidFill>
            <a:srgbClr val="7E96B8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Полилиния 198">
            <a:extLst>
              <a:ext uri="{FF2B5EF4-FFF2-40B4-BE49-F238E27FC236}">
                <a16:creationId xmlns:a16="http://schemas.microsoft.com/office/drawing/2014/main" id="{717E4F88-6E23-1EC6-00F0-4409D5827BD8}"/>
              </a:ext>
            </a:extLst>
          </p:cNvPr>
          <p:cNvSpPr/>
          <p:nvPr/>
        </p:nvSpPr>
        <p:spPr>
          <a:xfrm>
            <a:off x="984943" y="1951063"/>
            <a:ext cx="836312" cy="3231267"/>
          </a:xfrm>
          <a:custGeom>
            <a:avLst/>
            <a:gdLst>
              <a:gd name="connsiteX0" fmla="*/ 702823 w 836312"/>
              <a:gd name="connsiteY0" fmla="*/ 0 h 3231267"/>
              <a:gd name="connsiteX1" fmla="*/ 185038 w 836312"/>
              <a:gd name="connsiteY1" fmla="*/ 733920 h 3231267"/>
              <a:gd name="connsiteX2" fmla="*/ 18 w 836312"/>
              <a:gd name="connsiteY2" fmla="*/ 1612836 h 3231267"/>
              <a:gd name="connsiteX3" fmla="*/ 177977 w 836312"/>
              <a:gd name="connsiteY3" fmla="*/ 2493213 h 3231267"/>
              <a:gd name="connsiteX4" fmla="*/ 689856 w 836312"/>
              <a:gd name="connsiteY4" fmla="*/ 3231267 h 3231267"/>
              <a:gd name="connsiteX5" fmla="*/ 824483 w 836312"/>
              <a:gd name="connsiteY5" fmla="*/ 3089885 h 3231267"/>
              <a:gd name="connsiteX6" fmla="*/ 357574 w 836312"/>
              <a:gd name="connsiteY6" fmla="*/ 2416664 h 3231267"/>
              <a:gd name="connsiteX7" fmla="*/ 195242 w 836312"/>
              <a:gd name="connsiteY7" fmla="*/ 1613624 h 3231267"/>
              <a:gd name="connsiteX8" fmla="*/ 364013 w 836312"/>
              <a:gd name="connsiteY8" fmla="*/ 811905 h 3231267"/>
              <a:gd name="connsiteX9" fmla="*/ 836313 w 836312"/>
              <a:gd name="connsiteY9" fmla="*/ 142456 h 3231267"/>
              <a:gd name="connsiteX10" fmla="*/ 702823 w 836312"/>
              <a:gd name="connsiteY10" fmla="*/ 0 h 323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6312" h="3231267">
                <a:moveTo>
                  <a:pt x="702823" y="0"/>
                </a:moveTo>
                <a:cubicBezTo>
                  <a:pt x="482078" y="206851"/>
                  <a:pt x="305885" y="456590"/>
                  <a:pt x="185038" y="733920"/>
                </a:cubicBezTo>
                <a:cubicBezTo>
                  <a:pt x="64191" y="1011244"/>
                  <a:pt x="1231" y="1310323"/>
                  <a:pt x="18" y="1612836"/>
                </a:cubicBezTo>
                <a:cubicBezTo>
                  <a:pt x="-1195" y="1915350"/>
                  <a:pt x="59359" y="2214924"/>
                  <a:pt x="177977" y="2493213"/>
                </a:cubicBezTo>
                <a:cubicBezTo>
                  <a:pt x="296595" y="2771508"/>
                  <a:pt x="470781" y="3022651"/>
                  <a:pt x="689856" y="3231267"/>
                </a:cubicBezTo>
                <a:lnTo>
                  <a:pt x="824483" y="3089885"/>
                </a:lnTo>
                <a:cubicBezTo>
                  <a:pt x="624655" y="2899594"/>
                  <a:pt x="465771" y="2670512"/>
                  <a:pt x="357574" y="2416664"/>
                </a:cubicBezTo>
                <a:cubicBezTo>
                  <a:pt x="249370" y="2162823"/>
                  <a:pt x="194137" y="1889563"/>
                  <a:pt x="195242" y="1613624"/>
                </a:cubicBezTo>
                <a:cubicBezTo>
                  <a:pt x="196347" y="1337684"/>
                  <a:pt x="253777" y="1064876"/>
                  <a:pt x="364013" y="811905"/>
                </a:cubicBezTo>
                <a:cubicBezTo>
                  <a:pt x="474242" y="558940"/>
                  <a:pt x="634961" y="331140"/>
                  <a:pt x="836313" y="142456"/>
                </a:cubicBezTo>
                <a:lnTo>
                  <a:pt x="702823" y="0"/>
                </a:lnTo>
                <a:close/>
              </a:path>
            </a:pathLst>
          </a:custGeom>
          <a:solidFill>
            <a:srgbClr val="F0F2F5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Полилиния 199">
            <a:extLst>
              <a:ext uri="{FF2B5EF4-FFF2-40B4-BE49-F238E27FC236}">
                <a16:creationId xmlns:a16="http://schemas.microsoft.com/office/drawing/2014/main" id="{15515077-2862-802E-E011-14A31C9978C5}"/>
              </a:ext>
            </a:extLst>
          </p:cNvPr>
          <p:cNvSpPr/>
          <p:nvPr/>
        </p:nvSpPr>
        <p:spPr>
          <a:xfrm>
            <a:off x="1645907" y="5015383"/>
            <a:ext cx="3077603" cy="779933"/>
          </a:xfrm>
          <a:custGeom>
            <a:avLst/>
            <a:gdLst>
              <a:gd name="connsiteX0" fmla="*/ 0 w 3077603"/>
              <a:gd name="connsiteY0" fmla="*/ 138919 h 779933"/>
              <a:gd name="connsiteX1" fmla="*/ 1530026 w 3077603"/>
              <a:gd name="connsiteY1" fmla="*/ 779710 h 779933"/>
              <a:gd name="connsiteX2" fmla="*/ 3077604 w 3077603"/>
              <a:gd name="connsiteY2" fmla="*/ 182563 h 779933"/>
              <a:gd name="connsiteX3" fmla="*/ 2944432 w 3077603"/>
              <a:gd name="connsiteY3" fmla="*/ 39815 h 779933"/>
              <a:gd name="connsiteX4" fmla="*/ 1532795 w 3077603"/>
              <a:gd name="connsiteY4" fmla="*/ 584505 h 779933"/>
              <a:gd name="connsiteX5" fmla="*/ 137166 w 3077603"/>
              <a:gd name="connsiteY5" fmla="*/ 0 h 779933"/>
              <a:gd name="connsiteX6" fmla="*/ 0 w 3077603"/>
              <a:gd name="connsiteY6" fmla="*/ 138919 h 779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77603" h="779933">
                <a:moveTo>
                  <a:pt x="0" y="138919"/>
                </a:moveTo>
                <a:cubicBezTo>
                  <a:pt x="408197" y="541973"/>
                  <a:pt x="956431" y="771576"/>
                  <a:pt x="1530026" y="779710"/>
                </a:cubicBezTo>
                <a:cubicBezTo>
                  <a:pt x="2103616" y="787845"/>
                  <a:pt x="2658142" y="573881"/>
                  <a:pt x="3077604" y="182563"/>
                </a:cubicBezTo>
                <a:lnTo>
                  <a:pt x="2944432" y="39815"/>
                </a:lnTo>
                <a:cubicBezTo>
                  <a:pt x="2561812" y="396754"/>
                  <a:pt x="2056003" y="591922"/>
                  <a:pt x="1532795" y="584505"/>
                </a:cubicBezTo>
                <a:cubicBezTo>
                  <a:pt x="1009586" y="577082"/>
                  <a:pt x="509511" y="367646"/>
                  <a:pt x="137166" y="0"/>
                </a:cubicBezTo>
                <a:lnTo>
                  <a:pt x="0" y="138919"/>
                </a:lnTo>
                <a:close/>
              </a:path>
            </a:pathLst>
          </a:custGeom>
          <a:solidFill>
            <a:srgbClr val="536F95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1" name="Текст 22">
            <a:extLst>
              <a:ext uri="{FF2B5EF4-FFF2-40B4-BE49-F238E27FC236}">
                <a16:creationId xmlns:a16="http://schemas.microsoft.com/office/drawing/2014/main" id="{2A615D00-E1B2-90BC-3184-FE9FF503E99B}"/>
              </a:ext>
            </a:extLst>
          </p:cNvPr>
          <p:cNvSpPr>
            <a:spLocks noGrp="1"/>
          </p:cNvSpPr>
          <p:nvPr userDrawn="1">
            <p:ph type="body" sz="quarter" idx="95" hasCustomPrompt="1"/>
          </p:nvPr>
        </p:nvSpPr>
        <p:spPr>
          <a:xfrm rot="5400000">
            <a:off x="4918038" y="3471217"/>
            <a:ext cx="138882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2</a:t>
            </a:r>
            <a:endParaRPr lang="ru-RU" dirty="0"/>
          </a:p>
        </p:txBody>
      </p:sp>
      <p:sp>
        <p:nvSpPr>
          <p:cNvPr id="262" name="Текст 22">
            <a:extLst>
              <a:ext uri="{FF2B5EF4-FFF2-40B4-BE49-F238E27FC236}">
                <a16:creationId xmlns:a16="http://schemas.microsoft.com/office/drawing/2014/main" id="{48BBEA42-BB08-88C5-E351-39E87E5D23CB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2490297" y="5878169"/>
            <a:ext cx="138882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3</a:t>
            </a:r>
            <a:endParaRPr lang="ru-RU" dirty="0"/>
          </a:p>
        </p:txBody>
      </p:sp>
      <p:sp>
        <p:nvSpPr>
          <p:cNvPr id="263" name="Текст 22">
            <a:extLst>
              <a:ext uri="{FF2B5EF4-FFF2-40B4-BE49-F238E27FC236}">
                <a16:creationId xmlns:a16="http://schemas.microsoft.com/office/drawing/2014/main" id="{80C345B0-86C0-B5F6-9D5C-4D1F8D0860D1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 rot="16200000">
            <a:off x="134454" y="3458974"/>
            <a:ext cx="138882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4</a:t>
            </a:r>
            <a:endParaRPr lang="ru-RU" dirty="0"/>
          </a:p>
        </p:txBody>
      </p:sp>
      <p:sp>
        <p:nvSpPr>
          <p:cNvPr id="264" name="Текст 22">
            <a:extLst>
              <a:ext uri="{FF2B5EF4-FFF2-40B4-BE49-F238E27FC236}">
                <a16:creationId xmlns:a16="http://schemas.microsoft.com/office/drawing/2014/main" id="{1199A7A2-0C5F-407D-7CFE-BB50A6B79E50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2490297" y="1058277"/>
            <a:ext cx="138882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1</a:t>
            </a:r>
            <a:endParaRPr lang="ru-RU" dirty="0"/>
          </a:p>
        </p:txBody>
      </p:sp>
      <p:sp>
        <p:nvSpPr>
          <p:cNvPr id="266" name="Текст 22">
            <a:extLst>
              <a:ext uri="{FF2B5EF4-FFF2-40B4-BE49-F238E27FC236}">
                <a16:creationId xmlns:a16="http://schemas.microsoft.com/office/drawing/2014/main" id="{79624402-573F-FA9D-1473-1F6282FA86EC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3276901" y="2235958"/>
            <a:ext cx="1153925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267" name="Текст 22">
            <a:extLst>
              <a:ext uri="{FF2B5EF4-FFF2-40B4-BE49-F238E27FC236}">
                <a16:creationId xmlns:a16="http://schemas.microsoft.com/office/drawing/2014/main" id="{9F2031BF-3FC5-40E0-5FFF-0B8BB4D6B979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2121533" y="2340932"/>
            <a:ext cx="1074600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69" name="Текст 22">
            <a:extLst>
              <a:ext uri="{FF2B5EF4-FFF2-40B4-BE49-F238E27FC236}">
                <a16:creationId xmlns:a16="http://schemas.microsoft.com/office/drawing/2014/main" id="{C3FC8117-69C3-F2C1-1151-99100CAEB348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1609673" y="2781689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71" name="Текст 22">
            <a:extLst>
              <a:ext uri="{FF2B5EF4-FFF2-40B4-BE49-F238E27FC236}">
                <a16:creationId xmlns:a16="http://schemas.microsoft.com/office/drawing/2014/main" id="{D9D99AE1-A957-4DAE-E1C3-97B16F4D248C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4101872" y="2699099"/>
            <a:ext cx="1153925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272" name="Текст 22">
            <a:extLst>
              <a:ext uri="{FF2B5EF4-FFF2-40B4-BE49-F238E27FC236}">
                <a16:creationId xmlns:a16="http://schemas.microsoft.com/office/drawing/2014/main" id="{B9F65951-3449-BF62-4271-129F60F39EA7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3004823" y="2938722"/>
            <a:ext cx="1082080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73" name="Текст 22">
            <a:extLst>
              <a:ext uri="{FF2B5EF4-FFF2-40B4-BE49-F238E27FC236}">
                <a16:creationId xmlns:a16="http://schemas.microsoft.com/office/drawing/2014/main" id="{266C35DF-B052-C8F2-B25E-7665975ECDF8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1358900" y="3243294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74" name="Текст 22">
            <a:extLst>
              <a:ext uri="{FF2B5EF4-FFF2-40B4-BE49-F238E27FC236}">
                <a16:creationId xmlns:a16="http://schemas.microsoft.com/office/drawing/2014/main" id="{92078601-5806-8503-091E-60705A3FE558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2362200" y="3498164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75" name="Текст 22">
            <a:extLst>
              <a:ext uri="{FF2B5EF4-FFF2-40B4-BE49-F238E27FC236}">
                <a16:creationId xmlns:a16="http://schemas.microsoft.com/office/drawing/2014/main" id="{EAEFF3A0-307D-A053-0761-37151F23F7B1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3546851" y="3357525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76" name="Текст 22">
            <a:extLst>
              <a:ext uri="{FF2B5EF4-FFF2-40B4-BE49-F238E27FC236}">
                <a16:creationId xmlns:a16="http://schemas.microsoft.com/office/drawing/2014/main" id="{522877CD-3A4F-0318-05F5-48EDE69BB59C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3831954" y="3744157"/>
            <a:ext cx="1353875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277" name="Текст 22">
            <a:extLst>
              <a:ext uri="{FF2B5EF4-FFF2-40B4-BE49-F238E27FC236}">
                <a16:creationId xmlns:a16="http://schemas.microsoft.com/office/drawing/2014/main" id="{948595B4-8E50-084D-98AD-B7FF663D4674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1463234" y="3667666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78" name="Текст 22">
            <a:extLst>
              <a:ext uri="{FF2B5EF4-FFF2-40B4-BE49-F238E27FC236}">
                <a16:creationId xmlns:a16="http://schemas.microsoft.com/office/drawing/2014/main" id="{72D15253-8932-1EEB-62C6-86FA87B76C3F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2063273" y="3919269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79" name="Текст 22">
            <a:extLst>
              <a:ext uri="{FF2B5EF4-FFF2-40B4-BE49-F238E27FC236}">
                <a16:creationId xmlns:a16="http://schemas.microsoft.com/office/drawing/2014/main" id="{0804BC49-11C0-9778-2185-6513E91D9403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1678537" y="4386589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80" name="Текст 22">
            <a:extLst>
              <a:ext uri="{FF2B5EF4-FFF2-40B4-BE49-F238E27FC236}">
                <a16:creationId xmlns:a16="http://schemas.microsoft.com/office/drawing/2014/main" id="{AB08664E-E622-F743-2DA1-A5FE1B068B13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3120644" y="4217295"/>
            <a:ext cx="1353875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281" name="Текст 22">
            <a:extLst>
              <a:ext uri="{FF2B5EF4-FFF2-40B4-BE49-F238E27FC236}">
                <a16:creationId xmlns:a16="http://schemas.microsoft.com/office/drawing/2014/main" id="{76F20998-0DA4-C02F-5BD3-399A5A05D75A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2051050" y="4764928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82" name="Текст 22">
            <a:extLst>
              <a:ext uri="{FF2B5EF4-FFF2-40B4-BE49-F238E27FC236}">
                <a16:creationId xmlns:a16="http://schemas.microsoft.com/office/drawing/2014/main" id="{4D076C9F-68E1-5D38-1527-45EDA3E00AC9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3066257" y="5099903"/>
            <a:ext cx="1208479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83" name="Текст 22">
            <a:extLst>
              <a:ext uri="{FF2B5EF4-FFF2-40B4-BE49-F238E27FC236}">
                <a16:creationId xmlns:a16="http://schemas.microsoft.com/office/drawing/2014/main" id="{1B177F38-5C23-7014-FE10-699DF6147BF4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3696786" y="4639521"/>
            <a:ext cx="1208479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85" name="Текст 22">
            <a:extLst>
              <a:ext uri="{FF2B5EF4-FFF2-40B4-BE49-F238E27FC236}">
                <a16:creationId xmlns:a16="http://schemas.microsoft.com/office/drawing/2014/main" id="{FC3B932D-C687-8267-4898-ABA8D93191B1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8150333" y="1887153"/>
            <a:ext cx="1563407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86" name="Полилиния 285">
            <a:extLst>
              <a:ext uri="{FF2B5EF4-FFF2-40B4-BE49-F238E27FC236}">
                <a16:creationId xmlns:a16="http://schemas.microsoft.com/office/drawing/2014/main" id="{F86DFE12-B9D3-3477-3A68-709923DF1D7A}"/>
              </a:ext>
            </a:extLst>
          </p:cNvPr>
          <p:cNvSpPr/>
          <p:nvPr userDrawn="1"/>
        </p:nvSpPr>
        <p:spPr>
          <a:xfrm>
            <a:off x="7351046" y="1350318"/>
            <a:ext cx="3230308" cy="867139"/>
          </a:xfrm>
          <a:custGeom>
            <a:avLst/>
            <a:gdLst>
              <a:gd name="connsiteX0" fmla="*/ 3230309 w 3230308"/>
              <a:gd name="connsiteY0" fmla="*/ 736616 h 867139"/>
              <a:gd name="connsiteX1" fmla="*/ 2507234 w 3230308"/>
              <a:gd name="connsiteY1" fmla="*/ 203794 h 867139"/>
              <a:gd name="connsiteX2" fmla="*/ 1632318 w 3230308"/>
              <a:gd name="connsiteY2" fmla="*/ 676 h 867139"/>
              <a:gd name="connsiteX3" fmla="*/ 748456 w 3230308"/>
              <a:gd name="connsiteY3" fmla="*/ 160429 h 867139"/>
              <a:gd name="connsiteX4" fmla="*/ 0 w 3230308"/>
              <a:gd name="connsiteY4" fmla="*/ 656968 h 867139"/>
              <a:gd name="connsiteX5" fmla="*/ 138570 w 3230308"/>
              <a:gd name="connsiteY5" fmla="*/ 794483 h 867139"/>
              <a:gd name="connsiteX6" fmla="*/ 821284 w 3230308"/>
              <a:gd name="connsiteY6" fmla="*/ 341563 h 867139"/>
              <a:gd name="connsiteX7" fmla="*/ 1627505 w 3230308"/>
              <a:gd name="connsiteY7" fmla="*/ 195843 h 867139"/>
              <a:gd name="connsiteX8" fmla="*/ 2425567 w 3230308"/>
              <a:gd name="connsiteY8" fmla="*/ 381124 h 867139"/>
              <a:gd name="connsiteX9" fmla="*/ 3085122 w 3230308"/>
              <a:gd name="connsiteY9" fmla="*/ 867140 h 867139"/>
              <a:gd name="connsiteX10" fmla="*/ 3230309 w 3230308"/>
              <a:gd name="connsiteY10" fmla="*/ 736616 h 86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30308" h="867139">
                <a:moveTo>
                  <a:pt x="3230309" y="736616"/>
                </a:moveTo>
                <a:cubicBezTo>
                  <a:pt x="3028055" y="511648"/>
                  <a:pt x="2782012" y="330343"/>
                  <a:pt x="2507234" y="203794"/>
                </a:cubicBezTo>
                <a:cubicBezTo>
                  <a:pt x="2232457" y="77251"/>
                  <a:pt x="1934743" y="8131"/>
                  <a:pt x="1632318" y="676"/>
                </a:cubicBezTo>
                <a:cubicBezTo>
                  <a:pt x="1329893" y="-6785"/>
                  <a:pt x="1029132" y="47577"/>
                  <a:pt x="748456" y="160429"/>
                </a:cubicBezTo>
                <a:cubicBezTo>
                  <a:pt x="467773" y="273275"/>
                  <a:pt x="213093" y="442242"/>
                  <a:pt x="0" y="656968"/>
                </a:cubicBezTo>
                <a:lnTo>
                  <a:pt x="138570" y="794483"/>
                </a:lnTo>
                <a:cubicBezTo>
                  <a:pt x="332943" y="598617"/>
                  <a:pt x="565258" y="444497"/>
                  <a:pt x="821284" y="341563"/>
                </a:cubicBezTo>
                <a:cubicBezTo>
                  <a:pt x="1077303" y="238623"/>
                  <a:pt x="1351648" y="189043"/>
                  <a:pt x="1627505" y="195843"/>
                </a:cubicBezTo>
                <a:cubicBezTo>
                  <a:pt x="1903362" y="202644"/>
                  <a:pt x="2174926" y="265693"/>
                  <a:pt x="2425567" y="381124"/>
                </a:cubicBezTo>
                <a:cubicBezTo>
                  <a:pt x="2676208" y="496554"/>
                  <a:pt x="2900642" y="661933"/>
                  <a:pt x="3085122" y="867140"/>
                </a:cubicBezTo>
                <a:lnTo>
                  <a:pt x="3230309" y="736616"/>
                </a:lnTo>
                <a:close/>
              </a:path>
            </a:pathLst>
          </a:custGeom>
          <a:solidFill>
            <a:srgbClr val="B1BFE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Полилиния 286">
            <a:extLst>
              <a:ext uri="{FF2B5EF4-FFF2-40B4-BE49-F238E27FC236}">
                <a16:creationId xmlns:a16="http://schemas.microsoft.com/office/drawing/2014/main" id="{B2AF91BE-EBCD-782C-F2B0-D06A82CEF658}"/>
              </a:ext>
            </a:extLst>
          </p:cNvPr>
          <p:cNvSpPr/>
          <p:nvPr userDrawn="1"/>
        </p:nvSpPr>
        <p:spPr>
          <a:xfrm>
            <a:off x="10314769" y="1963306"/>
            <a:ext cx="836312" cy="3231267"/>
          </a:xfrm>
          <a:custGeom>
            <a:avLst/>
            <a:gdLst>
              <a:gd name="connsiteX0" fmla="*/ 133490 w 836312"/>
              <a:gd name="connsiteY0" fmla="*/ 3231267 h 3231267"/>
              <a:gd name="connsiteX1" fmla="*/ 651275 w 836312"/>
              <a:gd name="connsiteY1" fmla="*/ 2497347 h 3231267"/>
              <a:gd name="connsiteX2" fmla="*/ 836295 w 836312"/>
              <a:gd name="connsiteY2" fmla="*/ 1618425 h 3231267"/>
              <a:gd name="connsiteX3" fmla="*/ 658336 w 836312"/>
              <a:gd name="connsiteY3" fmla="*/ 738048 h 3231267"/>
              <a:gd name="connsiteX4" fmla="*/ 146457 w 836312"/>
              <a:gd name="connsiteY4" fmla="*/ 0 h 3231267"/>
              <a:gd name="connsiteX5" fmla="*/ 11824 w 836312"/>
              <a:gd name="connsiteY5" fmla="*/ 141383 h 3231267"/>
              <a:gd name="connsiteX6" fmla="*/ 478739 w 836312"/>
              <a:gd name="connsiteY6" fmla="*/ 814597 h 3231267"/>
              <a:gd name="connsiteX7" fmla="*/ 641071 w 836312"/>
              <a:gd name="connsiteY7" fmla="*/ 1617644 h 3231267"/>
              <a:gd name="connsiteX8" fmla="*/ 472300 w 836312"/>
              <a:gd name="connsiteY8" fmla="*/ 2419363 h 3231267"/>
              <a:gd name="connsiteX9" fmla="*/ 0 w 836312"/>
              <a:gd name="connsiteY9" fmla="*/ 3088805 h 3231267"/>
              <a:gd name="connsiteX10" fmla="*/ 133490 w 836312"/>
              <a:gd name="connsiteY10" fmla="*/ 3231267 h 323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6312" h="3231267">
                <a:moveTo>
                  <a:pt x="133490" y="3231267"/>
                </a:moveTo>
                <a:cubicBezTo>
                  <a:pt x="354235" y="3024416"/>
                  <a:pt x="530429" y="2774677"/>
                  <a:pt x="651275" y="2497347"/>
                </a:cubicBezTo>
                <a:cubicBezTo>
                  <a:pt x="772122" y="2220024"/>
                  <a:pt x="835082" y="1920938"/>
                  <a:pt x="836295" y="1618425"/>
                </a:cubicBezTo>
                <a:cubicBezTo>
                  <a:pt x="837508" y="1315917"/>
                  <a:pt x="776955" y="1016337"/>
                  <a:pt x="658336" y="738048"/>
                </a:cubicBezTo>
                <a:cubicBezTo>
                  <a:pt x="539718" y="459759"/>
                  <a:pt x="365532" y="208617"/>
                  <a:pt x="146457" y="0"/>
                </a:cubicBezTo>
                <a:lnTo>
                  <a:pt x="11824" y="141383"/>
                </a:lnTo>
                <a:cubicBezTo>
                  <a:pt x="211658" y="331673"/>
                  <a:pt x="370542" y="560756"/>
                  <a:pt x="478739" y="814597"/>
                </a:cubicBezTo>
                <a:cubicBezTo>
                  <a:pt x="586937" y="1068445"/>
                  <a:pt x="642176" y="1341704"/>
                  <a:pt x="641071" y="1617644"/>
                </a:cubicBezTo>
                <a:cubicBezTo>
                  <a:pt x="639959" y="1893583"/>
                  <a:pt x="582530" y="2166392"/>
                  <a:pt x="472300" y="2419363"/>
                </a:cubicBezTo>
                <a:cubicBezTo>
                  <a:pt x="362064" y="2672328"/>
                  <a:pt x="201352" y="2900128"/>
                  <a:pt x="0" y="3088805"/>
                </a:cubicBezTo>
                <a:lnTo>
                  <a:pt x="133490" y="3231267"/>
                </a:lnTo>
                <a:close/>
              </a:path>
            </a:pathLst>
          </a:custGeom>
          <a:solidFill>
            <a:srgbClr val="7E96B8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schemeClr val="tx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8" name="Полилиния 287">
            <a:extLst>
              <a:ext uri="{FF2B5EF4-FFF2-40B4-BE49-F238E27FC236}">
                <a16:creationId xmlns:a16="http://schemas.microsoft.com/office/drawing/2014/main" id="{3D3C4835-0255-72C4-8F11-56859F9A4C3F}"/>
              </a:ext>
            </a:extLst>
          </p:cNvPr>
          <p:cNvSpPr/>
          <p:nvPr userDrawn="1"/>
        </p:nvSpPr>
        <p:spPr>
          <a:xfrm>
            <a:off x="6706078" y="1951063"/>
            <a:ext cx="836312" cy="3231267"/>
          </a:xfrm>
          <a:custGeom>
            <a:avLst/>
            <a:gdLst>
              <a:gd name="connsiteX0" fmla="*/ 702823 w 836312"/>
              <a:gd name="connsiteY0" fmla="*/ 0 h 3231267"/>
              <a:gd name="connsiteX1" fmla="*/ 185038 w 836312"/>
              <a:gd name="connsiteY1" fmla="*/ 733920 h 3231267"/>
              <a:gd name="connsiteX2" fmla="*/ 18 w 836312"/>
              <a:gd name="connsiteY2" fmla="*/ 1612836 h 3231267"/>
              <a:gd name="connsiteX3" fmla="*/ 177977 w 836312"/>
              <a:gd name="connsiteY3" fmla="*/ 2493213 h 3231267"/>
              <a:gd name="connsiteX4" fmla="*/ 689856 w 836312"/>
              <a:gd name="connsiteY4" fmla="*/ 3231267 h 3231267"/>
              <a:gd name="connsiteX5" fmla="*/ 824483 w 836312"/>
              <a:gd name="connsiteY5" fmla="*/ 3089885 h 3231267"/>
              <a:gd name="connsiteX6" fmla="*/ 357574 w 836312"/>
              <a:gd name="connsiteY6" fmla="*/ 2416664 h 3231267"/>
              <a:gd name="connsiteX7" fmla="*/ 195242 w 836312"/>
              <a:gd name="connsiteY7" fmla="*/ 1613624 h 3231267"/>
              <a:gd name="connsiteX8" fmla="*/ 364013 w 836312"/>
              <a:gd name="connsiteY8" fmla="*/ 811905 h 3231267"/>
              <a:gd name="connsiteX9" fmla="*/ 836313 w 836312"/>
              <a:gd name="connsiteY9" fmla="*/ 142456 h 3231267"/>
              <a:gd name="connsiteX10" fmla="*/ 702823 w 836312"/>
              <a:gd name="connsiteY10" fmla="*/ 0 h 323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6312" h="3231267">
                <a:moveTo>
                  <a:pt x="702823" y="0"/>
                </a:moveTo>
                <a:cubicBezTo>
                  <a:pt x="482078" y="206851"/>
                  <a:pt x="305885" y="456590"/>
                  <a:pt x="185038" y="733920"/>
                </a:cubicBezTo>
                <a:cubicBezTo>
                  <a:pt x="64191" y="1011244"/>
                  <a:pt x="1231" y="1310323"/>
                  <a:pt x="18" y="1612836"/>
                </a:cubicBezTo>
                <a:cubicBezTo>
                  <a:pt x="-1195" y="1915350"/>
                  <a:pt x="59359" y="2214924"/>
                  <a:pt x="177977" y="2493213"/>
                </a:cubicBezTo>
                <a:cubicBezTo>
                  <a:pt x="296595" y="2771508"/>
                  <a:pt x="470781" y="3022651"/>
                  <a:pt x="689856" y="3231267"/>
                </a:cubicBezTo>
                <a:lnTo>
                  <a:pt x="824483" y="3089885"/>
                </a:lnTo>
                <a:cubicBezTo>
                  <a:pt x="624655" y="2899594"/>
                  <a:pt x="465771" y="2670512"/>
                  <a:pt x="357574" y="2416664"/>
                </a:cubicBezTo>
                <a:cubicBezTo>
                  <a:pt x="249370" y="2162823"/>
                  <a:pt x="194137" y="1889563"/>
                  <a:pt x="195242" y="1613624"/>
                </a:cubicBezTo>
                <a:cubicBezTo>
                  <a:pt x="196347" y="1337684"/>
                  <a:pt x="253777" y="1064876"/>
                  <a:pt x="364013" y="811905"/>
                </a:cubicBezTo>
                <a:cubicBezTo>
                  <a:pt x="474242" y="558940"/>
                  <a:pt x="634961" y="331140"/>
                  <a:pt x="836313" y="142456"/>
                </a:cubicBezTo>
                <a:lnTo>
                  <a:pt x="702823" y="0"/>
                </a:lnTo>
                <a:close/>
              </a:path>
            </a:pathLst>
          </a:custGeom>
          <a:solidFill>
            <a:srgbClr val="F0F2F5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Полилиния 288">
            <a:extLst>
              <a:ext uri="{FF2B5EF4-FFF2-40B4-BE49-F238E27FC236}">
                <a16:creationId xmlns:a16="http://schemas.microsoft.com/office/drawing/2014/main" id="{5FF46423-1990-852D-A8DB-12C499B2ED05}"/>
              </a:ext>
            </a:extLst>
          </p:cNvPr>
          <p:cNvSpPr/>
          <p:nvPr userDrawn="1"/>
        </p:nvSpPr>
        <p:spPr>
          <a:xfrm>
            <a:off x="7367042" y="5015383"/>
            <a:ext cx="3077603" cy="779933"/>
          </a:xfrm>
          <a:custGeom>
            <a:avLst/>
            <a:gdLst>
              <a:gd name="connsiteX0" fmla="*/ 0 w 3077603"/>
              <a:gd name="connsiteY0" fmla="*/ 138919 h 779933"/>
              <a:gd name="connsiteX1" fmla="*/ 1530026 w 3077603"/>
              <a:gd name="connsiteY1" fmla="*/ 779710 h 779933"/>
              <a:gd name="connsiteX2" fmla="*/ 3077604 w 3077603"/>
              <a:gd name="connsiteY2" fmla="*/ 182563 h 779933"/>
              <a:gd name="connsiteX3" fmla="*/ 2944432 w 3077603"/>
              <a:gd name="connsiteY3" fmla="*/ 39815 h 779933"/>
              <a:gd name="connsiteX4" fmla="*/ 1532795 w 3077603"/>
              <a:gd name="connsiteY4" fmla="*/ 584505 h 779933"/>
              <a:gd name="connsiteX5" fmla="*/ 137166 w 3077603"/>
              <a:gd name="connsiteY5" fmla="*/ 0 h 779933"/>
              <a:gd name="connsiteX6" fmla="*/ 0 w 3077603"/>
              <a:gd name="connsiteY6" fmla="*/ 138919 h 779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77603" h="779933">
                <a:moveTo>
                  <a:pt x="0" y="138919"/>
                </a:moveTo>
                <a:cubicBezTo>
                  <a:pt x="408197" y="541973"/>
                  <a:pt x="956431" y="771576"/>
                  <a:pt x="1530026" y="779710"/>
                </a:cubicBezTo>
                <a:cubicBezTo>
                  <a:pt x="2103616" y="787845"/>
                  <a:pt x="2658142" y="573881"/>
                  <a:pt x="3077604" y="182563"/>
                </a:cubicBezTo>
                <a:lnTo>
                  <a:pt x="2944432" y="39815"/>
                </a:lnTo>
                <a:cubicBezTo>
                  <a:pt x="2561812" y="396754"/>
                  <a:pt x="2056003" y="591922"/>
                  <a:pt x="1532795" y="584505"/>
                </a:cubicBezTo>
                <a:cubicBezTo>
                  <a:pt x="1009586" y="577082"/>
                  <a:pt x="509511" y="367646"/>
                  <a:pt x="137166" y="0"/>
                </a:cubicBezTo>
                <a:lnTo>
                  <a:pt x="0" y="138919"/>
                </a:lnTo>
                <a:close/>
              </a:path>
            </a:pathLst>
          </a:custGeom>
          <a:solidFill>
            <a:srgbClr val="536F95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>
              <a:buClr>
                <a:schemeClr val="tx1">
                  <a:lumMod val="60000"/>
                  <a:lumOff val="40000"/>
                </a:schemeClr>
              </a:buClr>
            </a:pPr>
            <a:endParaRPr lang="ru-RU">
              <a:solidFill>
                <a:schemeClr val="tx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Текст 22">
            <a:extLst>
              <a:ext uri="{FF2B5EF4-FFF2-40B4-BE49-F238E27FC236}">
                <a16:creationId xmlns:a16="http://schemas.microsoft.com/office/drawing/2014/main" id="{3A535FB2-60DD-B96F-C79D-BF9730F055CE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 rot="5400000">
            <a:off x="10639173" y="3471217"/>
            <a:ext cx="138882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2</a:t>
            </a:r>
            <a:endParaRPr lang="ru-RU" dirty="0"/>
          </a:p>
        </p:txBody>
      </p:sp>
      <p:sp>
        <p:nvSpPr>
          <p:cNvPr id="291" name="Текст 22">
            <a:extLst>
              <a:ext uri="{FF2B5EF4-FFF2-40B4-BE49-F238E27FC236}">
                <a16:creationId xmlns:a16="http://schemas.microsoft.com/office/drawing/2014/main" id="{626E0CD7-8371-12AD-2140-3B611051830F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8211432" y="5878169"/>
            <a:ext cx="138882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3</a:t>
            </a:r>
            <a:endParaRPr lang="ru-RU" dirty="0"/>
          </a:p>
        </p:txBody>
      </p:sp>
      <p:sp>
        <p:nvSpPr>
          <p:cNvPr id="292" name="Текст 22">
            <a:extLst>
              <a:ext uri="{FF2B5EF4-FFF2-40B4-BE49-F238E27FC236}">
                <a16:creationId xmlns:a16="http://schemas.microsoft.com/office/drawing/2014/main" id="{CC1DBBF9-7F1B-8FED-0B80-285C5434AA8D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 rot="16200000">
            <a:off x="5855589" y="3458974"/>
            <a:ext cx="138882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4</a:t>
            </a:r>
            <a:endParaRPr lang="ru-RU" dirty="0"/>
          </a:p>
        </p:txBody>
      </p:sp>
      <p:sp>
        <p:nvSpPr>
          <p:cNvPr id="293" name="Текст 22">
            <a:extLst>
              <a:ext uri="{FF2B5EF4-FFF2-40B4-BE49-F238E27FC236}">
                <a16:creationId xmlns:a16="http://schemas.microsoft.com/office/drawing/2014/main" id="{0C56F367-02CD-99D0-5464-A097A8CCE6E2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8211432" y="1058277"/>
            <a:ext cx="138882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1</a:t>
            </a:r>
            <a:endParaRPr lang="ru-RU" dirty="0"/>
          </a:p>
        </p:txBody>
      </p:sp>
      <p:sp>
        <p:nvSpPr>
          <p:cNvPr id="294" name="Текст 22">
            <a:extLst>
              <a:ext uri="{FF2B5EF4-FFF2-40B4-BE49-F238E27FC236}">
                <a16:creationId xmlns:a16="http://schemas.microsoft.com/office/drawing/2014/main" id="{A91A1629-835B-59A8-3119-DD8DD722D568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8998036" y="2235958"/>
            <a:ext cx="1153925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295" name="Текст 22">
            <a:extLst>
              <a:ext uri="{FF2B5EF4-FFF2-40B4-BE49-F238E27FC236}">
                <a16:creationId xmlns:a16="http://schemas.microsoft.com/office/drawing/2014/main" id="{5F9CC5A6-9961-D375-EABB-FDE49455C8AF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7842668" y="2340932"/>
            <a:ext cx="1074600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96" name="Текст 22">
            <a:extLst>
              <a:ext uri="{FF2B5EF4-FFF2-40B4-BE49-F238E27FC236}">
                <a16:creationId xmlns:a16="http://schemas.microsoft.com/office/drawing/2014/main" id="{51B639EC-BABD-FC32-C5E1-1CD36F5A8BD5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7330808" y="2781689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97" name="Текст 22">
            <a:extLst>
              <a:ext uri="{FF2B5EF4-FFF2-40B4-BE49-F238E27FC236}">
                <a16:creationId xmlns:a16="http://schemas.microsoft.com/office/drawing/2014/main" id="{B158FD49-1792-D91B-867E-9397A6C3AA8A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9823007" y="2699099"/>
            <a:ext cx="1153925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298" name="Текст 22">
            <a:extLst>
              <a:ext uri="{FF2B5EF4-FFF2-40B4-BE49-F238E27FC236}">
                <a16:creationId xmlns:a16="http://schemas.microsoft.com/office/drawing/2014/main" id="{AB77DEB8-6F8E-B4E3-084E-4A8B92C4E778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8725958" y="2938722"/>
            <a:ext cx="1082080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99" name="Текст 22">
            <a:extLst>
              <a:ext uri="{FF2B5EF4-FFF2-40B4-BE49-F238E27FC236}">
                <a16:creationId xmlns:a16="http://schemas.microsoft.com/office/drawing/2014/main" id="{BD421EF2-825E-8260-9CCA-9C507A2F89CC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7080035" y="3243294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0" name="Текст 22">
            <a:extLst>
              <a:ext uri="{FF2B5EF4-FFF2-40B4-BE49-F238E27FC236}">
                <a16:creationId xmlns:a16="http://schemas.microsoft.com/office/drawing/2014/main" id="{BE29AC5C-417E-70C9-968E-F490DA5411F1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8083335" y="3498164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1" name="Текст 22">
            <a:extLst>
              <a:ext uri="{FF2B5EF4-FFF2-40B4-BE49-F238E27FC236}">
                <a16:creationId xmlns:a16="http://schemas.microsoft.com/office/drawing/2014/main" id="{D5EEE35F-2B48-A3B8-019A-E45D744836CA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9267986" y="3357525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2" name="Текст 22">
            <a:extLst>
              <a:ext uri="{FF2B5EF4-FFF2-40B4-BE49-F238E27FC236}">
                <a16:creationId xmlns:a16="http://schemas.microsoft.com/office/drawing/2014/main" id="{6EFB3A10-75B9-824B-C8BA-15A402CA33D8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9553089" y="3744157"/>
            <a:ext cx="1353875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303" name="Текст 22">
            <a:extLst>
              <a:ext uri="{FF2B5EF4-FFF2-40B4-BE49-F238E27FC236}">
                <a16:creationId xmlns:a16="http://schemas.microsoft.com/office/drawing/2014/main" id="{51CA0FB3-B204-4C71-1A09-C04E8744B81D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7184369" y="3667666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4" name="Текст 22">
            <a:extLst>
              <a:ext uri="{FF2B5EF4-FFF2-40B4-BE49-F238E27FC236}">
                <a16:creationId xmlns:a16="http://schemas.microsoft.com/office/drawing/2014/main" id="{8AB181AA-3FA8-53B7-7EE1-9252B54F3407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7784408" y="3919269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5" name="Текст 22">
            <a:extLst>
              <a:ext uri="{FF2B5EF4-FFF2-40B4-BE49-F238E27FC236}">
                <a16:creationId xmlns:a16="http://schemas.microsoft.com/office/drawing/2014/main" id="{ABAD99F7-33D2-B823-C734-C949B090C974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7399672" y="4386589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6" name="Текст 22">
            <a:extLst>
              <a:ext uri="{FF2B5EF4-FFF2-40B4-BE49-F238E27FC236}">
                <a16:creationId xmlns:a16="http://schemas.microsoft.com/office/drawing/2014/main" id="{F1FF6031-A140-F7D1-CE81-265B0924409B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8841779" y="4217295"/>
            <a:ext cx="1353875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307" name="Текст 22">
            <a:extLst>
              <a:ext uri="{FF2B5EF4-FFF2-40B4-BE49-F238E27FC236}">
                <a16:creationId xmlns:a16="http://schemas.microsoft.com/office/drawing/2014/main" id="{827F0326-4FF0-0226-4D01-5D173039D45D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7772185" y="4764928"/>
            <a:ext cx="136732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8" name="Текст 22">
            <a:extLst>
              <a:ext uri="{FF2B5EF4-FFF2-40B4-BE49-F238E27FC236}">
                <a16:creationId xmlns:a16="http://schemas.microsoft.com/office/drawing/2014/main" id="{634C8D20-DBAE-71AB-4E7D-1109548A12E7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8787392" y="5099903"/>
            <a:ext cx="1208479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9" name="Текст 22">
            <a:extLst>
              <a:ext uri="{FF2B5EF4-FFF2-40B4-BE49-F238E27FC236}">
                <a16:creationId xmlns:a16="http://schemas.microsoft.com/office/drawing/2014/main" id="{B740DA14-CED7-A367-3B55-58020351F2AF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9417921" y="4639521"/>
            <a:ext cx="1208479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99450" indent="-99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100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10" name="Диаграмма 31">
            <a:extLst>
              <a:ext uri="{FF2B5EF4-FFF2-40B4-BE49-F238E27FC236}">
                <a16:creationId xmlns:a16="http://schemas.microsoft.com/office/drawing/2014/main" id="{487220B8-F6CA-3912-1D29-5EEA211D7647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915964" y="1530596"/>
            <a:ext cx="4018159" cy="40675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16" name="Заголовок 29">
            <a:extLst>
              <a:ext uri="{FF2B5EF4-FFF2-40B4-BE49-F238E27FC236}">
                <a16:creationId xmlns:a16="http://schemas.microsoft.com/office/drawing/2014/main" id="{F3D65124-3C66-FFA0-6B49-F790B6C4B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3571"/>
            <a:ext cx="1004583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307FA8BC-873E-1379-2D0E-6363820EE00B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05137" y="6350488"/>
            <a:ext cx="768614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1D8F3ACB-AA42-0493-7B14-624739F4F094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521530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1000" dirty="0">
                <a:solidFill>
                  <a:schemeClr val="bg2"/>
                </a:solidFill>
              </a:rPr>
              <a:t>Matrix</a:t>
            </a:r>
            <a:endParaRPr lang="ru-RU" sz="1000" dirty="0">
              <a:solidFill>
                <a:schemeClr val="bg2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0679E00B-FE66-EDF9-1AA2-37710C5FFDF8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69A9899C-BC86-A895-3A07-C7E33E069C85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19528E5B-C473-A7C6-DEBC-27F7A994421B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9B3BE1DF-8C44-2F3B-4CC1-ECE4C1532ECD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904885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Текст 22">
            <a:extLst>
              <a:ext uri="{FF2B5EF4-FFF2-40B4-BE49-F238E27FC236}">
                <a16:creationId xmlns:a16="http://schemas.microsoft.com/office/drawing/2014/main" id="{20E8AA74-E0F6-B764-71B6-1690F6445398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4614334" y="476250"/>
            <a:ext cx="5631278" cy="8309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54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0" name="Текст 22">
            <a:extLst>
              <a:ext uri="{FF2B5EF4-FFF2-40B4-BE49-F238E27FC236}">
                <a16:creationId xmlns:a16="http://schemas.microsoft.com/office/drawing/2014/main" id="{9D1350E9-1CEA-D629-5FAF-E1955910DFA8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4614334" y="1307247"/>
            <a:ext cx="5631278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 </a:t>
            </a:r>
            <a:endParaRPr lang="ru-RU" dirty="0"/>
          </a:p>
        </p:txBody>
      </p:sp>
      <p:sp>
        <p:nvSpPr>
          <p:cNvPr id="11" name="Текст 22">
            <a:extLst>
              <a:ext uri="{FF2B5EF4-FFF2-40B4-BE49-F238E27FC236}">
                <a16:creationId xmlns:a16="http://schemas.microsoft.com/office/drawing/2014/main" id="{62C411AA-AABC-7439-1A61-5A4FAB92731E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614334" y="2353688"/>
            <a:ext cx="5347247" cy="49244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в одно предложение,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1-2 строчки</a:t>
            </a:r>
            <a:endParaRPr lang="ru-RU" dirty="0"/>
          </a:p>
        </p:txBody>
      </p:sp>
      <p:sp>
        <p:nvSpPr>
          <p:cNvPr id="12" name="Текст 22">
            <a:extLst>
              <a:ext uri="{FF2B5EF4-FFF2-40B4-BE49-F238E27FC236}">
                <a16:creationId xmlns:a16="http://schemas.microsoft.com/office/drawing/2014/main" id="{AE63E695-FF2A-0272-C029-B6C747DF64B7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4870056" y="5935016"/>
            <a:ext cx="5631278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 </a:t>
            </a:r>
            <a:endParaRPr lang="ru-RU" dirty="0"/>
          </a:p>
        </p:txBody>
      </p:sp>
      <p:sp>
        <p:nvSpPr>
          <p:cNvPr id="15" name="Таблица 33">
            <a:extLst>
              <a:ext uri="{FF2B5EF4-FFF2-40B4-BE49-F238E27FC236}">
                <a16:creationId xmlns:a16="http://schemas.microsoft.com/office/drawing/2014/main" id="{B52100CE-DDFB-43A1-09F0-4CEC25A5E266}"/>
              </a:ext>
            </a:extLst>
          </p:cNvPr>
          <p:cNvSpPr>
            <a:spLocks noGrp="1"/>
          </p:cNvSpPr>
          <p:nvPr>
            <p:ph type="tbl" sz="quarter" idx="32"/>
          </p:nvPr>
        </p:nvSpPr>
        <p:spPr>
          <a:xfrm>
            <a:off x="414321" y="3119467"/>
            <a:ext cx="11369692" cy="266427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1" name="Заголовок 29">
            <a:extLst>
              <a:ext uri="{FF2B5EF4-FFF2-40B4-BE49-F238E27FC236}">
                <a16:creationId xmlns:a16="http://schemas.microsoft.com/office/drawing/2014/main" id="{31F7F07C-1052-D7F4-E853-8A4528DDCF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3571"/>
            <a:ext cx="398088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42A4F126-52FB-C1E8-0D89-C18E460E7ED3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05137" y="6350488"/>
            <a:ext cx="768614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9233419A-0262-5D7E-B090-FF55774CB0D1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521530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0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1000" dirty="0">
                <a:solidFill>
                  <a:schemeClr val="bg2"/>
                </a:solidFill>
              </a:rPr>
              <a:t>Matrix</a:t>
            </a:r>
            <a:endParaRPr lang="ru-RU" sz="1000" dirty="0">
              <a:solidFill>
                <a:schemeClr val="bg2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C7B6C7B9-CCD5-90D8-2C36-76B4FB845BFF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4E820437-D508-5E15-6950-46B713FA4D5F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F739D62F-07BB-D757-E634-1D1A551FD8CD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8BDF9ADD-CF2B-4840-331A-B28626BCDA3B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2008369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Текст 22">
            <a:extLst>
              <a:ext uri="{FF2B5EF4-FFF2-40B4-BE49-F238E27FC236}">
                <a16:creationId xmlns:a16="http://schemas.microsoft.com/office/drawing/2014/main" id="{20E8AA74-E0F6-B764-71B6-1690F6445398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4614334" y="476250"/>
            <a:ext cx="5631278" cy="8309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54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0" name="Текст 22">
            <a:extLst>
              <a:ext uri="{FF2B5EF4-FFF2-40B4-BE49-F238E27FC236}">
                <a16:creationId xmlns:a16="http://schemas.microsoft.com/office/drawing/2014/main" id="{9D1350E9-1CEA-D629-5FAF-E1955910DFA8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4614334" y="1307247"/>
            <a:ext cx="5631278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 </a:t>
            </a:r>
            <a:endParaRPr lang="ru-RU" dirty="0"/>
          </a:p>
        </p:txBody>
      </p:sp>
      <p:sp>
        <p:nvSpPr>
          <p:cNvPr id="11" name="Текст 22">
            <a:extLst>
              <a:ext uri="{FF2B5EF4-FFF2-40B4-BE49-F238E27FC236}">
                <a16:creationId xmlns:a16="http://schemas.microsoft.com/office/drawing/2014/main" id="{62C411AA-AABC-7439-1A61-5A4FAB92731E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614334" y="2353688"/>
            <a:ext cx="5347247" cy="49244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в одно предложение,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1-2 строчки</a:t>
            </a:r>
            <a:endParaRPr lang="ru-RU" dirty="0"/>
          </a:p>
        </p:txBody>
      </p:sp>
      <p:sp>
        <p:nvSpPr>
          <p:cNvPr id="12" name="Текст 22">
            <a:extLst>
              <a:ext uri="{FF2B5EF4-FFF2-40B4-BE49-F238E27FC236}">
                <a16:creationId xmlns:a16="http://schemas.microsoft.com/office/drawing/2014/main" id="{AE63E695-FF2A-0272-C029-B6C747DF64B7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4870056" y="5935016"/>
            <a:ext cx="5631278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 </a:t>
            </a:r>
            <a:endParaRPr lang="ru-RU" dirty="0"/>
          </a:p>
        </p:txBody>
      </p:sp>
      <p:sp>
        <p:nvSpPr>
          <p:cNvPr id="5" name="Таблица 33">
            <a:extLst>
              <a:ext uri="{FF2B5EF4-FFF2-40B4-BE49-F238E27FC236}">
                <a16:creationId xmlns:a16="http://schemas.microsoft.com/office/drawing/2014/main" id="{79F928D3-0384-F476-DB76-EBA65CD78D45}"/>
              </a:ext>
            </a:extLst>
          </p:cNvPr>
          <p:cNvSpPr>
            <a:spLocks noGrp="1"/>
          </p:cNvSpPr>
          <p:nvPr>
            <p:ph type="tbl" sz="quarter" idx="32"/>
          </p:nvPr>
        </p:nvSpPr>
        <p:spPr>
          <a:xfrm>
            <a:off x="414321" y="3119467"/>
            <a:ext cx="11369692" cy="266427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2" name="Заголовок 29">
            <a:extLst>
              <a:ext uri="{FF2B5EF4-FFF2-40B4-BE49-F238E27FC236}">
                <a16:creationId xmlns:a16="http://schemas.microsoft.com/office/drawing/2014/main" id="{2339F06C-3738-E39F-6E1F-C111BAA8F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3571"/>
            <a:ext cx="398088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61E37E0F-4A08-6D64-5C12-251B62E4CDE9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05137" y="6350488"/>
            <a:ext cx="768614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6815B7EA-6CEC-E3C4-49CF-72279B166ECA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521530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0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1000" dirty="0">
                <a:solidFill>
                  <a:schemeClr val="bg2"/>
                </a:solidFill>
              </a:rPr>
              <a:t>Matrix</a:t>
            </a:r>
            <a:endParaRPr lang="ru-RU" sz="1000" dirty="0">
              <a:solidFill>
                <a:schemeClr val="bg2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120623E7-D89B-20A4-C133-40869C5BDDAA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21B1A41A-DDE4-E5E3-97B3-CF0F09528CED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A93295D8-1BB3-A66A-1F3F-E637B9DABB0E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3D334631-3042-E7BC-8BC1-2B37B72D42B4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1045529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C0C0A073-C956-6385-D881-C888A06D380C}"/>
              </a:ext>
            </a:extLst>
          </p:cNvPr>
          <p:cNvSpPr/>
          <p:nvPr/>
        </p:nvSpPr>
        <p:spPr>
          <a:xfrm>
            <a:off x="6191250" y="1143000"/>
            <a:ext cx="6350" cy="4578350"/>
          </a:xfrm>
          <a:custGeom>
            <a:avLst/>
            <a:gdLst>
              <a:gd name="connsiteX0" fmla="*/ 0 w 6350"/>
              <a:gd name="connsiteY0" fmla="*/ 4578350 h 4578350"/>
              <a:gd name="connsiteX1" fmla="*/ 0 w 6350"/>
              <a:gd name="connsiteY1" fmla="*/ 0 h 457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0" h="4578350">
                <a:moveTo>
                  <a:pt x="0" y="457835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B1BFE3"/>
            </a:solidFill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EBE8CE97-E1EE-605A-686F-2BFF47DFF40E}"/>
              </a:ext>
            </a:extLst>
          </p:cNvPr>
          <p:cNvSpPr/>
          <p:nvPr/>
        </p:nvSpPr>
        <p:spPr>
          <a:xfrm>
            <a:off x="3810000" y="3435350"/>
            <a:ext cx="4572000" cy="6350"/>
          </a:xfrm>
          <a:custGeom>
            <a:avLst/>
            <a:gdLst>
              <a:gd name="connsiteX0" fmla="*/ 4572000 w 4572000"/>
              <a:gd name="connsiteY0" fmla="*/ 0 h 6350"/>
              <a:gd name="connsiteX1" fmla="*/ 0 w 4572000"/>
              <a:gd name="connsiteY1" fmla="*/ 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72000" h="6350">
                <a:moveTo>
                  <a:pt x="4572000" y="0"/>
                </a:moveTo>
                <a:lnTo>
                  <a:pt x="0" y="0"/>
                </a:lnTo>
              </a:path>
            </a:pathLst>
          </a:custGeom>
          <a:noFill/>
          <a:ln w="6350" cap="rnd">
            <a:solidFill>
              <a:srgbClr val="B1BFE3"/>
            </a:solidFill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Полилиния 47">
            <a:extLst>
              <a:ext uri="{FF2B5EF4-FFF2-40B4-BE49-F238E27FC236}">
                <a16:creationId xmlns:a16="http://schemas.microsoft.com/office/drawing/2014/main" id="{771C3DDF-83DC-5FCE-D9CE-60F7487AEB81}"/>
              </a:ext>
            </a:extLst>
          </p:cNvPr>
          <p:cNvSpPr/>
          <p:nvPr/>
        </p:nvSpPr>
        <p:spPr>
          <a:xfrm>
            <a:off x="3768725" y="1139825"/>
            <a:ext cx="88900" cy="4575175"/>
          </a:xfrm>
          <a:custGeom>
            <a:avLst/>
            <a:gdLst>
              <a:gd name="connsiteX0" fmla="*/ 44450 w 88900"/>
              <a:gd name="connsiteY0" fmla="*/ 4575175 h 4575175"/>
              <a:gd name="connsiteX1" fmla="*/ 44450 w 88900"/>
              <a:gd name="connsiteY1" fmla="*/ 0 h 4575175"/>
              <a:gd name="connsiteX2" fmla="*/ 44450 w 88900"/>
              <a:gd name="connsiteY2" fmla="*/ 0 h 4575175"/>
              <a:gd name="connsiteX3" fmla="*/ 0 w 88900"/>
              <a:gd name="connsiteY3" fmla="*/ 44450 h 4575175"/>
              <a:gd name="connsiteX4" fmla="*/ 44450 w 88900"/>
              <a:gd name="connsiteY4" fmla="*/ 0 h 4575175"/>
              <a:gd name="connsiteX5" fmla="*/ 88900 w 88900"/>
              <a:gd name="connsiteY5" fmla="*/ 44450 h 457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00" h="4575175">
                <a:moveTo>
                  <a:pt x="44450" y="4575175"/>
                </a:moveTo>
                <a:lnTo>
                  <a:pt x="44450" y="0"/>
                </a:lnTo>
                <a:moveTo>
                  <a:pt x="44450" y="0"/>
                </a:moveTo>
                <a:lnTo>
                  <a:pt x="0" y="44450"/>
                </a:lnTo>
                <a:moveTo>
                  <a:pt x="44450" y="0"/>
                </a:moveTo>
                <a:lnTo>
                  <a:pt x="88900" y="44450"/>
                </a:lnTo>
              </a:path>
            </a:pathLst>
          </a:custGeom>
          <a:noFill/>
          <a:ln w="12700" cap="flat">
            <a:solidFill>
              <a:srgbClr val="555D71"/>
            </a:solidFill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олилиния 48">
            <a:extLst>
              <a:ext uri="{FF2B5EF4-FFF2-40B4-BE49-F238E27FC236}">
                <a16:creationId xmlns:a16="http://schemas.microsoft.com/office/drawing/2014/main" id="{0C4B76F2-1542-3C06-0279-4012A796149E}"/>
              </a:ext>
            </a:extLst>
          </p:cNvPr>
          <p:cNvSpPr/>
          <p:nvPr/>
        </p:nvSpPr>
        <p:spPr>
          <a:xfrm>
            <a:off x="3810000" y="5670550"/>
            <a:ext cx="4575175" cy="88900"/>
          </a:xfrm>
          <a:custGeom>
            <a:avLst/>
            <a:gdLst>
              <a:gd name="connsiteX0" fmla="*/ 0 w 4575175"/>
              <a:gd name="connsiteY0" fmla="*/ 44450 h 88900"/>
              <a:gd name="connsiteX1" fmla="*/ 4575175 w 4575175"/>
              <a:gd name="connsiteY1" fmla="*/ 44450 h 88900"/>
              <a:gd name="connsiteX2" fmla="*/ 4575175 w 4575175"/>
              <a:gd name="connsiteY2" fmla="*/ 44450 h 88900"/>
              <a:gd name="connsiteX3" fmla="*/ 4530725 w 4575175"/>
              <a:gd name="connsiteY3" fmla="*/ 0 h 88900"/>
              <a:gd name="connsiteX4" fmla="*/ 4575175 w 4575175"/>
              <a:gd name="connsiteY4" fmla="*/ 44450 h 88900"/>
              <a:gd name="connsiteX5" fmla="*/ 4530725 w 4575175"/>
              <a:gd name="connsiteY5" fmla="*/ 88900 h 8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5175" h="88900">
                <a:moveTo>
                  <a:pt x="0" y="44450"/>
                </a:moveTo>
                <a:lnTo>
                  <a:pt x="4575175" y="44450"/>
                </a:lnTo>
                <a:moveTo>
                  <a:pt x="4575175" y="44450"/>
                </a:moveTo>
                <a:lnTo>
                  <a:pt x="4530725" y="0"/>
                </a:lnTo>
                <a:moveTo>
                  <a:pt x="4575175" y="44450"/>
                </a:moveTo>
                <a:lnTo>
                  <a:pt x="4530725" y="88900"/>
                </a:lnTo>
              </a:path>
            </a:pathLst>
          </a:custGeom>
          <a:noFill/>
          <a:ln w="12700" cap="flat">
            <a:solidFill>
              <a:srgbClr val="555D71"/>
            </a:solidFill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Текст 22">
            <a:extLst>
              <a:ext uri="{FF2B5EF4-FFF2-40B4-BE49-F238E27FC236}">
                <a16:creationId xmlns:a16="http://schemas.microsoft.com/office/drawing/2014/main" id="{4CCEC78B-A56A-2520-C0CB-A2CD9F421C5C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76977" y="1921184"/>
            <a:ext cx="292893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14" name="Текст 22">
            <a:extLst>
              <a:ext uri="{FF2B5EF4-FFF2-40B4-BE49-F238E27FC236}">
                <a16:creationId xmlns:a16="http://schemas.microsoft.com/office/drawing/2014/main" id="{C442D2F9-69D1-6039-1DF3-2C446C2B4ECE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1110627" y="1990433"/>
            <a:ext cx="2313057" cy="73150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6" name="Текст 22">
            <a:extLst>
              <a:ext uri="{FF2B5EF4-FFF2-40B4-BE49-F238E27FC236}">
                <a16:creationId xmlns:a16="http://schemas.microsoft.com/office/drawing/2014/main" id="{A24AB8C5-025F-DFC0-2E76-0A958CBA3BB3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76977" y="4201353"/>
            <a:ext cx="292893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17" name="Текст 22">
            <a:extLst>
              <a:ext uri="{FF2B5EF4-FFF2-40B4-BE49-F238E27FC236}">
                <a16:creationId xmlns:a16="http://schemas.microsoft.com/office/drawing/2014/main" id="{2F03A16F-C249-251B-0517-79BE7331BADF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1110627" y="4270602"/>
            <a:ext cx="2313057" cy="51911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E438ECEA-285F-4258-A2D5-08887C53D878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548418" y="1921184"/>
            <a:ext cx="292893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19" name="Текст 22">
            <a:extLst>
              <a:ext uri="{FF2B5EF4-FFF2-40B4-BE49-F238E27FC236}">
                <a16:creationId xmlns:a16="http://schemas.microsoft.com/office/drawing/2014/main" id="{E112D334-AB90-A3FE-3550-7BB710ACE76C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8782068" y="1990433"/>
            <a:ext cx="2532955" cy="73150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0" name="Текст 22">
            <a:extLst>
              <a:ext uri="{FF2B5EF4-FFF2-40B4-BE49-F238E27FC236}">
                <a16:creationId xmlns:a16="http://schemas.microsoft.com/office/drawing/2014/main" id="{254F5121-4EB2-CD97-722F-E584871FBDB6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8548418" y="4201353"/>
            <a:ext cx="292893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21" name="Текст 22">
            <a:extLst>
              <a:ext uri="{FF2B5EF4-FFF2-40B4-BE49-F238E27FC236}">
                <a16:creationId xmlns:a16="http://schemas.microsoft.com/office/drawing/2014/main" id="{7565F8F1-1DC2-CC7C-F47B-9055125642B4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8782068" y="4270602"/>
            <a:ext cx="2532955" cy="73150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2" name="Диаграмма 31">
            <a:extLst>
              <a:ext uri="{FF2B5EF4-FFF2-40B4-BE49-F238E27FC236}">
                <a16:creationId xmlns:a16="http://schemas.microsoft.com/office/drawing/2014/main" id="{3FFE2CAC-CFF4-1C37-D2CB-87E705CAF51A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3822700" y="1106311"/>
            <a:ext cx="4610100" cy="45992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12" name="Текст 22">
            <a:extLst>
              <a:ext uri="{FF2B5EF4-FFF2-40B4-BE49-F238E27FC236}">
                <a16:creationId xmlns:a16="http://schemas.microsoft.com/office/drawing/2014/main" id="{F6C654E5-CD6B-2574-AC45-C2990FCB8476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3324109" y="906433"/>
            <a:ext cx="971781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251BC0A5-8A79-0238-DC76-BC048193A7BB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3324109" y="5821333"/>
            <a:ext cx="971781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65CD17F3-EC08-434F-66F3-789D79A0F71F}"/>
              </a:ext>
            </a:extLst>
          </p:cNvPr>
          <p:cNvSpPr>
            <a:spLocks noGrp="1"/>
          </p:cNvSpPr>
          <p:nvPr>
            <p:ph type="body" sz="quarter" idx="92"/>
          </p:nvPr>
        </p:nvSpPr>
        <p:spPr>
          <a:xfrm>
            <a:off x="7944903" y="5821333"/>
            <a:ext cx="971781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4" name="Текст 22">
            <a:extLst>
              <a:ext uri="{FF2B5EF4-FFF2-40B4-BE49-F238E27FC236}">
                <a16:creationId xmlns:a16="http://schemas.microsoft.com/office/drawing/2014/main" id="{0D563C88-37BD-84CE-602C-FEC182BA176B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>
          <a:xfrm>
            <a:off x="5535379" y="5821333"/>
            <a:ext cx="1282722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5" name="Текст 22">
            <a:extLst>
              <a:ext uri="{FF2B5EF4-FFF2-40B4-BE49-F238E27FC236}">
                <a16:creationId xmlns:a16="http://schemas.microsoft.com/office/drawing/2014/main" id="{4A47BF05-82BE-E5E8-A888-B6712EA66C27}"/>
              </a:ext>
            </a:extLst>
          </p:cNvPr>
          <p:cNvSpPr>
            <a:spLocks noGrp="1"/>
          </p:cNvSpPr>
          <p:nvPr>
            <p:ph type="body" sz="quarter" idx="94"/>
          </p:nvPr>
        </p:nvSpPr>
        <p:spPr>
          <a:xfrm rot="16200000">
            <a:off x="2910357" y="3329036"/>
            <a:ext cx="1446230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31" name="Заголовок 29">
            <a:extLst>
              <a:ext uri="{FF2B5EF4-FFF2-40B4-BE49-F238E27FC236}">
                <a16:creationId xmlns:a16="http://schemas.microsoft.com/office/drawing/2014/main" id="{F39E3B05-499B-7ECE-B56E-3DA8EE06E8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3571"/>
            <a:ext cx="10909886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2" name="Текст 10">
            <a:extLst>
              <a:ext uri="{FF2B5EF4-FFF2-40B4-BE49-F238E27FC236}">
                <a16:creationId xmlns:a16="http://schemas.microsoft.com/office/drawing/2014/main" id="{79567083-96CD-1999-7AA6-1525E327FBC9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05137" y="6350488"/>
            <a:ext cx="768614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85861CDB-E92C-CAB7-21DE-B046BB09398E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521530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0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1000" dirty="0">
                <a:solidFill>
                  <a:schemeClr val="bg2"/>
                </a:solidFill>
              </a:rPr>
              <a:t>Matrix</a:t>
            </a:r>
            <a:endParaRPr lang="ru-RU" sz="1000" dirty="0">
              <a:solidFill>
                <a:schemeClr val="bg2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E92EC41A-0A40-EA3D-AB41-CA70323015D8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A4DE2761-424E-4D26-DDF9-23A9D54FC588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C47470B6-0BB1-BEEB-71E6-19DB7EC8EEA3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6387560B-1245-20C4-A29D-8AE03B96A268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660417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ца 33">
            <a:extLst>
              <a:ext uri="{FF2B5EF4-FFF2-40B4-BE49-F238E27FC236}">
                <a16:creationId xmlns:a16="http://schemas.microsoft.com/office/drawing/2014/main" id="{FFEC464F-D3AA-86DF-45E3-54EAA053C55B}"/>
              </a:ext>
            </a:extLst>
          </p:cNvPr>
          <p:cNvSpPr>
            <a:spLocks noGrp="1"/>
          </p:cNvSpPr>
          <p:nvPr>
            <p:ph type="tbl" sz="quarter" idx="32"/>
          </p:nvPr>
        </p:nvSpPr>
        <p:spPr>
          <a:xfrm>
            <a:off x="4588184" y="1634591"/>
            <a:ext cx="6887684" cy="3018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Текст 22">
            <a:extLst>
              <a:ext uri="{FF2B5EF4-FFF2-40B4-BE49-F238E27FC236}">
                <a16:creationId xmlns:a16="http://schemas.microsoft.com/office/drawing/2014/main" id="{4E1912A3-2F01-7099-1EA3-27CA03929AE5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4588184" y="570363"/>
            <a:ext cx="3473785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Название таблицы</a:t>
            </a:r>
            <a:endParaRPr lang="ru-RU" dirty="0"/>
          </a:p>
        </p:txBody>
      </p:sp>
      <p:sp>
        <p:nvSpPr>
          <p:cNvPr id="11" name="Текст 22">
            <a:extLst>
              <a:ext uri="{FF2B5EF4-FFF2-40B4-BE49-F238E27FC236}">
                <a16:creationId xmlns:a16="http://schemas.microsoft.com/office/drawing/2014/main" id="{88ED224F-7F68-A674-C65D-34275F159231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926314" y="2215133"/>
            <a:ext cx="3473785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 </a:t>
            </a:r>
            <a:endParaRPr lang="ru-RU" dirty="0"/>
          </a:p>
        </p:txBody>
      </p:sp>
      <p:sp>
        <p:nvSpPr>
          <p:cNvPr id="12" name="Текст 22">
            <a:extLst>
              <a:ext uri="{FF2B5EF4-FFF2-40B4-BE49-F238E27FC236}">
                <a16:creationId xmlns:a16="http://schemas.microsoft.com/office/drawing/2014/main" id="{BFC2F600-C933-61F9-C5BC-B8DB77C70040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926314" y="2732479"/>
            <a:ext cx="3473785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 </a:t>
            </a:r>
            <a:endParaRPr lang="ru-RU" dirty="0"/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C40E7F13-6DA0-592D-9428-E10D35B932F2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926314" y="3238141"/>
            <a:ext cx="3473785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 </a:t>
            </a:r>
            <a:endParaRPr lang="ru-RU" dirty="0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6074F8B-C8F0-4718-B2FF-7EEE780E6E60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926314" y="3741372"/>
            <a:ext cx="3473785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 </a:t>
            </a:r>
            <a:endParaRPr lang="ru-RU" dirty="0"/>
          </a:p>
        </p:txBody>
      </p:sp>
      <p:sp>
        <p:nvSpPr>
          <p:cNvPr id="24" name="Текст 22">
            <a:extLst>
              <a:ext uri="{FF2B5EF4-FFF2-40B4-BE49-F238E27FC236}">
                <a16:creationId xmlns:a16="http://schemas.microsoft.com/office/drawing/2014/main" id="{63C8C1E2-85E0-FFD9-070A-4520D216D179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926314" y="4247930"/>
            <a:ext cx="3473785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 </a:t>
            </a:r>
            <a:endParaRPr lang="ru-RU" dirty="0"/>
          </a:p>
        </p:txBody>
      </p:sp>
      <p:sp>
        <p:nvSpPr>
          <p:cNvPr id="25" name="Текст 22">
            <a:extLst>
              <a:ext uri="{FF2B5EF4-FFF2-40B4-BE49-F238E27FC236}">
                <a16:creationId xmlns:a16="http://schemas.microsoft.com/office/drawing/2014/main" id="{690C01A5-829B-B628-8AF9-AF8AB3D443E8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4775935" y="4832787"/>
            <a:ext cx="253926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6" name="Текст 22">
            <a:extLst>
              <a:ext uri="{FF2B5EF4-FFF2-40B4-BE49-F238E27FC236}">
                <a16:creationId xmlns:a16="http://schemas.microsoft.com/office/drawing/2014/main" id="{D27EC640-39CF-E9A6-DE1B-46471F044633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4775935" y="5082169"/>
            <a:ext cx="2539266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7" name="Текст 22">
            <a:extLst>
              <a:ext uri="{FF2B5EF4-FFF2-40B4-BE49-F238E27FC236}">
                <a16:creationId xmlns:a16="http://schemas.microsoft.com/office/drawing/2014/main" id="{403B1FC4-24DE-8822-97CC-925C2CFE31FA}"/>
              </a:ext>
            </a:extLst>
          </p:cNvPr>
          <p:cNvSpPr>
            <a:spLocks noGrp="1"/>
          </p:cNvSpPr>
          <p:nvPr>
            <p:ph type="body" sz="quarter" idx="92"/>
          </p:nvPr>
        </p:nvSpPr>
        <p:spPr>
          <a:xfrm>
            <a:off x="7821955" y="5845030"/>
            <a:ext cx="1963313" cy="33677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8" name="Текст 22">
            <a:extLst>
              <a:ext uri="{FF2B5EF4-FFF2-40B4-BE49-F238E27FC236}">
                <a16:creationId xmlns:a16="http://schemas.microsoft.com/office/drawing/2014/main" id="{99AB9A13-B444-569E-AFBA-AD4446CED702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>
          <a:xfrm>
            <a:off x="8908547" y="5339572"/>
            <a:ext cx="1963313" cy="33677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30" name="Текст 22">
            <a:extLst>
              <a:ext uri="{FF2B5EF4-FFF2-40B4-BE49-F238E27FC236}">
                <a16:creationId xmlns:a16="http://schemas.microsoft.com/office/drawing/2014/main" id="{774D72C9-2863-176F-B3C4-E27E9E172A2A}"/>
              </a:ext>
            </a:extLst>
          </p:cNvPr>
          <p:cNvSpPr>
            <a:spLocks noGrp="1"/>
          </p:cNvSpPr>
          <p:nvPr>
            <p:ph type="body" sz="quarter" idx="94"/>
          </p:nvPr>
        </p:nvSpPr>
        <p:spPr>
          <a:xfrm>
            <a:off x="8708313" y="716135"/>
            <a:ext cx="1963313" cy="33677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31" name="Текст 22">
            <a:extLst>
              <a:ext uri="{FF2B5EF4-FFF2-40B4-BE49-F238E27FC236}">
                <a16:creationId xmlns:a16="http://schemas.microsoft.com/office/drawing/2014/main" id="{0E27E6D3-DBBD-9AB6-AEE9-C8BFC5333CF6}"/>
              </a:ext>
            </a:extLst>
          </p:cNvPr>
          <p:cNvSpPr>
            <a:spLocks noGrp="1"/>
          </p:cNvSpPr>
          <p:nvPr>
            <p:ph type="body" sz="quarter" idx="95"/>
          </p:nvPr>
        </p:nvSpPr>
        <p:spPr>
          <a:xfrm>
            <a:off x="9603339" y="1136103"/>
            <a:ext cx="1963313" cy="33677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1" name="Заголовок 29">
            <a:extLst>
              <a:ext uri="{FF2B5EF4-FFF2-40B4-BE49-F238E27FC236}">
                <a16:creationId xmlns:a16="http://schemas.microsoft.com/office/drawing/2014/main" id="{494FC68D-6A1A-5E68-1A11-E840630EB6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3571"/>
            <a:ext cx="398088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5A0F9D06-4893-8254-FC73-7C8A09A14A4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05137" y="6350488"/>
            <a:ext cx="768614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84B48D7B-A1FC-AFF8-A7C5-77A85A5AC99A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521530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1000" dirty="0">
                <a:solidFill>
                  <a:schemeClr val="bg2"/>
                </a:solidFill>
              </a:rPr>
              <a:t>Matrix</a:t>
            </a:r>
            <a:endParaRPr lang="ru-RU" sz="1000" dirty="0">
              <a:solidFill>
                <a:schemeClr val="bg2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425501BB-D200-0D3D-4CF3-4DE37C1C1B6F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DC806002-4BCD-AC90-2170-2C53FA6C2DE4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DED76002-245F-2CEC-1DE9-06BEE8426B92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75BC5E05-8FCC-C138-7FCE-DA145154BF2A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9838196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Текст 22">
            <a:extLst>
              <a:ext uri="{FF2B5EF4-FFF2-40B4-BE49-F238E27FC236}">
                <a16:creationId xmlns:a16="http://schemas.microsoft.com/office/drawing/2014/main" id="{C897D8C1-5A72-A58A-30CE-C5555DB98BD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05137" y="938552"/>
            <a:ext cx="5347247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в одно предложение</a:t>
            </a:r>
            <a:endParaRPr lang="en-US" dirty="0">
              <a:effectLst/>
            </a:endParaRPr>
          </a:p>
        </p:txBody>
      </p:sp>
      <p:sp>
        <p:nvSpPr>
          <p:cNvPr id="162" name="Текст 22">
            <a:extLst>
              <a:ext uri="{FF2B5EF4-FFF2-40B4-BE49-F238E27FC236}">
                <a16:creationId xmlns:a16="http://schemas.microsoft.com/office/drawing/2014/main" id="{3E880A3B-3329-8359-8F68-49A05CFADFA0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7955298" y="3438776"/>
            <a:ext cx="712701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en-US" dirty="0">
              <a:effectLst/>
            </a:endParaRPr>
          </a:p>
        </p:txBody>
      </p:sp>
      <p:sp>
        <p:nvSpPr>
          <p:cNvPr id="169" name="Текст 22">
            <a:extLst>
              <a:ext uri="{FF2B5EF4-FFF2-40B4-BE49-F238E27FC236}">
                <a16:creationId xmlns:a16="http://schemas.microsoft.com/office/drawing/2014/main" id="{5EF5076B-71B6-15EE-E733-0ECE3684D4BD}"/>
              </a:ext>
            </a:extLst>
          </p:cNvPr>
          <p:cNvSpPr>
            <a:spLocks noGrp="1"/>
          </p:cNvSpPr>
          <p:nvPr>
            <p:ph type="body" sz="quarter" idx="94"/>
          </p:nvPr>
        </p:nvSpPr>
        <p:spPr>
          <a:xfrm>
            <a:off x="7477862" y="4271524"/>
            <a:ext cx="1936364" cy="82764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en-US" dirty="0">
              <a:effectLst/>
            </a:endParaRPr>
          </a:p>
        </p:txBody>
      </p:sp>
      <p:sp>
        <p:nvSpPr>
          <p:cNvPr id="171" name="Текст 22">
            <a:extLst>
              <a:ext uri="{FF2B5EF4-FFF2-40B4-BE49-F238E27FC236}">
                <a16:creationId xmlns:a16="http://schemas.microsoft.com/office/drawing/2014/main" id="{296E4015-9E82-DE1B-C6F0-D92194AFA4D7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5540779" y="1868348"/>
            <a:ext cx="482432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172" name="Текст 22">
            <a:extLst>
              <a:ext uri="{FF2B5EF4-FFF2-40B4-BE49-F238E27FC236}">
                <a16:creationId xmlns:a16="http://schemas.microsoft.com/office/drawing/2014/main" id="{97A6FACF-EBF9-E454-E895-D294CA0CF8E9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5540779" y="3086691"/>
            <a:ext cx="482432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173" name="Текст 22">
            <a:extLst>
              <a:ext uri="{FF2B5EF4-FFF2-40B4-BE49-F238E27FC236}">
                <a16:creationId xmlns:a16="http://schemas.microsoft.com/office/drawing/2014/main" id="{42C0BDB4-C236-8728-18C4-50A2CFD181F8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5540779" y="4298454"/>
            <a:ext cx="482432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16" name="Заголовок 29">
            <a:extLst>
              <a:ext uri="{FF2B5EF4-FFF2-40B4-BE49-F238E27FC236}">
                <a16:creationId xmlns:a16="http://schemas.microsoft.com/office/drawing/2014/main" id="{0DFA64EE-172C-40A6-9473-745CF0A9C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3571"/>
            <a:ext cx="1097061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41D956BB-440D-1F4B-DCD2-995F137331F1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05137" y="6350488"/>
            <a:ext cx="768614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3FABCC9A-82B3-1D02-9CFA-FD534011CDD8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521530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1000" dirty="0">
                <a:solidFill>
                  <a:schemeClr val="bg2"/>
                </a:solidFill>
              </a:rPr>
              <a:t>Matrix</a:t>
            </a:r>
            <a:endParaRPr lang="ru-RU" sz="1000" dirty="0">
              <a:solidFill>
                <a:schemeClr val="bg2"/>
              </a:solidFill>
            </a:endParaRPr>
          </a:p>
        </p:txBody>
      </p:sp>
      <p:sp>
        <p:nvSpPr>
          <p:cNvPr id="159" name="Текст 22">
            <a:extLst>
              <a:ext uri="{FF2B5EF4-FFF2-40B4-BE49-F238E27FC236}">
                <a16:creationId xmlns:a16="http://schemas.microsoft.com/office/drawing/2014/main" id="{BE21B7C8-13B8-3F81-3ED1-303D7A752E3D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3490998" y="2142992"/>
            <a:ext cx="1953493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1</a:t>
            </a:r>
            <a:endParaRPr lang="en-US" dirty="0">
              <a:effectLst/>
            </a:endParaRPr>
          </a:p>
        </p:txBody>
      </p:sp>
      <p:sp>
        <p:nvSpPr>
          <p:cNvPr id="160" name="Текст 22">
            <a:extLst>
              <a:ext uri="{FF2B5EF4-FFF2-40B4-BE49-F238E27FC236}">
                <a16:creationId xmlns:a16="http://schemas.microsoft.com/office/drawing/2014/main" id="{79CC1ED1-82E3-8E9E-9843-CA6208EA89B0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3490998" y="3500760"/>
            <a:ext cx="195349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r>
              <a:rPr lang="ru-RU" dirty="0">
                <a:effectLst/>
              </a:rPr>
              <a:t> 2</a:t>
            </a:r>
            <a:endParaRPr lang="en-US" dirty="0">
              <a:effectLst/>
            </a:endParaRPr>
          </a:p>
        </p:txBody>
      </p:sp>
      <p:sp>
        <p:nvSpPr>
          <p:cNvPr id="161" name="Текст 22">
            <a:extLst>
              <a:ext uri="{FF2B5EF4-FFF2-40B4-BE49-F238E27FC236}">
                <a16:creationId xmlns:a16="http://schemas.microsoft.com/office/drawing/2014/main" id="{3F524D59-0145-5A4F-BC9F-1F55A5AD242C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3490998" y="4690091"/>
            <a:ext cx="195349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r>
              <a:rPr lang="ru-RU" dirty="0">
                <a:effectLst/>
              </a:rPr>
              <a:t> 3</a:t>
            </a:r>
            <a:endParaRPr lang="en-US" dirty="0">
              <a:effectLst/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8AB3FE2E-7EED-DCED-438B-B100BDA323C6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D8E3CCDE-71B6-ACCB-BA36-AD7271526C35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219E7D9C-BA4D-A30E-A659-AE383E59D81D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D224D972-3665-2997-7EC0-F79A2FFCE7AF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6249562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Изображение и текст 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Текст 22">
            <a:extLst>
              <a:ext uri="{FF2B5EF4-FFF2-40B4-BE49-F238E27FC236}">
                <a16:creationId xmlns:a16="http://schemas.microsoft.com/office/drawing/2014/main" id="{C897D8C1-5A72-A58A-30CE-C5555DB98BD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05137" y="938552"/>
            <a:ext cx="6724868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80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в одно предложение</a:t>
            </a:r>
            <a:endParaRPr lang="en-US" dirty="0">
              <a:effectLst/>
            </a:endParaRPr>
          </a:p>
        </p:txBody>
      </p:sp>
      <p:sp>
        <p:nvSpPr>
          <p:cNvPr id="15" name="Заголовок 29">
            <a:extLst>
              <a:ext uri="{FF2B5EF4-FFF2-40B4-BE49-F238E27FC236}">
                <a16:creationId xmlns:a16="http://schemas.microsoft.com/office/drawing/2014/main" id="{75EB01BC-B2FD-6C13-3409-7D43C088F8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3571"/>
            <a:ext cx="672486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E5ABC910-252B-7C7A-BE74-83F63E61D38D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05137" y="6350488"/>
            <a:ext cx="672486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2A94B4B1-0CB6-F7A3-2675-9D669CD69523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521530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" sz="1000" dirty="0">
                <a:solidFill>
                  <a:schemeClr val="bg2"/>
                </a:solidFill>
                <a:effectLst/>
              </a:rPr>
              <a:t>Brand Equity</a:t>
            </a:r>
            <a:endParaRPr lang="ru-RU" sz="1000" dirty="0">
              <a:solidFill>
                <a:schemeClr val="bg2"/>
              </a:solidFill>
            </a:endParaRPr>
          </a:p>
        </p:txBody>
      </p:sp>
      <p:sp>
        <p:nvSpPr>
          <p:cNvPr id="3" name="Текст 22">
            <a:extLst>
              <a:ext uri="{FF2B5EF4-FFF2-40B4-BE49-F238E27FC236}">
                <a16:creationId xmlns:a16="http://schemas.microsoft.com/office/drawing/2014/main" id="{1EFD8A4A-B844-EE8B-C9E7-EB0CE9522D1A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7955298" y="3438776"/>
            <a:ext cx="712701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en-US" dirty="0">
              <a:effectLst/>
            </a:endParaRPr>
          </a:p>
        </p:txBody>
      </p:sp>
      <p:sp>
        <p:nvSpPr>
          <p:cNvPr id="4" name="Текст 22">
            <a:extLst>
              <a:ext uri="{FF2B5EF4-FFF2-40B4-BE49-F238E27FC236}">
                <a16:creationId xmlns:a16="http://schemas.microsoft.com/office/drawing/2014/main" id="{66B23D8D-6D60-29BE-65BE-815DD88BBCC1}"/>
              </a:ext>
            </a:extLst>
          </p:cNvPr>
          <p:cNvSpPr>
            <a:spLocks noGrp="1"/>
          </p:cNvSpPr>
          <p:nvPr>
            <p:ph type="body" sz="quarter" idx="94"/>
          </p:nvPr>
        </p:nvSpPr>
        <p:spPr>
          <a:xfrm>
            <a:off x="7477862" y="4271524"/>
            <a:ext cx="1936364" cy="82764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0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en-US" dirty="0">
              <a:effectLst/>
            </a:endParaRPr>
          </a:p>
        </p:txBody>
      </p:sp>
      <p:sp>
        <p:nvSpPr>
          <p:cNvPr id="5" name="Текст 22">
            <a:extLst>
              <a:ext uri="{FF2B5EF4-FFF2-40B4-BE49-F238E27FC236}">
                <a16:creationId xmlns:a16="http://schemas.microsoft.com/office/drawing/2014/main" id="{E38C07C1-8460-61D2-BE23-DC6A03071976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5540779" y="1868348"/>
            <a:ext cx="482432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6" name="Текст 22">
            <a:extLst>
              <a:ext uri="{FF2B5EF4-FFF2-40B4-BE49-F238E27FC236}">
                <a16:creationId xmlns:a16="http://schemas.microsoft.com/office/drawing/2014/main" id="{BB0A2FB0-5014-BD16-1833-CCBB8B7983A6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5540779" y="3086691"/>
            <a:ext cx="482432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7" name="Текст 22">
            <a:extLst>
              <a:ext uri="{FF2B5EF4-FFF2-40B4-BE49-F238E27FC236}">
                <a16:creationId xmlns:a16="http://schemas.microsoft.com/office/drawing/2014/main" id="{E7209978-51BB-F5FE-4522-5EA2D60D4E91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5540779" y="4298454"/>
            <a:ext cx="482432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8" name="Полилиния 7">
            <a:extLst>
              <a:ext uri="{FF2B5EF4-FFF2-40B4-BE49-F238E27FC236}">
                <a16:creationId xmlns:a16="http://schemas.microsoft.com/office/drawing/2014/main" id="{F8FB442B-0AE8-E319-06F6-9D30DEE585D1}"/>
              </a:ext>
            </a:extLst>
          </p:cNvPr>
          <p:cNvSpPr/>
          <p:nvPr userDrawn="1"/>
        </p:nvSpPr>
        <p:spPr>
          <a:xfrm>
            <a:off x="6103569" y="2308891"/>
            <a:ext cx="1836070" cy="2525839"/>
          </a:xfrm>
          <a:custGeom>
            <a:avLst/>
            <a:gdLst>
              <a:gd name="connsiteX0" fmla="*/ 0 w 1836070"/>
              <a:gd name="connsiteY0" fmla="*/ 0 h 2525839"/>
              <a:gd name="connsiteX1" fmla="*/ 674065 w 1836070"/>
              <a:gd name="connsiteY1" fmla="*/ 0 h 2525839"/>
              <a:gd name="connsiteX2" fmla="*/ 674065 w 1836070"/>
              <a:gd name="connsiteY2" fmla="*/ 1257243 h 2525839"/>
              <a:gd name="connsiteX3" fmla="*/ 674065 w 1836070"/>
              <a:gd name="connsiteY3" fmla="*/ 1257243 h 2525839"/>
              <a:gd name="connsiteX4" fmla="*/ 1836071 w 1836070"/>
              <a:gd name="connsiteY4" fmla="*/ 1257243 h 2525839"/>
              <a:gd name="connsiteX5" fmla="*/ 674065 w 1836070"/>
              <a:gd name="connsiteY5" fmla="*/ 1257243 h 2525839"/>
              <a:gd name="connsiteX6" fmla="*/ 0 w 1836070"/>
              <a:gd name="connsiteY6" fmla="*/ 1257243 h 2525839"/>
              <a:gd name="connsiteX7" fmla="*/ 674065 w 1836070"/>
              <a:gd name="connsiteY7" fmla="*/ 1257243 h 2525839"/>
              <a:gd name="connsiteX8" fmla="*/ 674065 w 1836070"/>
              <a:gd name="connsiteY8" fmla="*/ 2525840 h 2525839"/>
              <a:gd name="connsiteX9" fmla="*/ 0 w 1836070"/>
              <a:gd name="connsiteY9" fmla="*/ 2525840 h 252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6070" h="2525839">
                <a:moveTo>
                  <a:pt x="0" y="0"/>
                </a:moveTo>
                <a:lnTo>
                  <a:pt x="674065" y="0"/>
                </a:lnTo>
                <a:lnTo>
                  <a:pt x="674065" y="1257243"/>
                </a:lnTo>
                <a:moveTo>
                  <a:pt x="674065" y="1257243"/>
                </a:moveTo>
                <a:lnTo>
                  <a:pt x="1836071" y="1257243"/>
                </a:lnTo>
                <a:moveTo>
                  <a:pt x="674065" y="1257243"/>
                </a:moveTo>
                <a:lnTo>
                  <a:pt x="0" y="1257243"/>
                </a:lnTo>
                <a:moveTo>
                  <a:pt x="674065" y="1257243"/>
                </a:moveTo>
                <a:lnTo>
                  <a:pt x="674065" y="2525840"/>
                </a:lnTo>
                <a:lnTo>
                  <a:pt x="0" y="2525840"/>
                </a:lnTo>
              </a:path>
            </a:pathLst>
          </a:custGeom>
          <a:noFill/>
          <a:ln w="6350" cap="flat">
            <a:solidFill>
              <a:srgbClr val="555D71"/>
            </a:solidFill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Текст 22">
            <a:extLst>
              <a:ext uri="{FF2B5EF4-FFF2-40B4-BE49-F238E27FC236}">
                <a16:creationId xmlns:a16="http://schemas.microsoft.com/office/drawing/2014/main" id="{3EC83B94-4CB6-DE4F-45BC-9BF8A3C8B683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3490998" y="2142992"/>
            <a:ext cx="1953493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1</a:t>
            </a:r>
            <a:endParaRPr lang="en-US" dirty="0">
              <a:effectLst/>
            </a:endParaRPr>
          </a:p>
        </p:txBody>
      </p:sp>
      <p:sp>
        <p:nvSpPr>
          <p:cNvPr id="11" name="Текст 22">
            <a:extLst>
              <a:ext uri="{FF2B5EF4-FFF2-40B4-BE49-F238E27FC236}">
                <a16:creationId xmlns:a16="http://schemas.microsoft.com/office/drawing/2014/main" id="{89775DD2-CE33-6B11-B1CB-B38C98B6D985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3490998" y="3500760"/>
            <a:ext cx="195349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r>
              <a:rPr lang="ru-RU" dirty="0">
                <a:effectLst/>
              </a:rPr>
              <a:t> 2</a:t>
            </a:r>
            <a:endParaRPr lang="en-US" dirty="0">
              <a:effectLst/>
            </a:endParaRPr>
          </a:p>
        </p:txBody>
      </p:sp>
      <p:sp>
        <p:nvSpPr>
          <p:cNvPr id="12" name="Текст 22">
            <a:extLst>
              <a:ext uri="{FF2B5EF4-FFF2-40B4-BE49-F238E27FC236}">
                <a16:creationId xmlns:a16="http://schemas.microsoft.com/office/drawing/2014/main" id="{DE69A087-4B0E-5547-1FC3-C9A82AB50455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3490998" y="4690091"/>
            <a:ext cx="195349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r>
              <a:rPr lang="ru-RU" dirty="0">
                <a:effectLst/>
              </a:rPr>
              <a:t> 3</a:t>
            </a:r>
            <a:endParaRPr lang="en-US" dirty="0">
              <a:effectLst/>
            </a:endParaRP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0A8B47C-273F-1AA0-EFFD-AC0D3D731341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Рисунок 100">
            <a:extLst>
              <a:ext uri="{FF2B5EF4-FFF2-40B4-BE49-F238E27FC236}">
                <a16:creationId xmlns:a16="http://schemas.microsoft.com/office/drawing/2014/main" id="{B8783C5C-B398-1371-608D-E8316731D5EA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54333734-06B4-8B2F-E8EA-38188C2E1059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270AEBBC-12C7-FB1C-8A00-2E35AB15607F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AF91FEED-FBC8-5B3F-B7FF-4B9E89311159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945741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Текст 22">
            <a:extLst>
              <a:ext uri="{FF2B5EF4-FFF2-40B4-BE49-F238E27FC236}">
                <a16:creationId xmlns:a16="http://schemas.microsoft.com/office/drawing/2014/main" id="{C897D8C1-5A72-A58A-30CE-C5555DB98BD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619850" y="1250857"/>
            <a:ext cx="3236848" cy="43088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1,</a:t>
            </a:r>
          </a:p>
          <a:p>
            <a:pPr lvl="0"/>
            <a:r>
              <a:rPr lang="ru-RU" dirty="0">
                <a:effectLst/>
              </a:rPr>
              <a:t>В две-три строчки</a:t>
            </a:r>
            <a:endParaRPr lang="en-US" dirty="0">
              <a:effectLst/>
            </a:endParaRPr>
          </a:p>
        </p:txBody>
      </p:sp>
      <p:sp>
        <p:nvSpPr>
          <p:cNvPr id="9" name="Диаграмма 31">
            <a:extLst>
              <a:ext uri="{FF2B5EF4-FFF2-40B4-BE49-F238E27FC236}">
                <a16:creationId xmlns:a16="http://schemas.microsoft.com/office/drawing/2014/main" id="{1FB7A839-2A6B-40C9-FFA4-5EDD7325816E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78738" y="1845781"/>
            <a:ext cx="3319072" cy="331907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0" name="Текст 22">
            <a:extLst>
              <a:ext uri="{FF2B5EF4-FFF2-40B4-BE49-F238E27FC236}">
                <a16:creationId xmlns:a16="http://schemas.microsoft.com/office/drawing/2014/main" id="{49F921B7-77A3-3694-26C8-92DC5C3470FA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735647" y="5203183"/>
            <a:ext cx="3332914" cy="54000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 в 1-2 строчки</a:t>
            </a:r>
            <a:endParaRPr lang="en-US" dirty="0">
              <a:effectLst/>
            </a:endParaRPr>
          </a:p>
        </p:txBody>
      </p:sp>
      <p:sp>
        <p:nvSpPr>
          <p:cNvPr id="11" name="Текст 22">
            <a:extLst>
              <a:ext uri="{FF2B5EF4-FFF2-40B4-BE49-F238E27FC236}">
                <a16:creationId xmlns:a16="http://schemas.microsoft.com/office/drawing/2014/main" id="{C56293DD-8E1B-2965-9BB7-825052C3440B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4477576" y="1250857"/>
            <a:ext cx="3236848" cy="43088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1,</a:t>
            </a:r>
          </a:p>
          <a:p>
            <a:pPr lvl="0"/>
            <a:r>
              <a:rPr lang="ru-RU" dirty="0">
                <a:effectLst/>
              </a:rPr>
              <a:t>В две-три строчки</a:t>
            </a:r>
            <a:endParaRPr lang="en-US" dirty="0">
              <a:effectLst/>
            </a:endParaRPr>
          </a:p>
        </p:txBody>
      </p:sp>
      <p:sp>
        <p:nvSpPr>
          <p:cNvPr id="12" name="Диаграмма 31">
            <a:extLst>
              <a:ext uri="{FF2B5EF4-FFF2-40B4-BE49-F238E27FC236}">
                <a16:creationId xmlns:a16="http://schemas.microsoft.com/office/drawing/2014/main" id="{908CD8B7-2871-7758-8C45-52A0A54F63AB}"/>
              </a:ext>
            </a:extLst>
          </p:cNvPr>
          <p:cNvSpPr>
            <a:spLocks noGrp="1"/>
          </p:cNvSpPr>
          <p:nvPr>
            <p:ph type="chart" sz="quarter" idx="88"/>
          </p:nvPr>
        </p:nvSpPr>
        <p:spPr>
          <a:xfrm>
            <a:off x="4436464" y="1845781"/>
            <a:ext cx="3319072" cy="331907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3" name="Текст 22">
            <a:extLst>
              <a:ext uri="{FF2B5EF4-FFF2-40B4-BE49-F238E27FC236}">
                <a16:creationId xmlns:a16="http://schemas.microsoft.com/office/drawing/2014/main" id="{FFFA64B5-E2E3-B0ED-2117-757058896BC3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4593374" y="5203183"/>
            <a:ext cx="3332914" cy="54000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 в 1-2 строчки</a:t>
            </a:r>
            <a:endParaRPr lang="en-US" dirty="0">
              <a:effectLst/>
            </a:endParaRPr>
          </a:p>
        </p:txBody>
      </p:sp>
      <p:sp>
        <p:nvSpPr>
          <p:cNvPr id="15" name="Диаграмма 31">
            <a:extLst>
              <a:ext uri="{FF2B5EF4-FFF2-40B4-BE49-F238E27FC236}">
                <a16:creationId xmlns:a16="http://schemas.microsoft.com/office/drawing/2014/main" id="{2E716841-C394-829A-2BD0-97D4E5E72856}"/>
              </a:ext>
            </a:extLst>
          </p:cNvPr>
          <p:cNvSpPr>
            <a:spLocks noGrp="1"/>
          </p:cNvSpPr>
          <p:nvPr>
            <p:ph type="chart" sz="quarter" idx="91"/>
          </p:nvPr>
        </p:nvSpPr>
        <p:spPr>
          <a:xfrm>
            <a:off x="8294190" y="1845781"/>
            <a:ext cx="3319072" cy="331907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" name="Текст 22">
            <a:extLst>
              <a:ext uri="{FF2B5EF4-FFF2-40B4-BE49-F238E27FC236}">
                <a16:creationId xmlns:a16="http://schemas.microsoft.com/office/drawing/2014/main" id="{B13F2333-FF92-0615-D22F-374C798A85DC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8451099" y="5203183"/>
            <a:ext cx="3332914" cy="54000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 в 1-2 строчки</a:t>
            </a:r>
            <a:endParaRPr lang="en-US" dirty="0">
              <a:effectLst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5D4E579-FB63-3816-B232-A513B4ABA656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9522646" y="1329627"/>
            <a:ext cx="862161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60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en-US" dirty="0">
              <a:effectLst/>
            </a:endParaRPr>
          </a:p>
        </p:txBody>
      </p:sp>
      <p:sp>
        <p:nvSpPr>
          <p:cNvPr id="19" name="Текст 22">
            <a:extLst>
              <a:ext uri="{FF2B5EF4-FFF2-40B4-BE49-F238E27FC236}">
                <a16:creationId xmlns:a16="http://schemas.microsoft.com/office/drawing/2014/main" id="{13407AD3-DD00-6CE9-8BFE-1AEF4D25E1AC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602076" y="6228521"/>
            <a:ext cx="788378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en-US" dirty="0">
              <a:effectLst/>
            </a:endParaRPr>
          </a:p>
        </p:txBody>
      </p:sp>
      <p:sp>
        <p:nvSpPr>
          <p:cNvPr id="20" name="Текст 22">
            <a:extLst>
              <a:ext uri="{FF2B5EF4-FFF2-40B4-BE49-F238E27FC236}">
                <a16:creationId xmlns:a16="http://schemas.microsoft.com/office/drawing/2014/main" id="{859697A4-622E-F064-B439-4CBB77949A3E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1587499" y="6228521"/>
            <a:ext cx="902072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en-US" dirty="0">
              <a:effectLst/>
            </a:endParaRPr>
          </a:p>
        </p:txBody>
      </p:sp>
      <p:sp>
        <p:nvSpPr>
          <p:cNvPr id="21" name="Текст 22">
            <a:extLst>
              <a:ext uri="{FF2B5EF4-FFF2-40B4-BE49-F238E27FC236}">
                <a16:creationId xmlns:a16="http://schemas.microsoft.com/office/drawing/2014/main" id="{41CD8888-AEAA-AF95-B104-9CDCB304A7C6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2702133" y="6228521"/>
            <a:ext cx="468232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en-US" dirty="0">
              <a:effectLst/>
            </a:endParaRPr>
          </a:p>
        </p:txBody>
      </p:sp>
      <p:sp>
        <p:nvSpPr>
          <p:cNvPr id="22" name="Текст 22">
            <a:extLst>
              <a:ext uri="{FF2B5EF4-FFF2-40B4-BE49-F238E27FC236}">
                <a16:creationId xmlns:a16="http://schemas.microsoft.com/office/drawing/2014/main" id="{53522BEF-6829-4A76-ABCE-8039069E69D6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3408488" y="6228521"/>
            <a:ext cx="468232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en-US" dirty="0">
              <a:effectLst/>
            </a:endParaRPr>
          </a:p>
        </p:txBody>
      </p:sp>
      <p:sp>
        <p:nvSpPr>
          <p:cNvPr id="5" name="Заголовок 29">
            <a:extLst>
              <a:ext uri="{FF2B5EF4-FFF2-40B4-BE49-F238E27FC236}">
                <a16:creationId xmlns:a16="http://schemas.microsoft.com/office/drawing/2014/main" id="{E7C9D799-27A7-CAC6-6461-51A08D6EA3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3571"/>
            <a:ext cx="11378876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7" name="Текст 10">
            <a:extLst>
              <a:ext uri="{FF2B5EF4-FFF2-40B4-BE49-F238E27FC236}">
                <a16:creationId xmlns:a16="http://schemas.microsoft.com/office/drawing/2014/main" id="{B18BBE33-68A6-6ED7-2728-517DA7715B0D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05137" y="6350488"/>
            <a:ext cx="768614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68EB6942-F08B-726D-19D1-9A676427BFF8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521530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" sz="1000" dirty="0">
                <a:solidFill>
                  <a:schemeClr val="bg2"/>
                </a:solidFill>
                <a:effectLst/>
              </a:rPr>
              <a:t>Brand Equity</a:t>
            </a:r>
            <a:endParaRPr lang="ru-RU" sz="1000" dirty="0">
              <a:solidFill>
                <a:schemeClr val="bg2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766E6FEF-D9C5-F19F-7F52-A18F1ABCE82B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15383D64-B72C-031D-B0FC-8BF7F730C710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1369A127-DDC5-479D-DB95-4A3E3EC6334C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18AD78DC-D0D0-CF23-BA7F-A6E3222DCCB9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5330051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Разделитель_0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8B8B458F-B4B2-312B-2C4B-2279B12FD305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bg2"/>
                </a:solidFill>
              </a:rPr>
              <a:pPr/>
              <a:t>‹#›</a:t>
            </a:fld>
            <a:endParaRPr lang="ru-RU" sz="1200" dirty="0">
              <a:solidFill>
                <a:schemeClr val="bg2"/>
              </a:solidFill>
            </a:endParaRP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6C7C6BD5-2FF9-4888-4826-CC52245941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4322" y="3326862"/>
            <a:ext cx="583687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DEF6C0CD-40B8-9249-ED8A-BFB21E15EC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82133" y="3361150"/>
            <a:ext cx="5877292" cy="794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Текстовый блок</a:t>
            </a:r>
            <a:endParaRPr lang="ru-RU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3D82D39C-48F2-2EAD-4084-7FBF95FC4604}"/>
              </a:ext>
            </a:extLst>
          </p:cNvPr>
          <p:cNvCxnSpPr>
            <a:cxnSpLocks/>
          </p:cNvCxnSpPr>
          <p:nvPr userDrawn="1"/>
        </p:nvCxnSpPr>
        <p:spPr>
          <a:xfrm>
            <a:off x="5982133" y="4273235"/>
            <a:ext cx="6209867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Текст 2">
            <a:extLst>
              <a:ext uri="{FF2B5EF4-FFF2-40B4-BE49-F238E27FC236}">
                <a16:creationId xmlns:a16="http://schemas.microsoft.com/office/drawing/2014/main" id="{C2729004-DBC0-B165-6AF5-5A134AAA7B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4322" y="4422913"/>
            <a:ext cx="583687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(02)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FCC2EE99-F021-4B79-D8A8-B3FADB5E7F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2131" y="4440029"/>
            <a:ext cx="5877293" cy="7879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Текстовый блок</a:t>
            </a:r>
            <a:endParaRPr lang="ru-RU" dirty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0B2554D0-2637-9253-17ED-FDD11836F9A8}"/>
              </a:ext>
            </a:extLst>
          </p:cNvPr>
          <p:cNvCxnSpPr>
            <a:cxnSpLocks/>
          </p:cNvCxnSpPr>
          <p:nvPr userDrawn="1"/>
        </p:nvCxnSpPr>
        <p:spPr>
          <a:xfrm>
            <a:off x="5982133" y="5359650"/>
            <a:ext cx="6209867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Текст 2">
            <a:extLst>
              <a:ext uri="{FF2B5EF4-FFF2-40B4-BE49-F238E27FC236}">
                <a16:creationId xmlns:a16="http://schemas.microsoft.com/office/drawing/2014/main" id="{0523C3F9-CE61-02B4-3602-4311A18307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94322" y="5536532"/>
            <a:ext cx="583687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(03)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5C3E8138-B617-FE83-B9A0-1DB9558BBC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82133" y="5536532"/>
            <a:ext cx="5877292" cy="7879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Текстовый блок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C5B900-FE8E-5C17-E27A-998BE72B3A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007" y="435589"/>
            <a:ext cx="1575506" cy="76174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5500">
                <a:solidFill>
                  <a:schemeClr val="bg2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E293C57B-565A-FAB7-DBA3-A716C5E972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2921" y="895514"/>
            <a:ext cx="10121092" cy="193899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>
              <a:lnSpc>
                <a:spcPct val="90000"/>
              </a:lnSpc>
              <a:defRPr sz="70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раздела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grpSp>
        <p:nvGrpSpPr>
          <p:cNvPr id="5" name="Рисунок 100">
            <a:extLst>
              <a:ext uri="{FF2B5EF4-FFF2-40B4-BE49-F238E27FC236}">
                <a16:creationId xmlns:a16="http://schemas.microsoft.com/office/drawing/2014/main" id="{673D48C9-C337-FE27-4750-37C2DE5F9806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F8AE2E6D-4077-164D-66C7-82BEC996B309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8353FE47-DFF1-4521-62E8-5A74EF559A59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F14B38D4-2093-A8A4-4249-93C7437C6451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051508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Текст 22">
            <a:extLst>
              <a:ext uri="{FF2B5EF4-FFF2-40B4-BE49-F238E27FC236}">
                <a16:creationId xmlns:a16="http://schemas.microsoft.com/office/drawing/2014/main" id="{784B867E-8266-FB68-960D-838A0D0010BB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405137" y="943280"/>
            <a:ext cx="5631278" cy="2598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Под</a:t>
            </a:r>
            <a:r>
              <a:rPr lang="ru-RU" dirty="0">
                <a:effectLst/>
              </a:rPr>
              <a:t>заголовок</a:t>
            </a:r>
            <a:endParaRPr lang="ru-RU" dirty="0"/>
          </a:p>
        </p:txBody>
      </p:sp>
      <p:sp>
        <p:nvSpPr>
          <p:cNvPr id="23" name="Диаграмма 31">
            <a:extLst>
              <a:ext uri="{FF2B5EF4-FFF2-40B4-BE49-F238E27FC236}">
                <a16:creationId xmlns:a16="http://schemas.microsoft.com/office/drawing/2014/main" id="{FD94DFA2-80FD-B5C3-2148-D289BB56E91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096000" y="2026153"/>
            <a:ext cx="3923211" cy="35264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5" name="Диаграмма 31">
            <a:extLst>
              <a:ext uri="{FF2B5EF4-FFF2-40B4-BE49-F238E27FC236}">
                <a16:creationId xmlns:a16="http://schemas.microsoft.com/office/drawing/2014/main" id="{D5D25AF3-55D0-38CC-79D0-C148EF9557FF}"/>
              </a:ext>
            </a:extLst>
          </p:cNvPr>
          <p:cNvSpPr>
            <a:spLocks noGrp="1"/>
          </p:cNvSpPr>
          <p:nvPr>
            <p:ph type="chart" sz="quarter" idx="84"/>
          </p:nvPr>
        </p:nvSpPr>
        <p:spPr>
          <a:xfrm>
            <a:off x="2116749" y="2026153"/>
            <a:ext cx="3979251" cy="35264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6" name="Текст 22">
            <a:extLst>
              <a:ext uri="{FF2B5EF4-FFF2-40B4-BE49-F238E27FC236}">
                <a16:creationId xmlns:a16="http://schemas.microsoft.com/office/drawing/2014/main" id="{126AEC3F-1BAE-8B14-1844-0E18FCF13250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05137" y="2107268"/>
            <a:ext cx="1622584" cy="8940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 в одно предложение, в 4-6 строчек</a:t>
            </a:r>
            <a:endParaRPr lang="ru-RU" dirty="0"/>
          </a:p>
        </p:txBody>
      </p:sp>
      <p:sp>
        <p:nvSpPr>
          <p:cNvPr id="27" name="Текст 22">
            <a:extLst>
              <a:ext uri="{FF2B5EF4-FFF2-40B4-BE49-F238E27FC236}">
                <a16:creationId xmlns:a16="http://schemas.microsoft.com/office/drawing/2014/main" id="{96E372EC-B764-C960-D682-EEA099A93437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10161429" y="2046926"/>
            <a:ext cx="1622584" cy="8940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 в одно предложение, в 4-6 строчек</a:t>
            </a:r>
            <a:endParaRPr lang="ru-RU" dirty="0"/>
          </a:p>
        </p:txBody>
      </p:sp>
      <p:sp>
        <p:nvSpPr>
          <p:cNvPr id="15" name="Заголовок 29">
            <a:extLst>
              <a:ext uri="{FF2B5EF4-FFF2-40B4-BE49-F238E27FC236}">
                <a16:creationId xmlns:a16="http://schemas.microsoft.com/office/drawing/2014/main" id="{B5506622-8087-8013-41DD-025E1FC489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3571"/>
            <a:ext cx="11378876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F8329BBB-9094-ED18-02C7-71A45184C15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05137" y="6350488"/>
            <a:ext cx="768614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CFB86189-2B7B-6750-82DD-B975ADAE55BE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521530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" sz="1000" dirty="0">
                <a:solidFill>
                  <a:schemeClr val="bg2"/>
                </a:solidFill>
                <a:effectLst/>
              </a:rPr>
              <a:t>Brand Equity</a:t>
            </a:r>
            <a:endParaRPr lang="ru-RU" sz="1000" dirty="0">
              <a:solidFill>
                <a:schemeClr val="bg2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B10F06B6-6AE3-8CB4-8CFC-018AA99F4C7D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730CD2E4-18E3-D102-0163-35143F382CFC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41295594-8E8D-F401-06A4-4440EA68AAE6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76AA262F-83D6-8394-1977-7E406C1DE845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906288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и 7 шту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9">
            <a:extLst>
              <a:ext uri="{FF2B5EF4-FFF2-40B4-BE49-F238E27FC236}">
                <a16:creationId xmlns:a16="http://schemas.microsoft.com/office/drawing/2014/main" id="{D8B793FB-BC44-4FA1-B1EF-28FB8A3C099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05137" y="446271"/>
            <a:ext cx="11408192" cy="110799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effectLst/>
              </a:rPr>
              <a:t>Длинный заголовок, в две-три строчки</a:t>
            </a:r>
            <a:endParaRPr lang="ru-RU" dirty="0"/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Текст 22">
            <a:extLst>
              <a:ext uri="{FF2B5EF4-FFF2-40B4-BE49-F238E27FC236}">
                <a16:creationId xmlns:a16="http://schemas.microsoft.com/office/drawing/2014/main" id="{20205864-7116-D902-198F-558B4D80BB5F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405137" y="1706996"/>
            <a:ext cx="5631278" cy="2598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Под</a:t>
            </a:r>
            <a:r>
              <a:rPr lang="ru-RU" dirty="0">
                <a:effectLst/>
              </a:rPr>
              <a:t>заголовок</a:t>
            </a:r>
            <a:endParaRPr lang="ru-RU" dirty="0"/>
          </a:p>
        </p:txBody>
      </p:sp>
      <p:sp>
        <p:nvSpPr>
          <p:cNvPr id="12" name="Текст 22">
            <a:extLst>
              <a:ext uri="{FF2B5EF4-FFF2-40B4-BE49-F238E27FC236}">
                <a16:creationId xmlns:a16="http://schemas.microsoft.com/office/drawing/2014/main" id="{F832C982-2E45-2132-0AB3-AD16C8DA78CC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405137" y="1966826"/>
            <a:ext cx="5631278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Текстовый блок</a:t>
            </a:r>
            <a:endParaRPr lang="ru-RU" dirty="0"/>
          </a:p>
        </p:txBody>
      </p:sp>
      <p:sp>
        <p:nvSpPr>
          <p:cNvPr id="13" name="Рисунок 41">
            <a:extLst>
              <a:ext uri="{FF2B5EF4-FFF2-40B4-BE49-F238E27FC236}">
                <a16:creationId xmlns:a16="http://schemas.microsoft.com/office/drawing/2014/main" id="{E538DBD8-AEF4-D8ED-43D9-607BC8890C2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245900" y="2363290"/>
            <a:ext cx="376728" cy="4464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8410296D-1258-4BB9-4866-5C5E88C79F53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05138" y="2889558"/>
            <a:ext cx="1440364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 </a:t>
            </a:r>
            <a:endParaRPr lang="ru-RU" dirty="0"/>
          </a:p>
        </p:txBody>
      </p:sp>
      <p:sp>
        <p:nvSpPr>
          <p:cNvPr id="16" name="Диаграмма 31">
            <a:extLst>
              <a:ext uri="{FF2B5EF4-FFF2-40B4-BE49-F238E27FC236}">
                <a16:creationId xmlns:a16="http://schemas.microsoft.com/office/drawing/2014/main" id="{FFB01955-D24A-7A6E-7255-0F6E94210480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2245900" y="2885391"/>
            <a:ext cx="910010" cy="8968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" name="Текст 22">
            <a:extLst>
              <a:ext uri="{FF2B5EF4-FFF2-40B4-BE49-F238E27FC236}">
                <a16:creationId xmlns:a16="http://schemas.microsoft.com/office/drawing/2014/main" id="{428A357C-892A-D052-6B3C-00C7F627F3A6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405138" y="3620664"/>
            <a:ext cx="1440364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A1F20D28-F9E0-5DDD-E06A-0FBA419A41E0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405138" y="3437889"/>
            <a:ext cx="1440364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9" name="Текст 22">
            <a:extLst>
              <a:ext uri="{FF2B5EF4-FFF2-40B4-BE49-F238E27FC236}">
                <a16:creationId xmlns:a16="http://schemas.microsoft.com/office/drawing/2014/main" id="{747F64E3-392A-B5D8-7142-DEE2AE1538E6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405138" y="3255112"/>
            <a:ext cx="1440364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0" name="Текст 22">
            <a:extLst>
              <a:ext uri="{FF2B5EF4-FFF2-40B4-BE49-F238E27FC236}">
                <a16:creationId xmlns:a16="http://schemas.microsoft.com/office/drawing/2014/main" id="{8F322B0A-5846-EB6B-3CE2-AD6E90D82F00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405138" y="3072335"/>
            <a:ext cx="1440364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30" name="Текст 22">
            <a:extLst>
              <a:ext uri="{FF2B5EF4-FFF2-40B4-BE49-F238E27FC236}">
                <a16:creationId xmlns:a16="http://schemas.microsoft.com/office/drawing/2014/main" id="{E4E4DCC9-4567-F6AD-E672-53526BE750FA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1990109" y="2995376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31" name="Текст 22">
            <a:extLst>
              <a:ext uri="{FF2B5EF4-FFF2-40B4-BE49-F238E27FC236}">
                <a16:creationId xmlns:a16="http://schemas.microsoft.com/office/drawing/2014/main" id="{B16F6781-F829-F83B-C72D-37280A8EDDF3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990109" y="3186925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32" name="Текст 22">
            <a:extLst>
              <a:ext uri="{FF2B5EF4-FFF2-40B4-BE49-F238E27FC236}">
                <a16:creationId xmlns:a16="http://schemas.microsoft.com/office/drawing/2014/main" id="{06F14EA3-67E3-C8EC-4B2A-23020E6209D4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990109" y="3378474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33" name="Текст 22">
            <a:extLst>
              <a:ext uri="{FF2B5EF4-FFF2-40B4-BE49-F238E27FC236}">
                <a16:creationId xmlns:a16="http://schemas.microsoft.com/office/drawing/2014/main" id="{44B94579-60FE-1413-43F0-542F3CFE871C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1990109" y="3570022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34" name="Рисунок 41">
            <a:extLst>
              <a:ext uri="{FF2B5EF4-FFF2-40B4-BE49-F238E27FC236}">
                <a16:creationId xmlns:a16="http://schemas.microsoft.com/office/drawing/2014/main" id="{665D06AD-2E7A-9B1F-EB19-41FB4F292911}"/>
              </a:ext>
            </a:extLst>
          </p:cNvPr>
          <p:cNvSpPr>
            <a:spLocks noGrp="1"/>
          </p:cNvSpPr>
          <p:nvPr>
            <p:ph type="pic" sz="quarter" idx="94" hasCustomPrompt="1"/>
          </p:nvPr>
        </p:nvSpPr>
        <p:spPr>
          <a:xfrm>
            <a:off x="3688807" y="2363290"/>
            <a:ext cx="376728" cy="4464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5" name="Диаграмма 31">
            <a:extLst>
              <a:ext uri="{FF2B5EF4-FFF2-40B4-BE49-F238E27FC236}">
                <a16:creationId xmlns:a16="http://schemas.microsoft.com/office/drawing/2014/main" id="{AB4FADB7-DCD2-D5EB-1F05-40CCC5396C00}"/>
              </a:ext>
            </a:extLst>
          </p:cNvPr>
          <p:cNvSpPr>
            <a:spLocks noGrp="1"/>
          </p:cNvSpPr>
          <p:nvPr>
            <p:ph type="chart" sz="quarter" idx="95"/>
          </p:nvPr>
        </p:nvSpPr>
        <p:spPr>
          <a:xfrm>
            <a:off x="3688807" y="2885391"/>
            <a:ext cx="901628" cy="8968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6" name="Текст 22">
            <a:extLst>
              <a:ext uri="{FF2B5EF4-FFF2-40B4-BE49-F238E27FC236}">
                <a16:creationId xmlns:a16="http://schemas.microsoft.com/office/drawing/2014/main" id="{8B126537-71C9-D2B6-A0EB-7212F94C738A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3433016" y="2995376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37" name="Текст 22">
            <a:extLst>
              <a:ext uri="{FF2B5EF4-FFF2-40B4-BE49-F238E27FC236}">
                <a16:creationId xmlns:a16="http://schemas.microsoft.com/office/drawing/2014/main" id="{3695262B-422B-E24F-31F5-46A30A0EB184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3433016" y="3186925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38" name="Текст 22">
            <a:extLst>
              <a:ext uri="{FF2B5EF4-FFF2-40B4-BE49-F238E27FC236}">
                <a16:creationId xmlns:a16="http://schemas.microsoft.com/office/drawing/2014/main" id="{9B560CE5-0FE0-1782-E334-25437920C9FA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3433016" y="3378474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39" name="Текст 22">
            <a:extLst>
              <a:ext uri="{FF2B5EF4-FFF2-40B4-BE49-F238E27FC236}">
                <a16:creationId xmlns:a16="http://schemas.microsoft.com/office/drawing/2014/main" id="{82835B59-95C6-CE1D-17E0-A6379278B20D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3433016" y="3570022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40" name="Рисунок 41">
            <a:extLst>
              <a:ext uri="{FF2B5EF4-FFF2-40B4-BE49-F238E27FC236}">
                <a16:creationId xmlns:a16="http://schemas.microsoft.com/office/drawing/2014/main" id="{29ACDCDC-8823-81A4-9EB8-88F5E0850BC0}"/>
              </a:ext>
            </a:extLst>
          </p:cNvPr>
          <p:cNvSpPr>
            <a:spLocks noGrp="1"/>
          </p:cNvSpPr>
          <p:nvPr>
            <p:ph type="pic" sz="quarter" idx="100" hasCustomPrompt="1"/>
          </p:nvPr>
        </p:nvSpPr>
        <p:spPr>
          <a:xfrm>
            <a:off x="5123332" y="2363290"/>
            <a:ext cx="376728" cy="4464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41" name="Диаграмма 31">
            <a:extLst>
              <a:ext uri="{FF2B5EF4-FFF2-40B4-BE49-F238E27FC236}">
                <a16:creationId xmlns:a16="http://schemas.microsoft.com/office/drawing/2014/main" id="{4E50D0CE-110C-4B10-F195-BD9764A3D329}"/>
              </a:ext>
            </a:extLst>
          </p:cNvPr>
          <p:cNvSpPr>
            <a:spLocks noGrp="1"/>
          </p:cNvSpPr>
          <p:nvPr>
            <p:ph type="chart" sz="quarter" idx="101"/>
          </p:nvPr>
        </p:nvSpPr>
        <p:spPr>
          <a:xfrm>
            <a:off x="5123332" y="2885391"/>
            <a:ext cx="897438" cy="8968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42" name="Текст 22">
            <a:extLst>
              <a:ext uri="{FF2B5EF4-FFF2-40B4-BE49-F238E27FC236}">
                <a16:creationId xmlns:a16="http://schemas.microsoft.com/office/drawing/2014/main" id="{09C27EB2-7812-259F-25D8-14FD263FD53B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4867541" y="2995376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43" name="Текст 22">
            <a:extLst>
              <a:ext uri="{FF2B5EF4-FFF2-40B4-BE49-F238E27FC236}">
                <a16:creationId xmlns:a16="http://schemas.microsoft.com/office/drawing/2014/main" id="{A0DCD4EB-7B7D-8512-73F8-B10C6656085C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4867541" y="3186925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44" name="Текст 22">
            <a:extLst>
              <a:ext uri="{FF2B5EF4-FFF2-40B4-BE49-F238E27FC236}">
                <a16:creationId xmlns:a16="http://schemas.microsoft.com/office/drawing/2014/main" id="{47B5AA8A-1B9E-17FA-D94B-DF61017F785E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4867541" y="3378474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45" name="Текст 22">
            <a:extLst>
              <a:ext uri="{FF2B5EF4-FFF2-40B4-BE49-F238E27FC236}">
                <a16:creationId xmlns:a16="http://schemas.microsoft.com/office/drawing/2014/main" id="{1E3BB8C4-D46F-007D-F780-684C7A990D57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4867541" y="3570022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46" name="Рисунок 41">
            <a:extLst>
              <a:ext uri="{FF2B5EF4-FFF2-40B4-BE49-F238E27FC236}">
                <a16:creationId xmlns:a16="http://schemas.microsoft.com/office/drawing/2014/main" id="{29B50EB8-9A8C-F33F-FC73-F2D5A53560EC}"/>
              </a:ext>
            </a:extLst>
          </p:cNvPr>
          <p:cNvSpPr>
            <a:spLocks noGrp="1"/>
          </p:cNvSpPr>
          <p:nvPr>
            <p:ph type="pic" sz="quarter" idx="106" hasCustomPrompt="1"/>
          </p:nvPr>
        </p:nvSpPr>
        <p:spPr>
          <a:xfrm>
            <a:off x="6562050" y="2363290"/>
            <a:ext cx="376728" cy="4464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47" name="Диаграмма 31">
            <a:extLst>
              <a:ext uri="{FF2B5EF4-FFF2-40B4-BE49-F238E27FC236}">
                <a16:creationId xmlns:a16="http://schemas.microsoft.com/office/drawing/2014/main" id="{699F64C7-F994-B2E6-893B-D8754F65C105}"/>
              </a:ext>
            </a:extLst>
          </p:cNvPr>
          <p:cNvSpPr>
            <a:spLocks noGrp="1"/>
          </p:cNvSpPr>
          <p:nvPr>
            <p:ph type="chart" sz="quarter" idx="107"/>
          </p:nvPr>
        </p:nvSpPr>
        <p:spPr>
          <a:xfrm>
            <a:off x="6562050" y="2885391"/>
            <a:ext cx="901623" cy="8968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48" name="Текст 22">
            <a:extLst>
              <a:ext uri="{FF2B5EF4-FFF2-40B4-BE49-F238E27FC236}">
                <a16:creationId xmlns:a16="http://schemas.microsoft.com/office/drawing/2014/main" id="{43106396-CFB4-0053-62A8-74342F55703C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6306259" y="2995376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49" name="Текст 22">
            <a:extLst>
              <a:ext uri="{FF2B5EF4-FFF2-40B4-BE49-F238E27FC236}">
                <a16:creationId xmlns:a16="http://schemas.microsoft.com/office/drawing/2014/main" id="{ED48A976-DD92-B5D4-EDDD-9D2EA3F2F2F3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6306259" y="3186925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0" name="Текст 22">
            <a:extLst>
              <a:ext uri="{FF2B5EF4-FFF2-40B4-BE49-F238E27FC236}">
                <a16:creationId xmlns:a16="http://schemas.microsoft.com/office/drawing/2014/main" id="{EF6D9587-5013-A0A7-3E70-182E5DD175C0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6306259" y="3378474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1" name="Текст 22">
            <a:extLst>
              <a:ext uri="{FF2B5EF4-FFF2-40B4-BE49-F238E27FC236}">
                <a16:creationId xmlns:a16="http://schemas.microsoft.com/office/drawing/2014/main" id="{2E84C11E-357F-FF81-77A8-0F2C30C5CB84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6306259" y="3570022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2" name="Рисунок 41">
            <a:extLst>
              <a:ext uri="{FF2B5EF4-FFF2-40B4-BE49-F238E27FC236}">
                <a16:creationId xmlns:a16="http://schemas.microsoft.com/office/drawing/2014/main" id="{B18302E8-ABB9-DF2E-3CCF-4DBB1D93493F}"/>
              </a:ext>
            </a:extLst>
          </p:cNvPr>
          <p:cNvSpPr>
            <a:spLocks noGrp="1"/>
          </p:cNvSpPr>
          <p:nvPr>
            <p:ph type="pic" sz="quarter" idx="112" hasCustomPrompt="1"/>
          </p:nvPr>
        </p:nvSpPr>
        <p:spPr>
          <a:xfrm>
            <a:off x="7996570" y="2363290"/>
            <a:ext cx="376728" cy="4464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53" name="Диаграмма 31">
            <a:extLst>
              <a:ext uri="{FF2B5EF4-FFF2-40B4-BE49-F238E27FC236}">
                <a16:creationId xmlns:a16="http://schemas.microsoft.com/office/drawing/2014/main" id="{A02E36A1-6FA4-390C-2B03-03C07E62E33D}"/>
              </a:ext>
            </a:extLst>
          </p:cNvPr>
          <p:cNvSpPr>
            <a:spLocks noGrp="1"/>
          </p:cNvSpPr>
          <p:nvPr>
            <p:ph type="chart" sz="quarter" idx="113"/>
          </p:nvPr>
        </p:nvSpPr>
        <p:spPr>
          <a:xfrm>
            <a:off x="7996570" y="2885391"/>
            <a:ext cx="901623" cy="8968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54" name="Текст 22">
            <a:extLst>
              <a:ext uri="{FF2B5EF4-FFF2-40B4-BE49-F238E27FC236}">
                <a16:creationId xmlns:a16="http://schemas.microsoft.com/office/drawing/2014/main" id="{6E51FB37-5189-FCA0-8495-503D4749A0C5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7740779" y="2995376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5" name="Текст 22">
            <a:extLst>
              <a:ext uri="{FF2B5EF4-FFF2-40B4-BE49-F238E27FC236}">
                <a16:creationId xmlns:a16="http://schemas.microsoft.com/office/drawing/2014/main" id="{AF902218-AAC8-5368-963B-B1BC17A0BB00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7740779" y="3186925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6" name="Текст 22">
            <a:extLst>
              <a:ext uri="{FF2B5EF4-FFF2-40B4-BE49-F238E27FC236}">
                <a16:creationId xmlns:a16="http://schemas.microsoft.com/office/drawing/2014/main" id="{A3CDA86F-2328-4A50-83A7-FE401A836E4D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7740779" y="3378474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7" name="Текст 22">
            <a:extLst>
              <a:ext uri="{FF2B5EF4-FFF2-40B4-BE49-F238E27FC236}">
                <a16:creationId xmlns:a16="http://schemas.microsoft.com/office/drawing/2014/main" id="{DD5C9EA4-A72B-A4A4-98B2-76371A03E317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7740779" y="3570022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8" name="Рисунок 41">
            <a:extLst>
              <a:ext uri="{FF2B5EF4-FFF2-40B4-BE49-F238E27FC236}">
                <a16:creationId xmlns:a16="http://schemas.microsoft.com/office/drawing/2014/main" id="{32A96BE0-27D0-A70C-C4AA-FF9FC40EFB44}"/>
              </a:ext>
            </a:extLst>
          </p:cNvPr>
          <p:cNvSpPr>
            <a:spLocks noGrp="1"/>
          </p:cNvSpPr>
          <p:nvPr>
            <p:ph type="pic" sz="quarter" idx="118" hasCustomPrompt="1"/>
          </p:nvPr>
        </p:nvSpPr>
        <p:spPr>
          <a:xfrm>
            <a:off x="9439473" y="2363290"/>
            <a:ext cx="376728" cy="4464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59" name="Диаграмма 31">
            <a:extLst>
              <a:ext uri="{FF2B5EF4-FFF2-40B4-BE49-F238E27FC236}">
                <a16:creationId xmlns:a16="http://schemas.microsoft.com/office/drawing/2014/main" id="{5A430606-783D-FF78-1881-C7BB949CF6FA}"/>
              </a:ext>
            </a:extLst>
          </p:cNvPr>
          <p:cNvSpPr>
            <a:spLocks noGrp="1"/>
          </p:cNvSpPr>
          <p:nvPr>
            <p:ph type="chart" sz="quarter" idx="119"/>
          </p:nvPr>
        </p:nvSpPr>
        <p:spPr>
          <a:xfrm>
            <a:off x="9439473" y="2885391"/>
            <a:ext cx="901630" cy="8968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0" name="Текст 22">
            <a:extLst>
              <a:ext uri="{FF2B5EF4-FFF2-40B4-BE49-F238E27FC236}">
                <a16:creationId xmlns:a16="http://schemas.microsoft.com/office/drawing/2014/main" id="{26FFE98D-468B-CDFF-6577-109C80122B87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9183682" y="2995376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61" name="Текст 22">
            <a:extLst>
              <a:ext uri="{FF2B5EF4-FFF2-40B4-BE49-F238E27FC236}">
                <a16:creationId xmlns:a16="http://schemas.microsoft.com/office/drawing/2014/main" id="{FDD057F9-3B97-0223-0E24-4EE3F0D8A828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9183682" y="3186925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62" name="Текст 22">
            <a:extLst>
              <a:ext uri="{FF2B5EF4-FFF2-40B4-BE49-F238E27FC236}">
                <a16:creationId xmlns:a16="http://schemas.microsoft.com/office/drawing/2014/main" id="{6751271C-55D4-0559-ACFA-72AFE3C7E29D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9183682" y="3378474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63" name="Текст 22">
            <a:extLst>
              <a:ext uri="{FF2B5EF4-FFF2-40B4-BE49-F238E27FC236}">
                <a16:creationId xmlns:a16="http://schemas.microsoft.com/office/drawing/2014/main" id="{2FEB47C3-8441-154B-0A70-2F3C35CDC902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9183682" y="3570022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28" name="Рисунок 41">
            <a:extLst>
              <a:ext uri="{FF2B5EF4-FFF2-40B4-BE49-F238E27FC236}">
                <a16:creationId xmlns:a16="http://schemas.microsoft.com/office/drawing/2014/main" id="{45EC5400-80F0-8A93-B46A-E97DD5F58252}"/>
              </a:ext>
            </a:extLst>
          </p:cNvPr>
          <p:cNvSpPr>
            <a:spLocks noGrp="1"/>
          </p:cNvSpPr>
          <p:nvPr>
            <p:ph type="pic" sz="quarter" idx="124" hasCustomPrompt="1"/>
          </p:nvPr>
        </p:nvSpPr>
        <p:spPr>
          <a:xfrm>
            <a:off x="10882383" y="2363290"/>
            <a:ext cx="376728" cy="4464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29" name="Диаграмма 31">
            <a:extLst>
              <a:ext uri="{FF2B5EF4-FFF2-40B4-BE49-F238E27FC236}">
                <a16:creationId xmlns:a16="http://schemas.microsoft.com/office/drawing/2014/main" id="{322DA69D-AF57-3F80-C0C9-FB9A51046AD9}"/>
              </a:ext>
            </a:extLst>
          </p:cNvPr>
          <p:cNvSpPr>
            <a:spLocks noGrp="1"/>
          </p:cNvSpPr>
          <p:nvPr>
            <p:ph type="chart" sz="quarter" idx="125"/>
          </p:nvPr>
        </p:nvSpPr>
        <p:spPr>
          <a:xfrm>
            <a:off x="10882383" y="2885391"/>
            <a:ext cx="901630" cy="8968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30" name="Текст 22">
            <a:extLst>
              <a:ext uri="{FF2B5EF4-FFF2-40B4-BE49-F238E27FC236}">
                <a16:creationId xmlns:a16="http://schemas.microsoft.com/office/drawing/2014/main" id="{0C24D5E6-E607-06A9-D9AB-7F19B56F313F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10626592" y="2995376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1" name="Текст 22">
            <a:extLst>
              <a:ext uri="{FF2B5EF4-FFF2-40B4-BE49-F238E27FC236}">
                <a16:creationId xmlns:a16="http://schemas.microsoft.com/office/drawing/2014/main" id="{5B15F004-3211-7EAA-0A47-4D9FB4D25447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10626592" y="3186925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2" name="Текст 22">
            <a:extLst>
              <a:ext uri="{FF2B5EF4-FFF2-40B4-BE49-F238E27FC236}">
                <a16:creationId xmlns:a16="http://schemas.microsoft.com/office/drawing/2014/main" id="{B0139035-DC1A-EEF5-43D2-E34DB4EB9DA6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10626592" y="3378474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3" name="Текст 22">
            <a:extLst>
              <a:ext uri="{FF2B5EF4-FFF2-40B4-BE49-F238E27FC236}">
                <a16:creationId xmlns:a16="http://schemas.microsoft.com/office/drawing/2014/main" id="{37D39239-F567-8D6E-CE53-4B23B63AC20C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10626592" y="3570022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4" name="Рисунок 41">
            <a:extLst>
              <a:ext uri="{FF2B5EF4-FFF2-40B4-BE49-F238E27FC236}">
                <a16:creationId xmlns:a16="http://schemas.microsoft.com/office/drawing/2014/main" id="{D7175293-2476-8775-2285-6FB82BDB36AE}"/>
              </a:ext>
            </a:extLst>
          </p:cNvPr>
          <p:cNvSpPr>
            <a:spLocks noGrp="1"/>
          </p:cNvSpPr>
          <p:nvPr>
            <p:ph type="pic" sz="quarter" idx="130" hasCustomPrompt="1"/>
          </p:nvPr>
        </p:nvSpPr>
        <p:spPr>
          <a:xfrm>
            <a:off x="2245900" y="4129937"/>
            <a:ext cx="376728" cy="4464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35" name="Диаграмма 31">
            <a:extLst>
              <a:ext uri="{FF2B5EF4-FFF2-40B4-BE49-F238E27FC236}">
                <a16:creationId xmlns:a16="http://schemas.microsoft.com/office/drawing/2014/main" id="{163BF935-A91B-991E-1281-48F73FF0FBBB}"/>
              </a:ext>
            </a:extLst>
          </p:cNvPr>
          <p:cNvSpPr>
            <a:spLocks noGrp="1"/>
          </p:cNvSpPr>
          <p:nvPr>
            <p:ph type="chart" sz="quarter" idx="131"/>
          </p:nvPr>
        </p:nvSpPr>
        <p:spPr>
          <a:xfrm>
            <a:off x="2245900" y="4652038"/>
            <a:ext cx="910010" cy="8968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36" name="Текст 22">
            <a:extLst>
              <a:ext uri="{FF2B5EF4-FFF2-40B4-BE49-F238E27FC236}">
                <a16:creationId xmlns:a16="http://schemas.microsoft.com/office/drawing/2014/main" id="{763A7FEE-1A71-9845-EC98-AF09809DDF30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1990109" y="4762023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7" name="Текст 22">
            <a:extLst>
              <a:ext uri="{FF2B5EF4-FFF2-40B4-BE49-F238E27FC236}">
                <a16:creationId xmlns:a16="http://schemas.microsoft.com/office/drawing/2014/main" id="{365371F9-F748-17A0-9A63-5454C7E470C8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1990109" y="4953572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8" name="Текст 22">
            <a:extLst>
              <a:ext uri="{FF2B5EF4-FFF2-40B4-BE49-F238E27FC236}">
                <a16:creationId xmlns:a16="http://schemas.microsoft.com/office/drawing/2014/main" id="{07C894A6-9C59-27E6-7B9C-C072F0020A7A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1990109" y="5145121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9" name="Текст 22">
            <a:extLst>
              <a:ext uri="{FF2B5EF4-FFF2-40B4-BE49-F238E27FC236}">
                <a16:creationId xmlns:a16="http://schemas.microsoft.com/office/drawing/2014/main" id="{65A02B41-FDAD-BF72-2990-3388EBE14804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1990109" y="5336669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40" name="Рисунок 41">
            <a:extLst>
              <a:ext uri="{FF2B5EF4-FFF2-40B4-BE49-F238E27FC236}">
                <a16:creationId xmlns:a16="http://schemas.microsoft.com/office/drawing/2014/main" id="{BEF76B08-8A88-F139-93BD-EDBA3F827238}"/>
              </a:ext>
            </a:extLst>
          </p:cNvPr>
          <p:cNvSpPr>
            <a:spLocks noGrp="1"/>
          </p:cNvSpPr>
          <p:nvPr>
            <p:ph type="pic" sz="quarter" idx="136" hasCustomPrompt="1"/>
          </p:nvPr>
        </p:nvSpPr>
        <p:spPr>
          <a:xfrm>
            <a:off x="3688807" y="4129937"/>
            <a:ext cx="376728" cy="4464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41" name="Диаграмма 31">
            <a:extLst>
              <a:ext uri="{FF2B5EF4-FFF2-40B4-BE49-F238E27FC236}">
                <a16:creationId xmlns:a16="http://schemas.microsoft.com/office/drawing/2014/main" id="{288BB94B-DDFD-4B69-D75F-3E50B8E8AAC6}"/>
              </a:ext>
            </a:extLst>
          </p:cNvPr>
          <p:cNvSpPr>
            <a:spLocks noGrp="1"/>
          </p:cNvSpPr>
          <p:nvPr>
            <p:ph type="chart" sz="quarter" idx="137"/>
          </p:nvPr>
        </p:nvSpPr>
        <p:spPr>
          <a:xfrm>
            <a:off x="3688807" y="4652038"/>
            <a:ext cx="901628" cy="8968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42" name="Текст 22">
            <a:extLst>
              <a:ext uri="{FF2B5EF4-FFF2-40B4-BE49-F238E27FC236}">
                <a16:creationId xmlns:a16="http://schemas.microsoft.com/office/drawing/2014/main" id="{2F16131E-ED6F-16B9-79DC-69AA2FA666C6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3433016" y="4762023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43" name="Текст 22">
            <a:extLst>
              <a:ext uri="{FF2B5EF4-FFF2-40B4-BE49-F238E27FC236}">
                <a16:creationId xmlns:a16="http://schemas.microsoft.com/office/drawing/2014/main" id="{23117F8C-627F-2CE4-442D-10CD3F387326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3433016" y="4953572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44" name="Текст 22">
            <a:extLst>
              <a:ext uri="{FF2B5EF4-FFF2-40B4-BE49-F238E27FC236}">
                <a16:creationId xmlns:a16="http://schemas.microsoft.com/office/drawing/2014/main" id="{349C38A5-EE6C-4B89-6DCA-4EC658FFE177}"/>
              </a:ext>
            </a:extLst>
          </p:cNvPr>
          <p:cNvSpPr>
            <a:spLocks noGrp="1"/>
          </p:cNvSpPr>
          <p:nvPr>
            <p:ph type="body" sz="quarter" idx="140" hasCustomPrompt="1"/>
          </p:nvPr>
        </p:nvSpPr>
        <p:spPr>
          <a:xfrm>
            <a:off x="3433016" y="5145121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45" name="Текст 22">
            <a:extLst>
              <a:ext uri="{FF2B5EF4-FFF2-40B4-BE49-F238E27FC236}">
                <a16:creationId xmlns:a16="http://schemas.microsoft.com/office/drawing/2014/main" id="{6113E7A6-0421-C223-8BF8-F7D455CFA9F3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3433016" y="5336669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46" name="Рисунок 41">
            <a:extLst>
              <a:ext uri="{FF2B5EF4-FFF2-40B4-BE49-F238E27FC236}">
                <a16:creationId xmlns:a16="http://schemas.microsoft.com/office/drawing/2014/main" id="{C98A9D60-3F74-E738-1568-64EA1A1B1BB9}"/>
              </a:ext>
            </a:extLst>
          </p:cNvPr>
          <p:cNvSpPr>
            <a:spLocks noGrp="1"/>
          </p:cNvSpPr>
          <p:nvPr>
            <p:ph type="pic" sz="quarter" idx="142" hasCustomPrompt="1"/>
          </p:nvPr>
        </p:nvSpPr>
        <p:spPr>
          <a:xfrm>
            <a:off x="5123332" y="4129937"/>
            <a:ext cx="376728" cy="4464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47" name="Диаграмма 31">
            <a:extLst>
              <a:ext uri="{FF2B5EF4-FFF2-40B4-BE49-F238E27FC236}">
                <a16:creationId xmlns:a16="http://schemas.microsoft.com/office/drawing/2014/main" id="{141F0292-AD49-F37B-44E1-7F9C92DCCD59}"/>
              </a:ext>
            </a:extLst>
          </p:cNvPr>
          <p:cNvSpPr>
            <a:spLocks noGrp="1"/>
          </p:cNvSpPr>
          <p:nvPr>
            <p:ph type="chart" sz="quarter" idx="143"/>
          </p:nvPr>
        </p:nvSpPr>
        <p:spPr>
          <a:xfrm>
            <a:off x="5123332" y="4652038"/>
            <a:ext cx="897438" cy="8968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48" name="Текст 22">
            <a:extLst>
              <a:ext uri="{FF2B5EF4-FFF2-40B4-BE49-F238E27FC236}">
                <a16:creationId xmlns:a16="http://schemas.microsoft.com/office/drawing/2014/main" id="{8F9DF1F0-B348-D60C-9158-0A9A7C87425B}"/>
              </a:ext>
            </a:extLst>
          </p:cNvPr>
          <p:cNvSpPr>
            <a:spLocks noGrp="1"/>
          </p:cNvSpPr>
          <p:nvPr>
            <p:ph type="body" sz="quarter" idx="144" hasCustomPrompt="1"/>
          </p:nvPr>
        </p:nvSpPr>
        <p:spPr>
          <a:xfrm>
            <a:off x="4867541" y="4762023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53" name="Текст 22">
            <a:extLst>
              <a:ext uri="{FF2B5EF4-FFF2-40B4-BE49-F238E27FC236}">
                <a16:creationId xmlns:a16="http://schemas.microsoft.com/office/drawing/2014/main" id="{AC0E4075-3142-686A-2019-4EC77D5FB57F}"/>
              </a:ext>
            </a:extLst>
          </p:cNvPr>
          <p:cNvSpPr>
            <a:spLocks noGrp="1"/>
          </p:cNvSpPr>
          <p:nvPr>
            <p:ph type="body" sz="quarter" idx="145" hasCustomPrompt="1"/>
          </p:nvPr>
        </p:nvSpPr>
        <p:spPr>
          <a:xfrm>
            <a:off x="4867541" y="4953572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54" name="Текст 22">
            <a:extLst>
              <a:ext uri="{FF2B5EF4-FFF2-40B4-BE49-F238E27FC236}">
                <a16:creationId xmlns:a16="http://schemas.microsoft.com/office/drawing/2014/main" id="{A2FBACD9-4203-854E-2FA1-434870631D3A}"/>
              </a:ext>
            </a:extLst>
          </p:cNvPr>
          <p:cNvSpPr>
            <a:spLocks noGrp="1"/>
          </p:cNvSpPr>
          <p:nvPr>
            <p:ph type="body" sz="quarter" idx="146" hasCustomPrompt="1"/>
          </p:nvPr>
        </p:nvSpPr>
        <p:spPr>
          <a:xfrm>
            <a:off x="4867541" y="5145121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55" name="Текст 22">
            <a:extLst>
              <a:ext uri="{FF2B5EF4-FFF2-40B4-BE49-F238E27FC236}">
                <a16:creationId xmlns:a16="http://schemas.microsoft.com/office/drawing/2014/main" id="{5A96A165-7785-4616-CF3A-AB64922EE03C}"/>
              </a:ext>
            </a:extLst>
          </p:cNvPr>
          <p:cNvSpPr>
            <a:spLocks noGrp="1"/>
          </p:cNvSpPr>
          <p:nvPr>
            <p:ph type="body" sz="quarter" idx="147" hasCustomPrompt="1"/>
          </p:nvPr>
        </p:nvSpPr>
        <p:spPr>
          <a:xfrm>
            <a:off x="4867541" y="5336669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56" name="Рисунок 41">
            <a:extLst>
              <a:ext uri="{FF2B5EF4-FFF2-40B4-BE49-F238E27FC236}">
                <a16:creationId xmlns:a16="http://schemas.microsoft.com/office/drawing/2014/main" id="{245249A5-A59F-7276-A852-AC80D50E22BA}"/>
              </a:ext>
            </a:extLst>
          </p:cNvPr>
          <p:cNvSpPr>
            <a:spLocks noGrp="1"/>
          </p:cNvSpPr>
          <p:nvPr>
            <p:ph type="pic" sz="quarter" idx="148" hasCustomPrompt="1"/>
          </p:nvPr>
        </p:nvSpPr>
        <p:spPr>
          <a:xfrm>
            <a:off x="6562050" y="4129937"/>
            <a:ext cx="376728" cy="4464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58" name="Диаграмма 31">
            <a:extLst>
              <a:ext uri="{FF2B5EF4-FFF2-40B4-BE49-F238E27FC236}">
                <a16:creationId xmlns:a16="http://schemas.microsoft.com/office/drawing/2014/main" id="{AE81A472-E108-828A-DA63-1A2C0B820C43}"/>
              </a:ext>
            </a:extLst>
          </p:cNvPr>
          <p:cNvSpPr>
            <a:spLocks noGrp="1"/>
          </p:cNvSpPr>
          <p:nvPr>
            <p:ph type="chart" sz="quarter" idx="149"/>
          </p:nvPr>
        </p:nvSpPr>
        <p:spPr>
          <a:xfrm>
            <a:off x="6562050" y="4652038"/>
            <a:ext cx="901623" cy="8968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59" name="Текст 22">
            <a:extLst>
              <a:ext uri="{FF2B5EF4-FFF2-40B4-BE49-F238E27FC236}">
                <a16:creationId xmlns:a16="http://schemas.microsoft.com/office/drawing/2014/main" id="{09DB8A9A-AF2B-3D19-B9C7-B1D04030E119}"/>
              </a:ext>
            </a:extLst>
          </p:cNvPr>
          <p:cNvSpPr>
            <a:spLocks noGrp="1"/>
          </p:cNvSpPr>
          <p:nvPr>
            <p:ph type="body" sz="quarter" idx="150" hasCustomPrompt="1"/>
          </p:nvPr>
        </p:nvSpPr>
        <p:spPr>
          <a:xfrm>
            <a:off x="6306259" y="4762023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60" name="Текст 22">
            <a:extLst>
              <a:ext uri="{FF2B5EF4-FFF2-40B4-BE49-F238E27FC236}">
                <a16:creationId xmlns:a16="http://schemas.microsoft.com/office/drawing/2014/main" id="{E8B3EAF5-298F-D3E0-CE9E-3506331B2F28}"/>
              </a:ext>
            </a:extLst>
          </p:cNvPr>
          <p:cNvSpPr>
            <a:spLocks noGrp="1"/>
          </p:cNvSpPr>
          <p:nvPr>
            <p:ph type="body" sz="quarter" idx="151" hasCustomPrompt="1"/>
          </p:nvPr>
        </p:nvSpPr>
        <p:spPr>
          <a:xfrm>
            <a:off x="6306259" y="4953572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61" name="Текст 22">
            <a:extLst>
              <a:ext uri="{FF2B5EF4-FFF2-40B4-BE49-F238E27FC236}">
                <a16:creationId xmlns:a16="http://schemas.microsoft.com/office/drawing/2014/main" id="{CF299173-824D-CB48-C409-DCAF1F59BAA1}"/>
              </a:ext>
            </a:extLst>
          </p:cNvPr>
          <p:cNvSpPr>
            <a:spLocks noGrp="1"/>
          </p:cNvSpPr>
          <p:nvPr>
            <p:ph type="body" sz="quarter" idx="152" hasCustomPrompt="1"/>
          </p:nvPr>
        </p:nvSpPr>
        <p:spPr>
          <a:xfrm>
            <a:off x="6306259" y="5145121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62" name="Текст 22">
            <a:extLst>
              <a:ext uri="{FF2B5EF4-FFF2-40B4-BE49-F238E27FC236}">
                <a16:creationId xmlns:a16="http://schemas.microsoft.com/office/drawing/2014/main" id="{3875A7DD-A4C3-0A8B-BA05-EDA37B0AEF3B}"/>
              </a:ext>
            </a:extLst>
          </p:cNvPr>
          <p:cNvSpPr>
            <a:spLocks noGrp="1"/>
          </p:cNvSpPr>
          <p:nvPr>
            <p:ph type="body" sz="quarter" idx="153" hasCustomPrompt="1"/>
          </p:nvPr>
        </p:nvSpPr>
        <p:spPr>
          <a:xfrm>
            <a:off x="6306259" y="5336669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63" name="Рисунок 41">
            <a:extLst>
              <a:ext uri="{FF2B5EF4-FFF2-40B4-BE49-F238E27FC236}">
                <a16:creationId xmlns:a16="http://schemas.microsoft.com/office/drawing/2014/main" id="{6AB30641-E299-24E7-DABF-BB3BC7C25CBA}"/>
              </a:ext>
            </a:extLst>
          </p:cNvPr>
          <p:cNvSpPr>
            <a:spLocks noGrp="1"/>
          </p:cNvSpPr>
          <p:nvPr>
            <p:ph type="pic" sz="quarter" idx="154" hasCustomPrompt="1"/>
          </p:nvPr>
        </p:nvSpPr>
        <p:spPr>
          <a:xfrm>
            <a:off x="7996570" y="4129937"/>
            <a:ext cx="376728" cy="4464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64" name="Диаграмма 31">
            <a:extLst>
              <a:ext uri="{FF2B5EF4-FFF2-40B4-BE49-F238E27FC236}">
                <a16:creationId xmlns:a16="http://schemas.microsoft.com/office/drawing/2014/main" id="{C8645C35-1552-D9BF-4B17-E96DAAD3DEF9}"/>
              </a:ext>
            </a:extLst>
          </p:cNvPr>
          <p:cNvSpPr>
            <a:spLocks noGrp="1"/>
          </p:cNvSpPr>
          <p:nvPr>
            <p:ph type="chart" sz="quarter" idx="155"/>
          </p:nvPr>
        </p:nvSpPr>
        <p:spPr>
          <a:xfrm>
            <a:off x="7996570" y="4652038"/>
            <a:ext cx="901623" cy="8968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5" name="Текст 22">
            <a:extLst>
              <a:ext uri="{FF2B5EF4-FFF2-40B4-BE49-F238E27FC236}">
                <a16:creationId xmlns:a16="http://schemas.microsoft.com/office/drawing/2014/main" id="{40EB9625-767C-87FB-1750-93D910BA501A}"/>
              </a:ext>
            </a:extLst>
          </p:cNvPr>
          <p:cNvSpPr>
            <a:spLocks noGrp="1"/>
          </p:cNvSpPr>
          <p:nvPr>
            <p:ph type="body" sz="quarter" idx="156" hasCustomPrompt="1"/>
          </p:nvPr>
        </p:nvSpPr>
        <p:spPr>
          <a:xfrm>
            <a:off x="7740779" y="4762023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66" name="Текст 22">
            <a:extLst>
              <a:ext uri="{FF2B5EF4-FFF2-40B4-BE49-F238E27FC236}">
                <a16:creationId xmlns:a16="http://schemas.microsoft.com/office/drawing/2014/main" id="{77E1189A-0520-85AC-00AF-43CE99541042}"/>
              </a:ext>
            </a:extLst>
          </p:cNvPr>
          <p:cNvSpPr>
            <a:spLocks noGrp="1"/>
          </p:cNvSpPr>
          <p:nvPr>
            <p:ph type="body" sz="quarter" idx="157" hasCustomPrompt="1"/>
          </p:nvPr>
        </p:nvSpPr>
        <p:spPr>
          <a:xfrm>
            <a:off x="7740779" y="4953572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67" name="Текст 22">
            <a:extLst>
              <a:ext uri="{FF2B5EF4-FFF2-40B4-BE49-F238E27FC236}">
                <a16:creationId xmlns:a16="http://schemas.microsoft.com/office/drawing/2014/main" id="{2B6C83C1-0810-DBDE-0BA6-B0C91D00BDB3}"/>
              </a:ext>
            </a:extLst>
          </p:cNvPr>
          <p:cNvSpPr>
            <a:spLocks noGrp="1"/>
          </p:cNvSpPr>
          <p:nvPr>
            <p:ph type="body" sz="quarter" idx="158" hasCustomPrompt="1"/>
          </p:nvPr>
        </p:nvSpPr>
        <p:spPr>
          <a:xfrm>
            <a:off x="7740779" y="5145121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68" name="Текст 22">
            <a:extLst>
              <a:ext uri="{FF2B5EF4-FFF2-40B4-BE49-F238E27FC236}">
                <a16:creationId xmlns:a16="http://schemas.microsoft.com/office/drawing/2014/main" id="{BAE2A49B-9D4D-9E75-6F13-A75EF67EE409}"/>
              </a:ext>
            </a:extLst>
          </p:cNvPr>
          <p:cNvSpPr>
            <a:spLocks noGrp="1"/>
          </p:cNvSpPr>
          <p:nvPr>
            <p:ph type="body" sz="quarter" idx="159" hasCustomPrompt="1"/>
          </p:nvPr>
        </p:nvSpPr>
        <p:spPr>
          <a:xfrm>
            <a:off x="7740779" y="5336669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69" name="Рисунок 41">
            <a:extLst>
              <a:ext uri="{FF2B5EF4-FFF2-40B4-BE49-F238E27FC236}">
                <a16:creationId xmlns:a16="http://schemas.microsoft.com/office/drawing/2014/main" id="{4F9E3827-C08D-0740-3D41-0E9574FC918D}"/>
              </a:ext>
            </a:extLst>
          </p:cNvPr>
          <p:cNvSpPr>
            <a:spLocks noGrp="1"/>
          </p:cNvSpPr>
          <p:nvPr>
            <p:ph type="pic" sz="quarter" idx="160" hasCustomPrompt="1"/>
          </p:nvPr>
        </p:nvSpPr>
        <p:spPr>
          <a:xfrm>
            <a:off x="9439473" y="4129937"/>
            <a:ext cx="376728" cy="4464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70" name="Диаграмма 31">
            <a:extLst>
              <a:ext uri="{FF2B5EF4-FFF2-40B4-BE49-F238E27FC236}">
                <a16:creationId xmlns:a16="http://schemas.microsoft.com/office/drawing/2014/main" id="{8A2FB2D6-7C4A-1A5F-051E-0C25E364B426}"/>
              </a:ext>
            </a:extLst>
          </p:cNvPr>
          <p:cNvSpPr>
            <a:spLocks noGrp="1"/>
          </p:cNvSpPr>
          <p:nvPr>
            <p:ph type="chart" sz="quarter" idx="161"/>
          </p:nvPr>
        </p:nvSpPr>
        <p:spPr>
          <a:xfrm>
            <a:off x="9439473" y="4652038"/>
            <a:ext cx="901630" cy="8968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1" name="Текст 22">
            <a:extLst>
              <a:ext uri="{FF2B5EF4-FFF2-40B4-BE49-F238E27FC236}">
                <a16:creationId xmlns:a16="http://schemas.microsoft.com/office/drawing/2014/main" id="{4CAFA6B4-A94B-1D80-2B3F-162296B2947F}"/>
              </a:ext>
            </a:extLst>
          </p:cNvPr>
          <p:cNvSpPr>
            <a:spLocks noGrp="1"/>
          </p:cNvSpPr>
          <p:nvPr>
            <p:ph type="body" sz="quarter" idx="162" hasCustomPrompt="1"/>
          </p:nvPr>
        </p:nvSpPr>
        <p:spPr>
          <a:xfrm>
            <a:off x="9183682" y="4762023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72" name="Текст 22">
            <a:extLst>
              <a:ext uri="{FF2B5EF4-FFF2-40B4-BE49-F238E27FC236}">
                <a16:creationId xmlns:a16="http://schemas.microsoft.com/office/drawing/2014/main" id="{0B0B6B24-0406-BA0E-9C3A-5B274CF0DA37}"/>
              </a:ext>
            </a:extLst>
          </p:cNvPr>
          <p:cNvSpPr>
            <a:spLocks noGrp="1"/>
          </p:cNvSpPr>
          <p:nvPr>
            <p:ph type="body" sz="quarter" idx="163" hasCustomPrompt="1"/>
          </p:nvPr>
        </p:nvSpPr>
        <p:spPr>
          <a:xfrm>
            <a:off x="9183682" y="4953572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73" name="Текст 22">
            <a:extLst>
              <a:ext uri="{FF2B5EF4-FFF2-40B4-BE49-F238E27FC236}">
                <a16:creationId xmlns:a16="http://schemas.microsoft.com/office/drawing/2014/main" id="{974A23C4-ACB0-53D6-9A0F-856F17EC883F}"/>
              </a:ext>
            </a:extLst>
          </p:cNvPr>
          <p:cNvSpPr>
            <a:spLocks noGrp="1"/>
          </p:cNvSpPr>
          <p:nvPr>
            <p:ph type="body" sz="quarter" idx="164" hasCustomPrompt="1"/>
          </p:nvPr>
        </p:nvSpPr>
        <p:spPr>
          <a:xfrm>
            <a:off x="9183682" y="5145121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74" name="Текст 22">
            <a:extLst>
              <a:ext uri="{FF2B5EF4-FFF2-40B4-BE49-F238E27FC236}">
                <a16:creationId xmlns:a16="http://schemas.microsoft.com/office/drawing/2014/main" id="{7AC4E85F-ABEA-5255-E625-F7E795076E76}"/>
              </a:ext>
            </a:extLst>
          </p:cNvPr>
          <p:cNvSpPr>
            <a:spLocks noGrp="1"/>
          </p:cNvSpPr>
          <p:nvPr>
            <p:ph type="body" sz="quarter" idx="165" hasCustomPrompt="1"/>
          </p:nvPr>
        </p:nvSpPr>
        <p:spPr>
          <a:xfrm>
            <a:off x="9183682" y="5336669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75" name="Рисунок 41">
            <a:extLst>
              <a:ext uri="{FF2B5EF4-FFF2-40B4-BE49-F238E27FC236}">
                <a16:creationId xmlns:a16="http://schemas.microsoft.com/office/drawing/2014/main" id="{2F27D49E-D742-5DF4-5F22-F97007890EDB}"/>
              </a:ext>
            </a:extLst>
          </p:cNvPr>
          <p:cNvSpPr>
            <a:spLocks noGrp="1"/>
          </p:cNvSpPr>
          <p:nvPr>
            <p:ph type="pic" sz="quarter" idx="166" hasCustomPrompt="1"/>
          </p:nvPr>
        </p:nvSpPr>
        <p:spPr>
          <a:xfrm>
            <a:off x="10882383" y="4129937"/>
            <a:ext cx="376728" cy="4464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76" name="Диаграмма 31">
            <a:extLst>
              <a:ext uri="{FF2B5EF4-FFF2-40B4-BE49-F238E27FC236}">
                <a16:creationId xmlns:a16="http://schemas.microsoft.com/office/drawing/2014/main" id="{C21AFAF6-505E-B3BA-E6F0-4137099A7381}"/>
              </a:ext>
            </a:extLst>
          </p:cNvPr>
          <p:cNvSpPr>
            <a:spLocks noGrp="1"/>
          </p:cNvSpPr>
          <p:nvPr>
            <p:ph type="chart" sz="quarter" idx="167"/>
          </p:nvPr>
        </p:nvSpPr>
        <p:spPr>
          <a:xfrm>
            <a:off x="10882383" y="4652038"/>
            <a:ext cx="901630" cy="8968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7" name="Текст 22">
            <a:extLst>
              <a:ext uri="{FF2B5EF4-FFF2-40B4-BE49-F238E27FC236}">
                <a16:creationId xmlns:a16="http://schemas.microsoft.com/office/drawing/2014/main" id="{E3CFC65C-983A-5B0A-F91C-1045657BBC34}"/>
              </a:ext>
            </a:extLst>
          </p:cNvPr>
          <p:cNvSpPr>
            <a:spLocks noGrp="1"/>
          </p:cNvSpPr>
          <p:nvPr>
            <p:ph type="body" sz="quarter" idx="168" hasCustomPrompt="1"/>
          </p:nvPr>
        </p:nvSpPr>
        <p:spPr>
          <a:xfrm>
            <a:off x="10626592" y="4762023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78" name="Текст 22">
            <a:extLst>
              <a:ext uri="{FF2B5EF4-FFF2-40B4-BE49-F238E27FC236}">
                <a16:creationId xmlns:a16="http://schemas.microsoft.com/office/drawing/2014/main" id="{B98B3D78-1B79-B24F-E976-7802B6D6BEFD}"/>
              </a:ext>
            </a:extLst>
          </p:cNvPr>
          <p:cNvSpPr>
            <a:spLocks noGrp="1"/>
          </p:cNvSpPr>
          <p:nvPr>
            <p:ph type="body" sz="quarter" idx="169" hasCustomPrompt="1"/>
          </p:nvPr>
        </p:nvSpPr>
        <p:spPr>
          <a:xfrm>
            <a:off x="10626592" y="4953572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79" name="Текст 22">
            <a:extLst>
              <a:ext uri="{FF2B5EF4-FFF2-40B4-BE49-F238E27FC236}">
                <a16:creationId xmlns:a16="http://schemas.microsoft.com/office/drawing/2014/main" id="{421D89DC-FE86-A035-3D87-CD46D89F97E6}"/>
              </a:ext>
            </a:extLst>
          </p:cNvPr>
          <p:cNvSpPr>
            <a:spLocks noGrp="1"/>
          </p:cNvSpPr>
          <p:nvPr>
            <p:ph type="body" sz="quarter" idx="170" hasCustomPrompt="1"/>
          </p:nvPr>
        </p:nvSpPr>
        <p:spPr>
          <a:xfrm>
            <a:off x="10626592" y="5145121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80" name="Текст 22">
            <a:extLst>
              <a:ext uri="{FF2B5EF4-FFF2-40B4-BE49-F238E27FC236}">
                <a16:creationId xmlns:a16="http://schemas.microsoft.com/office/drawing/2014/main" id="{78EDF979-EF06-ED6F-67DE-EC9AD0C11990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10626592" y="5336669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81" name="Текст 22">
            <a:extLst>
              <a:ext uri="{FF2B5EF4-FFF2-40B4-BE49-F238E27FC236}">
                <a16:creationId xmlns:a16="http://schemas.microsoft.com/office/drawing/2014/main" id="{2EC8B30A-B0B4-0EA3-3E1A-18436902647C}"/>
              </a:ext>
            </a:extLst>
          </p:cNvPr>
          <p:cNvSpPr>
            <a:spLocks noGrp="1"/>
          </p:cNvSpPr>
          <p:nvPr>
            <p:ph type="body" sz="quarter" idx="172"/>
          </p:nvPr>
        </p:nvSpPr>
        <p:spPr>
          <a:xfrm>
            <a:off x="405138" y="4658043"/>
            <a:ext cx="1440364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82" name="Текст 22">
            <a:extLst>
              <a:ext uri="{FF2B5EF4-FFF2-40B4-BE49-F238E27FC236}">
                <a16:creationId xmlns:a16="http://schemas.microsoft.com/office/drawing/2014/main" id="{F53F9BE9-9BF2-C74C-98A8-A39E8915883D}"/>
              </a:ext>
            </a:extLst>
          </p:cNvPr>
          <p:cNvSpPr>
            <a:spLocks noGrp="1"/>
          </p:cNvSpPr>
          <p:nvPr>
            <p:ph type="body" sz="quarter" idx="173"/>
          </p:nvPr>
        </p:nvSpPr>
        <p:spPr>
          <a:xfrm>
            <a:off x="405138" y="5389149"/>
            <a:ext cx="1440364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83" name="Текст 22">
            <a:extLst>
              <a:ext uri="{FF2B5EF4-FFF2-40B4-BE49-F238E27FC236}">
                <a16:creationId xmlns:a16="http://schemas.microsoft.com/office/drawing/2014/main" id="{AF25D582-75B4-EDFC-A4AB-5CA9025FC218}"/>
              </a:ext>
            </a:extLst>
          </p:cNvPr>
          <p:cNvSpPr>
            <a:spLocks noGrp="1"/>
          </p:cNvSpPr>
          <p:nvPr>
            <p:ph type="body" sz="quarter" idx="174"/>
          </p:nvPr>
        </p:nvSpPr>
        <p:spPr>
          <a:xfrm>
            <a:off x="405138" y="5206374"/>
            <a:ext cx="1440364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84" name="Текст 22">
            <a:extLst>
              <a:ext uri="{FF2B5EF4-FFF2-40B4-BE49-F238E27FC236}">
                <a16:creationId xmlns:a16="http://schemas.microsoft.com/office/drawing/2014/main" id="{9C9CD865-6B61-34D1-2500-B751D265C542}"/>
              </a:ext>
            </a:extLst>
          </p:cNvPr>
          <p:cNvSpPr>
            <a:spLocks noGrp="1"/>
          </p:cNvSpPr>
          <p:nvPr>
            <p:ph type="body" sz="quarter" idx="175"/>
          </p:nvPr>
        </p:nvSpPr>
        <p:spPr>
          <a:xfrm>
            <a:off x="405138" y="5023597"/>
            <a:ext cx="1440364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85" name="Текст 22">
            <a:extLst>
              <a:ext uri="{FF2B5EF4-FFF2-40B4-BE49-F238E27FC236}">
                <a16:creationId xmlns:a16="http://schemas.microsoft.com/office/drawing/2014/main" id="{CEFEA14F-B247-3814-F925-035CB18B0139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405138" y="4840820"/>
            <a:ext cx="1440364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86" name="Текст 22">
            <a:extLst>
              <a:ext uri="{FF2B5EF4-FFF2-40B4-BE49-F238E27FC236}">
                <a16:creationId xmlns:a16="http://schemas.microsoft.com/office/drawing/2014/main" id="{33947656-3C06-53EA-EFD5-48122FF697AD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405137" y="5747886"/>
            <a:ext cx="5631278" cy="30342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>
                <a:effectLst/>
              </a:rPr>
              <a:t>*</a:t>
            </a:r>
            <a:r>
              <a:rPr lang="ru-RU" dirty="0">
                <a:effectLst/>
              </a:rPr>
              <a:t> Поясняющая сноска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188" name="Текст 22">
            <a:extLst>
              <a:ext uri="{FF2B5EF4-FFF2-40B4-BE49-F238E27FC236}">
                <a16:creationId xmlns:a16="http://schemas.microsoft.com/office/drawing/2014/main" id="{73962633-0F92-8DC9-F595-9B05150AB26E}"/>
              </a:ext>
            </a:extLst>
          </p:cNvPr>
          <p:cNvSpPr>
            <a:spLocks noGrp="1"/>
          </p:cNvSpPr>
          <p:nvPr>
            <p:ph type="body" sz="quarter" idx="178" hasCustomPrompt="1"/>
          </p:nvPr>
        </p:nvSpPr>
        <p:spPr>
          <a:xfrm>
            <a:off x="9059724" y="5747886"/>
            <a:ext cx="2724289" cy="30342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Поясняющая сноска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CBB53C7D-DA93-C80F-BD0E-B2701052F76D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05137" y="6350488"/>
            <a:ext cx="768614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CC375380-E2BE-9DC9-8801-6FE468156D6F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521530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" sz="1000" dirty="0">
                <a:solidFill>
                  <a:schemeClr val="bg2"/>
                </a:solidFill>
                <a:effectLst/>
              </a:rPr>
              <a:t>Brand Equity</a:t>
            </a:r>
            <a:endParaRPr lang="ru-RU" sz="1000" dirty="0">
              <a:solidFill>
                <a:schemeClr val="bg2"/>
              </a:solidFill>
            </a:endParaRPr>
          </a:p>
        </p:txBody>
      </p:sp>
      <p:sp>
        <p:nvSpPr>
          <p:cNvPr id="4" name="Текст 22">
            <a:extLst>
              <a:ext uri="{FF2B5EF4-FFF2-40B4-BE49-F238E27FC236}">
                <a16:creationId xmlns:a16="http://schemas.microsoft.com/office/drawing/2014/main" id="{F84023C8-E657-7574-74D3-22561051B639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754576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/>
              <a:t>Color</a:t>
            </a:r>
            <a:endParaRPr lang="ru-RU" dirty="0"/>
          </a:p>
        </p:txBody>
      </p:sp>
      <p:grpSp>
        <p:nvGrpSpPr>
          <p:cNvPr id="6" name="Рисунок 100">
            <a:extLst>
              <a:ext uri="{FF2B5EF4-FFF2-40B4-BE49-F238E27FC236}">
                <a16:creationId xmlns:a16="http://schemas.microsoft.com/office/drawing/2014/main" id="{B6AB3477-689E-A22D-7CCC-EA7AA81ABF70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65EABDA3-3438-CC29-109F-F51FAC1CF2F0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D0CD126F-FDE7-33D2-4D15-8C1EE4393350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0512BE2E-6F36-E9DB-D92E-3809F212FA9C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5153779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и 7 штук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9">
            <a:extLst>
              <a:ext uri="{FF2B5EF4-FFF2-40B4-BE49-F238E27FC236}">
                <a16:creationId xmlns:a16="http://schemas.microsoft.com/office/drawing/2014/main" id="{D8B793FB-BC44-4FA1-B1EF-28FB8A3C099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05137" y="446271"/>
            <a:ext cx="11408192" cy="110799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effectLst/>
              </a:rPr>
              <a:t>Длинный заголовок, в две-три строчки</a:t>
            </a:r>
            <a:endParaRPr lang="ru-RU" dirty="0"/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Текст 22">
            <a:extLst>
              <a:ext uri="{FF2B5EF4-FFF2-40B4-BE49-F238E27FC236}">
                <a16:creationId xmlns:a16="http://schemas.microsoft.com/office/drawing/2014/main" id="{20205864-7116-D902-198F-558B4D80BB5F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405137" y="1706996"/>
            <a:ext cx="5631278" cy="2598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Под</a:t>
            </a:r>
            <a:r>
              <a:rPr lang="ru-RU" dirty="0">
                <a:effectLst/>
              </a:rPr>
              <a:t>заголовок</a:t>
            </a:r>
            <a:endParaRPr lang="ru-RU" dirty="0"/>
          </a:p>
        </p:txBody>
      </p:sp>
      <p:sp>
        <p:nvSpPr>
          <p:cNvPr id="12" name="Текст 22">
            <a:extLst>
              <a:ext uri="{FF2B5EF4-FFF2-40B4-BE49-F238E27FC236}">
                <a16:creationId xmlns:a16="http://schemas.microsoft.com/office/drawing/2014/main" id="{F832C982-2E45-2132-0AB3-AD16C8DA78CC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405137" y="1966826"/>
            <a:ext cx="5631278" cy="1538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Текстовый блок</a:t>
            </a:r>
            <a:endParaRPr lang="ru-RU" dirty="0"/>
          </a:p>
        </p:txBody>
      </p:sp>
      <p:sp>
        <p:nvSpPr>
          <p:cNvPr id="13" name="Рисунок 41">
            <a:extLst>
              <a:ext uri="{FF2B5EF4-FFF2-40B4-BE49-F238E27FC236}">
                <a16:creationId xmlns:a16="http://schemas.microsoft.com/office/drawing/2014/main" id="{E538DBD8-AEF4-D8ED-43D9-607BC8890C2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245900" y="2363290"/>
            <a:ext cx="376728" cy="4464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8410296D-1258-4BB9-4866-5C5E88C79F53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05138" y="2889558"/>
            <a:ext cx="1440364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 </a:t>
            </a:r>
            <a:endParaRPr lang="ru-RU" dirty="0"/>
          </a:p>
        </p:txBody>
      </p:sp>
      <p:sp>
        <p:nvSpPr>
          <p:cNvPr id="16" name="Диаграмма 31">
            <a:extLst>
              <a:ext uri="{FF2B5EF4-FFF2-40B4-BE49-F238E27FC236}">
                <a16:creationId xmlns:a16="http://schemas.microsoft.com/office/drawing/2014/main" id="{FFB01955-D24A-7A6E-7255-0F6E94210480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2245900" y="2885391"/>
            <a:ext cx="910010" cy="7488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A1F20D28-F9E0-5DDD-E06A-0FBA419A41E0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405138" y="3437889"/>
            <a:ext cx="1440364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9" name="Текст 22">
            <a:extLst>
              <a:ext uri="{FF2B5EF4-FFF2-40B4-BE49-F238E27FC236}">
                <a16:creationId xmlns:a16="http://schemas.microsoft.com/office/drawing/2014/main" id="{747F64E3-392A-B5D8-7142-DEE2AE1538E6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405138" y="3255112"/>
            <a:ext cx="1440364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0" name="Текст 22">
            <a:extLst>
              <a:ext uri="{FF2B5EF4-FFF2-40B4-BE49-F238E27FC236}">
                <a16:creationId xmlns:a16="http://schemas.microsoft.com/office/drawing/2014/main" id="{8F322B0A-5846-EB6B-3CE2-AD6E90D82F00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405138" y="3072335"/>
            <a:ext cx="1440364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30" name="Текст 22">
            <a:extLst>
              <a:ext uri="{FF2B5EF4-FFF2-40B4-BE49-F238E27FC236}">
                <a16:creationId xmlns:a16="http://schemas.microsoft.com/office/drawing/2014/main" id="{E4E4DCC9-4567-F6AD-E672-53526BE750FA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1990109" y="2995376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31" name="Текст 22">
            <a:extLst>
              <a:ext uri="{FF2B5EF4-FFF2-40B4-BE49-F238E27FC236}">
                <a16:creationId xmlns:a16="http://schemas.microsoft.com/office/drawing/2014/main" id="{B16F6781-F829-F83B-C72D-37280A8EDDF3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990109" y="3186925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32" name="Текст 22">
            <a:extLst>
              <a:ext uri="{FF2B5EF4-FFF2-40B4-BE49-F238E27FC236}">
                <a16:creationId xmlns:a16="http://schemas.microsoft.com/office/drawing/2014/main" id="{06F14EA3-67E3-C8EC-4B2A-23020E6209D4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990109" y="3378474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34" name="Рисунок 41">
            <a:extLst>
              <a:ext uri="{FF2B5EF4-FFF2-40B4-BE49-F238E27FC236}">
                <a16:creationId xmlns:a16="http://schemas.microsoft.com/office/drawing/2014/main" id="{665D06AD-2E7A-9B1F-EB19-41FB4F292911}"/>
              </a:ext>
            </a:extLst>
          </p:cNvPr>
          <p:cNvSpPr>
            <a:spLocks noGrp="1"/>
          </p:cNvSpPr>
          <p:nvPr>
            <p:ph type="pic" sz="quarter" idx="94" hasCustomPrompt="1"/>
          </p:nvPr>
        </p:nvSpPr>
        <p:spPr>
          <a:xfrm>
            <a:off x="3688807" y="2363290"/>
            <a:ext cx="376728" cy="4464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5" name="Диаграмма 31">
            <a:extLst>
              <a:ext uri="{FF2B5EF4-FFF2-40B4-BE49-F238E27FC236}">
                <a16:creationId xmlns:a16="http://schemas.microsoft.com/office/drawing/2014/main" id="{AB4FADB7-DCD2-D5EB-1F05-40CCC5396C00}"/>
              </a:ext>
            </a:extLst>
          </p:cNvPr>
          <p:cNvSpPr>
            <a:spLocks noGrp="1"/>
          </p:cNvSpPr>
          <p:nvPr>
            <p:ph type="chart" sz="quarter" idx="95"/>
          </p:nvPr>
        </p:nvSpPr>
        <p:spPr>
          <a:xfrm>
            <a:off x="3688807" y="2885391"/>
            <a:ext cx="901628" cy="7488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6" name="Текст 22">
            <a:extLst>
              <a:ext uri="{FF2B5EF4-FFF2-40B4-BE49-F238E27FC236}">
                <a16:creationId xmlns:a16="http://schemas.microsoft.com/office/drawing/2014/main" id="{8B126537-71C9-D2B6-A0EB-7212F94C738A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3433016" y="2995376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37" name="Текст 22">
            <a:extLst>
              <a:ext uri="{FF2B5EF4-FFF2-40B4-BE49-F238E27FC236}">
                <a16:creationId xmlns:a16="http://schemas.microsoft.com/office/drawing/2014/main" id="{3695262B-422B-E24F-31F5-46A30A0EB184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3433016" y="3186925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38" name="Текст 22">
            <a:extLst>
              <a:ext uri="{FF2B5EF4-FFF2-40B4-BE49-F238E27FC236}">
                <a16:creationId xmlns:a16="http://schemas.microsoft.com/office/drawing/2014/main" id="{9B560CE5-0FE0-1782-E334-25437920C9FA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3433016" y="3378474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40" name="Рисунок 41">
            <a:extLst>
              <a:ext uri="{FF2B5EF4-FFF2-40B4-BE49-F238E27FC236}">
                <a16:creationId xmlns:a16="http://schemas.microsoft.com/office/drawing/2014/main" id="{29ACDCDC-8823-81A4-9EB8-88F5E0850BC0}"/>
              </a:ext>
            </a:extLst>
          </p:cNvPr>
          <p:cNvSpPr>
            <a:spLocks noGrp="1"/>
          </p:cNvSpPr>
          <p:nvPr>
            <p:ph type="pic" sz="quarter" idx="100" hasCustomPrompt="1"/>
          </p:nvPr>
        </p:nvSpPr>
        <p:spPr>
          <a:xfrm>
            <a:off x="5123332" y="2363290"/>
            <a:ext cx="376728" cy="4464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41" name="Диаграмма 31">
            <a:extLst>
              <a:ext uri="{FF2B5EF4-FFF2-40B4-BE49-F238E27FC236}">
                <a16:creationId xmlns:a16="http://schemas.microsoft.com/office/drawing/2014/main" id="{4E50D0CE-110C-4B10-F195-BD9764A3D329}"/>
              </a:ext>
            </a:extLst>
          </p:cNvPr>
          <p:cNvSpPr>
            <a:spLocks noGrp="1"/>
          </p:cNvSpPr>
          <p:nvPr>
            <p:ph type="chart" sz="quarter" idx="101"/>
          </p:nvPr>
        </p:nvSpPr>
        <p:spPr>
          <a:xfrm>
            <a:off x="5123332" y="2885391"/>
            <a:ext cx="897438" cy="7488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42" name="Текст 22">
            <a:extLst>
              <a:ext uri="{FF2B5EF4-FFF2-40B4-BE49-F238E27FC236}">
                <a16:creationId xmlns:a16="http://schemas.microsoft.com/office/drawing/2014/main" id="{09C27EB2-7812-259F-25D8-14FD263FD53B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4867541" y="2995376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43" name="Текст 22">
            <a:extLst>
              <a:ext uri="{FF2B5EF4-FFF2-40B4-BE49-F238E27FC236}">
                <a16:creationId xmlns:a16="http://schemas.microsoft.com/office/drawing/2014/main" id="{A0DCD4EB-7B7D-8512-73F8-B10C6656085C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4867541" y="3186925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44" name="Текст 22">
            <a:extLst>
              <a:ext uri="{FF2B5EF4-FFF2-40B4-BE49-F238E27FC236}">
                <a16:creationId xmlns:a16="http://schemas.microsoft.com/office/drawing/2014/main" id="{47B5AA8A-1B9E-17FA-D94B-DF61017F785E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4867541" y="3378474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46" name="Рисунок 41">
            <a:extLst>
              <a:ext uri="{FF2B5EF4-FFF2-40B4-BE49-F238E27FC236}">
                <a16:creationId xmlns:a16="http://schemas.microsoft.com/office/drawing/2014/main" id="{29B50EB8-9A8C-F33F-FC73-F2D5A53560EC}"/>
              </a:ext>
            </a:extLst>
          </p:cNvPr>
          <p:cNvSpPr>
            <a:spLocks noGrp="1"/>
          </p:cNvSpPr>
          <p:nvPr>
            <p:ph type="pic" sz="quarter" idx="106" hasCustomPrompt="1"/>
          </p:nvPr>
        </p:nvSpPr>
        <p:spPr>
          <a:xfrm>
            <a:off x="6562050" y="2363290"/>
            <a:ext cx="376728" cy="4464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47" name="Диаграмма 31">
            <a:extLst>
              <a:ext uri="{FF2B5EF4-FFF2-40B4-BE49-F238E27FC236}">
                <a16:creationId xmlns:a16="http://schemas.microsoft.com/office/drawing/2014/main" id="{699F64C7-F994-B2E6-893B-D8754F65C105}"/>
              </a:ext>
            </a:extLst>
          </p:cNvPr>
          <p:cNvSpPr>
            <a:spLocks noGrp="1"/>
          </p:cNvSpPr>
          <p:nvPr>
            <p:ph type="chart" sz="quarter" idx="107"/>
          </p:nvPr>
        </p:nvSpPr>
        <p:spPr>
          <a:xfrm>
            <a:off x="6562050" y="2885391"/>
            <a:ext cx="901623" cy="7488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48" name="Текст 22">
            <a:extLst>
              <a:ext uri="{FF2B5EF4-FFF2-40B4-BE49-F238E27FC236}">
                <a16:creationId xmlns:a16="http://schemas.microsoft.com/office/drawing/2014/main" id="{43106396-CFB4-0053-62A8-74342F55703C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6306259" y="2995376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49" name="Текст 22">
            <a:extLst>
              <a:ext uri="{FF2B5EF4-FFF2-40B4-BE49-F238E27FC236}">
                <a16:creationId xmlns:a16="http://schemas.microsoft.com/office/drawing/2014/main" id="{ED48A976-DD92-B5D4-EDDD-9D2EA3F2F2F3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6306259" y="3186925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0" name="Текст 22">
            <a:extLst>
              <a:ext uri="{FF2B5EF4-FFF2-40B4-BE49-F238E27FC236}">
                <a16:creationId xmlns:a16="http://schemas.microsoft.com/office/drawing/2014/main" id="{EF6D9587-5013-A0A7-3E70-182E5DD175C0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6306259" y="3378474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2" name="Рисунок 41">
            <a:extLst>
              <a:ext uri="{FF2B5EF4-FFF2-40B4-BE49-F238E27FC236}">
                <a16:creationId xmlns:a16="http://schemas.microsoft.com/office/drawing/2014/main" id="{B18302E8-ABB9-DF2E-3CCF-4DBB1D93493F}"/>
              </a:ext>
            </a:extLst>
          </p:cNvPr>
          <p:cNvSpPr>
            <a:spLocks noGrp="1"/>
          </p:cNvSpPr>
          <p:nvPr>
            <p:ph type="pic" sz="quarter" idx="112" hasCustomPrompt="1"/>
          </p:nvPr>
        </p:nvSpPr>
        <p:spPr>
          <a:xfrm>
            <a:off x="7996570" y="2363290"/>
            <a:ext cx="376728" cy="4464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53" name="Диаграмма 31">
            <a:extLst>
              <a:ext uri="{FF2B5EF4-FFF2-40B4-BE49-F238E27FC236}">
                <a16:creationId xmlns:a16="http://schemas.microsoft.com/office/drawing/2014/main" id="{A02E36A1-6FA4-390C-2B03-03C07E62E33D}"/>
              </a:ext>
            </a:extLst>
          </p:cNvPr>
          <p:cNvSpPr>
            <a:spLocks noGrp="1"/>
          </p:cNvSpPr>
          <p:nvPr>
            <p:ph type="chart" sz="quarter" idx="113"/>
          </p:nvPr>
        </p:nvSpPr>
        <p:spPr>
          <a:xfrm>
            <a:off x="7996570" y="2885391"/>
            <a:ext cx="901623" cy="7488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54" name="Текст 22">
            <a:extLst>
              <a:ext uri="{FF2B5EF4-FFF2-40B4-BE49-F238E27FC236}">
                <a16:creationId xmlns:a16="http://schemas.microsoft.com/office/drawing/2014/main" id="{6E51FB37-5189-FCA0-8495-503D4749A0C5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7740779" y="2995376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5" name="Текст 22">
            <a:extLst>
              <a:ext uri="{FF2B5EF4-FFF2-40B4-BE49-F238E27FC236}">
                <a16:creationId xmlns:a16="http://schemas.microsoft.com/office/drawing/2014/main" id="{AF902218-AAC8-5368-963B-B1BC17A0BB00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7740779" y="3186925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6" name="Текст 22">
            <a:extLst>
              <a:ext uri="{FF2B5EF4-FFF2-40B4-BE49-F238E27FC236}">
                <a16:creationId xmlns:a16="http://schemas.microsoft.com/office/drawing/2014/main" id="{A3CDA86F-2328-4A50-83A7-FE401A836E4D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7740779" y="3378474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8" name="Рисунок 41">
            <a:extLst>
              <a:ext uri="{FF2B5EF4-FFF2-40B4-BE49-F238E27FC236}">
                <a16:creationId xmlns:a16="http://schemas.microsoft.com/office/drawing/2014/main" id="{32A96BE0-27D0-A70C-C4AA-FF9FC40EFB44}"/>
              </a:ext>
            </a:extLst>
          </p:cNvPr>
          <p:cNvSpPr>
            <a:spLocks noGrp="1"/>
          </p:cNvSpPr>
          <p:nvPr>
            <p:ph type="pic" sz="quarter" idx="118" hasCustomPrompt="1"/>
          </p:nvPr>
        </p:nvSpPr>
        <p:spPr>
          <a:xfrm>
            <a:off x="9439473" y="2363290"/>
            <a:ext cx="376728" cy="4464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59" name="Диаграмма 31">
            <a:extLst>
              <a:ext uri="{FF2B5EF4-FFF2-40B4-BE49-F238E27FC236}">
                <a16:creationId xmlns:a16="http://schemas.microsoft.com/office/drawing/2014/main" id="{5A430606-783D-FF78-1881-C7BB949CF6FA}"/>
              </a:ext>
            </a:extLst>
          </p:cNvPr>
          <p:cNvSpPr>
            <a:spLocks noGrp="1"/>
          </p:cNvSpPr>
          <p:nvPr>
            <p:ph type="chart" sz="quarter" idx="119"/>
          </p:nvPr>
        </p:nvSpPr>
        <p:spPr>
          <a:xfrm>
            <a:off x="9439473" y="2885391"/>
            <a:ext cx="901630" cy="7488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0" name="Текст 22">
            <a:extLst>
              <a:ext uri="{FF2B5EF4-FFF2-40B4-BE49-F238E27FC236}">
                <a16:creationId xmlns:a16="http://schemas.microsoft.com/office/drawing/2014/main" id="{26FFE98D-468B-CDFF-6577-109C80122B87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9183682" y="2995376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61" name="Текст 22">
            <a:extLst>
              <a:ext uri="{FF2B5EF4-FFF2-40B4-BE49-F238E27FC236}">
                <a16:creationId xmlns:a16="http://schemas.microsoft.com/office/drawing/2014/main" id="{FDD057F9-3B97-0223-0E24-4EE3F0D8A828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9183682" y="3186925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62" name="Текст 22">
            <a:extLst>
              <a:ext uri="{FF2B5EF4-FFF2-40B4-BE49-F238E27FC236}">
                <a16:creationId xmlns:a16="http://schemas.microsoft.com/office/drawing/2014/main" id="{6751271C-55D4-0559-ACFA-72AFE3C7E29D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9183682" y="3378474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28" name="Рисунок 41">
            <a:extLst>
              <a:ext uri="{FF2B5EF4-FFF2-40B4-BE49-F238E27FC236}">
                <a16:creationId xmlns:a16="http://schemas.microsoft.com/office/drawing/2014/main" id="{45EC5400-80F0-8A93-B46A-E97DD5F58252}"/>
              </a:ext>
            </a:extLst>
          </p:cNvPr>
          <p:cNvSpPr>
            <a:spLocks noGrp="1"/>
          </p:cNvSpPr>
          <p:nvPr>
            <p:ph type="pic" sz="quarter" idx="124" hasCustomPrompt="1"/>
          </p:nvPr>
        </p:nvSpPr>
        <p:spPr>
          <a:xfrm>
            <a:off x="10882383" y="2363290"/>
            <a:ext cx="376728" cy="4464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29" name="Диаграмма 31">
            <a:extLst>
              <a:ext uri="{FF2B5EF4-FFF2-40B4-BE49-F238E27FC236}">
                <a16:creationId xmlns:a16="http://schemas.microsoft.com/office/drawing/2014/main" id="{322DA69D-AF57-3F80-C0C9-FB9A51046AD9}"/>
              </a:ext>
            </a:extLst>
          </p:cNvPr>
          <p:cNvSpPr>
            <a:spLocks noGrp="1"/>
          </p:cNvSpPr>
          <p:nvPr>
            <p:ph type="chart" sz="quarter" idx="125"/>
          </p:nvPr>
        </p:nvSpPr>
        <p:spPr>
          <a:xfrm>
            <a:off x="10882383" y="2885391"/>
            <a:ext cx="901630" cy="7488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30" name="Текст 22">
            <a:extLst>
              <a:ext uri="{FF2B5EF4-FFF2-40B4-BE49-F238E27FC236}">
                <a16:creationId xmlns:a16="http://schemas.microsoft.com/office/drawing/2014/main" id="{0C24D5E6-E607-06A9-D9AB-7F19B56F313F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10626592" y="2995376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1" name="Текст 22">
            <a:extLst>
              <a:ext uri="{FF2B5EF4-FFF2-40B4-BE49-F238E27FC236}">
                <a16:creationId xmlns:a16="http://schemas.microsoft.com/office/drawing/2014/main" id="{5B15F004-3211-7EAA-0A47-4D9FB4D25447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10626592" y="3186925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2" name="Текст 22">
            <a:extLst>
              <a:ext uri="{FF2B5EF4-FFF2-40B4-BE49-F238E27FC236}">
                <a16:creationId xmlns:a16="http://schemas.microsoft.com/office/drawing/2014/main" id="{B0139035-DC1A-EEF5-43D2-E34DB4EB9DA6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10626592" y="3378474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3" name="Текст 22">
            <a:extLst>
              <a:ext uri="{FF2B5EF4-FFF2-40B4-BE49-F238E27FC236}">
                <a16:creationId xmlns:a16="http://schemas.microsoft.com/office/drawing/2014/main" id="{37D39239-F567-8D6E-CE53-4B23B63AC20C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10626592" y="3570022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4" name="Рисунок 41">
            <a:extLst>
              <a:ext uri="{FF2B5EF4-FFF2-40B4-BE49-F238E27FC236}">
                <a16:creationId xmlns:a16="http://schemas.microsoft.com/office/drawing/2014/main" id="{D7175293-2476-8775-2285-6FB82BDB36AE}"/>
              </a:ext>
            </a:extLst>
          </p:cNvPr>
          <p:cNvSpPr>
            <a:spLocks noGrp="1"/>
          </p:cNvSpPr>
          <p:nvPr>
            <p:ph type="pic" sz="quarter" idx="130" hasCustomPrompt="1"/>
          </p:nvPr>
        </p:nvSpPr>
        <p:spPr>
          <a:xfrm>
            <a:off x="2245900" y="4129937"/>
            <a:ext cx="376728" cy="4464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35" name="Диаграмма 31">
            <a:extLst>
              <a:ext uri="{FF2B5EF4-FFF2-40B4-BE49-F238E27FC236}">
                <a16:creationId xmlns:a16="http://schemas.microsoft.com/office/drawing/2014/main" id="{163BF935-A91B-991E-1281-48F73FF0FBBB}"/>
              </a:ext>
            </a:extLst>
          </p:cNvPr>
          <p:cNvSpPr>
            <a:spLocks noGrp="1"/>
          </p:cNvSpPr>
          <p:nvPr>
            <p:ph type="chart" sz="quarter" idx="131"/>
          </p:nvPr>
        </p:nvSpPr>
        <p:spPr>
          <a:xfrm>
            <a:off x="2245900" y="4652038"/>
            <a:ext cx="910010" cy="7488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36" name="Текст 22">
            <a:extLst>
              <a:ext uri="{FF2B5EF4-FFF2-40B4-BE49-F238E27FC236}">
                <a16:creationId xmlns:a16="http://schemas.microsoft.com/office/drawing/2014/main" id="{763A7FEE-1A71-9845-EC98-AF09809DDF30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1990109" y="4762023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7" name="Текст 22">
            <a:extLst>
              <a:ext uri="{FF2B5EF4-FFF2-40B4-BE49-F238E27FC236}">
                <a16:creationId xmlns:a16="http://schemas.microsoft.com/office/drawing/2014/main" id="{365371F9-F748-17A0-9A63-5454C7E470C8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1990109" y="4953572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8" name="Текст 22">
            <a:extLst>
              <a:ext uri="{FF2B5EF4-FFF2-40B4-BE49-F238E27FC236}">
                <a16:creationId xmlns:a16="http://schemas.microsoft.com/office/drawing/2014/main" id="{07C894A6-9C59-27E6-7B9C-C072F0020A7A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1990109" y="5145121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40" name="Рисунок 41">
            <a:extLst>
              <a:ext uri="{FF2B5EF4-FFF2-40B4-BE49-F238E27FC236}">
                <a16:creationId xmlns:a16="http://schemas.microsoft.com/office/drawing/2014/main" id="{BEF76B08-8A88-F139-93BD-EDBA3F827238}"/>
              </a:ext>
            </a:extLst>
          </p:cNvPr>
          <p:cNvSpPr>
            <a:spLocks noGrp="1"/>
          </p:cNvSpPr>
          <p:nvPr>
            <p:ph type="pic" sz="quarter" idx="136" hasCustomPrompt="1"/>
          </p:nvPr>
        </p:nvSpPr>
        <p:spPr>
          <a:xfrm>
            <a:off x="3688807" y="4129937"/>
            <a:ext cx="376728" cy="4464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41" name="Диаграмма 31">
            <a:extLst>
              <a:ext uri="{FF2B5EF4-FFF2-40B4-BE49-F238E27FC236}">
                <a16:creationId xmlns:a16="http://schemas.microsoft.com/office/drawing/2014/main" id="{288BB94B-DDFD-4B69-D75F-3E50B8E8AAC6}"/>
              </a:ext>
            </a:extLst>
          </p:cNvPr>
          <p:cNvSpPr>
            <a:spLocks noGrp="1"/>
          </p:cNvSpPr>
          <p:nvPr>
            <p:ph type="chart" sz="quarter" idx="137"/>
          </p:nvPr>
        </p:nvSpPr>
        <p:spPr>
          <a:xfrm>
            <a:off x="3688807" y="4652038"/>
            <a:ext cx="901628" cy="7488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42" name="Текст 22">
            <a:extLst>
              <a:ext uri="{FF2B5EF4-FFF2-40B4-BE49-F238E27FC236}">
                <a16:creationId xmlns:a16="http://schemas.microsoft.com/office/drawing/2014/main" id="{2F16131E-ED6F-16B9-79DC-69AA2FA666C6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3433016" y="4762023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43" name="Текст 22">
            <a:extLst>
              <a:ext uri="{FF2B5EF4-FFF2-40B4-BE49-F238E27FC236}">
                <a16:creationId xmlns:a16="http://schemas.microsoft.com/office/drawing/2014/main" id="{23117F8C-627F-2CE4-442D-10CD3F387326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3433016" y="4953572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44" name="Текст 22">
            <a:extLst>
              <a:ext uri="{FF2B5EF4-FFF2-40B4-BE49-F238E27FC236}">
                <a16:creationId xmlns:a16="http://schemas.microsoft.com/office/drawing/2014/main" id="{349C38A5-EE6C-4B89-6DCA-4EC658FFE177}"/>
              </a:ext>
            </a:extLst>
          </p:cNvPr>
          <p:cNvSpPr>
            <a:spLocks noGrp="1"/>
          </p:cNvSpPr>
          <p:nvPr>
            <p:ph type="body" sz="quarter" idx="140" hasCustomPrompt="1"/>
          </p:nvPr>
        </p:nvSpPr>
        <p:spPr>
          <a:xfrm>
            <a:off x="3433016" y="5145121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46" name="Рисунок 41">
            <a:extLst>
              <a:ext uri="{FF2B5EF4-FFF2-40B4-BE49-F238E27FC236}">
                <a16:creationId xmlns:a16="http://schemas.microsoft.com/office/drawing/2014/main" id="{C98A9D60-3F74-E738-1568-64EA1A1B1BB9}"/>
              </a:ext>
            </a:extLst>
          </p:cNvPr>
          <p:cNvSpPr>
            <a:spLocks noGrp="1"/>
          </p:cNvSpPr>
          <p:nvPr>
            <p:ph type="pic" sz="quarter" idx="142" hasCustomPrompt="1"/>
          </p:nvPr>
        </p:nvSpPr>
        <p:spPr>
          <a:xfrm>
            <a:off x="5123332" y="4129937"/>
            <a:ext cx="376728" cy="4464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47" name="Диаграмма 31">
            <a:extLst>
              <a:ext uri="{FF2B5EF4-FFF2-40B4-BE49-F238E27FC236}">
                <a16:creationId xmlns:a16="http://schemas.microsoft.com/office/drawing/2014/main" id="{141F0292-AD49-F37B-44E1-7F9C92DCCD59}"/>
              </a:ext>
            </a:extLst>
          </p:cNvPr>
          <p:cNvSpPr>
            <a:spLocks noGrp="1"/>
          </p:cNvSpPr>
          <p:nvPr>
            <p:ph type="chart" sz="quarter" idx="143"/>
          </p:nvPr>
        </p:nvSpPr>
        <p:spPr>
          <a:xfrm>
            <a:off x="5123332" y="4652038"/>
            <a:ext cx="897438" cy="7488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48" name="Текст 22">
            <a:extLst>
              <a:ext uri="{FF2B5EF4-FFF2-40B4-BE49-F238E27FC236}">
                <a16:creationId xmlns:a16="http://schemas.microsoft.com/office/drawing/2014/main" id="{8F9DF1F0-B348-D60C-9158-0A9A7C87425B}"/>
              </a:ext>
            </a:extLst>
          </p:cNvPr>
          <p:cNvSpPr>
            <a:spLocks noGrp="1"/>
          </p:cNvSpPr>
          <p:nvPr>
            <p:ph type="body" sz="quarter" idx="144" hasCustomPrompt="1"/>
          </p:nvPr>
        </p:nvSpPr>
        <p:spPr>
          <a:xfrm>
            <a:off x="4867541" y="4762023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53" name="Текст 22">
            <a:extLst>
              <a:ext uri="{FF2B5EF4-FFF2-40B4-BE49-F238E27FC236}">
                <a16:creationId xmlns:a16="http://schemas.microsoft.com/office/drawing/2014/main" id="{AC0E4075-3142-686A-2019-4EC77D5FB57F}"/>
              </a:ext>
            </a:extLst>
          </p:cNvPr>
          <p:cNvSpPr>
            <a:spLocks noGrp="1"/>
          </p:cNvSpPr>
          <p:nvPr>
            <p:ph type="body" sz="quarter" idx="145" hasCustomPrompt="1"/>
          </p:nvPr>
        </p:nvSpPr>
        <p:spPr>
          <a:xfrm>
            <a:off x="4867541" y="4953572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54" name="Текст 22">
            <a:extLst>
              <a:ext uri="{FF2B5EF4-FFF2-40B4-BE49-F238E27FC236}">
                <a16:creationId xmlns:a16="http://schemas.microsoft.com/office/drawing/2014/main" id="{A2FBACD9-4203-854E-2FA1-434870631D3A}"/>
              </a:ext>
            </a:extLst>
          </p:cNvPr>
          <p:cNvSpPr>
            <a:spLocks noGrp="1"/>
          </p:cNvSpPr>
          <p:nvPr>
            <p:ph type="body" sz="quarter" idx="146" hasCustomPrompt="1"/>
          </p:nvPr>
        </p:nvSpPr>
        <p:spPr>
          <a:xfrm>
            <a:off x="4867541" y="5145121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56" name="Рисунок 41">
            <a:extLst>
              <a:ext uri="{FF2B5EF4-FFF2-40B4-BE49-F238E27FC236}">
                <a16:creationId xmlns:a16="http://schemas.microsoft.com/office/drawing/2014/main" id="{245249A5-A59F-7276-A852-AC80D50E22BA}"/>
              </a:ext>
            </a:extLst>
          </p:cNvPr>
          <p:cNvSpPr>
            <a:spLocks noGrp="1"/>
          </p:cNvSpPr>
          <p:nvPr>
            <p:ph type="pic" sz="quarter" idx="148" hasCustomPrompt="1"/>
          </p:nvPr>
        </p:nvSpPr>
        <p:spPr>
          <a:xfrm>
            <a:off x="6562050" y="4129937"/>
            <a:ext cx="376728" cy="4464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58" name="Диаграмма 31">
            <a:extLst>
              <a:ext uri="{FF2B5EF4-FFF2-40B4-BE49-F238E27FC236}">
                <a16:creationId xmlns:a16="http://schemas.microsoft.com/office/drawing/2014/main" id="{AE81A472-E108-828A-DA63-1A2C0B820C43}"/>
              </a:ext>
            </a:extLst>
          </p:cNvPr>
          <p:cNvSpPr>
            <a:spLocks noGrp="1"/>
          </p:cNvSpPr>
          <p:nvPr>
            <p:ph type="chart" sz="quarter" idx="149"/>
          </p:nvPr>
        </p:nvSpPr>
        <p:spPr>
          <a:xfrm>
            <a:off x="6562050" y="4652038"/>
            <a:ext cx="901623" cy="7488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59" name="Текст 22">
            <a:extLst>
              <a:ext uri="{FF2B5EF4-FFF2-40B4-BE49-F238E27FC236}">
                <a16:creationId xmlns:a16="http://schemas.microsoft.com/office/drawing/2014/main" id="{09DB8A9A-AF2B-3D19-B9C7-B1D04030E119}"/>
              </a:ext>
            </a:extLst>
          </p:cNvPr>
          <p:cNvSpPr>
            <a:spLocks noGrp="1"/>
          </p:cNvSpPr>
          <p:nvPr>
            <p:ph type="body" sz="quarter" idx="150" hasCustomPrompt="1"/>
          </p:nvPr>
        </p:nvSpPr>
        <p:spPr>
          <a:xfrm>
            <a:off x="6306259" y="4762023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60" name="Текст 22">
            <a:extLst>
              <a:ext uri="{FF2B5EF4-FFF2-40B4-BE49-F238E27FC236}">
                <a16:creationId xmlns:a16="http://schemas.microsoft.com/office/drawing/2014/main" id="{E8B3EAF5-298F-D3E0-CE9E-3506331B2F28}"/>
              </a:ext>
            </a:extLst>
          </p:cNvPr>
          <p:cNvSpPr>
            <a:spLocks noGrp="1"/>
          </p:cNvSpPr>
          <p:nvPr>
            <p:ph type="body" sz="quarter" idx="151" hasCustomPrompt="1"/>
          </p:nvPr>
        </p:nvSpPr>
        <p:spPr>
          <a:xfrm>
            <a:off x="6306259" y="4953572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61" name="Текст 22">
            <a:extLst>
              <a:ext uri="{FF2B5EF4-FFF2-40B4-BE49-F238E27FC236}">
                <a16:creationId xmlns:a16="http://schemas.microsoft.com/office/drawing/2014/main" id="{CF299173-824D-CB48-C409-DCAF1F59BAA1}"/>
              </a:ext>
            </a:extLst>
          </p:cNvPr>
          <p:cNvSpPr>
            <a:spLocks noGrp="1"/>
          </p:cNvSpPr>
          <p:nvPr>
            <p:ph type="body" sz="quarter" idx="152" hasCustomPrompt="1"/>
          </p:nvPr>
        </p:nvSpPr>
        <p:spPr>
          <a:xfrm>
            <a:off x="6306259" y="5145121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63" name="Рисунок 41">
            <a:extLst>
              <a:ext uri="{FF2B5EF4-FFF2-40B4-BE49-F238E27FC236}">
                <a16:creationId xmlns:a16="http://schemas.microsoft.com/office/drawing/2014/main" id="{6AB30641-E299-24E7-DABF-BB3BC7C25CBA}"/>
              </a:ext>
            </a:extLst>
          </p:cNvPr>
          <p:cNvSpPr>
            <a:spLocks noGrp="1"/>
          </p:cNvSpPr>
          <p:nvPr>
            <p:ph type="pic" sz="quarter" idx="154" hasCustomPrompt="1"/>
          </p:nvPr>
        </p:nvSpPr>
        <p:spPr>
          <a:xfrm>
            <a:off x="7996570" y="4129937"/>
            <a:ext cx="376728" cy="4464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64" name="Диаграмма 31">
            <a:extLst>
              <a:ext uri="{FF2B5EF4-FFF2-40B4-BE49-F238E27FC236}">
                <a16:creationId xmlns:a16="http://schemas.microsoft.com/office/drawing/2014/main" id="{C8645C35-1552-D9BF-4B17-E96DAAD3DEF9}"/>
              </a:ext>
            </a:extLst>
          </p:cNvPr>
          <p:cNvSpPr>
            <a:spLocks noGrp="1"/>
          </p:cNvSpPr>
          <p:nvPr>
            <p:ph type="chart" sz="quarter" idx="155"/>
          </p:nvPr>
        </p:nvSpPr>
        <p:spPr>
          <a:xfrm>
            <a:off x="7996570" y="4652038"/>
            <a:ext cx="901623" cy="7488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5" name="Текст 22">
            <a:extLst>
              <a:ext uri="{FF2B5EF4-FFF2-40B4-BE49-F238E27FC236}">
                <a16:creationId xmlns:a16="http://schemas.microsoft.com/office/drawing/2014/main" id="{40EB9625-767C-87FB-1750-93D910BA501A}"/>
              </a:ext>
            </a:extLst>
          </p:cNvPr>
          <p:cNvSpPr>
            <a:spLocks noGrp="1"/>
          </p:cNvSpPr>
          <p:nvPr>
            <p:ph type="body" sz="quarter" idx="156" hasCustomPrompt="1"/>
          </p:nvPr>
        </p:nvSpPr>
        <p:spPr>
          <a:xfrm>
            <a:off x="7740779" y="4762023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66" name="Текст 22">
            <a:extLst>
              <a:ext uri="{FF2B5EF4-FFF2-40B4-BE49-F238E27FC236}">
                <a16:creationId xmlns:a16="http://schemas.microsoft.com/office/drawing/2014/main" id="{77E1189A-0520-85AC-00AF-43CE99541042}"/>
              </a:ext>
            </a:extLst>
          </p:cNvPr>
          <p:cNvSpPr>
            <a:spLocks noGrp="1"/>
          </p:cNvSpPr>
          <p:nvPr>
            <p:ph type="body" sz="quarter" idx="157" hasCustomPrompt="1"/>
          </p:nvPr>
        </p:nvSpPr>
        <p:spPr>
          <a:xfrm>
            <a:off x="7740779" y="4953572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67" name="Текст 22">
            <a:extLst>
              <a:ext uri="{FF2B5EF4-FFF2-40B4-BE49-F238E27FC236}">
                <a16:creationId xmlns:a16="http://schemas.microsoft.com/office/drawing/2014/main" id="{2B6C83C1-0810-DBDE-0BA6-B0C91D00BDB3}"/>
              </a:ext>
            </a:extLst>
          </p:cNvPr>
          <p:cNvSpPr>
            <a:spLocks noGrp="1"/>
          </p:cNvSpPr>
          <p:nvPr>
            <p:ph type="body" sz="quarter" idx="158" hasCustomPrompt="1"/>
          </p:nvPr>
        </p:nvSpPr>
        <p:spPr>
          <a:xfrm>
            <a:off x="7740779" y="5145121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69" name="Рисунок 41">
            <a:extLst>
              <a:ext uri="{FF2B5EF4-FFF2-40B4-BE49-F238E27FC236}">
                <a16:creationId xmlns:a16="http://schemas.microsoft.com/office/drawing/2014/main" id="{4F9E3827-C08D-0740-3D41-0E9574FC918D}"/>
              </a:ext>
            </a:extLst>
          </p:cNvPr>
          <p:cNvSpPr>
            <a:spLocks noGrp="1"/>
          </p:cNvSpPr>
          <p:nvPr>
            <p:ph type="pic" sz="quarter" idx="160" hasCustomPrompt="1"/>
          </p:nvPr>
        </p:nvSpPr>
        <p:spPr>
          <a:xfrm>
            <a:off x="9439473" y="4129937"/>
            <a:ext cx="376728" cy="4464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70" name="Диаграмма 31">
            <a:extLst>
              <a:ext uri="{FF2B5EF4-FFF2-40B4-BE49-F238E27FC236}">
                <a16:creationId xmlns:a16="http://schemas.microsoft.com/office/drawing/2014/main" id="{8A2FB2D6-7C4A-1A5F-051E-0C25E364B426}"/>
              </a:ext>
            </a:extLst>
          </p:cNvPr>
          <p:cNvSpPr>
            <a:spLocks noGrp="1"/>
          </p:cNvSpPr>
          <p:nvPr>
            <p:ph type="chart" sz="quarter" idx="161"/>
          </p:nvPr>
        </p:nvSpPr>
        <p:spPr>
          <a:xfrm>
            <a:off x="9439473" y="4652038"/>
            <a:ext cx="901630" cy="7488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1" name="Текст 22">
            <a:extLst>
              <a:ext uri="{FF2B5EF4-FFF2-40B4-BE49-F238E27FC236}">
                <a16:creationId xmlns:a16="http://schemas.microsoft.com/office/drawing/2014/main" id="{4CAFA6B4-A94B-1D80-2B3F-162296B2947F}"/>
              </a:ext>
            </a:extLst>
          </p:cNvPr>
          <p:cNvSpPr>
            <a:spLocks noGrp="1"/>
          </p:cNvSpPr>
          <p:nvPr>
            <p:ph type="body" sz="quarter" idx="162" hasCustomPrompt="1"/>
          </p:nvPr>
        </p:nvSpPr>
        <p:spPr>
          <a:xfrm>
            <a:off x="9183682" y="4762023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72" name="Текст 22">
            <a:extLst>
              <a:ext uri="{FF2B5EF4-FFF2-40B4-BE49-F238E27FC236}">
                <a16:creationId xmlns:a16="http://schemas.microsoft.com/office/drawing/2014/main" id="{0B0B6B24-0406-BA0E-9C3A-5B274CF0DA37}"/>
              </a:ext>
            </a:extLst>
          </p:cNvPr>
          <p:cNvSpPr>
            <a:spLocks noGrp="1"/>
          </p:cNvSpPr>
          <p:nvPr>
            <p:ph type="body" sz="quarter" idx="163" hasCustomPrompt="1"/>
          </p:nvPr>
        </p:nvSpPr>
        <p:spPr>
          <a:xfrm>
            <a:off x="9183682" y="4953572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73" name="Текст 22">
            <a:extLst>
              <a:ext uri="{FF2B5EF4-FFF2-40B4-BE49-F238E27FC236}">
                <a16:creationId xmlns:a16="http://schemas.microsoft.com/office/drawing/2014/main" id="{974A23C4-ACB0-53D6-9A0F-856F17EC883F}"/>
              </a:ext>
            </a:extLst>
          </p:cNvPr>
          <p:cNvSpPr>
            <a:spLocks noGrp="1"/>
          </p:cNvSpPr>
          <p:nvPr>
            <p:ph type="body" sz="quarter" idx="164" hasCustomPrompt="1"/>
          </p:nvPr>
        </p:nvSpPr>
        <p:spPr>
          <a:xfrm>
            <a:off x="9183682" y="5145121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75" name="Рисунок 41">
            <a:extLst>
              <a:ext uri="{FF2B5EF4-FFF2-40B4-BE49-F238E27FC236}">
                <a16:creationId xmlns:a16="http://schemas.microsoft.com/office/drawing/2014/main" id="{2F27D49E-D742-5DF4-5F22-F97007890EDB}"/>
              </a:ext>
            </a:extLst>
          </p:cNvPr>
          <p:cNvSpPr>
            <a:spLocks noGrp="1"/>
          </p:cNvSpPr>
          <p:nvPr>
            <p:ph type="pic" sz="quarter" idx="166" hasCustomPrompt="1"/>
          </p:nvPr>
        </p:nvSpPr>
        <p:spPr>
          <a:xfrm>
            <a:off x="10882383" y="4129937"/>
            <a:ext cx="376728" cy="4464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76" name="Диаграмма 31">
            <a:extLst>
              <a:ext uri="{FF2B5EF4-FFF2-40B4-BE49-F238E27FC236}">
                <a16:creationId xmlns:a16="http://schemas.microsoft.com/office/drawing/2014/main" id="{C21AFAF6-505E-B3BA-E6F0-4137099A7381}"/>
              </a:ext>
            </a:extLst>
          </p:cNvPr>
          <p:cNvSpPr>
            <a:spLocks noGrp="1"/>
          </p:cNvSpPr>
          <p:nvPr>
            <p:ph type="chart" sz="quarter" idx="167"/>
          </p:nvPr>
        </p:nvSpPr>
        <p:spPr>
          <a:xfrm>
            <a:off x="10882383" y="4652038"/>
            <a:ext cx="901630" cy="7488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7" name="Текст 22">
            <a:extLst>
              <a:ext uri="{FF2B5EF4-FFF2-40B4-BE49-F238E27FC236}">
                <a16:creationId xmlns:a16="http://schemas.microsoft.com/office/drawing/2014/main" id="{E3CFC65C-983A-5B0A-F91C-1045657BBC34}"/>
              </a:ext>
            </a:extLst>
          </p:cNvPr>
          <p:cNvSpPr>
            <a:spLocks noGrp="1"/>
          </p:cNvSpPr>
          <p:nvPr>
            <p:ph type="body" sz="quarter" idx="168" hasCustomPrompt="1"/>
          </p:nvPr>
        </p:nvSpPr>
        <p:spPr>
          <a:xfrm>
            <a:off x="10626592" y="4762023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78" name="Текст 22">
            <a:extLst>
              <a:ext uri="{FF2B5EF4-FFF2-40B4-BE49-F238E27FC236}">
                <a16:creationId xmlns:a16="http://schemas.microsoft.com/office/drawing/2014/main" id="{B98B3D78-1B79-B24F-E976-7802B6D6BEFD}"/>
              </a:ext>
            </a:extLst>
          </p:cNvPr>
          <p:cNvSpPr>
            <a:spLocks noGrp="1"/>
          </p:cNvSpPr>
          <p:nvPr>
            <p:ph type="body" sz="quarter" idx="169" hasCustomPrompt="1"/>
          </p:nvPr>
        </p:nvSpPr>
        <p:spPr>
          <a:xfrm>
            <a:off x="10626592" y="4953572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79" name="Текст 22">
            <a:extLst>
              <a:ext uri="{FF2B5EF4-FFF2-40B4-BE49-F238E27FC236}">
                <a16:creationId xmlns:a16="http://schemas.microsoft.com/office/drawing/2014/main" id="{421D89DC-FE86-A035-3D87-CD46D89F97E6}"/>
              </a:ext>
            </a:extLst>
          </p:cNvPr>
          <p:cNvSpPr>
            <a:spLocks noGrp="1"/>
          </p:cNvSpPr>
          <p:nvPr>
            <p:ph type="body" sz="quarter" idx="170" hasCustomPrompt="1"/>
          </p:nvPr>
        </p:nvSpPr>
        <p:spPr>
          <a:xfrm>
            <a:off x="10626592" y="5145121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80" name="Текст 22">
            <a:extLst>
              <a:ext uri="{FF2B5EF4-FFF2-40B4-BE49-F238E27FC236}">
                <a16:creationId xmlns:a16="http://schemas.microsoft.com/office/drawing/2014/main" id="{78EDF979-EF06-ED6F-67DE-EC9AD0C11990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10626592" y="5336669"/>
            <a:ext cx="244920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81" name="Текст 22">
            <a:extLst>
              <a:ext uri="{FF2B5EF4-FFF2-40B4-BE49-F238E27FC236}">
                <a16:creationId xmlns:a16="http://schemas.microsoft.com/office/drawing/2014/main" id="{2EC8B30A-B0B4-0EA3-3E1A-18436902647C}"/>
              </a:ext>
            </a:extLst>
          </p:cNvPr>
          <p:cNvSpPr>
            <a:spLocks noGrp="1"/>
          </p:cNvSpPr>
          <p:nvPr>
            <p:ph type="body" sz="quarter" idx="172"/>
          </p:nvPr>
        </p:nvSpPr>
        <p:spPr>
          <a:xfrm>
            <a:off x="405138" y="4658043"/>
            <a:ext cx="1440364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83" name="Текст 22">
            <a:extLst>
              <a:ext uri="{FF2B5EF4-FFF2-40B4-BE49-F238E27FC236}">
                <a16:creationId xmlns:a16="http://schemas.microsoft.com/office/drawing/2014/main" id="{AF25D582-75B4-EDFC-A4AB-5CA9025FC218}"/>
              </a:ext>
            </a:extLst>
          </p:cNvPr>
          <p:cNvSpPr>
            <a:spLocks noGrp="1"/>
          </p:cNvSpPr>
          <p:nvPr>
            <p:ph type="body" sz="quarter" idx="174"/>
          </p:nvPr>
        </p:nvSpPr>
        <p:spPr>
          <a:xfrm>
            <a:off x="405138" y="5206374"/>
            <a:ext cx="1440364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84" name="Текст 22">
            <a:extLst>
              <a:ext uri="{FF2B5EF4-FFF2-40B4-BE49-F238E27FC236}">
                <a16:creationId xmlns:a16="http://schemas.microsoft.com/office/drawing/2014/main" id="{9C9CD865-6B61-34D1-2500-B751D265C542}"/>
              </a:ext>
            </a:extLst>
          </p:cNvPr>
          <p:cNvSpPr>
            <a:spLocks noGrp="1"/>
          </p:cNvSpPr>
          <p:nvPr>
            <p:ph type="body" sz="quarter" idx="175"/>
          </p:nvPr>
        </p:nvSpPr>
        <p:spPr>
          <a:xfrm>
            <a:off x="405138" y="5023597"/>
            <a:ext cx="1440364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85" name="Текст 22">
            <a:extLst>
              <a:ext uri="{FF2B5EF4-FFF2-40B4-BE49-F238E27FC236}">
                <a16:creationId xmlns:a16="http://schemas.microsoft.com/office/drawing/2014/main" id="{CEFEA14F-B247-3814-F925-035CB18B0139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405138" y="4840820"/>
            <a:ext cx="1440364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86" name="Текст 22">
            <a:extLst>
              <a:ext uri="{FF2B5EF4-FFF2-40B4-BE49-F238E27FC236}">
                <a16:creationId xmlns:a16="http://schemas.microsoft.com/office/drawing/2014/main" id="{33947656-3C06-53EA-EFD5-48122FF697AD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405137" y="5747886"/>
            <a:ext cx="5631278" cy="30342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>
                <a:effectLst/>
              </a:rPr>
              <a:t>*</a:t>
            </a:r>
            <a:r>
              <a:rPr lang="ru-RU" dirty="0">
                <a:effectLst/>
              </a:rPr>
              <a:t> Поясняющая сноска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188" name="Текст 22">
            <a:extLst>
              <a:ext uri="{FF2B5EF4-FFF2-40B4-BE49-F238E27FC236}">
                <a16:creationId xmlns:a16="http://schemas.microsoft.com/office/drawing/2014/main" id="{73962633-0F92-8DC9-F595-9B05150AB26E}"/>
              </a:ext>
            </a:extLst>
          </p:cNvPr>
          <p:cNvSpPr>
            <a:spLocks noGrp="1"/>
          </p:cNvSpPr>
          <p:nvPr>
            <p:ph type="body" sz="quarter" idx="178" hasCustomPrompt="1"/>
          </p:nvPr>
        </p:nvSpPr>
        <p:spPr>
          <a:xfrm>
            <a:off x="9059724" y="5747886"/>
            <a:ext cx="2724289" cy="30342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Поясняющая сноска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CBB53C7D-DA93-C80F-BD0E-B2701052F76D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05137" y="6350488"/>
            <a:ext cx="768614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CC375380-E2BE-9DC9-8801-6FE468156D6F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521530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" sz="1000" dirty="0">
                <a:solidFill>
                  <a:schemeClr val="bg2"/>
                </a:solidFill>
                <a:effectLst/>
              </a:rPr>
              <a:t>Brand Equity</a:t>
            </a:r>
            <a:endParaRPr lang="ru-RU" sz="1000" dirty="0">
              <a:solidFill>
                <a:schemeClr val="bg2"/>
              </a:solidFill>
            </a:endParaRPr>
          </a:p>
        </p:txBody>
      </p:sp>
      <p:sp>
        <p:nvSpPr>
          <p:cNvPr id="4" name="Текст 22">
            <a:extLst>
              <a:ext uri="{FF2B5EF4-FFF2-40B4-BE49-F238E27FC236}">
                <a16:creationId xmlns:a16="http://schemas.microsoft.com/office/drawing/2014/main" id="{F84023C8-E657-7574-74D3-22561051B639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754576" y="183140"/>
            <a:ext cx="982569" cy="1678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/>
              <a:t>Color</a:t>
            </a:r>
            <a:endParaRPr lang="ru-RU" dirty="0"/>
          </a:p>
        </p:txBody>
      </p:sp>
      <p:grpSp>
        <p:nvGrpSpPr>
          <p:cNvPr id="6" name="Рисунок 100">
            <a:extLst>
              <a:ext uri="{FF2B5EF4-FFF2-40B4-BE49-F238E27FC236}">
                <a16:creationId xmlns:a16="http://schemas.microsoft.com/office/drawing/2014/main" id="{EA3FA0CE-C310-ED7C-1687-3C7385332A25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ED15F9FB-B125-4B75-C8A8-68C6D8CEA62C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E7FF9E83-44B2-7F7D-9D6D-AEB1840E5B04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4A7FE9F9-E89B-48E8-5345-88E393ED2377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608018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Изображение и текст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879658A-DDA5-211C-2AFB-D933B9B026FD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tx1"/>
                </a:solidFill>
              </a:rPr>
              <a:pPr/>
              <a:t>‹#›</a:t>
            </a:fld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9" name="Текст 62">
            <a:extLst>
              <a:ext uri="{FF2B5EF4-FFF2-40B4-BE49-F238E27FC236}">
                <a16:creationId xmlns:a16="http://schemas.microsoft.com/office/drawing/2014/main" id="{1840D00D-8682-68D7-2E1B-815902F6145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10485" y="944361"/>
            <a:ext cx="10695750" cy="3388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Текстовое описание основной идеи в 1-2 строки</a:t>
            </a:r>
          </a:p>
        </p:txBody>
      </p:sp>
      <p:sp>
        <p:nvSpPr>
          <p:cNvPr id="2" name="Заголовок 29">
            <a:extLst>
              <a:ext uri="{FF2B5EF4-FFF2-40B4-BE49-F238E27FC236}">
                <a16:creationId xmlns:a16="http://schemas.microsoft.com/office/drawing/2014/main" id="{9305D26D-6770-35F9-5E40-9E1B230B70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85" y="477173"/>
            <a:ext cx="10695750" cy="480230"/>
          </a:xfrm>
          <a:prstGeom prst="rect">
            <a:avLst/>
          </a:prstGeom>
        </p:spPr>
        <p:txBody>
          <a:bodyPr lIns="0" tIns="0" rIns="0" bIns="0"/>
          <a:lstStyle>
            <a:lvl1pPr marL="0" algn="l" defTabSz="914400" rtl="0" eaLnBrk="1" latinLnBrk="0" hangingPunct="1">
              <a:defRPr lang="ru-RU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id="{6872BBC8-89EA-CC76-81F5-85ECBE0920A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10485" y="6350488"/>
            <a:ext cx="768614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12" name="Текст 62">
            <a:extLst>
              <a:ext uri="{FF2B5EF4-FFF2-40B4-BE49-F238E27FC236}">
                <a16:creationId xmlns:a16="http://schemas.microsoft.com/office/drawing/2014/main" id="{2BAFD9BF-9775-0F81-A584-0D107917FAE5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10485" y="1633970"/>
            <a:ext cx="1700743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5" name="Диаграмма 34">
            <a:extLst>
              <a:ext uri="{FF2B5EF4-FFF2-40B4-BE49-F238E27FC236}">
                <a16:creationId xmlns:a16="http://schemas.microsoft.com/office/drawing/2014/main" id="{9D32C88B-F278-7E19-2D5D-D8A072BF45F1}"/>
              </a:ext>
            </a:extLst>
          </p:cNvPr>
          <p:cNvSpPr>
            <a:spLocks noGrp="1"/>
          </p:cNvSpPr>
          <p:nvPr>
            <p:ph type="chart" sz="quarter" idx="73"/>
          </p:nvPr>
        </p:nvSpPr>
        <p:spPr>
          <a:xfrm>
            <a:off x="410485" y="1895239"/>
            <a:ext cx="1700743" cy="73048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42" name="Текст 62">
            <a:extLst>
              <a:ext uri="{FF2B5EF4-FFF2-40B4-BE49-F238E27FC236}">
                <a16:creationId xmlns:a16="http://schemas.microsoft.com/office/drawing/2014/main" id="{0D36BF21-1E94-D8F1-8A29-39B1C9F4739D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287412" y="1633970"/>
            <a:ext cx="1432066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5" name="Текст 62">
            <a:extLst>
              <a:ext uri="{FF2B5EF4-FFF2-40B4-BE49-F238E27FC236}">
                <a16:creationId xmlns:a16="http://schemas.microsoft.com/office/drawing/2014/main" id="{F652F2C7-BC2A-51CA-E65E-850006E0DC96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2287412" y="1895239"/>
            <a:ext cx="1432066" cy="7304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 в 3 строчки</a:t>
            </a:r>
            <a:endParaRPr lang="ru-RU" dirty="0"/>
          </a:p>
        </p:txBody>
      </p:sp>
      <p:sp>
        <p:nvSpPr>
          <p:cNvPr id="46" name="Текст 62">
            <a:extLst>
              <a:ext uri="{FF2B5EF4-FFF2-40B4-BE49-F238E27FC236}">
                <a16:creationId xmlns:a16="http://schemas.microsoft.com/office/drawing/2014/main" id="{AE028D13-B396-C572-A4F2-A5922DA7CF6D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10485" y="2758215"/>
            <a:ext cx="3308993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7" name="Текст 62">
            <a:extLst>
              <a:ext uri="{FF2B5EF4-FFF2-40B4-BE49-F238E27FC236}">
                <a16:creationId xmlns:a16="http://schemas.microsoft.com/office/drawing/2014/main" id="{D494A67D-4551-0495-1BAE-696EEED8C296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410485" y="3014934"/>
            <a:ext cx="3320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48" name="Текст 62">
            <a:extLst>
              <a:ext uri="{FF2B5EF4-FFF2-40B4-BE49-F238E27FC236}">
                <a16:creationId xmlns:a16="http://schemas.microsoft.com/office/drawing/2014/main" id="{CDE3D054-D16B-8C31-F6F6-3565A62F9CDF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774871" y="3014934"/>
            <a:ext cx="2944607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49" name="Текст 62">
            <a:extLst>
              <a:ext uri="{FF2B5EF4-FFF2-40B4-BE49-F238E27FC236}">
                <a16:creationId xmlns:a16="http://schemas.microsoft.com/office/drawing/2014/main" id="{C5BE4C32-F10F-2D14-2B32-170C6D4945DE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410485" y="3409241"/>
            <a:ext cx="3308993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0" name="Текст 62">
            <a:extLst>
              <a:ext uri="{FF2B5EF4-FFF2-40B4-BE49-F238E27FC236}">
                <a16:creationId xmlns:a16="http://schemas.microsoft.com/office/drawing/2014/main" id="{011DF2B1-C30A-99AF-E55B-9FDBC984A1E4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410485" y="3665960"/>
            <a:ext cx="3320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1" name="Текст 62">
            <a:extLst>
              <a:ext uri="{FF2B5EF4-FFF2-40B4-BE49-F238E27FC236}">
                <a16:creationId xmlns:a16="http://schemas.microsoft.com/office/drawing/2014/main" id="{F37A677E-67C6-81D5-6EF7-A5BB3D443BA9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791497" y="3665960"/>
            <a:ext cx="2927981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52" name="Текст 62">
            <a:extLst>
              <a:ext uri="{FF2B5EF4-FFF2-40B4-BE49-F238E27FC236}">
                <a16:creationId xmlns:a16="http://schemas.microsoft.com/office/drawing/2014/main" id="{E1FD7C17-6E3B-A47B-E1D2-38EAB689F3EE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410485" y="3917520"/>
            <a:ext cx="3320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3" name="Текст 62">
            <a:extLst>
              <a:ext uri="{FF2B5EF4-FFF2-40B4-BE49-F238E27FC236}">
                <a16:creationId xmlns:a16="http://schemas.microsoft.com/office/drawing/2014/main" id="{4E07C70D-1B10-8A30-51B0-B2527143537E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791497" y="3917520"/>
            <a:ext cx="2927981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54" name="Текст 62">
            <a:extLst>
              <a:ext uri="{FF2B5EF4-FFF2-40B4-BE49-F238E27FC236}">
                <a16:creationId xmlns:a16="http://schemas.microsoft.com/office/drawing/2014/main" id="{D09CF94F-B5BF-29E2-D2B8-E03AC12EC9D7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410485" y="4169080"/>
            <a:ext cx="3320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5" name="Текст 62">
            <a:extLst>
              <a:ext uri="{FF2B5EF4-FFF2-40B4-BE49-F238E27FC236}">
                <a16:creationId xmlns:a16="http://schemas.microsoft.com/office/drawing/2014/main" id="{4476C3F1-9D60-15B7-7826-6442E6E14CEF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791497" y="4169080"/>
            <a:ext cx="2927981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56" name="Текст 62">
            <a:extLst>
              <a:ext uri="{FF2B5EF4-FFF2-40B4-BE49-F238E27FC236}">
                <a16:creationId xmlns:a16="http://schemas.microsoft.com/office/drawing/2014/main" id="{615D0EC3-DDF8-DAB4-C8EC-DBE1A6A91A4E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410485" y="4420640"/>
            <a:ext cx="3320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61" name="Текст 62">
            <a:extLst>
              <a:ext uri="{FF2B5EF4-FFF2-40B4-BE49-F238E27FC236}">
                <a16:creationId xmlns:a16="http://schemas.microsoft.com/office/drawing/2014/main" id="{671A5950-58B8-9A9F-36C1-E8783FD1A2EB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791497" y="4420640"/>
            <a:ext cx="2927981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62" name="Текст 62">
            <a:extLst>
              <a:ext uri="{FF2B5EF4-FFF2-40B4-BE49-F238E27FC236}">
                <a16:creationId xmlns:a16="http://schemas.microsoft.com/office/drawing/2014/main" id="{F56C568C-76CB-078F-0AB0-ADDD7941D01A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410485" y="4798140"/>
            <a:ext cx="3308993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3" name="Текст 62">
            <a:extLst>
              <a:ext uri="{FF2B5EF4-FFF2-40B4-BE49-F238E27FC236}">
                <a16:creationId xmlns:a16="http://schemas.microsoft.com/office/drawing/2014/main" id="{C0555F0B-B6F1-CDB2-0C8B-62D40ECE3599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410485" y="5059020"/>
            <a:ext cx="3320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64" name="Текст 62">
            <a:extLst>
              <a:ext uri="{FF2B5EF4-FFF2-40B4-BE49-F238E27FC236}">
                <a16:creationId xmlns:a16="http://schemas.microsoft.com/office/drawing/2014/main" id="{07214C8A-5249-E16F-E476-3C2A462B2E18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791497" y="5059020"/>
            <a:ext cx="2927981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68" name="Текст 62">
            <a:extLst>
              <a:ext uri="{FF2B5EF4-FFF2-40B4-BE49-F238E27FC236}">
                <a16:creationId xmlns:a16="http://schemas.microsoft.com/office/drawing/2014/main" id="{90D365E0-D2BE-2FDF-3AAD-9F5822857F90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410485" y="5310996"/>
            <a:ext cx="3320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73" name="Текст 62">
            <a:extLst>
              <a:ext uri="{FF2B5EF4-FFF2-40B4-BE49-F238E27FC236}">
                <a16:creationId xmlns:a16="http://schemas.microsoft.com/office/drawing/2014/main" id="{C832A532-5AA4-E5C7-5EDA-C9E141571A30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791497" y="5310996"/>
            <a:ext cx="2927981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74" name="Текст 62">
            <a:extLst>
              <a:ext uri="{FF2B5EF4-FFF2-40B4-BE49-F238E27FC236}">
                <a16:creationId xmlns:a16="http://schemas.microsoft.com/office/drawing/2014/main" id="{75A54BD4-CAA7-71F3-5A40-D5452F805FE9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0485" y="5562972"/>
            <a:ext cx="3320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76" name="Текст 62">
            <a:extLst>
              <a:ext uri="{FF2B5EF4-FFF2-40B4-BE49-F238E27FC236}">
                <a16:creationId xmlns:a16="http://schemas.microsoft.com/office/drawing/2014/main" id="{48031661-E424-430F-2073-DE16B1D50E71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791497" y="5562972"/>
            <a:ext cx="2927981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77" name="Текст 62">
            <a:extLst>
              <a:ext uri="{FF2B5EF4-FFF2-40B4-BE49-F238E27FC236}">
                <a16:creationId xmlns:a16="http://schemas.microsoft.com/office/drawing/2014/main" id="{B7A7ABA6-B680-E4B0-9B8F-32C162E306EC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10485" y="5814947"/>
            <a:ext cx="3320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78" name="Текст 62">
            <a:extLst>
              <a:ext uri="{FF2B5EF4-FFF2-40B4-BE49-F238E27FC236}">
                <a16:creationId xmlns:a16="http://schemas.microsoft.com/office/drawing/2014/main" id="{8095A13B-DA62-835B-0E25-19494D5CADC2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791497" y="5814947"/>
            <a:ext cx="2927981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79" name="Текст 62">
            <a:extLst>
              <a:ext uri="{FF2B5EF4-FFF2-40B4-BE49-F238E27FC236}">
                <a16:creationId xmlns:a16="http://schemas.microsoft.com/office/drawing/2014/main" id="{4C69595C-D50E-D521-E1FE-FAEAE042470B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4175846" y="1633970"/>
            <a:ext cx="3646249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1" name="Текст 62">
            <a:extLst>
              <a:ext uri="{FF2B5EF4-FFF2-40B4-BE49-F238E27FC236}">
                <a16:creationId xmlns:a16="http://schemas.microsoft.com/office/drawing/2014/main" id="{AEB86A5E-A268-6E21-1DBE-FD0D34FCFA25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4175846" y="1889795"/>
            <a:ext cx="3320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82" name="Текст 62">
            <a:extLst>
              <a:ext uri="{FF2B5EF4-FFF2-40B4-BE49-F238E27FC236}">
                <a16:creationId xmlns:a16="http://schemas.microsoft.com/office/drawing/2014/main" id="{0D133A67-D2AE-9B44-328D-D209DE1F64D8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4565171" y="1889795"/>
            <a:ext cx="3256924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83" name="Текст 62">
            <a:extLst>
              <a:ext uri="{FF2B5EF4-FFF2-40B4-BE49-F238E27FC236}">
                <a16:creationId xmlns:a16="http://schemas.microsoft.com/office/drawing/2014/main" id="{FBCD34F3-94ED-514C-567D-A46B45827313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4175846" y="2141679"/>
            <a:ext cx="3320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84" name="Текст 62">
            <a:extLst>
              <a:ext uri="{FF2B5EF4-FFF2-40B4-BE49-F238E27FC236}">
                <a16:creationId xmlns:a16="http://schemas.microsoft.com/office/drawing/2014/main" id="{8226D5D1-663F-CEB6-4050-48B36C8B4694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4565171" y="2141679"/>
            <a:ext cx="3256924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85" name="Текст 62">
            <a:extLst>
              <a:ext uri="{FF2B5EF4-FFF2-40B4-BE49-F238E27FC236}">
                <a16:creationId xmlns:a16="http://schemas.microsoft.com/office/drawing/2014/main" id="{F06AD8AD-F3EB-54C7-6E44-86C408B90D69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4175846" y="2393563"/>
            <a:ext cx="3320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86" name="Текст 62">
            <a:extLst>
              <a:ext uri="{FF2B5EF4-FFF2-40B4-BE49-F238E27FC236}">
                <a16:creationId xmlns:a16="http://schemas.microsoft.com/office/drawing/2014/main" id="{A1FC9863-3E32-8043-902F-059E47744D90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4565171" y="2393563"/>
            <a:ext cx="3256924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87" name="Текст 62">
            <a:extLst>
              <a:ext uri="{FF2B5EF4-FFF2-40B4-BE49-F238E27FC236}">
                <a16:creationId xmlns:a16="http://schemas.microsoft.com/office/drawing/2014/main" id="{FEEC90A9-3FD3-2F7D-6EB0-0AD34320C671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4175846" y="2771081"/>
            <a:ext cx="3646249" cy="1806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8" name="Текст 62">
            <a:extLst>
              <a:ext uri="{FF2B5EF4-FFF2-40B4-BE49-F238E27FC236}">
                <a16:creationId xmlns:a16="http://schemas.microsoft.com/office/drawing/2014/main" id="{577FFD0A-A50A-70A3-EE40-984A45F68EAD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4175846" y="2959341"/>
            <a:ext cx="3646249" cy="1806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89" name="Текст 62">
            <a:extLst>
              <a:ext uri="{FF2B5EF4-FFF2-40B4-BE49-F238E27FC236}">
                <a16:creationId xmlns:a16="http://schemas.microsoft.com/office/drawing/2014/main" id="{E157756D-3E98-89A2-02A8-720C7A576BC8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4175846" y="3214777"/>
            <a:ext cx="3320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90" name="Текст 62">
            <a:extLst>
              <a:ext uri="{FF2B5EF4-FFF2-40B4-BE49-F238E27FC236}">
                <a16:creationId xmlns:a16="http://schemas.microsoft.com/office/drawing/2014/main" id="{87B7E7BF-8A6F-4DA9-ABC8-BFE38ED7E55E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4565171" y="3214777"/>
            <a:ext cx="3256924" cy="4226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 в 2 строчки</a:t>
            </a:r>
            <a:endParaRPr lang="ru-RU" dirty="0"/>
          </a:p>
        </p:txBody>
      </p:sp>
      <p:sp>
        <p:nvSpPr>
          <p:cNvPr id="91" name="Текст 62">
            <a:extLst>
              <a:ext uri="{FF2B5EF4-FFF2-40B4-BE49-F238E27FC236}">
                <a16:creationId xmlns:a16="http://schemas.microsoft.com/office/drawing/2014/main" id="{1892CFF8-79D0-085E-6804-52B97201D869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4175846" y="3641587"/>
            <a:ext cx="3320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92" name="Текст 62">
            <a:extLst>
              <a:ext uri="{FF2B5EF4-FFF2-40B4-BE49-F238E27FC236}">
                <a16:creationId xmlns:a16="http://schemas.microsoft.com/office/drawing/2014/main" id="{1FEFEE11-0D7B-896D-62FF-7C5B7CD895D7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4565171" y="3641587"/>
            <a:ext cx="3256924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93" name="Текст 62">
            <a:extLst>
              <a:ext uri="{FF2B5EF4-FFF2-40B4-BE49-F238E27FC236}">
                <a16:creationId xmlns:a16="http://schemas.microsoft.com/office/drawing/2014/main" id="{E9EA2105-E814-8336-A1AB-63D981242B26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4175846" y="3907062"/>
            <a:ext cx="3320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rgbClr val="12AA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94" name="Текст 62">
            <a:extLst>
              <a:ext uri="{FF2B5EF4-FFF2-40B4-BE49-F238E27FC236}">
                <a16:creationId xmlns:a16="http://schemas.microsoft.com/office/drawing/2014/main" id="{7053DD6A-5D9F-6977-9971-2310A3126147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565171" y="3907062"/>
            <a:ext cx="3256924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95" name="Текст 62">
            <a:extLst>
              <a:ext uri="{FF2B5EF4-FFF2-40B4-BE49-F238E27FC236}">
                <a16:creationId xmlns:a16="http://schemas.microsoft.com/office/drawing/2014/main" id="{6F06AAC1-1576-AB8B-3947-F313B560A11F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4175846" y="4172536"/>
            <a:ext cx="3320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96" name="Текст 62">
            <a:extLst>
              <a:ext uri="{FF2B5EF4-FFF2-40B4-BE49-F238E27FC236}">
                <a16:creationId xmlns:a16="http://schemas.microsoft.com/office/drawing/2014/main" id="{7BDDA32F-DD13-BB7A-228E-1A76CCD07607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4565171" y="4172536"/>
            <a:ext cx="3256924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97" name="Текст 62">
            <a:extLst>
              <a:ext uri="{FF2B5EF4-FFF2-40B4-BE49-F238E27FC236}">
                <a16:creationId xmlns:a16="http://schemas.microsoft.com/office/drawing/2014/main" id="{72EA8F16-3254-4738-222A-CF487AC0EC23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4175846" y="4551274"/>
            <a:ext cx="3646249" cy="1806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8" name="Диаграмма 34">
            <a:extLst>
              <a:ext uri="{FF2B5EF4-FFF2-40B4-BE49-F238E27FC236}">
                <a16:creationId xmlns:a16="http://schemas.microsoft.com/office/drawing/2014/main" id="{BF509769-E8E4-5C0F-3F78-817B2A952341}"/>
              </a:ext>
            </a:extLst>
          </p:cNvPr>
          <p:cNvSpPr>
            <a:spLocks noGrp="1"/>
          </p:cNvSpPr>
          <p:nvPr>
            <p:ph type="chart" sz="quarter" idx="115"/>
          </p:nvPr>
        </p:nvSpPr>
        <p:spPr>
          <a:xfrm>
            <a:off x="4175846" y="4801470"/>
            <a:ext cx="3646249" cy="154376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106" name="Текст 62">
            <a:extLst>
              <a:ext uri="{FF2B5EF4-FFF2-40B4-BE49-F238E27FC236}">
                <a16:creationId xmlns:a16="http://schemas.microsoft.com/office/drawing/2014/main" id="{953A850B-6A4A-C2F7-9992-5958B37FAE50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8380453" y="1633970"/>
            <a:ext cx="3403559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07" name="Текст 62">
            <a:extLst>
              <a:ext uri="{FF2B5EF4-FFF2-40B4-BE49-F238E27FC236}">
                <a16:creationId xmlns:a16="http://schemas.microsoft.com/office/drawing/2014/main" id="{AB54FC4A-7F67-5C20-421D-BD756F885759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8380453" y="1889795"/>
            <a:ext cx="3320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08" name="Текст 62">
            <a:extLst>
              <a:ext uri="{FF2B5EF4-FFF2-40B4-BE49-F238E27FC236}">
                <a16:creationId xmlns:a16="http://schemas.microsoft.com/office/drawing/2014/main" id="{BC1B2F9E-E9F9-BE78-50EC-390F97B19ADA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8769778" y="1889795"/>
            <a:ext cx="30142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09" name="Текст 62">
            <a:extLst>
              <a:ext uri="{FF2B5EF4-FFF2-40B4-BE49-F238E27FC236}">
                <a16:creationId xmlns:a16="http://schemas.microsoft.com/office/drawing/2014/main" id="{5A37A293-8C83-06B8-15D4-C390AF8D08FC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8380453" y="2146949"/>
            <a:ext cx="3320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10" name="Текст 62">
            <a:extLst>
              <a:ext uri="{FF2B5EF4-FFF2-40B4-BE49-F238E27FC236}">
                <a16:creationId xmlns:a16="http://schemas.microsoft.com/office/drawing/2014/main" id="{0AB001BB-234B-C41B-D04D-6EA916E1BD43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8769778" y="2146949"/>
            <a:ext cx="3014235" cy="4248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 в 2 строчки</a:t>
            </a:r>
            <a:endParaRPr lang="ru-RU" dirty="0"/>
          </a:p>
        </p:txBody>
      </p:sp>
      <p:sp>
        <p:nvSpPr>
          <p:cNvPr id="111" name="Текст 62">
            <a:extLst>
              <a:ext uri="{FF2B5EF4-FFF2-40B4-BE49-F238E27FC236}">
                <a16:creationId xmlns:a16="http://schemas.microsoft.com/office/drawing/2014/main" id="{8D7545B1-955B-F778-6B39-1E6363608DE9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8380453" y="2654832"/>
            <a:ext cx="3403559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2" name="Текст 62">
            <a:extLst>
              <a:ext uri="{FF2B5EF4-FFF2-40B4-BE49-F238E27FC236}">
                <a16:creationId xmlns:a16="http://schemas.microsoft.com/office/drawing/2014/main" id="{1DCCA7C6-FC19-9BCD-63CD-C48E2F09CE71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8380453" y="2901524"/>
            <a:ext cx="3320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13" name="Текст 62">
            <a:extLst>
              <a:ext uri="{FF2B5EF4-FFF2-40B4-BE49-F238E27FC236}">
                <a16:creationId xmlns:a16="http://schemas.microsoft.com/office/drawing/2014/main" id="{0EA64A22-CABB-E685-F7E6-2B9F0E87C88A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8769778" y="2901524"/>
            <a:ext cx="30142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14" name="Текст 62">
            <a:extLst>
              <a:ext uri="{FF2B5EF4-FFF2-40B4-BE49-F238E27FC236}">
                <a16:creationId xmlns:a16="http://schemas.microsoft.com/office/drawing/2014/main" id="{67D8E298-5EBD-B25E-D3FF-F206234F4469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8380453" y="3155873"/>
            <a:ext cx="3320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rgbClr val="12AA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15" name="Текст 62">
            <a:extLst>
              <a:ext uri="{FF2B5EF4-FFF2-40B4-BE49-F238E27FC236}">
                <a16:creationId xmlns:a16="http://schemas.microsoft.com/office/drawing/2014/main" id="{EBDF1582-844D-D8E4-9D70-81552F117F43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8769778" y="3155873"/>
            <a:ext cx="30142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16" name="Текст 62">
            <a:extLst>
              <a:ext uri="{FF2B5EF4-FFF2-40B4-BE49-F238E27FC236}">
                <a16:creationId xmlns:a16="http://schemas.microsoft.com/office/drawing/2014/main" id="{3448D26F-2289-381A-FA1C-C26A5AA3DC5E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8380453" y="3410222"/>
            <a:ext cx="3320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17" name="Текст 62">
            <a:extLst>
              <a:ext uri="{FF2B5EF4-FFF2-40B4-BE49-F238E27FC236}">
                <a16:creationId xmlns:a16="http://schemas.microsoft.com/office/drawing/2014/main" id="{D4BC4640-42E9-E1A0-DDC6-0BF098A637D8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8769778" y="3410222"/>
            <a:ext cx="30142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18" name="Текст 62">
            <a:extLst>
              <a:ext uri="{FF2B5EF4-FFF2-40B4-BE49-F238E27FC236}">
                <a16:creationId xmlns:a16="http://schemas.microsoft.com/office/drawing/2014/main" id="{6091435E-8C09-5DE7-F488-05571D649582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8380453" y="3796594"/>
            <a:ext cx="3403559" cy="4378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 в 1-2 строчки</a:t>
            </a:r>
          </a:p>
        </p:txBody>
      </p:sp>
      <p:sp>
        <p:nvSpPr>
          <p:cNvPr id="119" name="Текст 62">
            <a:extLst>
              <a:ext uri="{FF2B5EF4-FFF2-40B4-BE49-F238E27FC236}">
                <a16:creationId xmlns:a16="http://schemas.microsoft.com/office/drawing/2014/main" id="{574895C7-487B-E7BF-71BB-FCFA60CFC767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8380453" y="4300057"/>
            <a:ext cx="3320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20" name="Текст 62">
            <a:extLst>
              <a:ext uri="{FF2B5EF4-FFF2-40B4-BE49-F238E27FC236}">
                <a16:creationId xmlns:a16="http://schemas.microsoft.com/office/drawing/2014/main" id="{B5DFBBCB-572D-AFD3-6250-982D1FDCA194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8769778" y="4300057"/>
            <a:ext cx="30142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21" name="Текст 62">
            <a:extLst>
              <a:ext uri="{FF2B5EF4-FFF2-40B4-BE49-F238E27FC236}">
                <a16:creationId xmlns:a16="http://schemas.microsoft.com/office/drawing/2014/main" id="{AF61E59B-6503-41AA-FBB8-9525EC8BFA07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8380453" y="4554604"/>
            <a:ext cx="3320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22" name="Текст 62">
            <a:extLst>
              <a:ext uri="{FF2B5EF4-FFF2-40B4-BE49-F238E27FC236}">
                <a16:creationId xmlns:a16="http://schemas.microsoft.com/office/drawing/2014/main" id="{8EAF7496-5A1C-95FC-9F1D-72E5FBD5A233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8769778" y="4554604"/>
            <a:ext cx="30142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23" name="Текст 62">
            <a:extLst>
              <a:ext uri="{FF2B5EF4-FFF2-40B4-BE49-F238E27FC236}">
                <a16:creationId xmlns:a16="http://schemas.microsoft.com/office/drawing/2014/main" id="{9A79BF5F-900B-41EC-1B04-A107B360D8E5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8380453" y="4809152"/>
            <a:ext cx="3320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24" name="Текст 62">
            <a:extLst>
              <a:ext uri="{FF2B5EF4-FFF2-40B4-BE49-F238E27FC236}">
                <a16:creationId xmlns:a16="http://schemas.microsoft.com/office/drawing/2014/main" id="{8BE5AF93-BE76-84F0-BFFF-8F7523C0457C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8769778" y="4809152"/>
            <a:ext cx="30142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25" name="Текст 62">
            <a:extLst>
              <a:ext uri="{FF2B5EF4-FFF2-40B4-BE49-F238E27FC236}">
                <a16:creationId xmlns:a16="http://schemas.microsoft.com/office/drawing/2014/main" id="{0A6F37CB-9A93-A61D-4B40-8429B3D5FAA5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8380453" y="5189654"/>
            <a:ext cx="3403559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26" name="Текст 62">
            <a:extLst>
              <a:ext uri="{FF2B5EF4-FFF2-40B4-BE49-F238E27FC236}">
                <a16:creationId xmlns:a16="http://schemas.microsoft.com/office/drawing/2014/main" id="{AFD71833-47F6-DECC-A428-9C6DAB04A147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8380453" y="5441513"/>
            <a:ext cx="3320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27" name="Текст 62">
            <a:extLst>
              <a:ext uri="{FF2B5EF4-FFF2-40B4-BE49-F238E27FC236}">
                <a16:creationId xmlns:a16="http://schemas.microsoft.com/office/drawing/2014/main" id="{FF8F7C85-47D4-53C7-27D0-E1C0CE68A1D6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8769778" y="5441513"/>
            <a:ext cx="30142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28" name="Текст 62">
            <a:extLst>
              <a:ext uri="{FF2B5EF4-FFF2-40B4-BE49-F238E27FC236}">
                <a16:creationId xmlns:a16="http://schemas.microsoft.com/office/drawing/2014/main" id="{66F4839F-73D1-25C7-46F3-ECC2406BA35F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8380453" y="5696957"/>
            <a:ext cx="3320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29" name="Текст 62">
            <a:extLst>
              <a:ext uri="{FF2B5EF4-FFF2-40B4-BE49-F238E27FC236}">
                <a16:creationId xmlns:a16="http://schemas.microsoft.com/office/drawing/2014/main" id="{049BB861-3F27-85BC-C600-1418DC632E83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8769778" y="5696957"/>
            <a:ext cx="30142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30" name="Текст 62">
            <a:extLst>
              <a:ext uri="{FF2B5EF4-FFF2-40B4-BE49-F238E27FC236}">
                <a16:creationId xmlns:a16="http://schemas.microsoft.com/office/drawing/2014/main" id="{25571ADC-6F2A-7FEF-BB55-0677F1B09124}"/>
              </a:ext>
            </a:extLst>
          </p:cNvPr>
          <p:cNvSpPr>
            <a:spLocks noGrp="1"/>
          </p:cNvSpPr>
          <p:nvPr>
            <p:ph type="body" sz="quarter" idx="140" hasCustomPrompt="1"/>
          </p:nvPr>
        </p:nvSpPr>
        <p:spPr>
          <a:xfrm>
            <a:off x="8380453" y="5952401"/>
            <a:ext cx="3320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1" name="Текст 62">
            <a:extLst>
              <a:ext uri="{FF2B5EF4-FFF2-40B4-BE49-F238E27FC236}">
                <a16:creationId xmlns:a16="http://schemas.microsoft.com/office/drawing/2014/main" id="{A87E0B76-964A-77CA-0A79-EA376650ED2C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8769778" y="5952401"/>
            <a:ext cx="30142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32" name="Текст 62">
            <a:extLst>
              <a:ext uri="{FF2B5EF4-FFF2-40B4-BE49-F238E27FC236}">
                <a16:creationId xmlns:a16="http://schemas.microsoft.com/office/drawing/2014/main" id="{613B1D9B-232C-E678-7394-F118BAEC226F}"/>
              </a:ext>
            </a:extLst>
          </p:cNvPr>
          <p:cNvSpPr>
            <a:spLocks noGrp="1"/>
          </p:cNvSpPr>
          <p:nvPr>
            <p:ph type="body" sz="quarter" idx="142" hasCustomPrompt="1"/>
          </p:nvPr>
        </p:nvSpPr>
        <p:spPr>
          <a:xfrm>
            <a:off x="8380453" y="6207844"/>
            <a:ext cx="3320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3" name="Текст 62">
            <a:extLst>
              <a:ext uri="{FF2B5EF4-FFF2-40B4-BE49-F238E27FC236}">
                <a16:creationId xmlns:a16="http://schemas.microsoft.com/office/drawing/2014/main" id="{071D4163-4626-7B4D-1B47-F267308BC49A}"/>
              </a:ext>
            </a:extLst>
          </p:cNvPr>
          <p:cNvSpPr>
            <a:spLocks noGrp="1"/>
          </p:cNvSpPr>
          <p:nvPr>
            <p:ph type="body" sz="quarter" idx="143" hasCustomPrompt="1"/>
          </p:nvPr>
        </p:nvSpPr>
        <p:spPr>
          <a:xfrm>
            <a:off x="8769778" y="6207844"/>
            <a:ext cx="3014235" cy="261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cxnSp>
        <p:nvCxnSpPr>
          <p:cNvPr id="135" name="Прямая соединительная линия 134">
            <a:extLst>
              <a:ext uri="{FF2B5EF4-FFF2-40B4-BE49-F238E27FC236}">
                <a16:creationId xmlns:a16="http://schemas.microsoft.com/office/drawing/2014/main" id="{F3B70ED0-2B0A-23DC-7180-007433FCB8B0}"/>
              </a:ext>
            </a:extLst>
          </p:cNvPr>
          <p:cNvCxnSpPr/>
          <p:nvPr userDrawn="1"/>
        </p:nvCxnSpPr>
        <p:spPr>
          <a:xfrm>
            <a:off x="8001000" y="1537711"/>
            <a:ext cx="0" cy="4807527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>
            <a:extLst>
              <a:ext uri="{FF2B5EF4-FFF2-40B4-BE49-F238E27FC236}">
                <a16:creationId xmlns:a16="http://schemas.microsoft.com/office/drawing/2014/main" id="{597040D4-D5F8-F653-7BF4-555904CBFC4A}"/>
              </a:ext>
            </a:extLst>
          </p:cNvPr>
          <p:cNvCxnSpPr/>
          <p:nvPr userDrawn="1"/>
        </p:nvCxnSpPr>
        <p:spPr>
          <a:xfrm>
            <a:off x="3810000" y="1537711"/>
            <a:ext cx="0" cy="4807527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id="{D067A67B-F506-9163-B5BE-E50E6A2E4DBA}"/>
              </a:ext>
            </a:extLst>
          </p:cNvPr>
          <p:cNvCxnSpPr>
            <a:cxnSpLocks/>
          </p:cNvCxnSpPr>
          <p:nvPr userDrawn="1"/>
        </p:nvCxnSpPr>
        <p:spPr>
          <a:xfrm flipV="1">
            <a:off x="10907843" y="6430780"/>
            <a:ext cx="0" cy="31479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8" name="Рисунок 6">
            <a:extLst>
              <a:ext uri="{FF2B5EF4-FFF2-40B4-BE49-F238E27FC236}">
                <a16:creationId xmlns:a16="http://schemas.microsoft.com/office/drawing/2014/main" id="{4C4DF971-B0F5-3975-A4B4-ABDC6EF619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597153" y="6448968"/>
            <a:ext cx="1178641" cy="2784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ru-RU" dirty="0"/>
              <a:t>Логотип</a:t>
            </a:r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664BA9A6-3890-9EFC-FB2E-50AC7B02A462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1CC6AC43-0556-A265-62B2-241838AA1610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4DF0A23A-3C7C-54E9-9715-CBC822D92092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44CEF204-A800-6A49-67E4-D4B04B86C0C7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0802295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/>
              <a:pPr/>
              <a:t>‹#›</a:t>
            </a:fld>
            <a:endParaRPr lang="ru-RU" sz="1200" dirty="0"/>
          </a:p>
        </p:txBody>
      </p:sp>
      <p:sp>
        <p:nvSpPr>
          <p:cNvPr id="158" name="Текст 22">
            <a:extLst>
              <a:ext uri="{FF2B5EF4-FFF2-40B4-BE49-F238E27FC236}">
                <a16:creationId xmlns:a16="http://schemas.microsoft.com/office/drawing/2014/main" id="{C897D8C1-5A72-A58A-30CE-C5555DB98BD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05137" y="938552"/>
            <a:ext cx="5347247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800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в одно предложение</a:t>
            </a:r>
            <a:endParaRPr lang="en-US" dirty="0">
              <a:effectLst/>
            </a:endParaRPr>
          </a:p>
        </p:txBody>
      </p:sp>
      <p:sp>
        <p:nvSpPr>
          <p:cNvPr id="159" name="Текст 22">
            <a:extLst>
              <a:ext uri="{FF2B5EF4-FFF2-40B4-BE49-F238E27FC236}">
                <a16:creationId xmlns:a16="http://schemas.microsoft.com/office/drawing/2014/main" id="{BE21B7C8-13B8-3F81-3ED1-303D7A752E3D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28208" y="2142992"/>
            <a:ext cx="1953493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1</a:t>
            </a:r>
            <a:endParaRPr lang="en-US" dirty="0">
              <a:effectLst/>
            </a:endParaRPr>
          </a:p>
        </p:txBody>
      </p:sp>
      <p:sp>
        <p:nvSpPr>
          <p:cNvPr id="160" name="Текст 22">
            <a:extLst>
              <a:ext uri="{FF2B5EF4-FFF2-40B4-BE49-F238E27FC236}">
                <a16:creationId xmlns:a16="http://schemas.microsoft.com/office/drawing/2014/main" id="{79CC1ED1-82E3-8E9E-9843-CA6208EA89B0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828208" y="3500760"/>
            <a:ext cx="195349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r>
              <a:rPr lang="ru-RU" dirty="0">
                <a:effectLst/>
              </a:rPr>
              <a:t> 2</a:t>
            </a:r>
            <a:endParaRPr lang="en-US" dirty="0">
              <a:effectLst/>
            </a:endParaRPr>
          </a:p>
        </p:txBody>
      </p:sp>
      <p:sp>
        <p:nvSpPr>
          <p:cNvPr id="161" name="Текст 22">
            <a:extLst>
              <a:ext uri="{FF2B5EF4-FFF2-40B4-BE49-F238E27FC236}">
                <a16:creationId xmlns:a16="http://schemas.microsoft.com/office/drawing/2014/main" id="{3F524D59-0145-5A4F-BC9F-1F55A5AD242C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828208" y="4690091"/>
            <a:ext cx="195349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r>
              <a:rPr lang="ru-RU" dirty="0">
                <a:effectLst/>
              </a:rPr>
              <a:t> 3</a:t>
            </a:r>
            <a:endParaRPr lang="en-US" dirty="0">
              <a:effectLst/>
            </a:endParaRPr>
          </a:p>
        </p:txBody>
      </p:sp>
      <p:sp>
        <p:nvSpPr>
          <p:cNvPr id="162" name="Текст 22">
            <a:extLst>
              <a:ext uri="{FF2B5EF4-FFF2-40B4-BE49-F238E27FC236}">
                <a16:creationId xmlns:a16="http://schemas.microsoft.com/office/drawing/2014/main" id="{3E880A3B-3329-8359-8F68-49A05CFADFA0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5292508" y="3438776"/>
            <a:ext cx="712701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en-US" dirty="0">
              <a:effectLst/>
            </a:endParaRPr>
          </a:p>
        </p:txBody>
      </p:sp>
      <p:sp>
        <p:nvSpPr>
          <p:cNvPr id="165" name="Текст 22">
            <a:extLst>
              <a:ext uri="{FF2B5EF4-FFF2-40B4-BE49-F238E27FC236}">
                <a16:creationId xmlns:a16="http://schemas.microsoft.com/office/drawing/2014/main" id="{8F6B6433-B3AE-AF36-7ABD-A8CCDAA58E53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7792619" y="2530337"/>
            <a:ext cx="1148182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1</a:t>
            </a:r>
            <a:endParaRPr lang="en-US" dirty="0">
              <a:effectLst/>
            </a:endParaRPr>
          </a:p>
        </p:txBody>
      </p:sp>
      <p:sp>
        <p:nvSpPr>
          <p:cNvPr id="166" name="Текст 22">
            <a:extLst>
              <a:ext uri="{FF2B5EF4-FFF2-40B4-BE49-F238E27FC236}">
                <a16:creationId xmlns:a16="http://schemas.microsoft.com/office/drawing/2014/main" id="{566B1EA5-87A9-661D-203C-A1FC7008F873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7792619" y="3417950"/>
            <a:ext cx="1148182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r>
              <a:rPr lang="ru-RU" dirty="0">
                <a:effectLst/>
              </a:rPr>
              <a:t> 2</a:t>
            </a:r>
            <a:endParaRPr lang="en-US" dirty="0">
              <a:effectLst/>
            </a:endParaRPr>
          </a:p>
        </p:txBody>
      </p:sp>
      <p:sp>
        <p:nvSpPr>
          <p:cNvPr id="167" name="Текст 22">
            <a:extLst>
              <a:ext uri="{FF2B5EF4-FFF2-40B4-BE49-F238E27FC236}">
                <a16:creationId xmlns:a16="http://schemas.microsoft.com/office/drawing/2014/main" id="{13899D89-2D65-437B-B60E-4ACBDB793B3E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7792619" y="4217663"/>
            <a:ext cx="1148182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r>
              <a:rPr lang="ru-RU" dirty="0">
                <a:effectLst/>
              </a:rPr>
              <a:t> 3</a:t>
            </a:r>
            <a:endParaRPr lang="en-US" dirty="0">
              <a:effectLst/>
            </a:endParaRPr>
          </a:p>
        </p:txBody>
      </p:sp>
      <p:sp>
        <p:nvSpPr>
          <p:cNvPr id="168" name="Текст 22">
            <a:extLst>
              <a:ext uri="{FF2B5EF4-FFF2-40B4-BE49-F238E27FC236}">
                <a16:creationId xmlns:a16="http://schemas.microsoft.com/office/drawing/2014/main" id="{23C675E3-59A1-7A07-33C9-28627DF60198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10397915" y="3417950"/>
            <a:ext cx="1148182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r>
              <a:rPr lang="ru-RU" dirty="0">
                <a:effectLst/>
              </a:rPr>
              <a:t> 4</a:t>
            </a:r>
            <a:endParaRPr lang="en-US" dirty="0">
              <a:effectLst/>
            </a:endParaRPr>
          </a:p>
        </p:txBody>
      </p:sp>
      <p:sp>
        <p:nvSpPr>
          <p:cNvPr id="169" name="Текст 22">
            <a:extLst>
              <a:ext uri="{FF2B5EF4-FFF2-40B4-BE49-F238E27FC236}">
                <a16:creationId xmlns:a16="http://schemas.microsoft.com/office/drawing/2014/main" id="{5EF5076B-71B6-15EE-E733-0ECE3684D4BD}"/>
              </a:ext>
            </a:extLst>
          </p:cNvPr>
          <p:cNvSpPr>
            <a:spLocks noGrp="1"/>
          </p:cNvSpPr>
          <p:nvPr>
            <p:ph type="body" sz="quarter" idx="94"/>
          </p:nvPr>
        </p:nvSpPr>
        <p:spPr>
          <a:xfrm>
            <a:off x="4815072" y="4271524"/>
            <a:ext cx="1936364" cy="82764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00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en-US" dirty="0">
              <a:effectLst/>
            </a:endParaRPr>
          </a:p>
        </p:txBody>
      </p:sp>
      <p:sp>
        <p:nvSpPr>
          <p:cNvPr id="170" name="Текст 22">
            <a:extLst>
              <a:ext uri="{FF2B5EF4-FFF2-40B4-BE49-F238E27FC236}">
                <a16:creationId xmlns:a16="http://schemas.microsoft.com/office/drawing/2014/main" id="{431ABD4C-A6B6-F47A-F4A6-D8DCC2AF1B23}"/>
              </a:ext>
            </a:extLst>
          </p:cNvPr>
          <p:cNvSpPr>
            <a:spLocks noGrp="1"/>
          </p:cNvSpPr>
          <p:nvPr>
            <p:ph type="body" sz="quarter" idx="95"/>
          </p:nvPr>
        </p:nvSpPr>
        <p:spPr>
          <a:xfrm>
            <a:off x="10159999" y="3965421"/>
            <a:ext cx="1624014" cy="94011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en-US" dirty="0">
              <a:effectLst/>
            </a:endParaRPr>
          </a:p>
        </p:txBody>
      </p:sp>
      <p:sp>
        <p:nvSpPr>
          <p:cNvPr id="171" name="Текст 22">
            <a:extLst>
              <a:ext uri="{FF2B5EF4-FFF2-40B4-BE49-F238E27FC236}">
                <a16:creationId xmlns:a16="http://schemas.microsoft.com/office/drawing/2014/main" id="{296E4015-9E82-DE1B-C6F0-D92194AFA4D7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2877989" y="1868348"/>
            <a:ext cx="482432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172" name="Текст 22">
            <a:extLst>
              <a:ext uri="{FF2B5EF4-FFF2-40B4-BE49-F238E27FC236}">
                <a16:creationId xmlns:a16="http://schemas.microsoft.com/office/drawing/2014/main" id="{97A6FACF-EBF9-E454-E895-D294CA0CF8E9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2877989" y="3086691"/>
            <a:ext cx="482432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173" name="Текст 22">
            <a:extLst>
              <a:ext uri="{FF2B5EF4-FFF2-40B4-BE49-F238E27FC236}">
                <a16:creationId xmlns:a16="http://schemas.microsoft.com/office/drawing/2014/main" id="{42C0BDB4-C236-8728-18C4-50A2CFD181F8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2877989" y="4298454"/>
            <a:ext cx="482432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174" name="Текст 22">
            <a:extLst>
              <a:ext uri="{FF2B5EF4-FFF2-40B4-BE49-F238E27FC236}">
                <a16:creationId xmlns:a16="http://schemas.microsoft.com/office/drawing/2014/main" id="{23D3DF67-CE5C-2516-9DB0-D13D9183AA56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9108972" y="2358435"/>
            <a:ext cx="482432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175" name="Текст 22">
            <a:extLst>
              <a:ext uri="{FF2B5EF4-FFF2-40B4-BE49-F238E27FC236}">
                <a16:creationId xmlns:a16="http://schemas.microsoft.com/office/drawing/2014/main" id="{55743693-4457-F42C-7EA4-3F2478B1B7BE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9108972" y="3156202"/>
            <a:ext cx="482432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176" name="Текст 22">
            <a:extLst>
              <a:ext uri="{FF2B5EF4-FFF2-40B4-BE49-F238E27FC236}">
                <a16:creationId xmlns:a16="http://schemas.microsoft.com/office/drawing/2014/main" id="{BF1E104F-7578-2611-4692-0464EC5AAACA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9108972" y="3963298"/>
            <a:ext cx="482432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EA3659B-253B-95D6-A4DD-67219021D4D3}"/>
              </a:ext>
            </a:extLst>
          </p:cNvPr>
          <p:cNvSpPr/>
          <p:nvPr userDrawn="1"/>
        </p:nvSpPr>
        <p:spPr>
          <a:xfrm>
            <a:off x="414321" y="144758"/>
            <a:ext cx="825500" cy="244600"/>
          </a:xfrm>
          <a:prstGeom prst="roundRect">
            <a:avLst>
              <a:gd name="adj" fmla="val 50000"/>
            </a:avLst>
          </a:prstGeom>
          <a:solidFill>
            <a:srgbClr val="555D71"/>
          </a:solidFill>
          <a:ln w="62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834A2B-2C46-08E8-A3A8-E39616128269}"/>
              </a:ext>
            </a:extLst>
          </p:cNvPr>
          <p:cNvSpPr txBox="1"/>
          <p:nvPr userDrawn="1"/>
        </p:nvSpPr>
        <p:spPr>
          <a:xfrm>
            <a:off x="443878" y="140195"/>
            <a:ext cx="597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Matrix</a:t>
            </a:r>
            <a:endParaRPr lang="ru-RU" sz="1000" dirty="0">
              <a:solidFill>
                <a:schemeClr val="bg2"/>
              </a:solidFill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4F277C5-EDFC-8A79-9C98-A3ACE6FB5ABE}"/>
              </a:ext>
            </a:extLst>
          </p:cNvPr>
          <p:cNvGrpSpPr/>
          <p:nvPr userDrawn="1"/>
        </p:nvGrpSpPr>
        <p:grpSpPr>
          <a:xfrm>
            <a:off x="985318" y="195324"/>
            <a:ext cx="144090" cy="144094"/>
            <a:chOff x="974098" y="-449611"/>
            <a:chExt cx="144090" cy="144094"/>
          </a:xfrm>
        </p:grpSpPr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4596BE01-9508-65EF-F5E4-061731D2DA5A}"/>
                </a:ext>
              </a:extLst>
            </p:cNvPr>
            <p:cNvSpPr/>
            <p:nvPr/>
          </p:nvSpPr>
          <p:spPr>
            <a:xfrm>
              <a:off x="997784" y="-427011"/>
              <a:ext cx="93948" cy="93948"/>
            </a:xfrm>
            <a:custGeom>
              <a:avLst/>
              <a:gdLst>
                <a:gd name="connsiteX0" fmla="*/ 0 w 93948"/>
                <a:gd name="connsiteY0" fmla="*/ 0 h 93948"/>
                <a:gd name="connsiteX1" fmla="*/ 93948 w 93948"/>
                <a:gd name="connsiteY1" fmla="*/ 93949 h 93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948" h="93948">
                  <a:moveTo>
                    <a:pt x="0" y="0"/>
                  </a:moveTo>
                  <a:lnTo>
                    <a:pt x="93948" y="93949"/>
                  </a:lnTo>
                </a:path>
              </a:pathLst>
            </a:custGeom>
            <a:ln w="7030" cap="flat">
              <a:solidFill>
                <a:srgbClr val="B1BFE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180416BE-4ABC-05B5-C70B-79964BBAF541}"/>
                </a:ext>
              </a:extLst>
            </p:cNvPr>
            <p:cNvSpPr/>
            <p:nvPr/>
          </p:nvSpPr>
          <p:spPr>
            <a:xfrm>
              <a:off x="1000794" y="-425586"/>
              <a:ext cx="93948" cy="93948"/>
            </a:xfrm>
            <a:custGeom>
              <a:avLst/>
              <a:gdLst>
                <a:gd name="connsiteX0" fmla="*/ 93948 w 93948"/>
                <a:gd name="connsiteY0" fmla="*/ 0 h 93948"/>
                <a:gd name="connsiteX1" fmla="*/ 0 w 93948"/>
                <a:gd name="connsiteY1" fmla="*/ 93949 h 93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948" h="93948">
                  <a:moveTo>
                    <a:pt x="93948" y="0"/>
                  </a:moveTo>
                  <a:lnTo>
                    <a:pt x="0" y="93949"/>
                  </a:lnTo>
                </a:path>
              </a:pathLst>
            </a:custGeom>
            <a:ln w="7030" cap="flat">
              <a:solidFill>
                <a:srgbClr val="B1BFE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93DF7D09-62A6-6D4C-930D-977FA95AFE82}"/>
                </a:ext>
              </a:extLst>
            </p:cNvPr>
            <p:cNvSpPr/>
            <p:nvPr/>
          </p:nvSpPr>
          <p:spPr>
            <a:xfrm>
              <a:off x="995009" y="-449611"/>
              <a:ext cx="104717" cy="38330"/>
            </a:xfrm>
            <a:custGeom>
              <a:avLst/>
              <a:gdLst>
                <a:gd name="connsiteX0" fmla="*/ 104718 w 104717"/>
                <a:gd name="connsiteY0" fmla="*/ 23880 h 38330"/>
                <a:gd name="connsiteX1" fmla="*/ 81280 w 104717"/>
                <a:gd name="connsiteY1" fmla="*/ 6607 h 38330"/>
                <a:gd name="connsiteX2" fmla="*/ 52915 w 104717"/>
                <a:gd name="connsiteY2" fmla="*/ 22 h 38330"/>
                <a:gd name="connsiteX3" fmla="*/ 24263 w 104717"/>
                <a:gd name="connsiteY3" fmla="*/ 5201 h 38330"/>
                <a:gd name="connsiteX4" fmla="*/ 0 w 104717"/>
                <a:gd name="connsiteY4" fmla="*/ 21298 h 38330"/>
                <a:gd name="connsiteX5" fmla="*/ 15342 w 104717"/>
                <a:gd name="connsiteY5" fmla="*/ 36524 h 38330"/>
                <a:gd name="connsiteX6" fmla="*/ 32328 w 104717"/>
                <a:gd name="connsiteY6" fmla="*/ 25256 h 38330"/>
                <a:gd name="connsiteX7" fmla="*/ 52381 w 104717"/>
                <a:gd name="connsiteY7" fmla="*/ 21630 h 38330"/>
                <a:gd name="connsiteX8" fmla="*/ 72238 w 104717"/>
                <a:gd name="connsiteY8" fmla="*/ 26240 h 38330"/>
                <a:gd name="connsiteX9" fmla="*/ 88646 w 104717"/>
                <a:gd name="connsiteY9" fmla="*/ 38331 h 38330"/>
                <a:gd name="connsiteX10" fmla="*/ 104718 w 104717"/>
                <a:gd name="connsiteY10" fmla="*/ 23880 h 3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717" h="38330">
                  <a:moveTo>
                    <a:pt x="104718" y="23880"/>
                  </a:moveTo>
                  <a:cubicBezTo>
                    <a:pt x="98165" y="16587"/>
                    <a:pt x="90189" y="10709"/>
                    <a:pt x="81280" y="6607"/>
                  </a:cubicBezTo>
                  <a:cubicBezTo>
                    <a:pt x="72371" y="2504"/>
                    <a:pt x="62719" y="264"/>
                    <a:pt x="52915" y="22"/>
                  </a:cubicBezTo>
                  <a:cubicBezTo>
                    <a:pt x="43110" y="-220"/>
                    <a:pt x="33363" y="1542"/>
                    <a:pt x="24263" y="5201"/>
                  </a:cubicBezTo>
                  <a:cubicBezTo>
                    <a:pt x="15164" y="8859"/>
                    <a:pt x="6909" y="14337"/>
                    <a:pt x="0" y="21298"/>
                  </a:cubicBezTo>
                  <a:lnTo>
                    <a:pt x="15342" y="36524"/>
                  </a:lnTo>
                  <a:cubicBezTo>
                    <a:pt x="20174" y="31651"/>
                    <a:pt x="25952" y="27817"/>
                    <a:pt x="32328" y="25256"/>
                  </a:cubicBezTo>
                  <a:cubicBezTo>
                    <a:pt x="38697" y="22695"/>
                    <a:pt x="45517" y="21461"/>
                    <a:pt x="52381" y="21630"/>
                  </a:cubicBezTo>
                  <a:cubicBezTo>
                    <a:pt x="59245" y="21799"/>
                    <a:pt x="66002" y="23368"/>
                    <a:pt x="72238" y="26240"/>
                  </a:cubicBezTo>
                  <a:cubicBezTo>
                    <a:pt x="78473" y="29111"/>
                    <a:pt x="84055" y="33226"/>
                    <a:pt x="88646" y="38331"/>
                  </a:cubicBezTo>
                  <a:lnTo>
                    <a:pt x="104718" y="23880"/>
                  </a:lnTo>
                  <a:close/>
                </a:path>
              </a:pathLst>
            </a:custGeom>
            <a:solidFill>
              <a:srgbClr val="FFBF1A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31EAC8F3-4819-90C7-07CC-CE2AC2B11DA3}"/>
                </a:ext>
              </a:extLst>
            </p:cNvPr>
            <p:cNvSpPr/>
            <p:nvPr/>
          </p:nvSpPr>
          <p:spPr>
            <a:xfrm>
              <a:off x="1080626" y="-428599"/>
              <a:ext cx="37562" cy="103614"/>
            </a:xfrm>
            <a:custGeom>
              <a:avLst/>
              <a:gdLst>
                <a:gd name="connsiteX0" fmla="*/ 14783 w 37562"/>
                <a:gd name="connsiteY0" fmla="*/ 103614 h 103614"/>
                <a:gd name="connsiteX1" fmla="*/ 31401 w 37562"/>
                <a:gd name="connsiteY1" fmla="*/ 80195 h 103614"/>
                <a:gd name="connsiteX2" fmla="*/ 37554 w 37562"/>
                <a:gd name="connsiteY2" fmla="*/ 52144 h 103614"/>
                <a:gd name="connsiteX3" fmla="*/ 32264 w 37562"/>
                <a:gd name="connsiteY3" fmla="*/ 23917 h 103614"/>
                <a:gd name="connsiteX4" fmla="*/ 16370 w 37562"/>
                <a:gd name="connsiteY4" fmla="*/ 0 h 103614"/>
                <a:gd name="connsiteX5" fmla="*/ 1111 w 37562"/>
                <a:gd name="connsiteY5" fmla="*/ 15312 h 103614"/>
                <a:gd name="connsiteX6" fmla="*/ 12243 w 37562"/>
                <a:gd name="connsiteY6" fmla="*/ 32054 h 103614"/>
                <a:gd name="connsiteX7" fmla="*/ 15945 w 37562"/>
                <a:gd name="connsiteY7" fmla="*/ 51813 h 103614"/>
                <a:gd name="connsiteX8" fmla="*/ 11633 w 37562"/>
                <a:gd name="connsiteY8" fmla="*/ 71448 h 103614"/>
                <a:gd name="connsiteX9" fmla="*/ 0 w 37562"/>
                <a:gd name="connsiteY9" fmla="*/ 87841 h 103614"/>
                <a:gd name="connsiteX10" fmla="*/ 14783 w 37562"/>
                <a:gd name="connsiteY10" fmla="*/ 103614 h 103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62" h="103614">
                  <a:moveTo>
                    <a:pt x="14783" y="103614"/>
                  </a:moveTo>
                  <a:cubicBezTo>
                    <a:pt x="21838" y="97003"/>
                    <a:pt x="27489" y="89038"/>
                    <a:pt x="31401" y="80195"/>
                  </a:cubicBezTo>
                  <a:cubicBezTo>
                    <a:pt x="35312" y="71352"/>
                    <a:pt x="37408" y="61813"/>
                    <a:pt x="37554" y="52144"/>
                  </a:cubicBezTo>
                  <a:cubicBezTo>
                    <a:pt x="37706" y="42476"/>
                    <a:pt x="35903" y="32876"/>
                    <a:pt x="32264" y="23917"/>
                  </a:cubicBezTo>
                  <a:cubicBezTo>
                    <a:pt x="28626" y="14959"/>
                    <a:pt x="23222" y="6825"/>
                    <a:pt x="16370" y="0"/>
                  </a:cubicBezTo>
                  <a:lnTo>
                    <a:pt x="1111" y="15312"/>
                  </a:lnTo>
                  <a:cubicBezTo>
                    <a:pt x="5906" y="20089"/>
                    <a:pt x="9690" y="25783"/>
                    <a:pt x="12243" y="32054"/>
                  </a:cubicBezTo>
                  <a:cubicBezTo>
                    <a:pt x="14789" y="38325"/>
                    <a:pt x="16047" y="45044"/>
                    <a:pt x="15945" y="51813"/>
                  </a:cubicBezTo>
                  <a:cubicBezTo>
                    <a:pt x="15837" y="58581"/>
                    <a:pt x="14376" y="65258"/>
                    <a:pt x="11633" y="71448"/>
                  </a:cubicBezTo>
                  <a:cubicBezTo>
                    <a:pt x="8896" y="77638"/>
                    <a:pt x="4940" y="83214"/>
                    <a:pt x="0" y="87841"/>
                  </a:cubicBezTo>
                  <a:lnTo>
                    <a:pt x="14783" y="103614"/>
                  </a:lnTo>
                  <a:close/>
                </a:path>
              </a:pathLst>
            </a:custGeom>
            <a:solidFill>
              <a:srgbClr val="FF99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1989FB24-5D52-434E-2839-2816EB843B96}"/>
                </a:ext>
              </a:extLst>
            </p:cNvPr>
            <p:cNvSpPr/>
            <p:nvPr/>
          </p:nvSpPr>
          <p:spPr>
            <a:xfrm>
              <a:off x="974098" y="-429000"/>
              <a:ext cx="38106" cy="104735"/>
            </a:xfrm>
            <a:custGeom>
              <a:avLst/>
              <a:gdLst>
                <a:gd name="connsiteX0" fmla="*/ 21609 w 38106"/>
                <a:gd name="connsiteY0" fmla="*/ 0 h 104735"/>
                <a:gd name="connsiteX1" fmla="*/ 5366 w 38106"/>
                <a:gd name="connsiteY1" fmla="*/ 24167 h 104735"/>
                <a:gd name="connsiteX2" fmla="*/ 13 w 38106"/>
                <a:gd name="connsiteY2" fmla="*/ 52788 h 104735"/>
                <a:gd name="connsiteX3" fmla="*/ 6426 w 38106"/>
                <a:gd name="connsiteY3" fmla="*/ 81191 h 104735"/>
                <a:gd name="connsiteX4" fmla="*/ 23558 w 38106"/>
                <a:gd name="connsiteY4" fmla="*/ 104736 h 104735"/>
                <a:gd name="connsiteX5" fmla="*/ 38106 w 38106"/>
                <a:gd name="connsiteY5" fmla="*/ 88748 h 104735"/>
                <a:gd name="connsiteX6" fmla="*/ 26117 w 38106"/>
                <a:gd name="connsiteY6" fmla="*/ 72267 h 104735"/>
                <a:gd name="connsiteX7" fmla="*/ 21628 w 38106"/>
                <a:gd name="connsiteY7" fmla="*/ 52386 h 104735"/>
                <a:gd name="connsiteX8" fmla="*/ 25375 w 38106"/>
                <a:gd name="connsiteY8" fmla="*/ 32350 h 104735"/>
                <a:gd name="connsiteX9" fmla="*/ 36741 w 38106"/>
                <a:gd name="connsiteY9" fmla="*/ 15434 h 104735"/>
                <a:gd name="connsiteX10" fmla="*/ 21609 w 38106"/>
                <a:gd name="connsiteY10" fmla="*/ 0 h 10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106" h="104735">
                  <a:moveTo>
                    <a:pt x="21609" y="0"/>
                  </a:moveTo>
                  <a:cubicBezTo>
                    <a:pt x="14605" y="6866"/>
                    <a:pt x="9080" y="15090"/>
                    <a:pt x="5366" y="24167"/>
                  </a:cubicBezTo>
                  <a:cubicBezTo>
                    <a:pt x="1651" y="33244"/>
                    <a:pt x="-172" y="42983"/>
                    <a:pt x="13" y="52788"/>
                  </a:cubicBezTo>
                  <a:cubicBezTo>
                    <a:pt x="197" y="62594"/>
                    <a:pt x="2381" y="72259"/>
                    <a:pt x="6426" y="81191"/>
                  </a:cubicBezTo>
                  <a:cubicBezTo>
                    <a:pt x="10477" y="90123"/>
                    <a:pt x="16307" y="98135"/>
                    <a:pt x="23558" y="104736"/>
                  </a:cubicBezTo>
                  <a:lnTo>
                    <a:pt x="38106" y="88748"/>
                  </a:lnTo>
                  <a:cubicBezTo>
                    <a:pt x="33033" y="84128"/>
                    <a:pt x="28950" y="78520"/>
                    <a:pt x="26117" y="72267"/>
                  </a:cubicBezTo>
                  <a:cubicBezTo>
                    <a:pt x="23279" y="66015"/>
                    <a:pt x="21755" y="59249"/>
                    <a:pt x="21628" y="52386"/>
                  </a:cubicBezTo>
                  <a:cubicBezTo>
                    <a:pt x="21495" y="45522"/>
                    <a:pt x="22771" y="38705"/>
                    <a:pt x="25375" y="32350"/>
                  </a:cubicBezTo>
                  <a:cubicBezTo>
                    <a:pt x="27972" y="25996"/>
                    <a:pt x="31839" y="20240"/>
                    <a:pt x="36741" y="15434"/>
                  </a:cubicBezTo>
                  <a:lnTo>
                    <a:pt x="21609" y="0"/>
                  </a:lnTo>
                  <a:close/>
                </a:path>
              </a:pathLst>
            </a:custGeom>
            <a:solidFill>
              <a:srgbClr val="E5EAF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84672AB4-B5A0-2D73-924A-F7A2072B69CA}"/>
                </a:ext>
              </a:extLst>
            </p:cNvPr>
            <p:cNvSpPr/>
            <p:nvPr/>
          </p:nvSpPr>
          <p:spPr>
            <a:xfrm>
              <a:off x="994844" y="-342290"/>
              <a:ext cx="102806" cy="36773"/>
            </a:xfrm>
            <a:custGeom>
              <a:avLst/>
              <a:gdLst>
                <a:gd name="connsiteX0" fmla="*/ 0 w 102806"/>
                <a:gd name="connsiteY0" fmla="*/ 15303 h 36773"/>
                <a:gd name="connsiteX1" fmla="*/ 23558 w 102806"/>
                <a:gd name="connsiteY1" fmla="*/ 31215 h 36773"/>
                <a:gd name="connsiteX2" fmla="*/ 51441 w 102806"/>
                <a:gd name="connsiteY2" fmla="*/ 36773 h 36773"/>
                <a:gd name="connsiteX3" fmla="*/ 79305 w 102806"/>
                <a:gd name="connsiteY3" fmla="*/ 31114 h 36773"/>
                <a:gd name="connsiteX4" fmla="*/ 102806 w 102806"/>
                <a:gd name="connsiteY4" fmla="*/ 15119 h 36773"/>
                <a:gd name="connsiteX5" fmla="*/ 87357 w 102806"/>
                <a:gd name="connsiteY5" fmla="*/ 0 h 36773"/>
                <a:gd name="connsiteX6" fmla="*/ 70904 w 102806"/>
                <a:gd name="connsiteY6" fmla="*/ 11197 h 36773"/>
                <a:gd name="connsiteX7" fmla="*/ 51403 w 102806"/>
                <a:gd name="connsiteY7" fmla="*/ 15159 h 36773"/>
                <a:gd name="connsiteX8" fmla="*/ 31883 w 102806"/>
                <a:gd name="connsiteY8" fmla="*/ 11267 h 36773"/>
                <a:gd name="connsiteX9" fmla="*/ 15392 w 102806"/>
                <a:gd name="connsiteY9" fmla="*/ 130 h 36773"/>
                <a:gd name="connsiteX10" fmla="*/ 0 w 102806"/>
                <a:gd name="connsiteY10" fmla="*/ 15303 h 3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806" h="36773">
                  <a:moveTo>
                    <a:pt x="0" y="15303"/>
                  </a:moveTo>
                  <a:cubicBezTo>
                    <a:pt x="6718" y="22120"/>
                    <a:pt x="14726" y="27529"/>
                    <a:pt x="23558" y="31215"/>
                  </a:cubicBezTo>
                  <a:cubicBezTo>
                    <a:pt x="32391" y="34901"/>
                    <a:pt x="41872" y="36791"/>
                    <a:pt x="51441" y="36773"/>
                  </a:cubicBezTo>
                  <a:cubicBezTo>
                    <a:pt x="61011" y="36756"/>
                    <a:pt x="70485" y="34832"/>
                    <a:pt x="79305" y="31114"/>
                  </a:cubicBezTo>
                  <a:cubicBezTo>
                    <a:pt x="88119" y="27396"/>
                    <a:pt x="96114" y="21958"/>
                    <a:pt x="102806" y="15119"/>
                  </a:cubicBezTo>
                  <a:lnTo>
                    <a:pt x="87357" y="0"/>
                  </a:lnTo>
                  <a:cubicBezTo>
                    <a:pt x="82671" y="4788"/>
                    <a:pt x="77076" y="8595"/>
                    <a:pt x="70904" y="11197"/>
                  </a:cubicBezTo>
                  <a:cubicBezTo>
                    <a:pt x="64732" y="13800"/>
                    <a:pt x="58102" y="15147"/>
                    <a:pt x="51403" y="15159"/>
                  </a:cubicBezTo>
                  <a:cubicBezTo>
                    <a:pt x="44704" y="15171"/>
                    <a:pt x="38068" y="13848"/>
                    <a:pt x="31883" y="11267"/>
                  </a:cubicBezTo>
                  <a:cubicBezTo>
                    <a:pt x="25705" y="8687"/>
                    <a:pt x="20098" y="4901"/>
                    <a:pt x="15392" y="130"/>
                  </a:cubicBezTo>
                  <a:lnTo>
                    <a:pt x="0" y="15303"/>
                  </a:lnTo>
                  <a:close/>
                </a:path>
              </a:pathLst>
            </a:custGeom>
            <a:solidFill>
              <a:srgbClr val="B1BFE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6" name="Заголовок 29">
            <a:extLst>
              <a:ext uri="{FF2B5EF4-FFF2-40B4-BE49-F238E27FC236}">
                <a16:creationId xmlns:a16="http://schemas.microsoft.com/office/drawing/2014/main" id="{0DFA64EE-172C-40A6-9473-745CF0A9C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3571"/>
            <a:ext cx="1097061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41D956BB-440D-1F4B-DCD2-995F137331F1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05137" y="6350488"/>
            <a:ext cx="768614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grpSp>
        <p:nvGrpSpPr>
          <p:cNvPr id="2" name="Рисунок 100">
            <a:extLst>
              <a:ext uri="{FF2B5EF4-FFF2-40B4-BE49-F238E27FC236}">
                <a16:creationId xmlns:a16="http://schemas.microsoft.com/office/drawing/2014/main" id="{3292C0BC-99F2-0E9F-46AC-501C9B3ECFAF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3" name="Полилиния 2">
              <a:extLst>
                <a:ext uri="{FF2B5EF4-FFF2-40B4-BE49-F238E27FC236}">
                  <a16:creationId xmlns:a16="http://schemas.microsoft.com/office/drawing/2014/main" id="{252DFD84-50DA-C73F-C2A2-219A332843D0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19DA4264-ECA6-6895-DEB9-608A8D3B7AA1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E88B8F8C-F0FE-6B40-B727-D9364EA0AD41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6841524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5BFB295-6054-D62D-3202-9790548A6C01}"/>
              </a:ext>
            </a:extLst>
          </p:cNvPr>
          <p:cNvSpPr/>
          <p:nvPr userDrawn="1"/>
        </p:nvSpPr>
        <p:spPr>
          <a:xfrm>
            <a:off x="-1" y="0"/>
            <a:ext cx="732057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/>
              <a:pPr/>
              <a:t>‹#›</a:t>
            </a:fld>
            <a:endParaRPr lang="ru-RU" sz="1200" dirty="0"/>
          </a:p>
        </p:txBody>
      </p:sp>
      <p:sp>
        <p:nvSpPr>
          <p:cNvPr id="158" name="Текст 22">
            <a:extLst>
              <a:ext uri="{FF2B5EF4-FFF2-40B4-BE49-F238E27FC236}">
                <a16:creationId xmlns:a16="http://schemas.microsoft.com/office/drawing/2014/main" id="{C897D8C1-5A72-A58A-30CE-C5555DB98BD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05137" y="938552"/>
            <a:ext cx="6724868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800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в одно предложение</a:t>
            </a:r>
            <a:endParaRPr lang="en-US" dirty="0">
              <a:effectLst/>
            </a:endParaRPr>
          </a:p>
        </p:txBody>
      </p:sp>
      <p:sp>
        <p:nvSpPr>
          <p:cNvPr id="159" name="Текст 22">
            <a:extLst>
              <a:ext uri="{FF2B5EF4-FFF2-40B4-BE49-F238E27FC236}">
                <a16:creationId xmlns:a16="http://schemas.microsoft.com/office/drawing/2014/main" id="{BE21B7C8-13B8-3F81-3ED1-303D7A752E3D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28208" y="2161280"/>
            <a:ext cx="1953493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1</a:t>
            </a:r>
            <a:endParaRPr lang="en-US" dirty="0">
              <a:effectLst/>
            </a:endParaRPr>
          </a:p>
        </p:txBody>
      </p:sp>
      <p:sp>
        <p:nvSpPr>
          <p:cNvPr id="160" name="Текст 22">
            <a:extLst>
              <a:ext uri="{FF2B5EF4-FFF2-40B4-BE49-F238E27FC236}">
                <a16:creationId xmlns:a16="http://schemas.microsoft.com/office/drawing/2014/main" id="{79CC1ED1-82E3-8E9E-9843-CA6208EA89B0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828208" y="3500760"/>
            <a:ext cx="195349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r>
              <a:rPr lang="ru-RU" dirty="0">
                <a:effectLst/>
              </a:rPr>
              <a:t> 2</a:t>
            </a:r>
            <a:endParaRPr lang="en-US" dirty="0">
              <a:effectLst/>
            </a:endParaRPr>
          </a:p>
        </p:txBody>
      </p:sp>
      <p:sp>
        <p:nvSpPr>
          <p:cNvPr id="161" name="Текст 22">
            <a:extLst>
              <a:ext uri="{FF2B5EF4-FFF2-40B4-BE49-F238E27FC236}">
                <a16:creationId xmlns:a16="http://schemas.microsoft.com/office/drawing/2014/main" id="{3F524D59-0145-5A4F-BC9F-1F55A5AD242C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828208" y="4690091"/>
            <a:ext cx="195349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r>
              <a:rPr lang="ru-RU" dirty="0">
                <a:effectLst/>
              </a:rPr>
              <a:t> 3</a:t>
            </a:r>
            <a:endParaRPr lang="en-US" dirty="0">
              <a:effectLst/>
            </a:endParaRPr>
          </a:p>
        </p:txBody>
      </p:sp>
      <p:sp>
        <p:nvSpPr>
          <p:cNvPr id="162" name="Текст 22">
            <a:extLst>
              <a:ext uri="{FF2B5EF4-FFF2-40B4-BE49-F238E27FC236}">
                <a16:creationId xmlns:a16="http://schemas.microsoft.com/office/drawing/2014/main" id="{3E880A3B-3329-8359-8F68-49A05CFADFA0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5426903" y="3527691"/>
            <a:ext cx="712701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chemeClr val="tx1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en-US" dirty="0">
              <a:effectLst/>
            </a:endParaRPr>
          </a:p>
        </p:txBody>
      </p:sp>
      <p:sp>
        <p:nvSpPr>
          <p:cNvPr id="165" name="Текст 22">
            <a:extLst>
              <a:ext uri="{FF2B5EF4-FFF2-40B4-BE49-F238E27FC236}">
                <a16:creationId xmlns:a16="http://schemas.microsoft.com/office/drawing/2014/main" id="{8F6B6433-B3AE-AF36-7ABD-A8CCDAA58E53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8081874" y="2623712"/>
            <a:ext cx="1148182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1</a:t>
            </a:r>
            <a:endParaRPr lang="en-US" dirty="0">
              <a:effectLst/>
            </a:endParaRPr>
          </a:p>
        </p:txBody>
      </p:sp>
      <p:sp>
        <p:nvSpPr>
          <p:cNvPr id="166" name="Текст 22">
            <a:extLst>
              <a:ext uri="{FF2B5EF4-FFF2-40B4-BE49-F238E27FC236}">
                <a16:creationId xmlns:a16="http://schemas.microsoft.com/office/drawing/2014/main" id="{566B1EA5-87A9-661D-203C-A1FC7008F873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8081874" y="3417950"/>
            <a:ext cx="1148182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r>
              <a:rPr lang="ru-RU" dirty="0">
                <a:effectLst/>
              </a:rPr>
              <a:t> 2</a:t>
            </a:r>
            <a:endParaRPr lang="en-US" dirty="0">
              <a:effectLst/>
            </a:endParaRPr>
          </a:p>
        </p:txBody>
      </p:sp>
      <p:sp>
        <p:nvSpPr>
          <p:cNvPr id="167" name="Текст 22">
            <a:extLst>
              <a:ext uri="{FF2B5EF4-FFF2-40B4-BE49-F238E27FC236}">
                <a16:creationId xmlns:a16="http://schemas.microsoft.com/office/drawing/2014/main" id="{13899D89-2D65-437B-B60E-4ACBDB793B3E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8081874" y="4124881"/>
            <a:ext cx="1148182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r>
              <a:rPr lang="ru-RU" dirty="0">
                <a:effectLst/>
              </a:rPr>
              <a:t> 3</a:t>
            </a:r>
            <a:endParaRPr lang="en-US" dirty="0">
              <a:effectLst/>
            </a:endParaRPr>
          </a:p>
        </p:txBody>
      </p:sp>
      <p:sp>
        <p:nvSpPr>
          <p:cNvPr id="168" name="Текст 22">
            <a:extLst>
              <a:ext uri="{FF2B5EF4-FFF2-40B4-BE49-F238E27FC236}">
                <a16:creationId xmlns:a16="http://schemas.microsoft.com/office/drawing/2014/main" id="{23C675E3-59A1-7A07-33C9-28627DF60198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10397915" y="3429000"/>
            <a:ext cx="1148182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r>
              <a:rPr lang="ru-RU" dirty="0">
                <a:effectLst/>
              </a:rPr>
              <a:t> 4</a:t>
            </a:r>
            <a:endParaRPr lang="en-US" dirty="0">
              <a:effectLst/>
            </a:endParaRPr>
          </a:p>
        </p:txBody>
      </p:sp>
      <p:sp>
        <p:nvSpPr>
          <p:cNvPr id="169" name="Текст 22">
            <a:extLst>
              <a:ext uri="{FF2B5EF4-FFF2-40B4-BE49-F238E27FC236}">
                <a16:creationId xmlns:a16="http://schemas.microsoft.com/office/drawing/2014/main" id="{5EF5076B-71B6-15EE-E733-0ECE3684D4BD}"/>
              </a:ext>
            </a:extLst>
          </p:cNvPr>
          <p:cNvSpPr>
            <a:spLocks noGrp="1"/>
          </p:cNvSpPr>
          <p:nvPr>
            <p:ph type="body" sz="quarter" idx="94"/>
          </p:nvPr>
        </p:nvSpPr>
        <p:spPr>
          <a:xfrm>
            <a:off x="4815072" y="4271524"/>
            <a:ext cx="1936364" cy="82764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00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en-US" dirty="0">
              <a:effectLst/>
            </a:endParaRPr>
          </a:p>
        </p:txBody>
      </p:sp>
      <p:sp>
        <p:nvSpPr>
          <p:cNvPr id="171" name="Текст 22">
            <a:extLst>
              <a:ext uri="{FF2B5EF4-FFF2-40B4-BE49-F238E27FC236}">
                <a16:creationId xmlns:a16="http://schemas.microsoft.com/office/drawing/2014/main" id="{296E4015-9E82-DE1B-C6F0-D92194AFA4D7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2877989" y="1918402"/>
            <a:ext cx="482432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172" name="Текст 22">
            <a:extLst>
              <a:ext uri="{FF2B5EF4-FFF2-40B4-BE49-F238E27FC236}">
                <a16:creationId xmlns:a16="http://schemas.microsoft.com/office/drawing/2014/main" id="{97A6FACF-EBF9-E454-E895-D294CA0CF8E9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2877989" y="3129271"/>
            <a:ext cx="482432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173" name="Текст 22">
            <a:extLst>
              <a:ext uri="{FF2B5EF4-FFF2-40B4-BE49-F238E27FC236}">
                <a16:creationId xmlns:a16="http://schemas.microsoft.com/office/drawing/2014/main" id="{42C0BDB4-C236-8728-18C4-50A2CFD181F8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2877989" y="4327756"/>
            <a:ext cx="482432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174" name="Текст 22">
            <a:extLst>
              <a:ext uri="{FF2B5EF4-FFF2-40B4-BE49-F238E27FC236}">
                <a16:creationId xmlns:a16="http://schemas.microsoft.com/office/drawing/2014/main" id="{23D3DF67-CE5C-2516-9DB0-D13D9183AA56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9230056" y="2483635"/>
            <a:ext cx="482432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175" name="Текст 22">
            <a:extLst>
              <a:ext uri="{FF2B5EF4-FFF2-40B4-BE49-F238E27FC236}">
                <a16:creationId xmlns:a16="http://schemas.microsoft.com/office/drawing/2014/main" id="{55743693-4457-F42C-7EA4-3F2478B1B7BE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9230056" y="3192934"/>
            <a:ext cx="482432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176" name="Текст 22">
            <a:extLst>
              <a:ext uri="{FF2B5EF4-FFF2-40B4-BE49-F238E27FC236}">
                <a16:creationId xmlns:a16="http://schemas.microsoft.com/office/drawing/2014/main" id="{BF1E104F-7578-2611-4692-0464EC5AAACA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9230056" y="3913183"/>
            <a:ext cx="482432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4CCA9395-A4DE-D5DC-9DCA-DC74F9245201}"/>
              </a:ext>
            </a:extLst>
          </p:cNvPr>
          <p:cNvSpPr/>
          <p:nvPr userDrawn="1"/>
        </p:nvSpPr>
        <p:spPr>
          <a:xfrm>
            <a:off x="414320" y="143947"/>
            <a:ext cx="1173179" cy="2446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62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E9EE8A-011F-2FB6-CA92-AA3A70B276BE}"/>
              </a:ext>
            </a:extLst>
          </p:cNvPr>
          <p:cNvSpPr txBox="1"/>
          <p:nvPr userDrawn="1"/>
        </p:nvSpPr>
        <p:spPr>
          <a:xfrm>
            <a:off x="443878" y="143137"/>
            <a:ext cx="10977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000" dirty="0">
                <a:solidFill>
                  <a:schemeClr val="tx1"/>
                </a:solidFill>
                <a:effectLst/>
              </a:rPr>
              <a:t>Brand Equity</a:t>
            </a:r>
            <a:endParaRPr lang="ru-RU" sz="1000" dirty="0">
              <a:solidFill>
                <a:schemeClr val="tx1"/>
              </a:soli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31D4E84-1D44-7DAD-0073-C4E71AAB2A20}"/>
              </a:ext>
            </a:extLst>
          </p:cNvPr>
          <p:cNvGrpSpPr/>
          <p:nvPr userDrawn="1"/>
        </p:nvGrpSpPr>
        <p:grpSpPr>
          <a:xfrm>
            <a:off x="1325180" y="205040"/>
            <a:ext cx="132382" cy="122414"/>
            <a:chOff x="1325180" y="8034236"/>
            <a:chExt cx="132382" cy="122414"/>
          </a:xfrm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6080668A-CB8E-F247-1F64-035431348D1D}"/>
                </a:ext>
              </a:extLst>
            </p:cNvPr>
            <p:cNvSpPr/>
            <p:nvPr userDrawn="1"/>
          </p:nvSpPr>
          <p:spPr>
            <a:xfrm>
              <a:off x="1339778" y="8063708"/>
              <a:ext cx="44318" cy="80939"/>
            </a:xfrm>
            <a:custGeom>
              <a:avLst/>
              <a:gdLst>
                <a:gd name="connsiteX0" fmla="*/ 20010 w 44318"/>
                <a:gd name="connsiteY0" fmla="*/ 80940 h 80939"/>
                <a:gd name="connsiteX1" fmla="*/ 2681 w 44318"/>
                <a:gd name="connsiteY1" fmla="*/ 59176 h 80939"/>
                <a:gd name="connsiteX2" fmla="*/ 1862 w 44318"/>
                <a:gd name="connsiteY2" fmla="*/ 31371 h 80939"/>
                <a:gd name="connsiteX3" fmla="*/ 17864 w 44318"/>
                <a:gd name="connsiteY3" fmla="*/ 8620 h 80939"/>
                <a:gd name="connsiteX4" fmla="*/ 44318 w 44318"/>
                <a:gd name="connsiteY4" fmla="*/ 1 h 80939"/>
                <a:gd name="connsiteX5" fmla="*/ 44033 w 44318"/>
                <a:gd name="connsiteY5" fmla="*/ 44036 h 80939"/>
                <a:gd name="connsiteX6" fmla="*/ 20010 w 44318"/>
                <a:gd name="connsiteY6" fmla="*/ 80940 h 80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18" h="80939">
                  <a:moveTo>
                    <a:pt x="20010" y="80940"/>
                  </a:moveTo>
                  <a:cubicBezTo>
                    <a:pt x="12035" y="75748"/>
                    <a:pt x="5958" y="68112"/>
                    <a:pt x="2681" y="59176"/>
                  </a:cubicBezTo>
                  <a:cubicBezTo>
                    <a:pt x="-589" y="50240"/>
                    <a:pt x="-875" y="40485"/>
                    <a:pt x="1862" y="31371"/>
                  </a:cubicBezTo>
                  <a:cubicBezTo>
                    <a:pt x="4599" y="22257"/>
                    <a:pt x="10212" y="14274"/>
                    <a:pt x="17864" y="8620"/>
                  </a:cubicBezTo>
                  <a:cubicBezTo>
                    <a:pt x="25522" y="2964"/>
                    <a:pt x="34800" y="-59"/>
                    <a:pt x="44318" y="1"/>
                  </a:cubicBezTo>
                  <a:lnTo>
                    <a:pt x="44033" y="44036"/>
                  </a:lnTo>
                  <a:lnTo>
                    <a:pt x="20010" y="80940"/>
                  </a:lnTo>
                  <a:close/>
                </a:path>
              </a:pathLst>
            </a:custGeom>
            <a:solidFill>
              <a:srgbClr val="E5EAF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3CE91F0C-7F70-E0CB-2D4E-4EEADC298A1B}"/>
                </a:ext>
              </a:extLst>
            </p:cNvPr>
            <p:cNvSpPr/>
            <p:nvPr userDrawn="1"/>
          </p:nvSpPr>
          <p:spPr>
            <a:xfrm>
              <a:off x="1357287" y="8065379"/>
              <a:ext cx="75175" cy="87063"/>
            </a:xfrm>
            <a:custGeom>
              <a:avLst/>
              <a:gdLst>
                <a:gd name="connsiteX0" fmla="*/ 55975 w 75175"/>
                <a:gd name="connsiteY0" fmla="*/ 0 h 87063"/>
                <a:gd name="connsiteX1" fmla="*/ 74606 w 75175"/>
                <a:gd name="connsiteY1" fmla="*/ 31228 h 87063"/>
                <a:gd name="connsiteX2" fmla="*/ 66262 w 75175"/>
                <a:gd name="connsiteY2" fmla="*/ 66623 h 87063"/>
                <a:gd name="connsiteX3" fmla="*/ 35642 w 75175"/>
                <a:gd name="connsiteY3" fmla="*/ 86237 h 87063"/>
                <a:gd name="connsiteX4" fmla="*/ 0 w 75175"/>
                <a:gd name="connsiteY4" fmla="*/ 79017 h 87063"/>
                <a:gd name="connsiteX5" fmla="*/ 26733 w 75175"/>
                <a:gd name="connsiteY5" fmla="*/ 38622 h 87063"/>
                <a:gd name="connsiteX6" fmla="*/ 55975 w 75175"/>
                <a:gd name="connsiteY6" fmla="*/ 0 h 8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175" h="87063">
                  <a:moveTo>
                    <a:pt x="55975" y="0"/>
                  </a:moveTo>
                  <a:cubicBezTo>
                    <a:pt x="66002" y="7595"/>
                    <a:pt x="72688" y="18793"/>
                    <a:pt x="74606" y="31228"/>
                  </a:cubicBezTo>
                  <a:cubicBezTo>
                    <a:pt x="76530" y="43663"/>
                    <a:pt x="73533" y="56356"/>
                    <a:pt x="66262" y="66623"/>
                  </a:cubicBezTo>
                  <a:cubicBezTo>
                    <a:pt x="58991" y="76890"/>
                    <a:pt x="48006" y="83924"/>
                    <a:pt x="35642" y="86237"/>
                  </a:cubicBezTo>
                  <a:cubicBezTo>
                    <a:pt x="23273" y="88551"/>
                    <a:pt x="10490" y="85961"/>
                    <a:pt x="0" y="79017"/>
                  </a:cubicBezTo>
                  <a:lnTo>
                    <a:pt x="26733" y="38622"/>
                  </a:lnTo>
                  <a:lnTo>
                    <a:pt x="55975" y="0"/>
                  </a:lnTo>
                  <a:close/>
                </a:path>
              </a:pathLst>
            </a:custGeom>
            <a:solidFill>
              <a:srgbClr val="CFD6E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606B8252-638C-0DA4-7579-7D2721D3E71A}"/>
                </a:ext>
              </a:extLst>
            </p:cNvPr>
            <p:cNvSpPr/>
            <p:nvPr userDrawn="1"/>
          </p:nvSpPr>
          <p:spPr>
            <a:xfrm>
              <a:off x="1325180" y="8048072"/>
              <a:ext cx="88317" cy="108578"/>
            </a:xfrm>
            <a:custGeom>
              <a:avLst/>
              <a:gdLst>
                <a:gd name="connsiteX0" fmla="*/ 26722 w 88317"/>
                <a:gd name="connsiteY0" fmla="*/ 108578 h 108578"/>
                <a:gd name="connsiteX1" fmla="*/ 1443 w 88317"/>
                <a:gd name="connsiteY1" fmla="*/ 72101 h 108578"/>
                <a:gd name="connsiteX2" fmla="*/ 8663 w 88317"/>
                <a:gd name="connsiteY2" fmla="*/ 28309 h 108578"/>
                <a:gd name="connsiteX3" fmla="*/ 44318 w 88317"/>
                <a:gd name="connsiteY3" fmla="*/ 1882 h 108578"/>
                <a:gd name="connsiteX4" fmla="*/ 88317 w 88317"/>
                <a:gd name="connsiteY4" fmla="*/ 7714 h 108578"/>
                <a:gd name="connsiteX5" fmla="*/ 59120 w 88317"/>
                <a:gd name="connsiteY5" fmla="*/ 59122 h 108578"/>
                <a:gd name="connsiteX6" fmla="*/ 26722 w 88317"/>
                <a:gd name="connsiteY6" fmla="*/ 108578 h 108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17" h="108578">
                  <a:moveTo>
                    <a:pt x="26722" y="108578"/>
                  </a:moveTo>
                  <a:cubicBezTo>
                    <a:pt x="13876" y="100164"/>
                    <a:pt x="4808" y="87082"/>
                    <a:pt x="1443" y="72101"/>
                  </a:cubicBezTo>
                  <a:cubicBezTo>
                    <a:pt x="-1929" y="57120"/>
                    <a:pt x="662" y="41414"/>
                    <a:pt x="8663" y="28309"/>
                  </a:cubicBezTo>
                  <a:cubicBezTo>
                    <a:pt x="16664" y="15203"/>
                    <a:pt x="29453" y="5726"/>
                    <a:pt x="44318" y="1882"/>
                  </a:cubicBezTo>
                  <a:cubicBezTo>
                    <a:pt x="59190" y="-1961"/>
                    <a:pt x="74969" y="130"/>
                    <a:pt x="88317" y="7714"/>
                  </a:cubicBezTo>
                  <a:lnTo>
                    <a:pt x="59120" y="59122"/>
                  </a:lnTo>
                  <a:lnTo>
                    <a:pt x="26722" y="108578"/>
                  </a:lnTo>
                  <a:close/>
                </a:path>
              </a:pathLst>
            </a:custGeom>
            <a:solidFill>
              <a:srgbClr val="7E96B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A1F9B366-C846-25A5-65D1-33D836FB3DD1}"/>
                </a:ext>
              </a:extLst>
            </p:cNvPr>
            <p:cNvSpPr/>
            <p:nvPr userDrawn="1"/>
          </p:nvSpPr>
          <p:spPr>
            <a:xfrm>
              <a:off x="1383779" y="8034236"/>
              <a:ext cx="73783" cy="105895"/>
            </a:xfrm>
            <a:custGeom>
              <a:avLst/>
              <a:gdLst>
                <a:gd name="connsiteX0" fmla="*/ 0 w 73783"/>
                <a:gd name="connsiteY0" fmla="*/ 0 h 105895"/>
                <a:gd name="connsiteX1" fmla="*/ 35719 w 73783"/>
                <a:gd name="connsiteY1" fmla="*/ 9220 h 105895"/>
                <a:gd name="connsiteX2" fmla="*/ 62503 w 73783"/>
                <a:gd name="connsiteY2" fmla="*/ 34576 h 105895"/>
                <a:gd name="connsiteX3" fmla="*/ 73673 w 73783"/>
                <a:gd name="connsiteY3" fmla="*/ 69730 h 105895"/>
                <a:gd name="connsiteX4" fmla="*/ 66427 w 73783"/>
                <a:gd name="connsiteY4" fmla="*/ 105896 h 105895"/>
                <a:gd name="connsiteX5" fmla="*/ 0 w 73783"/>
                <a:gd name="connsiteY5" fmla="*/ 73779 h 105895"/>
                <a:gd name="connsiteX6" fmla="*/ 0 w 73783"/>
                <a:gd name="connsiteY6" fmla="*/ 0 h 105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783" h="105895">
                  <a:moveTo>
                    <a:pt x="0" y="0"/>
                  </a:moveTo>
                  <a:cubicBezTo>
                    <a:pt x="12497" y="0"/>
                    <a:pt x="24784" y="3172"/>
                    <a:pt x="35719" y="9220"/>
                  </a:cubicBezTo>
                  <a:cubicBezTo>
                    <a:pt x="46647" y="15267"/>
                    <a:pt x="55867" y="23992"/>
                    <a:pt x="62503" y="34576"/>
                  </a:cubicBezTo>
                  <a:cubicBezTo>
                    <a:pt x="69145" y="45159"/>
                    <a:pt x="72987" y="57255"/>
                    <a:pt x="73673" y="69730"/>
                  </a:cubicBezTo>
                  <a:cubicBezTo>
                    <a:pt x="74359" y="82204"/>
                    <a:pt x="71863" y="94649"/>
                    <a:pt x="66427" y="105896"/>
                  </a:cubicBezTo>
                  <a:lnTo>
                    <a:pt x="0" y="737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F1A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5" name="Заголовок 29">
            <a:extLst>
              <a:ext uri="{FF2B5EF4-FFF2-40B4-BE49-F238E27FC236}">
                <a16:creationId xmlns:a16="http://schemas.microsoft.com/office/drawing/2014/main" id="{75EB01BC-B2FD-6C13-3409-7D43C088F8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3571"/>
            <a:ext cx="672486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E5ABC910-252B-7C7A-BE74-83F63E61D38D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05137" y="6350488"/>
            <a:ext cx="6724868" cy="338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grpSp>
        <p:nvGrpSpPr>
          <p:cNvPr id="2" name="Рисунок 100">
            <a:extLst>
              <a:ext uri="{FF2B5EF4-FFF2-40B4-BE49-F238E27FC236}">
                <a16:creationId xmlns:a16="http://schemas.microsoft.com/office/drawing/2014/main" id="{006DBCF1-8463-6AFC-26AE-03D72754659D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3" name="Полилиния 2">
              <a:extLst>
                <a:ext uri="{FF2B5EF4-FFF2-40B4-BE49-F238E27FC236}">
                  <a16:creationId xmlns:a16="http://schemas.microsoft.com/office/drawing/2014/main" id="{980BF8B7-202D-2E5F-2633-794214BB0A50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D3C02DC0-08F6-87E2-C4D8-F4A29E5C185E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628DF58C-27A5-99AF-84AE-FABC47F57361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066824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Разделитель_QR-код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62">
            <a:extLst>
              <a:ext uri="{FF2B5EF4-FFF2-40B4-BE49-F238E27FC236}">
                <a16:creationId xmlns:a16="http://schemas.microsoft.com/office/drawing/2014/main" id="{BA88ED0B-22CB-C380-5BB2-BBEC37033524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405137" y="6119277"/>
            <a:ext cx="2162345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00" b="0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dirty="0">
                <a:effectLst/>
              </a:rPr>
              <a:t>Текст в одну строку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0CBB5B-7D99-097E-9C71-B31F53DF8D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137" y="395357"/>
            <a:ext cx="11378876" cy="11694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800">
                <a:solidFill>
                  <a:schemeClr val="bg2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Заголовок раздела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34B285-AD33-ECDE-6153-BB979A6D0D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3964" y="4019949"/>
            <a:ext cx="2026474" cy="2026474"/>
          </a:xfrm>
          <a:prstGeom prst="rect">
            <a:avLst/>
          </a:prstGeom>
        </p:spPr>
      </p:pic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70DD3E09-C72A-5990-38EF-E9730C4363F5}"/>
              </a:ext>
            </a:extLst>
          </p:cNvPr>
          <p:cNvGrpSpPr/>
          <p:nvPr userDrawn="1"/>
        </p:nvGrpSpPr>
        <p:grpSpPr>
          <a:xfrm>
            <a:off x="10284169" y="5812544"/>
            <a:ext cx="1499844" cy="522145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0464D43D-5E30-3240-B0D7-E03D441F6BB2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2CDECD3D-E23E-0DBA-064B-A71BDB1487FE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6001F178-81D2-394E-FC2E-BCA1935FAE93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248818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E0AA5E59-F3E9-DAE6-28C0-C8C21A9F87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ru-RU" dirty="0"/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5B4CB687-7316-E207-B637-C52AF8F77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007" y="435589"/>
            <a:ext cx="1575506" cy="76174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55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5198928A-71EB-0F3E-C29D-468F18015D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2921" y="895514"/>
            <a:ext cx="10121092" cy="193899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>
              <a:lnSpc>
                <a:spcPct val="90000"/>
              </a:lnSpc>
              <a:defRPr sz="7000"/>
            </a:lvl1pPr>
          </a:lstStyle>
          <a:p>
            <a:r>
              <a:rPr lang="ru-RU" dirty="0"/>
              <a:t>Заголовок раздела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3089103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366ABBE-43BF-0154-E377-9C4AFD21EFD7}"/>
              </a:ext>
            </a:extLst>
          </p:cNvPr>
          <p:cNvSpPr txBox="1"/>
          <p:nvPr userDrawn="1"/>
        </p:nvSpPr>
        <p:spPr>
          <a:xfrm>
            <a:off x="405137" y="485548"/>
            <a:ext cx="54021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" sz="1000" dirty="0">
                <a:solidFill>
                  <a:schemeClr val="bg2"/>
                </a:solidFill>
                <a:effectLst/>
              </a:rPr>
              <a:t>Telegram</a:t>
            </a:r>
            <a:endParaRPr lang="ru-RU" sz="1000" dirty="0">
              <a:solidFill>
                <a:schemeClr val="bg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C0AFEE-A8EF-9D5E-5B95-6763306015B2}"/>
              </a:ext>
            </a:extLst>
          </p:cNvPr>
          <p:cNvSpPr txBox="1"/>
          <p:nvPr userDrawn="1"/>
        </p:nvSpPr>
        <p:spPr>
          <a:xfrm>
            <a:off x="405137" y="1625604"/>
            <a:ext cx="36388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 defTabSz="914400" rtl="0" eaLnBrk="1" latinLnBrk="0" hangingPunct="1"/>
            <a:r>
              <a:rPr lang="en" sz="1000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E-mail</a:t>
            </a:r>
            <a:endParaRPr lang="ru-RU" sz="1000" kern="1200" dirty="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D5692C-C2E7-5A16-939F-C557BB83D7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7363" y="4089747"/>
            <a:ext cx="2012638" cy="2012638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3F0CBB5B-7D99-097E-9C71-B31F53DF8D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370" y="608659"/>
            <a:ext cx="8454051" cy="96949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7000">
                <a:solidFill>
                  <a:schemeClr val="bg2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@name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BB330014-3AAE-1ED5-03E5-1FA0D1538C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5370" y="1625604"/>
            <a:ext cx="8454051" cy="96949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7000">
                <a:solidFill>
                  <a:schemeClr val="bg2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mail@mail.com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5E7CD03-71EC-9C74-B26C-FFB3E1485D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954" y="6140790"/>
            <a:ext cx="8454051" cy="19389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grpSp>
        <p:nvGrpSpPr>
          <p:cNvPr id="5" name="Рисунок 100">
            <a:extLst>
              <a:ext uri="{FF2B5EF4-FFF2-40B4-BE49-F238E27FC236}">
                <a16:creationId xmlns:a16="http://schemas.microsoft.com/office/drawing/2014/main" id="{D32CEB04-42F8-EF20-9E4D-96F1DBC476EE}"/>
              </a:ext>
            </a:extLst>
          </p:cNvPr>
          <p:cNvGrpSpPr/>
          <p:nvPr userDrawn="1"/>
        </p:nvGrpSpPr>
        <p:grpSpPr>
          <a:xfrm>
            <a:off x="10284169" y="5812544"/>
            <a:ext cx="1499844" cy="522145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C728152D-EDB0-93E1-A02E-744D6DA4F7B0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2F4E9D20-83B5-A6E0-421D-22B0B5D8F4E2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502B4A31-F859-DACD-F169-24351570D8FE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794211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миджев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12">
            <a:extLst>
              <a:ext uri="{FF2B5EF4-FFF2-40B4-BE49-F238E27FC236}">
                <a16:creationId xmlns:a16="http://schemas.microsoft.com/office/drawing/2014/main" id="{BCAA28C8-003D-C0C9-244D-677A0D930E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34523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ru-RU" dirty="0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AED301CD-9E59-385E-10DE-FFCC8EC4B8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3053061"/>
            <a:ext cx="10515600" cy="306000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90000"/>
              </a:lnSpc>
              <a:defRPr sz="7000">
                <a:solidFill>
                  <a:schemeClr val="bg1"/>
                </a:solidFill>
              </a:defRPr>
            </a:lvl1pPr>
          </a:lstStyle>
          <a:p>
            <a:r>
              <a:rPr lang="en" dirty="0">
                <a:effectLst/>
              </a:rPr>
              <a:t>Realty Monitor </a:t>
            </a:r>
            <a:r>
              <a:rPr lang="ru-RU" dirty="0">
                <a:effectLst/>
              </a:rPr>
              <a:t>С</a:t>
            </a:r>
            <a:r>
              <a:rPr lang="en" dirty="0" err="1">
                <a:effectLst/>
              </a:rPr>
              <a:t>apitals</a:t>
            </a:r>
            <a:endParaRPr lang="ru-RU" dirty="0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8A2FFD7C-63BC-7FAF-D0D0-CEC2FFFE31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48735" y="6462411"/>
            <a:ext cx="935277" cy="2784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ru-RU" dirty="0"/>
              <a:t>Логотип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5A1F5312-CC49-65E7-AB14-1A2C59BDE2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1920" y="6427493"/>
            <a:ext cx="3238066" cy="2451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ru-RU" dirty="0"/>
              <a:t>Текстовый блок</a:t>
            </a:r>
          </a:p>
        </p:txBody>
      </p:sp>
      <p:sp>
        <p:nvSpPr>
          <p:cNvPr id="17" name="Текст 13">
            <a:extLst>
              <a:ext uri="{FF2B5EF4-FFF2-40B4-BE49-F238E27FC236}">
                <a16:creationId xmlns:a16="http://schemas.microsoft.com/office/drawing/2014/main" id="{4A3A6EC2-CC43-248C-EDDE-4091D5E446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06742" y="6427493"/>
            <a:ext cx="3238066" cy="2451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ru-RU" dirty="0"/>
              <a:t>Текстовый блок</a:t>
            </a:r>
          </a:p>
        </p:txBody>
      </p:sp>
    </p:spTree>
    <p:extLst>
      <p:ext uri="{BB962C8B-B14F-4D97-AF65-F5344CB8AC3E}">
        <p14:creationId xmlns:p14="http://schemas.microsoft.com/office/powerpoint/2010/main" val="574129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45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60" r:id="rId3"/>
    <p:sldLayoutId id="2147483661" r:id="rId4"/>
    <p:sldLayoutId id="2147483765" r:id="rId5"/>
    <p:sldLayoutId id="2147483696" r:id="rId6"/>
    <p:sldLayoutId id="2147483651" r:id="rId7"/>
    <p:sldLayoutId id="2147483650" r:id="rId8"/>
    <p:sldLayoutId id="2147483652" r:id="rId9"/>
    <p:sldLayoutId id="2147483653" r:id="rId10"/>
    <p:sldLayoutId id="2147483662" r:id="rId11"/>
    <p:sldLayoutId id="2147483654" r:id="rId12"/>
    <p:sldLayoutId id="2147483758" r:id="rId13"/>
    <p:sldLayoutId id="2147483655" r:id="rId14"/>
    <p:sldLayoutId id="2147483656" r:id="rId15"/>
    <p:sldLayoutId id="2147483762" r:id="rId16"/>
    <p:sldLayoutId id="2147483657" r:id="rId17"/>
    <p:sldLayoutId id="2147483701" r:id="rId18"/>
    <p:sldLayoutId id="2147483712" r:id="rId19"/>
    <p:sldLayoutId id="2147483670" r:id="rId20"/>
    <p:sldLayoutId id="2147483658" r:id="rId21"/>
    <p:sldLayoutId id="2147483729" r:id="rId22"/>
    <p:sldLayoutId id="2147483663" r:id="rId23"/>
    <p:sldLayoutId id="2147483730" r:id="rId24"/>
    <p:sldLayoutId id="2147483664" r:id="rId25"/>
    <p:sldLayoutId id="2147483665" r:id="rId26"/>
    <p:sldLayoutId id="2147483659" r:id="rId27"/>
    <p:sldLayoutId id="2147483667" r:id="rId28"/>
    <p:sldLayoutId id="2147483668" r:id="rId29"/>
    <p:sldLayoutId id="2147483759" r:id="rId30"/>
    <p:sldLayoutId id="2147483680" r:id="rId31"/>
    <p:sldLayoutId id="2147483763" r:id="rId32"/>
    <p:sldLayoutId id="2147483679" r:id="rId33"/>
    <p:sldLayoutId id="2147483683" r:id="rId34"/>
    <p:sldLayoutId id="2147483718" r:id="rId35"/>
    <p:sldLayoutId id="2147483723" r:id="rId36"/>
    <p:sldLayoutId id="2147483728" r:id="rId37"/>
    <p:sldLayoutId id="2147483732" r:id="rId38"/>
    <p:sldLayoutId id="2147483733" r:id="rId39"/>
    <p:sldLayoutId id="2147483734" r:id="rId40"/>
    <p:sldLayoutId id="2147483735" r:id="rId41"/>
    <p:sldLayoutId id="2147483737" r:id="rId42"/>
    <p:sldLayoutId id="2147483738" r:id="rId43"/>
    <p:sldLayoutId id="2147483739" r:id="rId44"/>
    <p:sldLayoutId id="2147483741" r:id="rId45"/>
    <p:sldLayoutId id="2147483742" r:id="rId46"/>
    <p:sldLayoutId id="2147483740" r:id="rId47"/>
    <p:sldLayoutId id="2147483743" r:id="rId48"/>
    <p:sldLayoutId id="2147483744" r:id="rId49"/>
    <p:sldLayoutId id="2147483745" r:id="rId50"/>
    <p:sldLayoutId id="2147483746" r:id="rId51"/>
    <p:sldLayoutId id="2147483747" r:id="rId52"/>
    <p:sldLayoutId id="2147483748" r:id="rId53"/>
    <p:sldLayoutId id="2147483749" r:id="rId54"/>
    <p:sldLayoutId id="2147483750" r:id="rId55"/>
    <p:sldLayoutId id="2147483751" r:id="rId56"/>
    <p:sldLayoutId id="2147483753" r:id="rId57"/>
    <p:sldLayoutId id="2147483754" r:id="rId58"/>
    <p:sldLayoutId id="2147483755" r:id="rId59"/>
    <p:sldLayoutId id="2147483756" r:id="rId60"/>
    <p:sldLayoutId id="2147483757" r:id="rId61"/>
    <p:sldLayoutId id="2147483760" r:id="rId62"/>
    <p:sldLayoutId id="2147483764" r:id="rId63"/>
    <p:sldLayoutId id="2147483766" r:id="rId64"/>
    <p:sldLayoutId id="2147483767" r:id="rId65"/>
    <p:sldLayoutId id="2147483768" r:id="rId6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 userDrawn="1">
          <p15:clr>
            <a:srgbClr val="F26B43"/>
          </p15:clr>
        </p15:guide>
        <p15:guide id="2" orient="horz" pos="323" userDrawn="1">
          <p15:clr>
            <a:srgbClr val="F26B43"/>
          </p15:clr>
        </p15:guide>
        <p15:guide id="3" orient="horz" pos="3997" userDrawn="1">
          <p15:clr>
            <a:srgbClr val="F26B43"/>
          </p15:clr>
        </p15:guide>
        <p15:guide id="4" pos="742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5BB85-91DB-0E03-3FD0-1BAB5BE51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38EBE4B7-E477-D064-AB19-72C25B5803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83" r="183"/>
          <a:stretch>
            <a:fillRect/>
          </a:stretch>
        </p:blipFill>
        <p:spPr/>
      </p:pic>
      <p:sp>
        <p:nvSpPr>
          <p:cNvPr id="13" name="Прямоугольник 7">
            <a:extLst>
              <a:ext uri="{FF2B5EF4-FFF2-40B4-BE49-F238E27FC236}">
                <a16:creationId xmlns:a16="http://schemas.microsoft.com/office/drawing/2014/main" id="{A11E275F-C621-2AB9-45BC-B1D9030A3638}"/>
              </a:ext>
            </a:extLst>
          </p:cNvPr>
          <p:cNvSpPr/>
          <p:nvPr/>
        </p:nvSpPr>
        <p:spPr>
          <a:xfrm>
            <a:off x="88900" y="0"/>
            <a:ext cx="12192000" cy="6858000"/>
          </a:xfrm>
          <a:prstGeom prst="rect">
            <a:avLst/>
          </a:prstGeom>
          <a:solidFill>
            <a:schemeClr val="bg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A989D575-EEE3-3804-3B04-77931934A402}"/>
              </a:ext>
            </a:extLst>
          </p:cNvPr>
          <p:cNvSpPr txBox="1">
            <a:spLocks/>
          </p:cNvSpPr>
          <p:nvPr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bg1"/>
                </a:solidFill>
              </a:rPr>
              <a:pPr/>
              <a:t>1</a:t>
            </a:fld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7F936B44-BF44-F094-A64B-AAF96DB88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37" y="3115045"/>
            <a:ext cx="9117686" cy="1723549"/>
          </a:xfrm>
        </p:spPr>
        <p:txBody>
          <a:bodyPr/>
          <a:lstStyle/>
          <a:p>
            <a:r>
              <a:rPr lang="ru-RU" b="1" dirty="0"/>
              <a:t>Total </a:t>
            </a:r>
            <a:r>
              <a:rPr lang="ru-RU" b="1" dirty="0" err="1"/>
              <a:t>Recall</a:t>
            </a:r>
            <a:r>
              <a:rPr lang="ru-RU" b="1" dirty="0"/>
              <a:t>, </a:t>
            </a:r>
            <a:br>
              <a:rPr lang="ru-RU" b="1" dirty="0"/>
            </a:br>
            <a:r>
              <a:rPr lang="ru-RU" b="1" dirty="0"/>
              <a:t>или Вспомнить всё: допрос как метод погружения в опыт</a:t>
            </a:r>
            <a:endParaRPr lang="ru-RU" dirty="0"/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1DC9DE4F-28CF-249F-9147-AA2816906F8F}"/>
              </a:ext>
            </a:extLst>
          </p:cNvPr>
          <p:cNvGrpSpPr/>
          <p:nvPr/>
        </p:nvGrpSpPr>
        <p:grpSpPr>
          <a:xfrm>
            <a:off x="10019055" y="5735843"/>
            <a:ext cx="1764958" cy="61444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CED8581F-A399-CE34-7730-D873823AF569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E5F82BBE-7092-4949-E9DF-52B7ADCF1057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DE980276-9884-E331-FC81-15F944D9D0AC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271386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5E949-10DB-9091-5700-F73393BB2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90886AF2-8C0B-EAFE-F939-E5B6946D067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10485" y="1961782"/>
            <a:ext cx="3923505" cy="273050"/>
          </a:xfrm>
          <a:prstGeom prst="rect">
            <a:avLst/>
          </a:prstGeom>
        </p:spPr>
        <p:txBody>
          <a:bodyPr/>
          <a:lstStyle/>
          <a:p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Контекстуализация</a:t>
            </a:r>
            <a:endParaRPr lang="ru-RU" sz="2000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5754D5C3-7343-9F77-B6CB-845401D23D3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53447" y="2272755"/>
            <a:ext cx="4348753" cy="48023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– Где вы были? Что видели? Кто был рядом?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09F4695-7B94-25BD-8388-69F3AF4400F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Ключевые методики </a:t>
            </a:r>
            <a:br>
              <a:rPr lang="ru-RU" dirty="0"/>
            </a:br>
            <a:r>
              <a:rPr lang="ru-RU" dirty="0"/>
              <a:t>когнитивного интервью</a:t>
            </a:r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BEA71780-8322-5AF7-477F-169DC9639F54}"/>
              </a:ext>
            </a:extLst>
          </p:cNvPr>
          <p:cNvSpPr txBox="1">
            <a:spLocks/>
          </p:cNvSpPr>
          <p:nvPr/>
        </p:nvSpPr>
        <p:spPr>
          <a:xfrm>
            <a:off x="410485" y="3694579"/>
            <a:ext cx="3923505" cy="273050"/>
          </a:xfrm>
          <a:prstGeom prst="rect">
            <a:avLst/>
          </a:prstGeom>
        </p:spPr>
        <p:txBody>
          <a:bodyPr lIns="0" tIns="0" rIns="0" bIns="0" anchor="ctr"/>
          <a:lstStyle>
            <a:lvl1pPr marL="136800" indent="-1368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Перемена порядка</a:t>
            </a:r>
            <a:endParaRPr lang="ru-RU" sz="2000" dirty="0"/>
          </a:p>
        </p:txBody>
      </p:sp>
      <p:sp>
        <p:nvSpPr>
          <p:cNvPr id="24" name="Текст 12">
            <a:extLst>
              <a:ext uri="{FF2B5EF4-FFF2-40B4-BE49-F238E27FC236}">
                <a16:creationId xmlns:a16="http://schemas.microsoft.com/office/drawing/2014/main" id="{CE0C742A-3C39-CC89-AC37-C4C9F561AA00}"/>
              </a:ext>
            </a:extLst>
          </p:cNvPr>
          <p:cNvSpPr txBox="1">
            <a:spLocks/>
          </p:cNvSpPr>
          <p:nvPr/>
        </p:nvSpPr>
        <p:spPr>
          <a:xfrm>
            <a:off x="553447" y="4005552"/>
            <a:ext cx="4348753" cy="48023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0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– Расскажите, начиная с конца</a:t>
            </a:r>
            <a:endParaRPr lang="ru-RU" altLang="ru-RU" sz="1600" dirty="0">
              <a:solidFill>
                <a:schemeClr val="tx1"/>
              </a:solidFill>
            </a:endParaRPr>
          </a:p>
        </p:txBody>
      </p:sp>
      <p:sp>
        <p:nvSpPr>
          <p:cNvPr id="26" name="Текст 4">
            <a:extLst>
              <a:ext uri="{FF2B5EF4-FFF2-40B4-BE49-F238E27FC236}">
                <a16:creationId xmlns:a16="http://schemas.microsoft.com/office/drawing/2014/main" id="{A8339733-F659-D7C3-FF87-EDC71CE083E1}"/>
              </a:ext>
            </a:extLst>
          </p:cNvPr>
          <p:cNvSpPr txBox="1">
            <a:spLocks/>
          </p:cNvSpPr>
          <p:nvPr/>
        </p:nvSpPr>
        <p:spPr>
          <a:xfrm>
            <a:off x="410485" y="4507379"/>
            <a:ext cx="3923505" cy="273050"/>
          </a:xfrm>
          <a:prstGeom prst="rect">
            <a:avLst/>
          </a:prstGeom>
        </p:spPr>
        <p:txBody>
          <a:bodyPr lIns="0" tIns="0" rIns="0" bIns="0" anchor="ctr"/>
          <a:lstStyle>
            <a:lvl1pPr marL="136800" indent="-1368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Множественная перспектива</a:t>
            </a:r>
            <a:endParaRPr lang="ru-RU" sz="2000" dirty="0"/>
          </a:p>
        </p:txBody>
      </p:sp>
      <p:sp>
        <p:nvSpPr>
          <p:cNvPr id="28" name="Текст 12">
            <a:extLst>
              <a:ext uri="{FF2B5EF4-FFF2-40B4-BE49-F238E27FC236}">
                <a16:creationId xmlns:a16="http://schemas.microsoft.com/office/drawing/2014/main" id="{0C02C91F-A067-BC16-3F6B-F204A54B396A}"/>
              </a:ext>
            </a:extLst>
          </p:cNvPr>
          <p:cNvSpPr txBox="1">
            <a:spLocks/>
          </p:cNvSpPr>
          <p:nvPr/>
        </p:nvSpPr>
        <p:spPr>
          <a:xfrm>
            <a:off x="553447" y="4818352"/>
            <a:ext cx="4348753" cy="48023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0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– А как бы описал это кто-то другой?</a:t>
            </a:r>
          </a:p>
        </p:txBody>
      </p:sp>
      <p:sp>
        <p:nvSpPr>
          <p:cNvPr id="29" name="Текст 4">
            <a:extLst>
              <a:ext uri="{FF2B5EF4-FFF2-40B4-BE49-F238E27FC236}">
                <a16:creationId xmlns:a16="http://schemas.microsoft.com/office/drawing/2014/main" id="{EF84F218-632A-FF67-3010-C3DDD853A73C}"/>
              </a:ext>
            </a:extLst>
          </p:cNvPr>
          <p:cNvSpPr txBox="1">
            <a:spLocks/>
          </p:cNvSpPr>
          <p:nvPr/>
        </p:nvSpPr>
        <p:spPr>
          <a:xfrm>
            <a:off x="410485" y="2803856"/>
            <a:ext cx="3923505" cy="273050"/>
          </a:xfrm>
          <a:prstGeom prst="rect">
            <a:avLst/>
          </a:prstGeom>
        </p:spPr>
        <p:txBody>
          <a:bodyPr lIns="0" tIns="0" rIns="0" bIns="0" anchor="ctr"/>
          <a:lstStyle>
            <a:lvl1pPr marL="136800" indent="-1368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Сенсорная детализация</a:t>
            </a:r>
            <a:endParaRPr lang="ru-RU" sz="2000" dirty="0"/>
          </a:p>
        </p:txBody>
      </p:sp>
      <p:sp>
        <p:nvSpPr>
          <p:cNvPr id="30" name="Текст 12">
            <a:extLst>
              <a:ext uri="{FF2B5EF4-FFF2-40B4-BE49-F238E27FC236}">
                <a16:creationId xmlns:a16="http://schemas.microsoft.com/office/drawing/2014/main" id="{844350AF-E3CA-7811-382F-396E6BED59F6}"/>
              </a:ext>
            </a:extLst>
          </p:cNvPr>
          <p:cNvSpPr txBox="1">
            <a:spLocks/>
          </p:cNvSpPr>
          <p:nvPr/>
        </p:nvSpPr>
        <p:spPr>
          <a:xfrm>
            <a:off x="553447" y="3114829"/>
            <a:ext cx="4348753" cy="48023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0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– Что вы слышали? Что держали в руках?</a:t>
            </a:r>
          </a:p>
        </p:txBody>
      </p:sp>
      <p:pic>
        <p:nvPicPr>
          <p:cNvPr id="46" name="Рисунок 16">
            <a:extLst>
              <a:ext uri="{FF2B5EF4-FFF2-40B4-BE49-F238E27FC236}">
                <a16:creationId xmlns:a16="http://schemas.microsoft.com/office/drawing/2014/main" id="{EA21220C-7851-EDA8-D817-42C75CA77074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3"/>
          <a:srcRect l="236" r="236"/>
          <a:stretch/>
        </p:blipFill>
        <p:spPr>
          <a:xfrm>
            <a:off x="8953866" y="893396"/>
            <a:ext cx="2829839" cy="3289984"/>
          </a:xfrm>
        </p:spPr>
      </p:pic>
      <p:pic>
        <p:nvPicPr>
          <p:cNvPr id="47" name="Рисунок 14" descr="Изображение выглядит как снимок экрана, расчес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C11FEA3-E306-212E-6696-0752774CCD83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4"/>
          <a:srcRect t="121" b="121"/>
          <a:stretch/>
        </p:blipFill>
        <p:spPr>
          <a:xfrm>
            <a:off x="5687675" y="893396"/>
            <a:ext cx="3146170" cy="2614735"/>
          </a:xfrm>
          <a:noFill/>
        </p:spPr>
      </p:pic>
      <p:pic>
        <p:nvPicPr>
          <p:cNvPr id="48" name="Рисунок 18" descr="Изображение выглядит как на открытом воздухе, вода, небо, заход солнца&#10;&#10;Автоматически созданное описание">
            <a:extLst>
              <a:ext uri="{FF2B5EF4-FFF2-40B4-BE49-F238E27FC236}">
                <a16:creationId xmlns:a16="http://schemas.microsoft.com/office/drawing/2014/main" id="{51E087EA-781E-3A42-E4B5-B370CBDF4119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5"/>
          <a:srcRect l="379" r="379"/>
          <a:stretch/>
        </p:blipFill>
        <p:spPr>
          <a:xfrm>
            <a:off x="5687676" y="3627022"/>
            <a:ext cx="3146170" cy="2424185"/>
          </a:xfrm>
        </p:spPr>
      </p:pic>
      <p:pic>
        <p:nvPicPr>
          <p:cNvPr id="49" name="Рисунок 20" descr="Изображение выглядит как одежда, ткань, шаблон&#10;&#10;Автоматически созданное описание">
            <a:extLst>
              <a:ext uri="{FF2B5EF4-FFF2-40B4-BE49-F238E27FC236}">
                <a16:creationId xmlns:a16="http://schemas.microsoft.com/office/drawing/2014/main" id="{1CB9533B-F239-CE73-F40D-AF0494764251}"/>
              </a:ext>
            </a:extLst>
          </p:cNvPr>
          <p:cNvPicPr>
            <a:picLocks noGrp="1" noChangeAspect="1"/>
          </p:cNvPicPr>
          <p:nvPr>
            <p:ph type="pic" sz="quarter" idx="72"/>
          </p:nvPr>
        </p:nvPicPr>
        <p:blipFill>
          <a:blip r:embed="rId6"/>
          <a:srcRect l="501" r="501"/>
          <a:stretch/>
        </p:blipFill>
        <p:spPr>
          <a:xfrm>
            <a:off x="8953866" y="4299437"/>
            <a:ext cx="2829839" cy="1751769"/>
          </a:xfrm>
        </p:spPr>
      </p:pic>
    </p:spTree>
    <p:extLst>
      <p:ext uri="{BB962C8B-B14F-4D97-AF65-F5344CB8AC3E}">
        <p14:creationId xmlns:p14="http://schemas.microsoft.com/office/powerpoint/2010/main" val="388123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63F6A-ED25-E6FE-4CB7-33705BFE6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F7108B4-C631-D26B-3978-3799E8EC7F3B}"/>
              </a:ext>
            </a:extLst>
          </p:cNvPr>
          <p:cNvSpPr/>
          <p:nvPr/>
        </p:nvSpPr>
        <p:spPr>
          <a:xfrm>
            <a:off x="6096000" y="0"/>
            <a:ext cx="948267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5B617CE7-06EA-CC2B-C62F-A0AED366E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991" y="434173"/>
            <a:ext cx="6991388" cy="2331407"/>
          </a:xfrm>
        </p:spPr>
        <p:txBody>
          <a:bodyPr/>
          <a:lstStyle/>
          <a:p>
            <a:r>
              <a:rPr lang="ru-RU" dirty="0"/>
              <a:t>Как это выглядит </a:t>
            </a:r>
            <a:br>
              <a:rPr lang="ru-RU" dirty="0"/>
            </a:br>
            <a:r>
              <a:rPr lang="ru-RU" dirty="0"/>
              <a:t>в маркетинговом исследовании</a:t>
            </a:r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4F79C8AD-5524-31AB-B75A-74F2FE2843B3}"/>
              </a:ext>
            </a:extLst>
          </p:cNvPr>
          <p:cNvGrpSpPr/>
          <p:nvPr/>
        </p:nvGrpSpPr>
        <p:grpSpPr>
          <a:xfrm>
            <a:off x="10019055" y="5735843"/>
            <a:ext cx="1764958" cy="61444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20507819-9472-712F-D678-FD375B31C9A4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B6063A64-6823-3C70-EE4E-59CF596B9F0F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9ED1C0D7-2C7E-44E0-457B-AFABD9A12C0B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9" name="Текст 4">
            <a:extLst>
              <a:ext uri="{FF2B5EF4-FFF2-40B4-BE49-F238E27FC236}">
                <a16:creationId xmlns:a16="http://schemas.microsoft.com/office/drawing/2014/main" id="{31D084FC-DADB-5C22-DEA4-B3167BE2C81D}"/>
              </a:ext>
            </a:extLst>
          </p:cNvPr>
          <p:cNvSpPr txBox="1">
            <a:spLocks/>
          </p:cNvSpPr>
          <p:nvPr/>
        </p:nvSpPr>
        <p:spPr>
          <a:xfrm>
            <a:off x="418991" y="2903460"/>
            <a:ext cx="4758415" cy="338825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/>
              <a:t>Вместо: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/>
              <a:t>"Почему вы купили этот продукт?»</a:t>
            </a:r>
            <a:br>
              <a:rPr lang="en-US" sz="1800" b="1" dirty="0"/>
            </a:br>
            <a:br>
              <a:rPr lang="ru-RU" sz="1800" b="1" dirty="0"/>
            </a:br>
            <a:r>
              <a:rPr lang="ru-RU" sz="1800" dirty="0"/>
              <a:t>Задаем</a:t>
            </a:r>
            <a:r>
              <a:rPr lang="en-US" sz="1800" dirty="0"/>
              <a:t>: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0" name="Текст 4">
            <a:extLst>
              <a:ext uri="{FF2B5EF4-FFF2-40B4-BE49-F238E27FC236}">
                <a16:creationId xmlns:a16="http://schemas.microsoft.com/office/drawing/2014/main" id="{D1AA0347-384C-6BDF-A380-C1619FB9F8AD}"/>
              </a:ext>
            </a:extLst>
          </p:cNvPr>
          <p:cNvSpPr txBox="1">
            <a:spLocks/>
          </p:cNvSpPr>
          <p:nvPr/>
        </p:nvSpPr>
        <p:spPr>
          <a:xfrm>
            <a:off x="421181" y="4213003"/>
            <a:ext cx="3923505" cy="273050"/>
          </a:xfrm>
          <a:prstGeom prst="rect">
            <a:avLst/>
          </a:prstGeom>
        </p:spPr>
        <p:txBody>
          <a:bodyPr lIns="0" tIns="0" rIns="0" bIns="0" anchor="ctr"/>
          <a:lstStyle>
            <a:lvl1pPr marL="136800" indent="-1368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Где вы находились?</a:t>
            </a:r>
          </a:p>
        </p:txBody>
      </p:sp>
      <p:sp>
        <p:nvSpPr>
          <p:cNvPr id="31" name="Текст 4">
            <a:extLst>
              <a:ext uri="{FF2B5EF4-FFF2-40B4-BE49-F238E27FC236}">
                <a16:creationId xmlns:a16="http://schemas.microsoft.com/office/drawing/2014/main" id="{7DD413B4-2F82-1BAA-4EF9-663FE22D12E2}"/>
              </a:ext>
            </a:extLst>
          </p:cNvPr>
          <p:cNvSpPr txBox="1">
            <a:spLocks/>
          </p:cNvSpPr>
          <p:nvPr/>
        </p:nvSpPr>
        <p:spPr>
          <a:xfrm>
            <a:off x="421181" y="4632703"/>
            <a:ext cx="3923505" cy="273050"/>
          </a:xfrm>
          <a:prstGeom prst="rect">
            <a:avLst/>
          </a:prstGeom>
        </p:spPr>
        <p:txBody>
          <a:bodyPr lIns="0" tIns="0" rIns="0" bIns="0" anchor="ctr"/>
          <a:lstStyle>
            <a:lvl1pPr marL="136800" indent="-1368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Что происходило вокруг?</a:t>
            </a:r>
          </a:p>
        </p:txBody>
      </p:sp>
      <p:sp>
        <p:nvSpPr>
          <p:cNvPr id="32" name="Текст 4">
            <a:extLst>
              <a:ext uri="{FF2B5EF4-FFF2-40B4-BE49-F238E27FC236}">
                <a16:creationId xmlns:a16="http://schemas.microsoft.com/office/drawing/2014/main" id="{A1A752CA-AF7F-80F9-FACB-DD68CBB1FFDD}"/>
              </a:ext>
            </a:extLst>
          </p:cNvPr>
          <p:cNvSpPr txBox="1">
            <a:spLocks/>
          </p:cNvSpPr>
          <p:nvPr/>
        </p:nvSpPr>
        <p:spPr>
          <a:xfrm>
            <a:off x="421181" y="5052403"/>
            <a:ext cx="3923505" cy="273050"/>
          </a:xfrm>
          <a:prstGeom prst="rect">
            <a:avLst/>
          </a:prstGeom>
        </p:spPr>
        <p:txBody>
          <a:bodyPr lIns="0" tIns="0" rIns="0" bIns="0" anchor="ctr"/>
          <a:lstStyle>
            <a:lvl1pPr marL="136800" indent="-1368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Что вы делали до и после?</a:t>
            </a:r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id="{785086FB-5F0B-C6D9-0F09-B378160A0186}"/>
              </a:ext>
            </a:extLst>
          </p:cNvPr>
          <p:cNvSpPr txBox="1">
            <a:spLocks/>
          </p:cNvSpPr>
          <p:nvPr/>
        </p:nvSpPr>
        <p:spPr>
          <a:xfrm>
            <a:off x="421181" y="5472103"/>
            <a:ext cx="3923505" cy="273050"/>
          </a:xfrm>
          <a:prstGeom prst="rect">
            <a:avLst/>
          </a:prstGeom>
        </p:spPr>
        <p:txBody>
          <a:bodyPr lIns="0" tIns="0" rIns="0" bIns="0" anchor="ctr"/>
          <a:lstStyle>
            <a:lvl1pPr marL="136800" indent="-1368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lang="ru-RU" sz="14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914400" rtl="0" eaLnBrk="1" latinLnBrk="0" hangingPunct="1">
              <a:lnSpc>
                <a:spcPts val="182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Что запомнилось больше всего?</a:t>
            </a:r>
          </a:p>
        </p:txBody>
      </p:sp>
      <p:pic>
        <p:nvPicPr>
          <p:cNvPr id="44" name="Picture Placeholder 43">
            <a:extLst>
              <a:ext uri="{FF2B5EF4-FFF2-40B4-BE49-F238E27FC236}">
                <a16:creationId xmlns:a16="http://schemas.microsoft.com/office/drawing/2014/main" id="{ED5FCBAA-2FEC-FA79-ED4A-E53373CC2F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2879" r="23579"/>
          <a:stretch/>
        </p:blipFill>
        <p:spPr>
          <a:xfrm>
            <a:off x="6681237" y="0"/>
            <a:ext cx="5508000" cy="6858000"/>
          </a:xfrm>
        </p:spPr>
      </p:pic>
      <p:grpSp>
        <p:nvGrpSpPr>
          <p:cNvPr id="2" name="Рисунок 100">
            <a:extLst>
              <a:ext uri="{FF2B5EF4-FFF2-40B4-BE49-F238E27FC236}">
                <a16:creationId xmlns:a16="http://schemas.microsoft.com/office/drawing/2014/main" id="{1CE454EC-B80A-CEBD-3C75-FB187BA26A33}"/>
              </a:ext>
            </a:extLst>
          </p:cNvPr>
          <p:cNvGrpSpPr/>
          <p:nvPr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D08450DA-2172-F714-F6C7-C3EF0F80517C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4404A538-6314-CE97-0A87-B9B0FB4AB39D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86506C1A-E30D-93F0-0496-D70484A6620D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2AB4B5F9-A579-3F2A-A493-0749EFC3CCC2}"/>
              </a:ext>
            </a:extLst>
          </p:cNvPr>
          <p:cNvSpPr txBox="1">
            <a:spLocks/>
          </p:cNvSpPr>
          <p:nvPr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bg2"/>
                </a:solidFill>
              </a:rPr>
              <a:pPr/>
              <a:t>11</a:t>
            </a:fld>
            <a:endParaRPr lang="ru-RU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949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3E01AA6-2340-FCCF-9DF3-7BA1641710FF}"/>
              </a:ext>
            </a:extLst>
          </p:cNvPr>
          <p:cNvSpPr/>
          <p:nvPr/>
        </p:nvSpPr>
        <p:spPr>
          <a:xfrm>
            <a:off x="0" y="0"/>
            <a:ext cx="5486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28">
            <a:extLst>
              <a:ext uri="{FF2B5EF4-FFF2-40B4-BE49-F238E27FC236}">
                <a16:creationId xmlns:a16="http://schemas.microsoft.com/office/drawing/2014/main" id="{D0DAE8DD-78E8-CA76-F957-B3CEA0C295A1}"/>
              </a:ext>
            </a:extLst>
          </p:cNvPr>
          <p:cNvSpPr txBox="1">
            <a:spLocks/>
          </p:cNvSpPr>
          <p:nvPr/>
        </p:nvSpPr>
        <p:spPr>
          <a:xfrm>
            <a:off x="679196" y="1150239"/>
            <a:ext cx="4878443" cy="3400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>
                <a:solidFill>
                  <a:schemeClr val="accent2"/>
                </a:solidFill>
                <a:latin typeface="+mn-lt"/>
              </a:rPr>
              <a:t>Интервьюер:</a:t>
            </a:r>
            <a:r>
              <a:rPr lang="ru-RU" sz="1300" dirty="0">
                <a:solidFill>
                  <a:schemeClr val="accent2"/>
                </a:solidFill>
                <a:latin typeface="+mn-lt"/>
              </a:rPr>
              <a:t> </a:t>
            </a:r>
            <a:br>
              <a:rPr lang="ru-RU" sz="1300" dirty="0">
                <a:solidFill>
                  <a:schemeClr val="bg2"/>
                </a:solidFill>
                <a:latin typeface="+mn-lt"/>
              </a:rPr>
            </a:br>
            <a:r>
              <a:rPr lang="ru-RU" sz="1300" dirty="0">
                <a:solidFill>
                  <a:schemeClr val="bg2"/>
                </a:solidFill>
                <a:latin typeface="+mn-lt"/>
              </a:rPr>
              <a:t>— У вас есть несколько банковских карт?</a:t>
            </a:r>
            <a:br>
              <a:rPr lang="ru-RU" sz="1300" dirty="0">
                <a:solidFill>
                  <a:schemeClr val="bg2"/>
                </a:solidFill>
                <a:latin typeface="+mn-lt"/>
              </a:rPr>
            </a:br>
            <a:r>
              <a:rPr lang="ru-RU" sz="1300" b="1" dirty="0">
                <a:solidFill>
                  <a:schemeClr val="accent2"/>
                </a:solidFill>
                <a:latin typeface="+mn-lt"/>
              </a:rPr>
              <a:t>Респондент:</a:t>
            </a:r>
            <a:r>
              <a:rPr lang="ru-RU" sz="1300" dirty="0">
                <a:solidFill>
                  <a:schemeClr val="accent2"/>
                </a:solidFill>
                <a:latin typeface="+mn-lt"/>
              </a:rPr>
              <a:t> </a:t>
            </a:r>
            <a:br>
              <a:rPr lang="ru-RU" sz="1300" dirty="0">
                <a:solidFill>
                  <a:schemeClr val="bg2"/>
                </a:solidFill>
                <a:latin typeface="+mn-lt"/>
              </a:rPr>
            </a:br>
            <a:r>
              <a:rPr lang="ru-RU" sz="1300" dirty="0">
                <a:solidFill>
                  <a:schemeClr val="bg2"/>
                </a:solidFill>
                <a:latin typeface="+mn-lt"/>
              </a:rPr>
              <a:t>— Да, три: зарплатная, дебетовая с </a:t>
            </a:r>
            <a:r>
              <a:rPr lang="ru-RU" sz="1300" dirty="0" err="1">
                <a:solidFill>
                  <a:schemeClr val="bg2"/>
                </a:solidFill>
                <a:latin typeface="+mn-lt"/>
              </a:rPr>
              <a:t>кэшбэком</a:t>
            </a:r>
            <a:r>
              <a:rPr lang="ru-RU" sz="1300" dirty="0">
                <a:solidFill>
                  <a:schemeClr val="bg2"/>
                </a:solidFill>
                <a:latin typeface="+mn-lt"/>
              </a:rPr>
              <a:t> и кредитка.</a:t>
            </a:r>
            <a:br>
              <a:rPr lang="ru-RU" sz="1300" dirty="0">
                <a:solidFill>
                  <a:schemeClr val="bg2"/>
                </a:solidFill>
                <a:latin typeface="+mn-lt"/>
              </a:rPr>
            </a:br>
            <a:endParaRPr lang="ru-RU" sz="1300" dirty="0">
              <a:solidFill>
                <a:schemeClr val="bg2"/>
              </a:solidFill>
              <a:latin typeface="+mn-lt"/>
            </a:endParaRPr>
          </a:p>
          <a:p>
            <a:r>
              <a:rPr lang="ru-RU" sz="1300" b="1" dirty="0">
                <a:solidFill>
                  <a:schemeClr val="accent2"/>
                </a:solidFill>
                <a:latin typeface="+mn-lt"/>
              </a:rPr>
              <a:t>Интервьюер:</a:t>
            </a:r>
            <a:r>
              <a:rPr lang="ru-RU" sz="1300" dirty="0">
                <a:solidFill>
                  <a:schemeClr val="accent2"/>
                </a:solidFill>
                <a:latin typeface="+mn-lt"/>
              </a:rPr>
              <a:t> </a:t>
            </a:r>
            <a:br>
              <a:rPr lang="ru-RU" sz="1300" dirty="0">
                <a:solidFill>
                  <a:schemeClr val="bg2"/>
                </a:solidFill>
                <a:latin typeface="+mn-lt"/>
              </a:rPr>
            </a:br>
            <a:r>
              <a:rPr lang="ru-RU" sz="1300" dirty="0">
                <a:solidFill>
                  <a:schemeClr val="bg2"/>
                </a:solidFill>
                <a:latin typeface="+mn-lt"/>
              </a:rPr>
              <a:t>— Как вы обычно решаете, какой картой платить?</a:t>
            </a:r>
            <a:br>
              <a:rPr lang="ru-RU" sz="1300" dirty="0">
                <a:solidFill>
                  <a:schemeClr val="bg2"/>
                </a:solidFill>
                <a:latin typeface="+mn-lt"/>
              </a:rPr>
            </a:br>
            <a:r>
              <a:rPr lang="ru-RU" sz="1300" b="1" dirty="0">
                <a:solidFill>
                  <a:schemeClr val="accent2"/>
                </a:solidFill>
                <a:latin typeface="+mn-lt"/>
              </a:rPr>
              <a:t>Респондент:</a:t>
            </a:r>
            <a:r>
              <a:rPr lang="ru-RU" sz="1300" dirty="0">
                <a:solidFill>
                  <a:schemeClr val="accent2"/>
                </a:solidFill>
                <a:latin typeface="+mn-lt"/>
              </a:rPr>
              <a:t> </a:t>
            </a:r>
            <a:br>
              <a:rPr lang="ru-RU" sz="1300" dirty="0">
                <a:solidFill>
                  <a:schemeClr val="bg2"/>
                </a:solidFill>
                <a:latin typeface="+mn-lt"/>
              </a:rPr>
            </a:br>
            <a:r>
              <a:rPr lang="ru-RU" sz="1300" dirty="0">
                <a:solidFill>
                  <a:schemeClr val="bg2"/>
                </a:solidFill>
                <a:latin typeface="+mn-lt"/>
              </a:rPr>
              <a:t>— Обычно думаю, где больше выгода. Если продукты — картой с </a:t>
            </a:r>
            <a:r>
              <a:rPr lang="ru-RU" sz="1300" dirty="0" err="1">
                <a:solidFill>
                  <a:schemeClr val="bg2"/>
                </a:solidFill>
                <a:latin typeface="+mn-lt"/>
              </a:rPr>
              <a:t>кэшбэком</a:t>
            </a:r>
            <a:r>
              <a:rPr lang="ru-RU" sz="1300" dirty="0">
                <a:solidFill>
                  <a:schemeClr val="bg2"/>
                </a:solidFill>
                <a:latin typeface="+mn-lt"/>
              </a:rPr>
              <a:t> на продукты. Если техника или что-то дорогое — кредиткой, чтобы в рассрочку.</a:t>
            </a:r>
            <a:br>
              <a:rPr lang="ru-RU" sz="1300" dirty="0">
                <a:solidFill>
                  <a:schemeClr val="bg2"/>
                </a:solidFill>
                <a:latin typeface="+mn-lt"/>
              </a:rPr>
            </a:br>
            <a:endParaRPr lang="ru-RU" sz="1300" dirty="0">
              <a:solidFill>
                <a:schemeClr val="bg2"/>
              </a:solidFill>
              <a:latin typeface="+mn-lt"/>
            </a:endParaRPr>
          </a:p>
          <a:p>
            <a:r>
              <a:rPr lang="ru-RU" sz="1300" b="1" dirty="0">
                <a:solidFill>
                  <a:schemeClr val="accent2"/>
                </a:solidFill>
                <a:latin typeface="+mn-lt"/>
              </a:rPr>
              <a:t>Интервьюер:</a:t>
            </a:r>
            <a:r>
              <a:rPr lang="ru-RU" sz="1300" dirty="0">
                <a:solidFill>
                  <a:schemeClr val="accent2"/>
                </a:solidFill>
                <a:latin typeface="+mn-lt"/>
              </a:rPr>
              <a:t> </a:t>
            </a:r>
            <a:br>
              <a:rPr lang="ru-RU" sz="1300" dirty="0">
                <a:solidFill>
                  <a:schemeClr val="bg2"/>
                </a:solidFill>
                <a:latin typeface="+mn-lt"/>
              </a:rPr>
            </a:br>
            <a:r>
              <a:rPr lang="ru-RU" sz="1300" dirty="0">
                <a:solidFill>
                  <a:schemeClr val="bg2"/>
                </a:solidFill>
                <a:latin typeface="+mn-lt"/>
              </a:rPr>
              <a:t>— То есть в продуктовом магазине вы используете карту с </a:t>
            </a:r>
            <a:r>
              <a:rPr lang="ru-RU" sz="1300" dirty="0" err="1">
                <a:solidFill>
                  <a:schemeClr val="bg2"/>
                </a:solidFill>
                <a:latin typeface="+mn-lt"/>
              </a:rPr>
              <a:t>кэшбэком</a:t>
            </a:r>
            <a:r>
              <a:rPr lang="ru-RU" sz="1300" dirty="0">
                <a:solidFill>
                  <a:schemeClr val="bg2"/>
                </a:solidFill>
                <a:latin typeface="+mn-lt"/>
              </a:rPr>
              <a:t>?</a:t>
            </a:r>
            <a:br>
              <a:rPr lang="ru-RU" sz="1300" dirty="0">
                <a:solidFill>
                  <a:schemeClr val="bg2"/>
                </a:solidFill>
                <a:latin typeface="+mn-lt"/>
              </a:rPr>
            </a:br>
            <a:r>
              <a:rPr lang="ru-RU" sz="1300" b="1" dirty="0">
                <a:solidFill>
                  <a:schemeClr val="accent2"/>
                </a:solidFill>
                <a:latin typeface="+mn-lt"/>
              </a:rPr>
              <a:t>Респондент:</a:t>
            </a:r>
            <a:r>
              <a:rPr lang="ru-RU" sz="1300" dirty="0">
                <a:solidFill>
                  <a:schemeClr val="accent2"/>
                </a:solidFill>
                <a:latin typeface="+mn-lt"/>
              </a:rPr>
              <a:t> </a:t>
            </a:r>
            <a:br>
              <a:rPr lang="ru-RU" sz="1300" dirty="0">
                <a:solidFill>
                  <a:schemeClr val="bg2"/>
                </a:solidFill>
                <a:latin typeface="+mn-lt"/>
              </a:rPr>
            </a:br>
            <a:r>
              <a:rPr lang="ru-RU" sz="1300" dirty="0">
                <a:solidFill>
                  <a:schemeClr val="bg2"/>
                </a:solidFill>
                <a:latin typeface="+mn-lt"/>
              </a:rPr>
              <a:t>— Да, это всегда так. Так выгоднее, логично и удобно.</a:t>
            </a:r>
          </a:p>
        </p:txBody>
      </p:sp>
      <p:sp>
        <p:nvSpPr>
          <p:cNvPr id="9" name="Заголовок 24">
            <a:extLst>
              <a:ext uri="{FF2B5EF4-FFF2-40B4-BE49-F238E27FC236}">
                <a16:creationId xmlns:a16="http://schemas.microsoft.com/office/drawing/2014/main" id="{D63D617F-D259-9029-660A-B1F75390D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32" y="480807"/>
            <a:ext cx="5129213" cy="430887"/>
          </a:xfrm>
        </p:spPr>
        <p:txBody>
          <a:bodyPr/>
          <a:lstStyle/>
          <a:p>
            <a:r>
              <a:rPr lang="ru-RU" sz="2800" dirty="0">
                <a:solidFill>
                  <a:schemeClr val="bg2"/>
                </a:solidFill>
                <a:latin typeface="+mn-lt"/>
              </a:rPr>
              <a:t>Классическое интервью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C405779-752A-264F-BC3C-D24404EFCECF}"/>
              </a:ext>
            </a:extLst>
          </p:cNvPr>
          <p:cNvSpPr/>
          <p:nvPr/>
        </p:nvSpPr>
        <p:spPr>
          <a:xfrm>
            <a:off x="5979518" y="1150238"/>
            <a:ext cx="5804496" cy="518921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Интервьюер: </a:t>
            </a:r>
            <a:br>
              <a:rPr lang="ru-RU" sz="1300" b="1" dirty="0">
                <a:cs typeface="Arial" panose="020B0604020202020204" pitchFamily="34" charset="0"/>
              </a:rPr>
            </a:br>
            <a:r>
              <a:rPr lang="ru-RU" sz="1300" dirty="0"/>
              <a:t>— </a:t>
            </a:r>
            <a:r>
              <a:rPr lang="ru-RU" sz="1300" dirty="0">
                <a:cs typeface="Arial" panose="020B0604020202020204" pitchFamily="34" charset="0"/>
              </a:rPr>
              <a:t>Вспомните последний раз, когда вы платили картой в супермаркете. Где вы были? Как вы себя чувствовали? Как проходил ваш визит в магазин?</a:t>
            </a:r>
            <a:br>
              <a:rPr lang="ru-RU" sz="1300" dirty="0">
                <a:cs typeface="Arial" panose="020B0604020202020204" pitchFamily="34" charset="0"/>
              </a:rPr>
            </a:b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Респондент: </a:t>
            </a:r>
            <a:br>
              <a:rPr lang="ru-RU" sz="1300" b="1" dirty="0">
                <a:cs typeface="Arial" panose="020B0604020202020204" pitchFamily="34" charset="0"/>
              </a:rPr>
            </a:br>
            <a:r>
              <a:rPr lang="ru-RU" sz="1300" dirty="0"/>
              <a:t>— </a:t>
            </a:r>
            <a:r>
              <a:rPr lang="ru-RU" sz="1300" dirty="0">
                <a:cs typeface="Arial" panose="020B0604020202020204" pitchFamily="34" charset="0"/>
              </a:rPr>
              <a:t>Это было в “Перекрёстке” в пятницу вечером. Я устал после работы, покупал продукты на выходные.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Интервьюер: </a:t>
            </a:r>
            <a:br>
              <a:rPr lang="ru-RU" sz="1300" b="1" dirty="0">
                <a:cs typeface="Arial" panose="020B0604020202020204" pitchFamily="34" charset="0"/>
              </a:rPr>
            </a:br>
            <a:r>
              <a:rPr lang="ru-RU" sz="1300" dirty="0"/>
              <a:t>— </a:t>
            </a:r>
            <a:r>
              <a:rPr lang="ru-RU" sz="1300" dirty="0">
                <a:cs typeface="Arial" panose="020B0604020202020204" pitchFamily="34" charset="0"/>
              </a:rPr>
              <a:t>Что происходило на кассе? Что вы там делали? Видели?</a:t>
            </a:r>
            <a:br>
              <a:rPr lang="ru-RU" sz="1300" dirty="0">
                <a:cs typeface="Arial" panose="020B0604020202020204" pitchFamily="34" charset="0"/>
              </a:rPr>
            </a:b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Респондент: </a:t>
            </a:r>
            <a:br>
              <a:rPr lang="ru-RU" sz="1300" b="1" dirty="0">
                <a:cs typeface="Arial" panose="020B0604020202020204" pitchFamily="34" charset="0"/>
              </a:rPr>
            </a:br>
            <a:r>
              <a:rPr lang="ru-RU" sz="1300" dirty="0"/>
              <a:t>— </a:t>
            </a:r>
            <a:r>
              <a:rPr lang="ru-RU" sz="1300" dirty="0">
                <a:cs typeface="Arial" panose="020B0604020202020204" pitchFamily="34" charset="0"/>
              </a:rPr>
              <a:t>Я долго не мог выложить продукты на ленту, потому что передо мной у людей было много продуктов. Когда подошла моя очередь, то я хотел открыть приложение, чтобы оплатить картой с </a:t>
            </a:r>
            <a:r>
              <a:rPr lang="ru-RU" sz="1300" dirty="0" err="1">
                <a:cs typeface="Arial" panose="020B0604020202020204" pitchFamily="34" charset="0"/>
              </a:rPr>
              <a:t>кэшбэком</a:t>
            </a:r>
            <a:r>
              <a:rPr lang="ru-RU" sz="1300" dirty="0">
                <a:cs typeface="Arial" panose="020B0604020202020204" pitchFamily="34" charset="0"/>
              </a:rPr>
              <a:t>, но позади меня такая нервная женщина стояла, она все вздыхала и вздыхала от нетерпения, поэтому я просто быстро достал зарплатную карту и оплатил ей, она всегда в чехле от телефона у меня.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Интервьюер: </a:t>
            </a:r>
            <a:br>
              <a:rPr lang="ru-RU" sz="1300" b="1" dirty="0">
                <a:cs typeface="Arial" panose="020B0604020202020204" pitchFamily="34" charset="0"/>
              </a:rPr>
            </a:br>
            <a:r>
              <a:rPr lang="ru-RU" sz="1300" dirty="0"/>
              <a:t>— </a:t>
            </a:r>
            <a:r>
              <a:rPr lang="ru-RU" sz="1300" dirty="0">
                <a:cs typeface="Arial" panose="020B0604020202020204" pitchFamily="34" charset="0"/>
              </a:rPr>
              <a:t>А если вспомнить другой случай, о котором вы говорили — когда вы использовали кредитку?</a:t>
            </a:r>
            <a:br>
              <a:rPr lang="ru-RU" sz="1300" dirty="0">
                <a:cs typeface="Arial" panose="020B0604020202020204" pitchFamily="34" charset="0"/>
              </a:rPr>
            </a:b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Респондент: </a:t>
            </a:r>
            <a:br>
              <a:rPr lang="ru-RU" sz="1300" b="1" dirty="0">
                <a:cs typeface="Arial" panose="020B0604020202020204" pitchFamily="34" charset="0"/>
              </a:rPr>
            </a:br>
            <a:r>
              <a:rPr lang="ru-RU" sz="1300" dirty="0"/>
              <a:t>— </a:t>
            </a:r>
            <a:r>
              <a:rPr lang="ru-RU" sz="1300" dirty="0">
                <a:cs typeface="Arial" panose="020B0604020202020204" pitchFamily="34" charset="0"/>
              </a:rPr>
              <a:t>Кстати, да, это тоже было в продуктовом. Там тоже очередь была, но никто в спину не дышал. Я уже приготовил свою карточку Х, но в этот момент в приложении банка увидел, что у кредитки тоже </a:t>
            </a:r>
            <a:r>
              <a:rPr lang="ru-RU" sz="1300" dirty="0" err="1">
                <a:cs typeface="Arial" panose="020B0604020202020204" pitchFamily="34" charset="0"/>
              </a:rPr>
              <a:t>кэшбэк</a:t>
            </a:r>
            <a:r>
              <a:rPr lang="ru-RU" sz="1300" dirty="0">
                <a:cs typeface="Arial" panose="020B0604020202020204" pitchFamily="34" charset="0"/>
              </a:rPr>
              <a:t> на продукты, только еще больше. Оплатил кредиткой в тот раз.</a:t>
            </a:r>
          </a:p>
        </p:txBody>
      </p:sp>
      <p:sp>
        <p:nvSpPr>
          <p:cNvPr id="11" name="Заголовок 24">
            <a:extLst>
              <a:ext uri="{FF2B5EF4-FFF2-40B4-BE49-F238E27FC236}">
                <a16:creationId xmlns:a16="http://schemas.microsoft.com/office/drawing/2014/main" id="{F6B1926E-183F-C5F8-2292-D9710567BF49}"/>
              </a:ext>
            </a:extLst>
          </p:cNvPr>
          <p:cNvSpPr txBox="1">
            <a:spLocks/>
          </p:cNvSpPr>
          <p:nvPr/>
        </p:nvSpPr>
        <p:spPr>
          <a:xfrm>
            <a:off x="5915867" y="480807"/>
            <a:ext cx="5129213" cy="66943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800" b="0" dirty="0">
                <a:solidFill>
                  <a:schemeClr val="tx1"/>
                </a:solidFill>
              </a:rPr>
              <a:t>Когнитивное интервью</a:t>
            </a:r>
          </a:p>
        </p:txBody>
      </p:sp>
      <p:sp>
        <p:nvSpPr>
          <p:cNvPr id="12" name="Текст 17">
            <a:extLst>
              <a:ext uri="{FF2B5EF4-FFF2-40B4-BE49-F238E27FC236}">
                <a16:creationId xmlns:a16="http://schemas.microsoft.com/office/drawing/2014/main" id="{F7BD52F0-C304-DCFC-2D34-C704F058A915}"/>
              </a:ext>
            </a:extLst>
          </p:cNvPr>
          <p:cNvSpPr txBox="1">
            <a:spLocks/>
          </p:cNvSpPr>
          <p:nvPr/>
        </p:nvSpPr>
        <p:spPr>
          <a:xfrm>
            <a:off x="430220" y="1073294"/>
            <a:ext cx="434302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2"/>
                </a:solidFill>
              </a:rPr>
              <a:t>(01)</a:t>
            </a:r>
          </a:p>
        </p:txBody>
      </p:sp>
      <p:sp>
        <p:nvSpPr>
          <p:cNvPr id="13" name="Текст 17">
            <a:extLst>
              <a:ext uri="{FF2B5EF4-FFF2-40B4-BE49-F238E27FC236}">
                <a16:creationId xmlns:a16="http://schemas.microsoft.com/office/drawing/2014/main" id="{52D057E7-BEDC-855C-6640-A7CE84145071}"/>
              </a:ext>
            </a:extLst>
          </p:cNvPr>
          <p:cNvSpPr txBox="1">
            <a:spLocks/>
          </p:cNvSpPr>
          <p:nvPr/>
        </p:nvSpPr>
        <p:spPr>
          <a:xfrm>
            <a:off x="430220" y="2062998"/>
            <a:ext cx="434302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2"/>
                </a:solidFill>
              </a:rPr>
              <a:t>(0</a:t>
            </a:r>
            <a:r>
              <a:rPr lang="en-US" dirty="0">
                <a:solidFill>
                  <a:schemeClr val="bg2"/>
                </a:solidFill>
              </a:rPr>
              <a:t>2</a:t>
            </a:r>
            <a:r>
              <a:rPr lang="ru-RU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14" name="Текст 17">
            <a:extLst>
              <a:ext uri="{FF2B5EF4-FFF2-40B4-BE49-F238E27FC236}">
                <a16:creationId xmlns:a16="http://schemas.microsoft.com/office/drawing/2014/main" id="{2E18B30C-437D-BA81-9F7C-33185B144445}"/>
              </a:ext>
            </a:extLst>
          </p:cNvPr>
          <p:cNvSpPr txBox="1">
            <a:spLocks/>
          </p:cNvSpPr>
          <p:nvPr/>
        </p:nvSpPr>
        <p:spPr>
          <a:xfrm>
            <a:off x="430220" y="3468325"/>
            <a:ext cx="434302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2"/>
                </a:solidFill>
              </a:rPr>
              <a:t>(0</a:t>
            </a:r>
            <a:r>
              <a:rPr lang="en-US" dirty="0">
                <a:solidFill>
                  <a:schemeClr val="bg2"/>
                </a:solidFill>
              </a:rPr>
              <a:t>3</a:t>
            </a:r>
            <a:r>
              <a:rPr lang="ru-RU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15" name="Текст 17">
            <a:extLst>
              <a:ext uri="{FF2B5EF4-FFF2-40B4-BE49-F238E27FC236}">
                <a16:creationId xmlns:a16="http://schemas.microsoft.com/office/drawing/2014/main" id="{22291F5D-C12F-0A89-97CC-9F6E35B6D18C}"/>
              </a:ext>
            </a:extLst>
          </p:cNvPr>
          <p:cNvSpPr txBox="1">
            <a:spLocks/>
          </p:cNvSpPr>
          <p:nvPr/>
        </p:nvSpPr>
        <p:spPr>
          <a:xfrm>
            <a:off x="5740851" y="1073294"/>
            <a:ext cx="434302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(01)</a:t>
            </a:r>
          </a:p>
        </p:txBody>
      </p:sp>
      <p:sp>
        <p:nvSpPr>
          <p:cNvPr id="16" name="Текст 17">
            <a:extLst>
              <a:ext uri="{FF2B5EF4-FFF2-40B4-BE49-F238E27FC236}">
                <a16:creationId xmlns:a16="http://schemas.microsoft.com/office/drawing/2014/main" id="{2CD8D473-3F2A-BDF1-0D8E-E425CD3848C4}"/>
              </a:ext>
            </a:extLst>
          </p:cNvPr>
          <p:cNvSpPr txBox="1">
            <a:spLocks/>
          </p:cNvSpPr>
          <p:nvPr/>
        </p:nvSpPr>
        <p:spPr>
          <a:xfrm>
            <a:off x="5740851" y="2611637"/>
            <a:ext cx="434302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(0</a:t>
            </a:r>
            <a:r>
              <a:rPr lang="en-US" dirty="0"/>
              <a:t>2</a:t>
            </a:r>
            <a:r>
              <a:rPr lang="ru-RU" dirty="0"/>
              <a:t>)</a:t>
            </a:r>
          </a:p>
        </p:txBody>
      </p:sp>
      <p:sp>
        <p:nvSpPr>
          <p:cNvPr id="17" name="Текст 17">
            <a:extLst>
              <a:ext uri="{FF2B5EF4-FFF2-40B4-BE49-F238E27FC236}">
                <a16:creationId xmlns:a16="http://schemas.microsoft.com/office/drawing/2014/main" id="{7BD4DCC2-402C-8F65-E378-5BA85A773666}"/>
              </a:ext>
            </a:extLst>
          </p:cNvPr>
          <p:cNvSpPr txBox="1">
            <a:spLocks/>
          </p:cNvSpPr>
          <p:nvPr/>
        </p:nvSpPr>
        <p:spPr>
          <a:xfrm>
            <a:off x="5740851" y="4551980"/>
            <a:ext cx="434302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(0</a:t>
            </a:r>
            <a:r>
              <a:rPr lang="en-US" dirty="0"/>
              <a:t>3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34848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4BD15-A2E8-440E-F34B-D7630679D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 помещении, стена, челове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4465218-F06F-5932-214B-85020CC969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0" b="202"/>
          <a:stretch>
            <a:fillRect/>
          </a:stretch>
        </p:blipFill>
        <p:spPr>
          <a:xfrm>
            <a:off x="-125714" y="0"/>
            <a:ext cx="12317714" cy="687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B4D6E5-DA59-BA89-111E-0FFAC4C1F4D4}"/>
              </a:ext>
            </a:extLst>
          </p:cNvPr>
          <p:cNvSpPr txBox="1"/>
          <p:nvPr/>
        </p:nvSpPr>
        <p:spPr>
          <a:xfrm>
            <a:off x="559984" y="3340298"/>
            <a:ext cx="6403303" cy="286232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</a:rPr>
              <a:t>Роль контекста</a:t>
            </a:r>
          </a:p>
          <a:p>
            <a:endParaRPr lang="ru-RU" sz="2000" dirty="0">
              <a:solidFill>
                <a:schemeClr val="bg2"/>
              </a:solidFill>
            </a:endParaRPr>
          </a:p>
          <a:p>
            <a:endParaRPr lang="ru-RU" sz="2000" dirty="0">
              <a:solidFill>
                <a:schemeClr val="bg2"/>
              </a:solidFill>
            </a:endParaRPr>
          </a:p>
          <a:p>
            <a:r>
              <a:rPr lang="ru-RU" sz="2000" dirty="0">
                <a:solidFill>
                  <a:schemeClr val="bg2"/>
                </a:solidFill>
              </a:rPr>
              <a:t>Реальные триггеры выбора</a:t>
            </a:r>
          </a:p>
          <a:p>
            <a:endParaRPr lang="ru-RU" sz="2000" dirty="0">
              <a:solidFill>
                <a:schemeClr val="bg2"/>
              </a:solidFill>
            </a:endParaRPr>
          </a:p>
          <a:p>
            <a:endParaRPr lang="ru-RU" sz="2000" dirty="0">
              <a:solidFill>
                <a:schemeClr val="bg2"/>
              </a:solidFill>
            </a:endParaRPr>
          </a:p>
          <a:p>
            <a:r>
              <a:rPr lang="ru-RU" sz="2000" dirty="0">
                <a:solidFill>
                  <a:schemeClr val="bg2"/>
                </a:solidFill>
              </a:rPr>
              <a:t>Видно, что рациональные правила </a:t>
            </a:r>
          </a:p>
          <a:p>
            <a:r>
              <a:rPr lang="ru-RU" sz="2000" dirty="0">
                <a:solidFill>
                  <a:schemeClr val="bg2"/>
                </a:solidFill>
              </a:rPr>
              <a:t>(</a:t>
            </a:r>
            <a:r>
              <a:rPr lang="ru-RU" sz="2000" dirty="0" err="1">
                <a:solidFill>
                  <a:schemeClr val="bg2"/>
                </a:solidFill>
              </a:rPr>
              <a:t>кэшбэк</a:t>
            </a:r>
            <a:r>
              <a:rPr lang="ru-RU" sz="2000" dirty="0">
                <a:solidFill>
                  <a:schemeClr val="bg2"/>
                </a:solidFill>
              </a:rPr>
              <a:t>, кредитка на крупные покупки) </a:t>
            </a:r>
          </a:p>
          <a:p>
            <a:r>
              <a:rPr lang="ru-RU" sz="2000" dirty="0">
                <a:solidFill>
                  <a:schemeClr val="bg2"/>
                </a:solidFill>
              </a:rPr>
              <a:t>работают не всегда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ECBAA35-98DF-B830-1757-01D4791F28DD}"/>
              </a:ext>
            </a:extLst>
          </p:cNvPr>
          <p:cNvCxnSpPr>
            <a:cxnSpLocks/>
          </p:cNvCxnSpPr>
          <p:nvPr/>
        </p:nvCxnSpPr>
        <p:spPr>
          <a:xfrm>
            <a:off x="480811" y="3744040"/>
            <a:ext cx="11711189" cy="40052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32C0C65-C3CC-EA09-4BEC-895B3B1FA11B}"/>
              </a:ext>
            </a:extLst>
          </p:cNvPr>
          <p:cNvCxnSpPr>
            <a:cxnSpLocks/>
          </p:cNvCxnSpPr>
          <p:nvPr/>
        </p:nvCxnSpPr>
        <p:spPr>
          <a:xfrm>
            <a:off x="480811" y="4662247"/>
            <a:ext cx="11711189" cy="0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17F6A5CC-9411-642C-D466-115783C135F6}"/>
              </a:ext>
            </a:extLst>
          </p:cNvPr>
          <p:cNvCxnSpPr>
            <a:cxnSpLocks/>
          </p:cNvCxnSpPr>
          <p:nvPr/>
        </p:nvCxnSpPr>
        <p:spPr>
          <a:xfrm>
            <a:off x="480811" y="6202621"/>
            <a:ext cx="11711189" cy="0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Овал 14">
            <a:extLst>
              <a:ext uri="{FF2B5EF4-FFF2-40B4-BE49-F238E27FC236}">
                <a16:creationId xmlns:a16="http://schemas.microsoft.com/office/drawing/2014/main" id="{D3B8CA24-2104-7929-123C-271A5A4C7062}"/>
              </a:ext>
            </a:extLst>
          </p:cNvPr>
          <p:cNvSpPr/>
          <p:nvPr/>
        </p:nvSpPr>
        <p:spPr>
          <a:xfrm>
            <a:off x="407988" y="3710801"/>
            <a:ext cx="79173" cy="7917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283472A6-3290-63AE-E87E-1CE84E8A20C2}"/>
              </a:ext>
            </a:extLst>
          </p:cNvPr>
          <p:cNvSpPr/>
          <p:nvPr/>
        </p:nvSpPr>
        <p:spPr>
          <a:xfrm>
            <a:off x="407988" y="4622660"/>
            <a:ext cx="79173" cy="7917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9A82A9BF-6CBB-E339-D524-D7ADC849072C}"/>
              </a:ext>
            </a:extLst>
          </p:cNvPr>
          <p:cNvSpPr/>
          <p:nvPr/>
        </p:nvSpPr>
        <p:spPr>
          <a:xfrm>
            <a:off x="407988" y="6163034"/>
            <a:ext cx="79173" cy="7917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47F4EECA-E16D-2C0C-5701-4DBB8A1F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39934"/>
            <a:ext cx="5794790" cy="430887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Что мы получили</a:t>
            </a:r>
            <a:endParaRPr lang="en-TR" dirty="0">
              <a:solidFill>
                <a:schemeClr val="bg2"/>
              </a:solidFill>
            </a:endParaRPr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31836CE2-7AC7-DA00-8FD6-5D6A6F3C8816}"/>
              </a:ext>
            </a:extLst>
          </p:cNvPr>
          <p:cNvGrpSpPr/>
          <p:nvPr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4" name="Полилиния 6">
              <a:extLst>
                <a:ext uri="{FF2B5EF4-FFF2-40B4-BE49-F238E27FC236}">
                  <a16:creationId xmlns:a16="http://schemas.microsoft.com/office/drawing/2014/main" id="{9AE5DB28-78E2-BD41-2532-CBC6F7283C3D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" name="Полилиния 7">
              <a:extLst>
                <a:ext uri="{FF2B5EF4-FFF2-40B4-BE49-F238E27FC236}">
                  <a16:creationId xmlns:a16="http://schemas.microsoft.com/office/drawing/2014/main" id="{DF190E11-136D-88F7-5A03-26FB46E34607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8">
              <a:extLst>
                <a:ext uri="{FF2B5EF4-FFF2-40B4-BE49-F238E27FC236}">
                  <a16:creationId xmlns:a16="http://schemas.microsoft.com/office/drawing/2014/main" id="{48650765-F78D-E7F5-27EF-F6302091BAF1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330C3125-F720-9410-664D-1F772ED147DF}"/>
              </a:ext>
            </a:extLst>
          </p:cNvPr>
          <p:cNvSpPr txBox="1">
            <a:spLocks/>
          </p:cNvSpPr>
          <p:nvPr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bg2"/>
                </a:solidFill>
              </a:rPr>
              <a:pPr/>
              <a:t>13</a:t>
            </a:fld>
            <a:endParaRPr lang="ru-RU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14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0113319-033E-E5AC-1CCD-A130079E49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2277" y="395357"/>
            <a:ext cx="11378876" cy="1169432"/>
          </a:xfrm>
        </p:spPr>
        <p:txBody>
          <a:bodyPr/>
          <a:lstStyle/>
          <a:p>
            <a:r>
              <a:rPr lang="ru-RU" dirty="0">
                <a:effectLst/>
              </a:rPr>
              <a:t>Спасибо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E45A3A-85C4-4C9F-B2B9-57A3A2C127DE}"/>
              </a:ext>
            </a:extLst>
          </p:cNvPr>
          <p:cNvSpPr txBox="1"/>
          <p:nvPr/>
        </p:nvSpPr>
        <p:spPr>
          <a:xfrm>
            <a:off x="325127" y="3429000"/>
            <a:ext cx="1785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/>
                </a:solidFill>
              </a:rPr>
              <a:t>Наш </a:t>
            </a:r>
            <a:r>
              <a:rPr lang="en-US" dirty="0">
                <a:solidFill>
                  <a:schemeClr val="bg2"/>
                </a:solidFill>
              </a:rPr>
              <a:t>Telegram: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747D1B5-35B1-AEEA-65C5-1EE9D732C1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5127" y="3866606"/>
            <a:ext cx="2400656" cy="23861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1A2A8F-213D-A72A-D4D9-FE1DA9245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00" y="1734066"/>
            <a:ext cx="37592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14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33AE0-7486-3C27-F709-EF9418461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55D7EB-05CA-6E55-7CD3-F3C01C001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713" y="2267568"/>
            <a:ext cx="9702575" cy="2322863"/>
          </a:xfrm>
        </p:spPr>
        <p:txBody>
          <a:bodyPr/>
          <a:lstStyle/>
          <a:p>
            <a:r>
              <a:rPr lang="ru-RU" dirty="0"/>
              <a:t>Вы помните, что ели на обед в прошлый вторник?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F3BCC80-B473-13D4-0A57-71742EF86273}"/>
              </a:ext>
            </a:extLst>
          </p:cNvPr>
          <p:cNvGrpSpPr/>
          <p:nvPr/>
        </p:nvGrpSpPr>
        <p:grpSpPr>
          <a:xfrm>
            <a:off x="5996358" y="4070917"/>
            <a:ext cx="199284" cy="2787083"/>
            <a:chOff x="5996358" y="4070917"/>
            <a:chExt cx="199284" cy="2787083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1EA6F3BA-FD96-AE9F-88A1-A76ACEDD8672}"/>
                </a:ext>
              </a:extLst>
            </p:cNvPr>
            <p:cNvSpPr/>
            <p:nvPr userDrawn="1"/>
          </p:nvSpPr>
          <p:spPr>
            <a:xfrm flipH="1">
              <a:off x="5996358" y="4070917"/>
              <a:ext cx="199284" cy="19928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6079D126-164F-1D40-8F86-50A0E3C6E1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0" y="4270201"/>
              <a:ext cx="0" cy="258779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5103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81ED6-8319-49D3-8D7A-E6BFE3714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BF9FB0-2F74-2A9D-B65A-F86CAADBCE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818" r="13400"/>
          <a:stretch>
            <a:fillRect/>
          </a:stretch>
        </p:blipFill>
        <p:spPr>
          <a:xfrm>
            <a:off x="6804000" y="0"/>
            <a:ext cx="5400000" cy="6858000"/>
          </a:xfrm>
        </p:spPr>
      </p:pic>
      <p:sp>
        <p:nvSpPr>
          <p:cNvPr id="18" name="Текст 17">
            <a:extLst>
              <a:ext uri="{FF2B5EF4-FFF2-40B4-BE49-F238E27FC236}">
                <a16:creationId xmlns:a16="http://schemas.microsoft.com/office/drawing/2014/main" id="{C079D021-B459-4EEC-4003-EBAE8E8587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991" y="3429000"/>
            <a:ext cx="434302" cy="153888"/>
          </a:xfrm>
        </p:spPr>
        <p:txBody>
          <a:bodyPr/>
          <a:lstStyle/>
          <a:p>
            <a:r>
              <a:rPr lang="ru-RU" dirty="0"/>
              <a:t>(01)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51ECFEE-0208-0B00-B2E2-E71832ACBE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524" y="3522048"/>
            <a:ext cx="4268476" cy="492443"/>
          </a:xfrm>
        </p:spPr>
        <p:txBody>
          <a:bodyPr/>
          <a:lstStyle/>
          <a:p>
            <a:r>
              <a:rPr lang="ru-RU" dirty="0"/>
              <a:t>Люди часто не помнят, </a:t>
            </a:r>
            <a:br>
              <a:rPr lang="ru-RU" dirty="0"/>
            </a:br>
            <a:r>
              <a:rPr lang="ru-RU" b="1" dirty="0"/>
              <a:t>что именно они сделали</a:t>
            </a:r>
            <a:endParaRPr lang="ru-RU" dirty="0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64D849C7-AAC2-26F1-286D-4389E9D639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524" y="4179260"/>
            <a:ext cx="4268476" cy="492443"/>
          </a:xfrm>
        </p:spPr>
        <p:txBody>
          <a:bodyPr/>
          <a:lstStyle/>
          <a:p>
            <a:r>
              <a:rPr lang="ru-RU" dirty="0"/>
              <a:t>Или помнят, </a:t>
            </a:r>
          </a:p>
          <a:p>
            <a:r>
              <a:rPr lang="ru-RU" dirty="0"/>
              <a:t>но </a:t>
            </a:r>
            <a:r>
              <a:rPr lang="ru-RU" b="1" dirty="0"/>
              <a:t>не знают, почему</a:t>
            </a:r>
            <a:endParaRPr lang="ru-RU" dirty="0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BF1BC8C-F17F-4DCB-EC18-6AF7CFAB4C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1842" y="4889511"/>
            <a:ext cx="5038045" cy="738664"/>
          </a:xfrm>
        </p:spPr>
        <p:txBody>
          <a:bodyPr/>
          <a:lstStyle/>
          <a:p>
            <a:r>
              <a:rPr lang="ru-RU" dirty="0"/>
              <a:t>Интервью показывают </a:t>
            </a:r>
            <a:r>
              <a:rPr lang="ru-RU" b="1" dirty="0"/>
              <a:t>рационализированную историю</a:t>
            </a:r>
            <a:r>
              <a:rPr lang="ru-RU" dirty="0"/>
              <a:t>, а не реальную цепочку действий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A7136CED-C646-E053-BDC4-889A068A0D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8991" y="4101232"/>
            <a:ext cx="434302" cy="15388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(02)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A89AA86E-98D4-34E5-802C-FB5D845E9AC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6311" y="4802770"/>
            <a:ext cx="434302" cy="15388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(03)</a:t>
            </a:r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B61B6074-7BCD-D30D-3A83-2F1539307BF7}"/>
              </a:ext>
            </a:extLst>
          </p:cNvPr>
          <p:cNvGrpSpPr/>
          <p:nvPr/>
        </p:nvGrpSpPr>
        <p:grpSpPr>
          <a:xfrm>
            <a:off x="10019055" y="5735843"/>
            <a:ext cx="1764958" cy="61444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579B25F1-35A5-DDF1-DEC8-4CA584CA8746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9EE5E43D-3945-A11C-9A67-51C2B2D1A44A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396A82E8-2175-3CA6-BB5D-529FB18CE1B6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" name="Текст 22">
            <a:extLst>
              <a:ext uri="{FF2B5EF4-FFF2-40B4-BE49-F238E27FC236}">
                <a16:creationId xmlns:a16="http://schemas.microsoft.com/office/drawing/2014/main" id="{E05DF9D9-3A0C-EECB-047C-6572BD979EA6}"/>
              </a:ext>
            </a:extLst>
          </p:cNvPr>
          <p:cNvSpPr txBox="1">
            <a:spLocks/>
          </p:cNvSpPr>
          <p:nvPr/>
        </p:nvSpPr>
        <p:spPr>
          <a:xfrm>
            <a:off x="691843" y="5555433"/>
            <a:ext cx="426847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Мы теряем ключевые детали: </a:t>
            </a:r>
          </a:p>
          <a:p>
            <a:r>
              <a:rPr lang="ru-RU" dirty="0"/>
              <a:t>триггеры, контекст, эмоции</a:t>
            </a:r>
          </a:p>
        </p:txBody>
      </p:sp>
      <p:sp>
        <p:nvSpPr>
          <p:cNvPr id="8" name="Текст 21">
            <a:extLst>
              <a:ext uri="{FF2B5EF4-FFF2-40B4-BE49-F238E27FC236}">
                <a16:creationId xmlns:a16="http://schemas.microsoft.com/office/drawing/2014/main" id="{6F368779-1051-271D-6570-9E17B6B0A5CF}"/>
              </a:ext>
            </a:extLst>
          </p:cNvPr>
          <p:cNvSpPr txBox="1">
            <a:spLocks/>
          </p:cNvSpPr>
          <p:nvPr/>
        </p:nvSpPr>
        <p:spPr>
          <a:xfrm>
            <a:off x="426311" y="5468692"/>
            <a:ext cx="434302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(04)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0C91FC3B-1D26-0FF3-3CE1-4F8CE034CA37}"/>
              </a:ext>
            </a:extLst>
          </p:cNvPr>
          <p:cNvSpPr txBox="1">
            <a:spLocks/>
          </p:cNvSpPr>
          <p:nvPr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1200" smtClean="0">
                <a:solidFill>
                  <a:schemeClr val="bg2"/>
                </a:solidFill>
              </a:rPr>
              <a:pPr/>
              <a:t>3</a:t>
            </a:fld>
            <a:endParaRPr lang="ru-RU" sz="1200" dirty="0">
              <a:solidFill>
                <a:schemeClr val="bg2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A516CFB-7947-7CC8-13D5-6725C35F02D7}"/>
              </a:ext>
            </a:extLst>
          </p:cNvPr>
          <p:cNvSpPr/>
          <p:nvPr/>
        </p:nvSpPr>
        <p:spPr>
          <a:xfrm>
            <a:off x="6462115" y="76944"/>
            <a:ext cx="948267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3D0E8A3-57C2-6B70-A256-FBE27AA55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991" y="434173"/>
            <a:ext cx="6991388" cy="2331407"/>
          </a:xfrm>
        </p:spPr>
        <p:txBody>
          <a:bodyPr/>
          <a:lstStyle/>
          <a:p>
            <a:r>
              <a:rPr lang="ru-RU" dirty="0"/>
              <a:t>Обычные интервью фиксируют версии, </a:t>
            </a:r>
            <a:br>
              <a:rPr lang="ru-RU" dirty="0"/>
            </a:br>
            <a:r>
              <a:rPr lang="ru-RU" dirty="0"/>
              <a:t>а не поведение</a:t>
            </a:r>
          </a:p>
        </p:txBody>
      </p:sp>
    </p:spTree>
    <p:extLst>
      <p:ext uri="{BB962C8B-B14F-4D97-AF65-F5344CB8AC3E}">
        <p14:creationId xmlns:p14="http://schemas.microsoft.com/office/powerpoint/2010/main" val="165633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F8AAF-643F-3224-DE42-A6D8000CA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5F73A5B2-0301-A098-E136-87A693FC45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82133" y="3231580"/>
            <a:ext cx="5877292" cy="794769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При вспоминании — </a:t>
            </a:r>
            <a:r>
              <a:rPr lang="ru-RU" b="1" dirty="0"/>
              <a:t>реконструируем</a:t>
            </a:r>
            <a:r>
              <a:rPr lang="ru-RU" dirty="0"/>
              <a:t> опыт каждый раз заново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56DBE48-8084-C376-2A11-65A7AE5C18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Влияние эмоций, контекста, </a:t>
            </a:r>
            <a:br>
              <a:rPr lang="ru-RU" dirty="0"/>
            </a:br>
            <a:r>
              <a:rPr lang="ru-RU" dirty="0"/>
              <a:t>текущего состояния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05FB2240-3B0E-E103-427D-39B0BF44C5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Часто </a:t>
            </a:r>
            <a:r>
              <a:rPr lang="ru-RU" b="1" dirty="0"/>
              <a:t>неосознанные мотивы</a:t>
            </a:r>
            <a:r>
              <a:rPr lang="ru-RU" dirty="0"/>
              <a:t> оформляются в логичную "версию"</a:t>
            </a:r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31255A94-6667-0A45-C6BB-27BBE1E64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99240"/>
            <a:ext cx="10121092" cy="1938992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Почему это происходит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F1E04891-9548-12C4-D350-5D99260B0445}"/>
              </a:ext>
            </a:extLst>
          </p:cNvPr>
          <p:cNvSpPr txBox="1">
            <a:spLocks/>
          </p:cNvSpPr>
          <p:nvPr/>
        </p:nvSpPr>
        <p:spPr>
          <a:xfrm>
            <a:off x="445375" y="1352365"/>
            <a:ext cx="5877292" cy="79476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Память — это не видеоархив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EDBB7447-2945-7A1C-7055-387E16597A43}"/>
              </a:ext>
            </a:extLst>
          </p:cNvPr>
          <p:cNvSpPr txBox="1">
            <a:spLocks/>
          </p:cNvSpPr>
          <p:nvPr/>
        </p:nvSpPr>
        <p:spPr>
          <a:xfrm>
            <a:off x="5982133" y="1969311"/>
            <a:ext cx="5877292" cy="79476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Мы не храним события, </a:t>
            </a:r>
            <a:br>
              <a:rPr lang="ru-RU" dirty="0"/>
            </a:br>
            <a:r>
              <a:rPr lang="ru-RU" dirty="0"/>
              <a:t>мы храним </a:t>
            </a:r>
            <a:r>
              <a:rPr lang="ru-RU" b="1" dirty="0"/>
              <a:t>фрагменты</a:t>
            </a:r>
            <a:endParaRPr lang="ru-RU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0B26A27-FD5B-C039-E42C-53C2840CF0FA}"/>
              </a:ext>
            </a:extLst>
          </p:cNvPr>
          <p:cNvCxnSpPr/>
          <p:nvPr/>
        </p:nvCxnSpPr>
        <p:spPr>
          <a:xfrm>
            <a:off x="5982131" y="2902226"/>
            <a:ext cx="6209869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5" descr="Изображение выглядит как снимок экрана, Янтарь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8A8C881-0C33-91EC-7156-18F6D091EE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41" b="7141"/>
          <a:stretch/>
        </p:blipFill>
        <p:spPr>
          <a:xfrm>
            <a:off x="533776" y="2338232"/>
            <a:ext cx="3926592" cy="36563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0453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BDCD5A-2BD8-8DC9-3F98-1548550D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097" y="434173"/>
            <a:ext cx="5794790" cy="861774"/>
          </a:xfrm>
        </p:spPr>
        <p:txBody>
          <a:bodyPr/>
          <a:lstStyle/>
          <a:p>
            <a:r>
              <a:rPr lang="ru-RU" dirty="0"/>
              <a:t>Но решение давно нашли криминалисты</a:t>
            </a:r>
            <a:endParaRPr lang="en-TR" dirty="0"/>
          </a:p>
        </p:txBody>
      </p:sp>
      <p:pic>
        <p:nvPicPr>
          <p:cNvPr id="7" name="Рисунок 67">
            <a:extLst>
              <a:ext uri="{FF2B5EF4-FFF2-40B4-BE49-F238E27FC236}">
                <a16:creationId xmlns:a16="http://schemas.microsoft.com/office/drawing/2014/main" id="{1DE5BFF4-424B-CEB1-8726-9443A2B653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" b="32"/>
          <a:stretch/>
        </p:blipFill>
        <p:spPr>
          <a:xfrm>
            <a:off x="0" y="0"/>
            <a:ext cx="49561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672EF5-20BB-654C-6B03-20561140236C}"/>
              </a:ext>
            </a:extLst>
          </p:cNvPr>
          <p:cNvSpPr txBox="1"/>
          <p:nvPr/>
        </p:nvSpPr>
        <p:spPr>
          <a:xfrm>
            <a:off x="5306097" y="2924825"/>
            <a:ext cx="6098146" cy="64633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dirty="0"/>
              <a:t>Когнитивное интервью — метод для восстановления реальных воспоминаний</a:t>
            </a:r>
            <a:endParaRPr lang="en-TR" dirty="0"/>
          </a:p>
        </p:txBody>
      </p:sp>
      <p:pic>
        <p:nvPicPr>
          <p:cNvPr id="10" name="Image 0" descr=" ">
            <a:extLst>
              <a:ext uri="{FF2B5EF4-FFF2-40B4-BE49-F238E27FC236}">
                <a16:creationId xmlns:a16="http://schemas.microsoft.com/office/drawing/2014/main" id="{844B9774-FBA1-4B2D-CC1D-A5AFEA9DF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6097" y="2657364"/>
            <a:ext cx="300931" cy="267461"/>
          </a:xfrm>
          <a:prstGeom prst="rect">
            <a:avLst/>
          </a:prstGeom>
        </p:spPr>
      </p:pic>
      <p:sp>
        <p:nvSpPr>
          <p:cNvPr id="11" name="Текст 17">
            <a:extLst>
              <a:ext uri="{FF2B5EF4-FFF2-40B4-BE49-F238E27FC236}">
                <a16:creationId xmlns:a16="http://schemas.microsoft.com/office/drawing/2014/main" id="{1A4DD94A-2421-54D9-51B6-19DDDB31BED7}"/>
              </a:ext>
            </a:extLst>
          </p:cNvPr>
          <p:cNvSpPr txBox="1">
            <a:spLocks/>
          </p:cNvSpPr>
          <p:nvPr/>
        </p:nvSpPr>
        <p:spPr>
          <a:xfrm>
            <a:off x="5341496" y="3872950"/>
            <a:ext cx="434302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(01)</a:t>
            </a:r>
          </a:p>
        </p:txBody>
      </p:sp>
      <p:sp>
        <p:nvSpPr>
          <p:cNvPr id="12" name="Текст 18">
            <a:extLst>
              <a:ext uri="{FF2B5EF4-FFF2-40B4-BE49-F238E27FC236}">
                <a16:creationId xmlns:a16="http://schemas.microsoft.com/office/drawing/2014/main" id="{7BB8DB55-6A84-6588-24E7-6C4B70E398A4}"/>
              </a:ext>
            </a:extLst>
          </p:cNvPr>
          <p:cNvSpPr txBox="1">
            <a:spLocks/>
          </p:cNvSpPr>
          <p:nvPr/>
        </p:nvSpPr>
        <p:spPr>
          <a:xfrm>
            <a:off x="5607028" y="3922966"/>
            <a:ext cx="609814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Разработан в 1980-х годах в криминалистике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722871FD-48AE-1185-6984-A153BA4B5834}"/>
              </a:ext>
            </a:extLst>
          </p:cNvPr>
          <p:cNvSpPr txBox="1">
            <a:spLocks/>
          </p:cNvSpPr>
          <p:nvPr/>
        </p:nvSpPr>
        <p:spPr>
          <a:xfrm>
            <a:off x="5341496" y="4376507"/>
            <a:ext cx="434302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(02)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7B399FE4-98FA-4E5C-77C8-2AC9FF9778DD}"/>
              </a:ext>
            </a:extLst>
          </p:cNvPr>
          <p:cNvSpPr txBox="1">
            <a:spLocks/>
          </p:cNvSpPr>
          <p:nvPr/>
        </p:nvSpPr>
        <p:spPr>
          <a:xfrm>
            <a:off x="5607028" y="4450010"/>
            <a:ext cx="609814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/>
              <a:t>Используется для опроса свидетелей</a:t>
            </a:r>
          </a:p>
        </p:txBody>
      </p:sp>
      <p:sp>
        <p:nvSpPr>
          <p:cNvPr id="20" name="Текст 17">
            <a:extLst>
              <a:ext uri="{FF2B5EF4-FFF2-40B4-BE49-F238E27FC236}">
                <a16:creationId xmlns:a16="http://schemas.microsoft.com/office/drawing/2014/main" id="{0FBE5430-4F4A-2E92-63F7-0AB3E822522B}"/>
              </a:ext>
            </a:extLst>
          </p:cNvPr>
          <p:cNvSpPr txBox="1">
            <a:spLocks/>
          </p:cNvSpPr>
          <p:nvPr/>
        </p:nvSpPr>
        <p:spPr>
          <a:xfrm>
            <a:off x="5341496" y="4900085"/>
            <a:ext cx="434302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(03)</a:t>
            </a:r>
          </a:p>
        </p:txBody>
      </p:sp>
      <p:sp>
        <p:nvSpPr>
          <p:cNvPr id="21" name="Текст 18">
            <a:extLst>
              <a:ext uri="{FF2B5EF4-FFF2-40B4-BE49-F238E27FC236}">
                <a16:creationId xmlns:a16="http://schemas.microsoft.com/office/drawing/2014/main" id="{6E447DFC-A817-ECB8-1A37-B4FB0BAFD924}"/>
              </a:ext>
            </a:extLst>
          </p:cNvPr>
          <p:cNvSpPr txBox="1">
            <a:spLocks/>
          </p:cNvSpPr>
          <p:nvPr/>
        </p:nvSpPr>
        <p:spPr>
          <a:xfrm>
            <a:off x="5607028" y="4977054"/>
            <a:ext cx="609814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Основан на принципах </a:t>
            </a:r>
            <a:r>
              <a:rPr lang="ru-RU" sz="2000" b="1" dirty="0"/>
              <a:t>когнитивной психологии</a:t>
            </a:r>
            <a:endParaRPr lang="ru-RU" sz="2000" dirty="0"/>
          </a:p>
        </p:txBody>
      </p:sp>
      <p:sp>
        <p:nvSpPr>
          <p:cNvPr id="22" name="Текст 17">
            <a:extLst>
              <a:ext uri="{FF2B5EF4-FFF2-40B4-BE49-F238E27FC236}">
                <a16:creationId xmlns:a16="http://schemas.microsoft.com/office/drawing/2014/main" id="{DBCA3FB3-AF26-1CA6-7086-DE6485312429}"/>
              </a:ext>
            </a:extLst>
          </p:cNvPr>
          <p:cNvSpPr txBox="1">
            <a:spLocks/>
          </p:cNvSpPr>
          <p:nvPr/>
        </p:nvSpPr>
        <p:spPr>
          <a:xfrm>
            <a:off x="5341496" y="5454083"/>
            <a:ext cx="434302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(04)</a:t>
            </a:r>
          </a:p>
        </p:txBody>
      </p:sp>
      <p:sp>
        <p:nvSpPr>
          <p:cNvPr id="23" name="Текст 18">
            <a:extLst>
              <a:ext uri="{FF2B5EF4-FFF2-40B4-BE49-F238E27FC236}">
                <a16:creationId xmlns:a16="http://schemas.microsoft.com/office/drawing/2014/main" id="{04F47E26-5084-3DA6-168B-AA1E887EC15E}"/>
              </a:ext>
            </a:extLst>
          </p:cNvPr>
          <p:cNvSpPr txBox="1">
            <a:spLocks/>
          </p:cNvSpPr>
          <p:nvPr/>
        </p:nvSpPr>
        <p:spPr>
          <a:xfrm>
            <a:off x="5607028" y="5504099"/>
            <a:ext cx="609814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Метод помогает человеку </a:t>
            </a:r>
            <a:r>
              <a:rPr lang="ru-RU" sz="2000" b="1" dirty="0"/>
              <a:t>восстановить событие</a:t>
            </a:r>
            <a:r>
              <a:rPr lang="ru-RU" sz="2000" dirty="0"/>
              <a:t>, а не просто рассказать о нём</a:t>
            </a:r>
          </a:p>
        </p:txBody>
      </p:sp>
    </p:spTree>
    <p:extLst>
      <p:ext uri="{BB962C8B-B14F-4D97-AF65-F5344CB8AC3E}">
        <p14:creationId xmlns:p14="http://schemas.microsoft.com/office/powerpoint/2010/main" val="3066739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EE9FBFFD-5D1D-382E-8E87-F2A8D0BEA6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4956175" cy="6858000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2974E132-9B76-67DA-1BBC-DE886AA51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097" y="434173"/>
            <a:ext cx="5794790" cy="861774"/>
          </a:xfrm>
        </p:spPr>
        <p:txBody>
          <a:bodyPr/>
          <a:lstStyle/>
          <a:p>
            <a:r>
              <a:rPr lang="ru-RU" dirty="0"/>
              <a:t>Как работает наша память</a:t>
            </a:r>
            <a:r>
              <a:rPr lang="en-US" dirty="0"/>
              <a:t>: </a:t>
            </a:r>
            <a:br>
              <a:rPr lang="ru-RU" dirty="0"/>
            </a:br>
            <a:r>
              <a:rPr lang="ru-RU" dirty="0"/>
              <a:t>Роль контекста</a:t>
            </a:r>
            <a:endParaRPr lang="en-TR" dirty="0"/>
          </a:p>
        </p:txBody>
      </p:sp>
      <p:sp>
        <p:nvSpPr>
          <p:cNvPr id="12" name="Текст 18">
            <a:extLst>
              <a:ext uri="{FF2B5EF4-FFF2-40B4-BE49-F238E27FC236}">
                <a16:creationId xmlns:a16="http://schemas.microsoft.com/office/drawing/2014/main" id="{FCA959BA-CF07-FD92-AA83-C295B83CBFE2}"/>
              </a:ext>
            </a:extLst>
          </p:cNvPr>
          <p:cNvSpPr txBox="1">
            <a:spLocks/>
          </p:cNvSpPr>
          <p:nvPr/>
        </p:nvSpPr>
        <p:spPr>
          <a:xfrm>
            <a:off x="5306097" y="1428452"/>
            <a:ext cx="5971503" cy="38164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effectLst/>
              </a:rPr>
              <a:t>Когнитивное интервьюирование основано 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на ряде теорий о том, как работает память</a:t>
            </a:r>
          </a:p>
          <a:p>
            <a:br>
              <a:rPr lang="ru-RU" sz="2000" dirty="0"/>
            </a:br>
            <a:endParaRPr lang="ru-RU" sz="2000" dirty="0"/>
          </a:p>
          <a:p>
            <a:endParaRPr lang="ru-RU" sz="20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</a:rPr>
              <a:t>Сбой в работе памяти - это сбой в поиске</a:t>
            </a:r>
            <a:br>
              <a:rPr lang="ru-RU" sz="1600" dirty="0">
                <a:effectLst/>
              </a:rPr>
            </a:br>
            <a:endParaRPr lang="ru-RU" sz="16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</a:rPr>
              <a:t>Если у нас есть правильные коды для извлечения информации, мы ее найдем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</a:rPr>
              <a:t>Контекстуальные факторы могут помочь восстановить в памяти... изображение... запах... вкус... звук… эмоция… физическое местоположение…</a:t>
            </a:r>
            <a:endParaRPr lang="ru-RU" sz="16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81551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53C0F-593F-F0BD-1433-8FEB27D5B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Текст 26">
            <a:extLst>
              <a:ext uri="{FF2B5EF4-FFF2-40B4-BE49-F238E27FC236}">
                <a16:creationId xmlns:a16="http://schemas.microsoft.com/office/drawing/2014/main" id="{3D22749E-F590-B956-EDF9-58ADE3F890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129" y="2596619"/>
            <a:ext cx="362733" cy="153888"/>
          </a:xfrm>
        </p:spPr>
        <p:txBody>
          <a:bodyPr/>
          <a:lstStyle/>
          <a:p>
            <a:r>
              <a:rPr lang="ru-RU" dirty="0"/>
              <a:t>(01)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61C10B37-B82D-8B64-B8C1-52030453CC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947" y="2660113"/>
            <a:ext cx="3250222" cy="307777"/>
          </a:xfrm>
        </p:spPr>
        <p:txBody>
          <a:bodyPr/>
          <a:lstStyle/>
          <a:p>
            <a:r>
              <a:rPr lang="ru-RU" sz="2000" dirty="0"/>
              <a:t>Классическое интервью</a:t>
            </a: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98780C23-912B-8590-36CF-0F11CCA41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7947" y="3242155"/>
            <a:ext cx="5338053" cy="19473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Фокус на мнении (осознание и интерпретация)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Оценки, ассоциации, вопросы «почему»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Хорошо выявляет эмоциональное восприятие, барьеры, потребности и мотивы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800" dirty="0"/>
          </a:p>
        </p:txBody>
      </p:sp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BF83B045-0C4B-35C4-1834-FE4CD8AA5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485310"/>
            <a:ext cx="6003571" cy="669432"/>
          </a:xfrm>
        </p:spPr>
        <p:txBody>
          <a:bodyPr/>
          <a:lstStyle/>
          <a:p>
            <a:r>
              <a:rPr lang="ru-RU" sz="2800" b="0" dirty="0"/>
              <a:t>Значит ли это, что классическое интервью – не работает?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:a16="http://schemas.microsoft.com/office/drawing/2014/main" id="{20E960A2-5E6D-DC8F-928A-C317C870DA2C}"/>
              </a:ext>
            </a:extLst>
          </p:cNvPr>
          <p:cNvSpPr txBox="1">
            <a:spLocks/>
          </p:cNvSpPr>
          <p:nvPr/>
        </p:nvSpPr>
        <p:spPr>
          <a:xfrm>
            <a:off x="6732587" y="2596619"/>
            <a:ext cx="36273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0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TR" dirty="0">
                <a:solidFill>
                  <a:schemeClr val="tx1"/>
                </a:solidFill>
              </a:rPr>
              <a:t>(0</a:t>
            </a:r>
            <a:r>
              <a:rPr lang="ru-RU" dirty="0">
                <a:solidFill>
                  <a:schemeClr val="tx1"/>
                </a:solidFill>
              </a:rPr>
              <a:t>2</a:t>
            </a:r>
            <a:r>
              <a:rPr lang="en-TR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4" name="Текст 27">
            <a:extLst>
              <a:ext uri="{FF2B5EF4-FFF2-40B4-BE49-F238E27FC236}">
                <a16:creationId xmlns:a16="http://schemas.microsoft.com/office/drawing/2014/main" id="{E68A1E9E-7323-A7B7-834B-A1BA43945D0D}"/>
              </a:ext>
            </a:extLst>
          </p:cNvPr>
          <p:cNvSpPr txBox="1">
            <a:spLocks/>
          </p:cNvSpPr>
          <p:nvPr/>
        </p:nvSpPr>
        <p:spPr>
          <a:xfrm>
            <a:off x="6976404" y="2660113"/>
            <a:ext cx="433929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4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chemeClr val="tx1"/>
                </a:solidFill>
              </a:rPr>
              <a:t>Когнитивное интервью</a:t>
            </a:r>
          </a:p>
          <a:p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2" name="Текст 28">
            <a:extLst>
              <a:ext uri="{FF2B5EF4-FFF2-40B4-BE49-F238E27FC236}">
                <a16:creationId xmlns:a16="http://schemas.microsoft.com/office/drawing/2014/main" id="{825741DA-90F0-B967-00F6-691BE9AA5032}"/>
              </a:ext>
            </a:extLst>
          </p:cNvPr>
          <p:cNvSpPr txBox="1">
            <a:spLocks/>
          </p:cNvSpPr>
          <p:nvPr/>
        </p:nvSpPr>
        <p:spPr>
          <a:xfrm>
            <a:off x="6977062" y="3242155"/>
            <a:ext cx="4971097" cy="18404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ru-RU" sz="10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</a:rPr>
              <a:t>Фокус на воспоминании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</a:rPr>
              <a:t>Реконструкция через различные приёмы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</a:rPr>
              <a:t>Помогает понять реальные шаги пользователя: что он видел, делал, чувствовал в момент выбора</a:t>
            </a:r>
          </a:p>
          <a:p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7947" y="5939909"/>
            <a:ext cx="3595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- осознание и интерпретация</a:t>
            </a:r>
          </a:p>
        </p:txBody>
      </p:sp>
    </p:spTree>
    <p:extLst>
      <p:ext uri="{BB962C8B-B14F-4D97-AF65-F5344CB8AC3E}">
        <p14:creationId xmlns:p14="http://schemas.microsoft.com/office/powerpoint/2010/main" val="1780117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4C163-BF4B-BAF5-9094-75F095CFE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C1E7BAF4-5CC8-99A6-8808-7F73715C2400}"/>
              </a:ext>
            </a:extLst>
          </p:cNvPr>
          <p:cNvCxnSpPr>
            <a:cxnSpLocks/>
          </p:cNvCxnSpPr>
          <p:nvPr/>
        </p:nvCxnSpPr>
        <p:spPr>
          <a:xfrm>
            <a:off x="505529" y="1850460"/>
            <a:ext cx="0" cy="4988733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C77E2AEE-ECEC-FA00-AD3E-715A58776B0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99167" y="2320120"/>
            <a:ext cx="381900" cy="153888"/>
          </a:xfrm>
        </p:spPr>
        <p:txBody>
          <a:bodyPr/>
          <a:lstStyle/>
          <a:p>
            <a:r>
              <a:rPr lang="ru-RU" sz="1000" dirty="0"/>
              <a:t>(01)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63BA86C-56C4-80FC-B85E-D9F665CF79E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99167" y="2841448"/>
            <a:ext cx="381900" cy="153888"/>
          </a:xfrm>
        </p:spPr>
        <p:txBody>
          <a:bodyPr/>
          <a:lstStyle/>
          <a:p>
            <a:r>
              <a:rPr lang="ru-RU" sz="1000" dirty="0"/>
              <a:t>(02)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36DE4743-4B50-6FAB-ED1B-0ED29C83912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9373" y="2418173"/>
            <a:ext cx="4704760" cy="306176"/>
          </a:xfrm>
        </p:spPr>
        <p:txBody>
          <a:bodyPr/>
          <a:lstStyle/>
          <a:p>
            <a:r>
              <a:rPr lang="ru-RU" sz="1800" dirty="0"/>
              <a:t>Изучить клиентский опыт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5518FC24-09A8-341A-896C-814E64C6BC86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19373" y="2946979"/>
            <a:ext cx="4704760" cy="485697"/>
          </a:xfrm>
        </p:spPr>
        <p:txBody>
          <a:bodyPr/>
          <a:lstStyle/>
          <a:p>
            <a:r>
              <a:rPr lang="ru-RU" sz="1800" dirty="0"/>
              <a:t>Понять, как человек принимает </a:t>
            </a:r>
            <a:br>
              <a:rPr lang="ru-RU" sz="1800" dirty="0"/>
            </a:br>
            <a:r>
              <a:rPr lang="ru-RU" sz="1800" dirty="0"/>
              <a:t>решение о покупке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7BC402-DF64-0B34-F783-58D6F7D53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ru-RU" dirty="0"/>
              <a:t>Для каждого метода есть свои задачи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7EE1321-FDC7-6977-DBE6-40BE62E658FC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699167" y="1798309"/>
            <a:ext cx="4905363" cy="369332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Когнитивное интервью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53E1BE5-E809-54C2-99AF-3AB1315AC994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5953827" y="1798309"/>
            <a:ext cx="4905363" cy="369332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Классическое интервью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F1F6713D-6378-F1FF-514A-58B73FAFA2C3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699167" y="3575854"/>
            <a:ext cx="381900" cy="153888"/>
          </a:xfrm>
        </p:spPr>
        <p:txBody>
          <a:bodyPr/>
          <a:lstStyle/>
          <a:p>
            <a:r>
              <a:rPr lang="ru-RU" sz="1000" dirty="0"/>
              <a:t>(03)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81707A92-DBBB-36CF-42CD-80967745ED60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919373" y="3655306"/>
            <a:ext cx="4704760" cy="485697"/>
          </a:xfrm>
        </p:spPr>
        <p:txBody>
          <a:bodyPr/>
          <a:lstStyle/>
          <a:p>
            <a:r>
              <a:rPr lang="ru-RU" sz="1800" dirty="0"/>
              <a:t>Понять, как зародились отношения </a:t>
            </a:r>
            <a:br>
              <a:rPr lang="ru-RU" sz="1800" dirty="0"/>
            </a:br>
            <a:r>
              <a:rPr lang="ru-RU" sz="1800" dirty="0"/>
              <a:t>потребителя с маркой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83794346-F3CA-7EB1-7BAF-BDD07BD3AE3E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699167" y="4267883"/>
            <a:ext cx="381900" cy="153888"/>
          </a:xfrm>
        </p:spPr>
        <p:txBody>
          <a:bodyPr/>
          <a:lstStyle/>
          <a:p>
            <a:r>
              <a:rPr lang="ru-RU" sz="1000" dirty="0"/>
              <a:t>(04)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3C2248F2-02D2-7293-D6B4-5D6FF1136316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919373" y="4363633"/>
            <a:ext cx="4704760" cy="485697"/>
          </a:xfrm>
        </p:spPr>
        <p:txBody>
          <a:bodyPr/>
          <a:lstStyle/>
          <a:p>
            <a:r>
              <a:rPr lang="ru-RU" sz="1800" dirty="0"/>
              <a:t>Выявить реальные причины отказа </a:t>
            </a:r>
            <a:br>
              <a:rPr lang="ru-RU" sz="1800" dirty="0"/>
            </a:br>
            <a:r>
              <a:rPr lang="ru-RU" sz="1800" dirty="0"/>
              <a:t>от услуги или продукта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CE69674F-B887-69D7-3F67-1063120114DE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5953827" y="2320120"/>
            <a:ext cx="381900" cy="153888"/>
          </a:xfrm>
        </p:spPr>
        <p:txBody>
          <a:bodyPr/>
          <a:lstStyle/>
          <a:p>
            <a:r>
              <a:rPr lang="ru-RU" sz="1000" dirty="0"/>
              <a:t>(01)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31EA4160-B081-39B4-2B73-398173DB9A5F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5953827" y="3039489"/>
            <a:ext cx="381900" cy="153888"/>
          </a:xfrm>
        </p:spPr>
        <p:txBody>
          <a:bodyPr/>
          <a:lstStyle/>
          <a:p>
            <a:r>
              <a:rPr lang="ru-RU" sz="1000" dirty="0"/>
              <a:t>(02)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CF68387D-07BE-A5A9-9521-E8D2A7FAF9C5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>
            <a:off x="6200142" y="2418173"/>
            <a:ext cx="4704760" cy="499717"/>
          </a:xfrm>
        </p:spPr>
        <p:txBody>
          <a:bodyPr/>
          <a:lstStyle/>
          <a:p>
            <a:r>
              <a:rPr lang="ru-RU" sz="1800" dirty="0"/>
              <a:t>Изучить ценности, </a:t>
            </a:r>
            <a:br>
              <a:rPr lang="ru-RU" sz="1800" dirty="0"/>
            </a:br>
            <a:r>
              <a:rPr lang="ru-RU" sz="1800" dirty="0"/>
              <a:t>образ жизни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82734A8-B0F8-A4A1-2E83-FA40D96760C4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6200142" y="3135846"/>
            <a:ext cx="4704760" cy="485697"/>
          </a:xfrm>
        </p:spPr>
        <p:txBody>
          <a:bodyPr/>
          <a:lstStyle/>
          <a:p>
            <a:r>
              <a:rPr lang="ru-RU" sz="1800" dirty="0"/>
              <a:t>Изучить восприятие брендов на рынке, </a:t>
            </a:r>
            <a:br>
              <a:rPr lang="ru-RU" sz="1800" dirty="0"/>
            </a:br>
            <a:r>
              <a:rPr lang="ru-RU" sz="1800" dirty="0"/>
              <a:t>их позиционирование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0CBF46A4-D358-668E-2A0B-800AAA389C70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5953827" y="3748975"/>
            <a:ext cx="381900" cy="153888"/>
          </a:xfrm>
        </p:spPr>
        <p:txBody>
          <a:bodyPr/>
          <a:lstStyle/>
          <a:p>
            <a:r>
              <a:rPr lang="ru-RU" sz="1000" dirty="0"/>
              <a:t>(03)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C8F62750-D20F-9021-3234-376161A0FBE1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6200142" y="3839499"/>
            <a:ext cx="4704760" cy="306176"/>
          </a:xfrm>
        </p:spPr>
        <p:txBody>
          <a:bodyPr/>
          <a:lstStyle/>
          <a:p>
            <a:r>
              <a:rPr lang="ru-RU" sz="1800" dirty="0"/>
              <a:t>Протестировать продукты, концепции, коммуникации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B1F31E9A-FC2F-4649-1136-EE44D3A3823E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5953827" y="4514808"/>
            <a:ext cx="381900" cy="153888"/>
          </a:xfrm>
        </p:spPr>
        <p:txBody>
          <a:bodyPr/>
          <a:lstStyle/>
          <a:p>
            <a:r>
              <a:rPr lang="ru-RU" sz="1000" dirty="0"/>
              <a:t>(04)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6E387CDF-A4D5-65C0-C709-202177CA9597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6200142" y="4591752"/>
            <a:ext cx="4704760" cy="485697"/>
          </a:xfrm>
        </p:spPr>
        <p:txBody>
          <a:bodyPr/>
          <a:lstStyle/>
          <a:p>
            <a:r>
              <a:rPr lang="ru-RU" sz="1800" dirty="0"/>
              <a:t>Проверить гипотезы, получить быстрые инсайты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C5D273E9-40F1-8484-A208-6D9F159E8A94}"/>
              </a:ext>
            </a:extLst>
          </p:cNvPr>
          <p:cNvCxnSpPr>
            <a:cxnSpLocks/>
          </p:cNvCxnSpPr>
          <p:nvPr/>
        </p:nvCxnSpPr>
        <p:spPr>
          <a:xfrm>
            <a:off x="5766019" y="1869267"/>
            <a:ext cx="0" cy="4988733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888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1E4AE-F9C7-37C0-CE50-7B1FD9DDF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A3B9918-1E51-7331-A7C8-3E4C15F84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097" y="434173"/>
            <a:ext cx="5794790" cy="861774"/>
          </a:xfrm>
        </p:spPr>
        <p:txBody>
          <a:bodyPr/>
          <a:lstStyle/>
          <a:p>
            <a:r>
              <a:rPr lang="ru-RU" dirty="0"/>
              <a:t>Как провести когнитивное интервью?</a:t>
            </a:r>
            <a:endParaRPr lang="en-TR" dirty="0"/>
          </a:p>
        </p:txBody>
      </p:sp>
      <p:sp>
        <p:nvSpPr>
          <p:cNvPr id="11" name="Текст 17">
            <a:extLst>
              <a:ext uri="{FF2B5EF4-FFF2-40B4-BE49-F238E27FC236}">
                <a16:creationId xmlns:a16="http://schemas.microsoft.com/office/drawing/2014/main" id="{41DC69A5-9E15-715B-E961-ADAFA2CC29F8}"/>
              </a:ext>
            </a:extLst>
          </p:cNvPr>
          <p:cNvSpPr txBox="1">
            <a:spLocks/>
          </p:cNvSpPr>
          <p:nvPr/>
        </p:nvSpPr>
        <p:spPr>
          <a:xfrm>
            <a:off x="5341496" y="2489445"/>
            <a:ext cx="434302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(01)</a:t>
            </a:r>
          </a:p>
        </p:txBody>
      </p:sp>
      <p:sp>
        <p:nvSpPr>
          <p:cNvPr id="12" name="Текст 18">
            <a:extLst>
              <a:ext uri="{FF2B5EF4-FFF2-40B4-BE49-F238E27FC236}">
                <a16:creationId xmlns:a16="http://schemas.microsoft.com/office/drawing/2014/main" id="{DA938EE8-4AD6-3768-ABB4-5C31D48DDB0D}"/>
              </a:ext>
            </a:extLst>
          </p:cNvPr>
          <p:cNvSpPr txBox="1">
            <a:spLocks/>
          </p:cNvSpPr>
          <p:nvPr/>
        </p:nvSpPr>
        <p:spPr>
          <a:xfrm>
            <a:off x="5607028" y="2582493"/>
            <a:ext cx="609814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Главная задача — активировать воспоминание, </a:t>
            </a:r>
            <a:br>
              <a:rPr lang="ru-RU" sz="2000" dirty="0"/>
            </a:br>
            <a:r>
              <a:rPr lang="ru-RU" sz="2000" dirty="0"/>
              <a:t>а не получить мнение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27E67B2A-E0C5-FF3A-67B6-FF55234922B6}"/>
              </a:ext>
            </a:extLst>
          </p:cNvPr>
          <p:cNvSpPr txBox="1">
            <a:spLocks/>
          </p:cNvSpPr>
          <p:nvPr/>
        </p:nvSpPr>
        <p:spPr>
          <a:xfrm>
            <a:off x="5341496" y="3306185"/>
            <a:ext cx="434302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(02)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287BA49-585A-C31B-7A25-23EE4C457F88}"/>
              </a:ext>
            </a:extLst>
          </p:cNvPr>
          <p:cNvSpPr txBox="1">
            <a:spLocks/>
          </p:cNvSpPr>
          <p:nvPr/>
        </p:nvSpPr>
        <p:spPr>
          <a:xfrm>
            <a:off x="5607028" y="3399233"/>
            <a:ext cx="609814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Подготовка и безопасная обстановка</a:t>
            </a:r>
          </a:p>
          <a:p>
            <a:endParaRPr lang="ru-RU" sz="1800" dirty="0"/>
          </a:p>
        </p:txBody>
      </p:sp>
      <p:sp>
        <p:nvSpPr>
          <p:cNvPr id="20" name="Текст 17">
            <a:extLst>
              <a:ext uri="{FF2B5EF4-FFF2-40B4-BE49-F238E27FC236}">
                <a16:creationId xmlns:a16="http://schemas.microsoft.com/office/drawing/2014/main" id="{D8E38BCE-8F84-70F6-F4C4-69C7E2559FFA}"/>
              </a:ext>
            </a:extLst>
          </p:cNvPr>
          <p:cNvSpPr txBox="1">
            <a:spLocks/>
          </p:cNvSpPr>
          <p:nvPr/>
        </p:nvSpPr>
        <p:spPr>
          <a:xfrm>
            <a:off x="5341496" y="3829763"/>
            <a:ext cx="434302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(03)</a:t>
            </a:r>
          </a:p>
        </p:txBody>
      </p:sp>
      <p:sp>
        <p:nvSpPr>
          <p:cNvPr id="21" name="Текст 18">
            <a:extLst>
              <a:ext uri="{FF2B5EF4-FFF2-40B4-BE49-F238E27FC236}">
                <a16:creationId xmlns:a16="http://schemas.microsoft.com/office/drawing/2014/main" id="{626EA518-119C-CF71-CFAA-DD3828DACD0D}"/>
              </a:ext>
            </a:extLst>
          </p:cNvPr>
          <p:cNvSpPr txBox="1">
            <a:spLocks/>
          </p:cNvSpPr>
          <p:nvPr/>
        </p:nvSpPr>
        <p:spPr>
          <a:xfrm>
            <a:off x="5607028" y="3922811"/>
            <a:ext cx="609814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Просим вспомнить событие целиком</a:t>
            </a:r>
          </a:p>
        </p:txBody>
      </p:sp>
      <p:sp>
        <p:nvSpPr>
          <p:cNvPr id="22" name="Текст 17">
            <a:extLst>
              <a:ext uri="{FF2B5EF4-FFF2-40B4-BE49-F238E27FC236}">
                <a16:creationId xmlns:a16="http://schemas.microsoft.com/office/drawing/2014/main" id="{82177D25-BA42-E170-CFE9-332D6B2AC5DE}"/>
              </a:ext>
            </a:extLst>
          </p:cNvPr>
          <p:cNvSpPr txBox="1">
            <a:spLocks/>
          </p:cNvSpPr>
          <p:nvPr/>
        </p:nvSpPr>
        <p:spPr>
          <a:xfrm>
            <a:off x="5341496" y="4383761"/>
            <a:ext cx="434302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(04)</a:t>
            </a:r>
          </a:p>
        </p:txBody>
      </p:sp>
      <p:sp>
        <p:nvSpPr>
          <p:cNvPr id="23" name="Текст 18">
            <a:extLst>
              <a:ext uri="{FF2B5EF4-FFF2-40B4-BE49-F238E27FC236}">
                <a16:creationId xmlns:a16="http://schemas.microsoft.com/office/drawing/2014/main" id="{2FAAC3EF-D8FA-7C19-9889-5A0B0776C4BF}"/>
              </a:ext>
            </a:extLst>
          </p:cNvPr>
          <p:cNvSpPr txBox="1">
            <a:spLocks/>
          </p:cNvSpPr>
          <p:nvPr/>
        </p:nvSpPr>
        <p:spPr>
          <a:xfrm>
            <a:off x="5607028" y="4476809"/>
            <a:ext cx="609814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Помогаем восстановить </a:t>
            </a:r>
            <a:r>
              <a:rPr lang="ru-RU" sz="1800" b="1" dirty="0"/>
              <a:t>контекст</a:t>
            </a:r>
            <a:endParaRPr lang="ru-RU" sz="1800" dirty="0"/>
          </a:p>
        </p:txBody>
      </p:sp>
      <p:sp>
        <p:nvSpPr>
          <p:cNvPr id="2" name="Текст 17">
            <a:extLst>
              <a:ext uri="{FF2B5EF4-FFF2-40B4-BE49-F238E27FC236}">
                <a16:creationId xmlns:a16="http://schemas.microsoft.com/office/drawing/2014/main" id="{F40AA112-1A87-12E2-9DB0-B3B11B8118D6}"/>
              </a:ext>
            </a:extLst>
          </p:cNvPr>
          <p:cNvSpPr txBox="1">
            <a:spLocks/>
          </p:cNvSpPr>
          <p:nvPr/>
        </p:nvSpPr>
        <p:spPr>
          <a:xfrm>
            <a:off x="5341496" y="4936626"/>
            <a:ext cx="434302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(05)</a:t>
            </a:r>
          </a:p>
        </p:txBody>
      </p:sp>
      <p:sp>
        <p:nvSpPr>
          <p:cNvPr id="3" name="Текст 18">
            <a:extLst>
              <a:ext uri="{FF2B5EF4-FFF2-40B4-BE49-F238E27FC236}">
                <a16:creationId xmlns:a16="http://schemas.microsoft.com/office/drawing/2014/main" id="{676E2415-6D00-BCC4-C1BD-C96E8EB22FCE}"/>
              </a:ext>
            </a:extLst>
          </p:cNvPr>
          <p:cNvSpPr txBox="1">
            <a:spLocks/>
          </p:cNvSpPr>
          <p:nvPr/>
        </p:nvSpPr>
        <p:spPr>
          <a:xfrm>
            <a:off x="5607028" y="5029674"/>
            <a:ext cx="609814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Используем </a:t>
            </a:r>
            <a:r>
              <a:rPr lang="ru-RU" sz="1800" b="1" dirty="0"/>
              <a:t>специальные техники</a:t>
            </a:r>
            <a:r>
              <a:rPr lang="ru-RU" sz="1800" dirty="0"/>
              <a:t> </a:t>
            </a:r>
          </a:p>
        </p:txBody>
      </p:sp>
      <p:sp>
        <p:nvSpPr>
          <p:cNvPr id="4" name="Текст 17">
            <a:extLst>
              <a:ext uri="{FF2B5EF4-FFF2-40B4-BE49-F238E27FC236}">
                <a16:creationId xmlns:a16="http://schemas.microsoft.com/office/drawing/2014/main" id="{7CC3AF25-DF6E-04A8-41F9-C644756B1717}"/>
              </a:ext>
            </a:extLst>
          </p:cNvPr>
          <p:cNvSpPr txBox="1">
            <a:spLocks/>
          </p:cNvSpPr>
          <p:nvPr/>
        </p:nvSpPr>
        <p:spPr>
          <a:xfrm>
            <a:off x="5341496" y="5513578"/>
            <a:ext cx="434302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(06)</a:t>
            </a:r>
          </a:p>
        </p:txBody>
      </p:sp>
      <p:sp>
        <p:nvSpPr>
          <p:cNvPr id="5" name="Текст 18">
            <a:extLst>
              <a:ext uri="{FF2B5EF4-FFF2-40B4-BE49-F238E27FC236}">
                <a16:creationId xmlns:a16="http://schemas.microsoft.com/office/drawing/2014/main" id="{391DAB46-9111-46F5-D226-54B186F3FCEE}"/>
              </a:ext>
            </a:extLst>
          </p:cNvPr>
          <p:cNvSpPr txBox="1">
            <a:spLocks/>
          </p:cNvSpPr>
          <p:nvPr/>
        </p:nvSpPr>
        <p:spPr>
          <a:xfrm>
            <a:off x="5607028" y="5606626"/>
            <a:ext cx="609814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Не прерываем, не оцениваем, не ведём</a:t>
            </a:r>
          </a:p>
        </p:txBody>
      </p:sp>
      <p:pic>
        <p:nvPicPr>
          <p:cNvPr id="8" name="Рисунок 18" descr="Изображение выглядит как мебель, стена, дизайн интерьер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A8B0E41-F8C2-A0FB-00DE-AF8F383C27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63" t="175" r="1385" b="175"/>
          <a:stretch/>
        </p:blipFill>
        <p:spPr>
          <a:xfrm>
            <a:off x="0" y="0"/>
            <a:ext cx="46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428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CLUDEHIDDENSLIDES" val="False"/>
  <p:tag name="NUMBEROFPAGES" val="14"/>
</p:tagLst>
</file>

<file path=ppt/theme/theme1.xml><?xml version="1.0" encoding="utf-8"?>
<a:theme xmlns:a="http://schemas.openxmlformats.org/drawingml/2006/main" name="Тема Office">
  <a:themeElements>
    <a:clrScheme name="Пользовательские 24">
      <a:dk1>
        <a:srgbClr val="555D71"/>
      </a:dk1>
      <a:lt1>
        <a:srgbClr val="FFFFFF"/>
      </a:lt1>
      <a:dk2>
        <a:srgbClr val="555D71"/>
      </a:dk2>
      <a:lt2>
        <a:srgbClr val="E5EAF1"/>
      </a:lt2>
      <a:accent1>
        <a:srgbClr val="FFBF1A"/>
      </a:accent1>
      <a:accent2>
        <a:srgbClr val="B2C0E3"/>
      </a:accent2>
      <a:accent3>
        <a:srgbClr val="555D71"/>
      </a:accent3>
      <a:accent4>
        <a:srgbClr val="ED1C1C"/>
      </a:accent4>
      <a:accent5>
        <a:srgbClr val="406CDB"/>
      </a:accent5>
      <a:accent6>
        <a:srgbClr val="FF9900"/>
      </a:accent6>
      <a:hlink>
        <a:srgbClr val="C197FD"/>
      </a:hlink>
      <a:folHlink>
        <a:srgbClr val="BA45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31135</TotalTime>
  <Words>2026</Words>
  <Application>Microsoft Macintosh PowerPoint</Application>
  <PresentationFormat>Широкоэкранный</PresentationFormat>
  <Paragraphs>170</Paragraphs>
  <Slides>14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Aptos</vt:lpstr>
      <vt:lpstr>Arial</vt:lpstr>
      <vt:lpstr>Arial Bold</vt:lpstr>
      <vt:lpstr>Arial Regular</vt:lpstr>
      <vt:lpstr>Тема Office</vt:lpstr>
      <vt:lpstr>Total Recall,  или Вспомнить всё: допрос как метод погружения в опыт</vt:lpstr>
      <vt:lpstr>Вы помните, что ели на обед в прошлый вторник?</vt:lpstr>
      <vt:lpstr>Обычные интервью фиксируют версии,  а не поведение</vt:lpstr>
      <vt:lpstr>Почему это происходит</vt:lpstr>
      <vt:lpstr>Но решение давно нашли криминалисты</vt:lpstr>
      <vt:lpstr>Как работает наша память:  Роль контекста</vt:lpstr>
      <vt:lpstr>Значит ли это, что классическое интервью – не работает?</vt:lpstr>
      <vt:lpstr>Для каждого метода есть свои задачи</vt:lpstr>
      <vt:lpstr>Как провести когнитивное интервью?</vt:lpstr>
      <vt:lpstr>Ключевые методики  когнитивного интервью</vt:lpstr>
      <vt:lpstr>Как это выглядит  в маркетинговом исследовании</vt:lpstr>
      <vt:lpstr>Классическое интервью</vt:lpstr>
      <vt:lpstr>Что мы получили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Содержание</dc:title>
  <dc:creator>Валентина</dc:creator>
  <cp:lastModifiedBy>Microsoft Office User</cp:lastModifiedBy>
  <cp:revision>590</cp:revision>
  <dcterms:created xsi:type="dcterms:W3CDTF">2024-07-16T14:06:37Z</dcterms:created>
  <dcterms:modified xsi:type="dcterms:W3CDTF">2025-09-02T10:47:27Z</dcterms:modified>
</cp:coreProperties>
</file>