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99" r:id="rId14"/>
    <p:sldId id="377" r:id="rId15"/>
    <p:sldId id="307" r:id="rId16"/>
    <p:sldId id="270" r:id="rId17"/>
    <p:sldId id="357" r:id="rId18"/>
    <p:sldId id="302" r:id="rId19"/>
    <p:sldId id="303" r:id="rId20"/>
    <p:sldId id="306" r:id="rId21"/>
    <p:sldId id="305" r:id="rId22"/>
    <p:sldId id="285" r:id="rId23"/>
    <p:sldId id="351" r:id="rId24"/>
    <p:sldId id="308" r:id="rId25"/>
    <p:sldId id="328" r:id="rId26"/>
    <p:sldId id="339" r:id="rId27"/>
    <p:sldId id="330" r:id="rId28"/>
    <p:sldId id="342" r:id="rId29"/>
    <p:sldId id="310" r:id="rId30"/>
    <p:sldId id="338" r:id="rId31"/>
    <p:sldId id="311" r:id="rId32"/>
    <p:sldId id="312" r:id="rId33"/>
    <p:sldId id="314" r:id="rId34"/>
    <p:sldId id="340" r:id="rId35"/>
    <p:sldId id="327" r:id="rId36"/>
    <p:sldId id="315" r:id="rId37"/>
    <p:sldId id="309" r:id="rId38"/>
    <p:sldId id="275" r:id="rId39"/>
    <p:sldId id="316" r:id="rId40"/>
    <p:sldId id="331" r:id="rId41"/>
    <p:sldId id="336" r:id="rId42"/>
    <p:sldId id="337" r:id="rId43"/>
    <p:sldId id="359" r:id="rId44"/>
    <p:sldId id="332" r:id="rId45"/>
    <p:sldId id="334" r:id="rId46"/>
    <p:sldId id="360" r:id="rId47"/>
    <p:sldId id="335" r:id="rId48"/>
    <p:sldId id="353" r:id="rId49"/>
    <p:sldId id="333" r:id="rId50"/>
    <p:sldId id="376" r:id="rId51"/>
    <p:sldId id="361" r:id="rId52"/>
    <p:sldId id="318" r:id="rId53"/>
    <p:sldId id="367" r:id="rId54"/>
    <p:sldId id="348" r:id="rId55"/>
    <p:sldId id="355" r:id="rId56"/>
    <p:sldId id="354" r:id="rId57"/>
    <p:sldId id="317" r:id="rId58"/>
    <p:sldId id="362" r:id="rId59"/>
    <p:sldId id="319" r:id="rId60"/>
    <p:sldId id="329" r:id="rId61"/>
    <p:sldId id="345" r:id="rId62"/>
    <p:sldId id="349" r:id="rId63"/>
    <p:sldId id="346" r:id="rId64"/>
    <p:sldId id="324" r:id="rId65"/>
    <p:sldId id="350" r:id="rId66"/>
    <p:sldId id="363" r:id="rId67"/>
    <p:sldId id="322" r:id="rId68"/>
    <p:sldId id="352" r:id="rId69"/>
    <p:sldId id="366" r:id="rId70"/>
    <p:sldId id="356" r:id="rId71"/>
    <p:sldId id="323" r:id="rId72"/>
    <p:sldId id="364" r:id="rId73"/>
    <p:sldId id="365" r:id="rId74"/>
    <p:sldId id="271" r:id="rId75"/>
    <p:sldId id="326" r:id="rId76"/>
    <p:sldId id="278" r:id="rId77"/>
    <p:sldId id="279" r:id="rId78"/>
  </p:sldIdLst>
  <p:sldSz cx="12192000" cy="6858000"/>
  <p:notesSz cx="7315200" cy="9601200"/>
  <p:defaultTextStyle>
    <a:defPPr>
      <a:defRPr lang="en-US"/>
    </a:defPPr>
    <a:lvl1pPr marL="0" algn="l" defTabSz="457200" rtl="0">
      <a:defRPr sz="1800">
        <a:solidFill>
          <a:schemeClr val="tx1"/>
        </a:solidFill>
        <a:latin typeface="+mn-lt"/>
        <a:ea typeface="+mn-ea"/>
        <a:cs typeface="+mn-cs"/>
      </a:defRPr>
    </a:lvl1pPr>
    <a:lvl2pPr marL="457200" algn="l" defTabSz="457200" rtl="0">
      <a:defRPr sz="1800">
        <a:solidFill>
          <a:schemeClr val="tx1"/>
        </a:solidFill>
        <a:latin typeface="+mn-lt"/>
        <a:ea typeface="+mn-ea"/>
        <a:cs typeface="+mn-cs"/>
      </a:defRPr>
    </a:lvl2pPr>
    <a:lvl3pPr marL="914400" algn="l" defTabSz="457200" rtl="0">
      <a:defRPr sz="1800">
        <a:solidFill>
          <a:schemeClr val="tx1"/>
        </a:solidFill>
        <a:latin typeface="+mn-lt"/>
        <a:ea typeface="+mn-ea"/>
        <a:cs typeface="+mn-cs"/>
      </a:defRPr>
    </a:lvl3pPr>
    <a:lvl4pPr marL="1371600" algn="l" defTabSz="457200" rtl="0">
      <a:defRPr sz="1800">
        <a:solidFill>
          <a:schemeClr val="tx1"/>
        </a:solidFill>
        <a:latin typeface="+mn-lt"/>
        <a:ea typeface="+mn-ea"/>
        <a:cs typeface="+mn-cs"/>
      </a:defRPr>
    </a:lvl4pPr>
    <a:lvl5pPr marL="1828800" algn="l" defTabSz="457200" rtl="0">
      <a:defRPr sz="1800">
        <a:solidFill>
          <a:schemeClr val="tx1"/>
        </a:solidFill>
        <a:latin typeface="+mn-lt"/>
        <a:ea typeface="+mn-ea"/>
        <a:cs typeface="+mn-cs"/>
      </a:defRPr>
    </a:lvl5pPr>
    <a:lvl6pPr marL="2286000" algn="l" defTabSz="457200" rtl="0">
      <a:defRPr sz="1800">
        <a:solidFill>
          <a:schemeClr val="tx1"/>
        </a:solidFill>
        <a:latin typeface="+mn-lt"/>
        <a:ea typeface="+mn-ea"/>
        <a:cs typeface="+mn-cs"/>
      </a:defRPr>
    </a:lvl6pPr>
    <a:lvl7pPr marL="2743200" algn="l" defTabSz="457200" rtl="0">
      <a:defRPr sz="1800">
        <a:solidFill>
          <a:schemeClr val="tx1"/>
        </a:solidFill>
        <a:latin typeface="+mn-lt"/>
        <a:ea typeface="+mn-ea"/>
        <a:cs typeface="+mn-cs"/>
      </a:defRPr>
    </a:lvl7pPr>
    <a:lvl8pPr marL="3200400" algn="l" defTabSz="457200" rtl="0">
      <a:defRPr sz="1800">
        <a:solidFill>
          <a:schemeClr val="tx1"/>
        </a:solidFill>
        <a:latin typeface="+mn-lt"/>
        <a:ea typeface="+mn-ea"/>
        <a:cs typeface="+mn-cs"/>
      </a:defRPr>
    </a:lvl8pPr>
    <a:lvl9pPr marL="3657600" algn="l" defTabSz="457200" rtl="0">
      <a:defRPr sz="1800">
        <a:solidFill>
          <a:schemeClr val="tx1"/>
        </a:solidFill>
        <a:latin typeface="+mn-lt"/>
        <a:ea typeface="+mn-ea"/>
        <a:cs typeface="+mn-cs"/>
      </a:defRPr>
    </a:lvl9pPr>
  </p:defaultTextStyle>
  <p:extLst>
    <p:ext uri="{EFAFB233-063F-42B5-8137-9DF3F51BA10A}">
      <p15:sldGuideLst xmlns:p15="http://schemas.microsoft.com/office/powerpoint/2012/main">
        <p15:guide id="1" pos="3840">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8F8F2"/>
    <a:srgbClr val="8BE9FD"/>
    <a:srgbClr val="FF79C6"/>
    <a:srgbClr val="6272A4"/>
    <a:srgbClr val="50FA7B"/>
    <a:srgbClr val="21222C"/>
    <a:srgbClr val="282A36"/>
    <a:srgbClr val="CCCCCC"/>
    <a:srgbClr val="0D1B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372" autoAdjust="0"/>
    <p:restoredTop sz="47378" autoAdjust="0"/>
  </p:normalViewPr>
  <p:slideViewPr>
    <p:cSldViewPr snapToGrid="0">
      <p:cViewPr varScale="1">
        <p:scale>
          <a:sx n="40" d="100"/>
          <a:sy n="40" d="100"/>
        </p:scale>
        <p:origin x="802" y="24"/>
      </p:cViewPr>
      <p:guideLst>
        <p:guide pos="3840"/>
        <p:guide orient="horz" pos="216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3">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2D1580-FF09-4587-8810-A3A5AA782E23}" type="doc">
      <dgm:prSet loTypeId="urn:microsoft.com/office/officeart/2005/8/layout/process1" loCatId="process" qsTypeId="urn:microsoft.com/office/officeart/2005/8/quickstyle/simple3#1" qsCatId="simple" csTypeId="urn:microsoft.com/office/officeart/2005/8/colors/colorful4#1" csCatId="colorful" phldr="1"/>
      <dgm:spPr bwMode="auto"/>
      <dgm:t>
        <a:bodyPr/>
        <a:lstStyle/>
        <a:p>
          <a:pPr>
            <a:defRPr/>
          </a:pPr>
          <a:endParaRPr lang="ru-RU"/>
        </a:p>
      </dgm:t>
    </dgm:pt>
    <dgm:pt modelId="{6E80C714-B6C9-4064-82F8-D5127CB783D8}">
      <dgm:prSet phldrT="[Текст]"/>
      <dgm:spPr bwMode="auto"/>
      <dgm:t>
        <a:bodyPr/>
        <a:lstStyle/>
        <a:p>
          <a:pPr>
            <a:defRPr/>
          </a:pPr>
          <a:r>
            <a:rPr lang="ru-RU"/>
            <a:t>Продакт</a:t>
          </a:r>
        </a:p>
      </dgm:t>
    </dgm:pt>
    <dgm:pt modelId="{C8AC97B0-690C-4486-9DEE-09A0B4AC7A8F}" type="parTrans" cxnId="{6B390904-B618-495D-A4CA-77CC93397468}">
      <dgm:prSet/>
      <dgm:spPr bwMode="auto"/>
      <dgm:t>
        <a:bodyPr/>
        <a:lstStyle/>
        <a:p>
          <a:pPr>
            <a:defRPr/>
          </a:pPr>
          <a:endParaRPr lang="ru-RU"/>
        </a:p>
      </dgm:t>
    </dgm:pt>
    <dgm:pt modelId="{0D36AC78-7EB7-4E2C-BFA6-65BF76017CFA}" type="sibTrans" cxnId="{6B390904-B618-495D-A4CA-77CC93397468}">
      <dgm:prSet/>
      <dgm:spPr bwMode="auto"/>
      <dgm:t>
        <a:bodyPr/>
        <a:lstStyle/>
        <a:p>
          <a:pPr>
            <a:defRPr/>
          </a:pPr>
          <a:endParaRPr lang="ru-RU"/>
        </a:p>
      </dgm:t>
    </dgm:pt>
    <dgm:pt modelId="{281F3C6D-13D8-42A5-A987-3E19AC5FA73F}">
      <dgm:prSet phldrT="[Текст]"/>
      <dgm:spPr bwMode="auto"/>
      <dgm:t>
        <a:bodyPr/>
        <a:lstStyle/>
        <a:p>
          <a:pPr>
            <a:defRPr/>
          </a:pPr>
          <a:r>
            <a:rPr lang="ru-RU"/>
            <a:t>Аналитик</a:t>
          </a:r>
          <a:endParaRPr/>
        </a:p>
      </dgm:t>
    </dgm:pt>
    <dgm:pt modelId="{54AAEA74-A13E-406F-B9E9-669AE1004FF3}" type="parTrans" cxnId="{81E037C4-7563-4EA2-8E1D-0F1DB4A67F61}">
      <dgm:prSet/>
      <dgm:spPr bwMode="auto"/>
      <dgm:t>
        <a:bodyPr/>
        <a:lstStyle/>
        <a:p>
          <a:pPr>
            <a:defRPr/>
          </a:pPr>
          <a:endParaRPr lang="ru-RU"/>
        </a:p>
      </dgm:t>
    </dgm:pt>
    <dgm:pt modelId="{E34853D9-8F62-4EE8-8C12-4D1AA810EE8B}" type="sibTrans" cxnId="{81E037C4-7563-4EA2-8E1D-0F1DB4A67F61}">
      <dgm:prSet/>
      <dgm:spPr bwMode="auto"/>
      <dgm:t>
        <a:bodyPr/>
        <a:lstStyle/>
        <a:p>
          <a:pPr>
            <a:defRPr/>
          </a:pPr>
          <a:endParaRPr lang="ru-RU"/>
        </a:p>
      </dgm:t>
    </dgm:pt>
    <dgm:pt modelId="{60273540-CD85-431E-8C9D-F917E2BE50F7}">
      <dgm:prSet phldrT="[Текст]"/>
      <dgm:spPr bwMode="auto"/>
      <dgm:t>
        <a:bodyPr/>
        <a:lstStyle/>
        <a:p>
          <a:pPr>
            <a:defRPr/>
          </a:pPr>
          <a:r>
            <a:rPr lang="ru-RU"/>
            <a:t>Разработчик</a:t>
          </a:r>
          <a:endParaRPr/>
        </a:p>
      </dgm:t>
    </dgm:pt>
    <dgm:pt modelId="{6FED7436-A108-477E-864D-8420271BE69C}" type="parTrans" cxnId="{379857B5-6485-4D8A-8820-A78EBC1E19DC}">
      <dgm:prSet/>
      <dgm:spPr bwMode="auto"/>
      <dgm:t>
        <a:bodyPr/>
        <a:lstStyle/>
        <a:p>
          <a:pPr>
            <a:defRPr/>
          </a:pPr>
          <a:endParaRPr lang="ru-RU"/>
        </a:p>
      </dgm:t>
    </dgm:pt>
    <dgm:pt modelId="{781D8B79-F6DE-4018-B372-D2F57EAAAECC}" type="sibTrans" cxnId="{379857B5-6485-4D8A-8820-A78EBC1E19DC}">
      <dgm:prSet/>
      <dgm:spPr bwMode="auto"/>
      <dgm:t>
        <a:bodyPr/>
        <a:lstStyle/>
        <a:p>
          <a:pPr>
            <a:defRPr/>
          </a:pPr>
          <a:endParaRPr lang="ru-RU"/>
        </a:p>
      </dgm:t>
    </dgm:pt>
    <dgm:pt modelId="{5BA37B94-CF1D-4ECA-A02B-86DC6570B664}">
      <dgm:prSet phldrT="[Текст]"/>
      <dgm:spPr bwMode="auto"/>
      <dgm:t>
        <a:bodyPr/>
        <a:lstStyle/>
        <a:p>
          <a:pPr>
            <a:defRPr/>
          </a:pPr>
          <a:r>
            <a:rPr lang="ru-RU"/>
            <a:t>Тестировщик</a:t>
          </a:r>
          <a:endParaRPr/>
        </a:p>
      </dgm:t>
    </dgm:pt>
    <dgm:pt modelId="{7EE69A85-7757-4470-9366-559CA6AD36A3}" type="parTrans" cxnId="{8F5E0030-1D92-4DED-B806-5C3C2BF9081D}">
      <dgm:prSet/>
      <dgm:spPr bwMode="auto"/>
      <dgm:t>
        <a:bodyPr/>
        <a:lstStyle/>
        <a:p>
          <a:pPr>
            <a:defRPr/>
          </a:pPr>
          <a:endParaRPr lang="ru-RU"/>
        </a:p>
      </dgm:t>
    </dgm:pt>
    <dgm:pt modelId="{2C2674C4-65B3-431F-A405-DA8E9B44C918}" type="sibTrans" cxnId="{8F5E0030-1D92-4DED-B806-5C3C2BF9081D}">
      <dgm:prSet/>
      <dgm:spPr bwMode="auto"/>
      <dgm:t>
        <a:bodyPr/>
        <a:lstStyle/>
        <a:p>
          <a:pPr>
            <a:defRPr/>
          </a:pPr>
          <a:endParaRPr lang="ru-RU"/>
        </a:p>
      </dgm:t>
    </dgm:pt>
    <dgm:pt modelId="{8D9142BD-A7AA-427F-8865-1F41EC8156A2}">
      <dgm:prSet phldrT="[Текст]"/>
      <dgm:spPr bwMode="auto"/>
      <dgm:t>
        <a:bodyPr/>
        <a:lstStyle/>
        <a:p>
          <a:pPr>
            <a:defRPr/>
          </a:pPr>
          <a:r>
            <a:rPr lang="ru-RU"/>
            <a:t>Приемка</a:t>
          </a:r>
          <a:endParaRPr/>
        </a:p>
      </dgm:t>
    </dgm:pt>
    <dgm:pt modelId="{2D213789-81AE-4173-A709-7585CEABF2B6}" type="parTrans" cxnId="{8A4F30B9-033D-4552-A669-F5BB68731463}">
      <dgm:prSet/>
      <dgm:spPr bwMode="auto"/>
      <dgm:t>
        <a:bodyPr/>
        <a:lstStyle/>
        <a:p>
          <a:pPr>
            <a:defRPr/>
          </a:pPr>
          <a:endParaRPr lang="ru-RU"/>
        </a:p>
      </dgm:t>
    </dgm:pt>
    <dgm:pt modelId="{7AE394F5-E308-4971-AD87-1AD7E197CCBB}" type="sibTrans" cxnId="{8A4F30B9-033D-4552-A669-F5BB68731463}">
      <dgm:prSet/>
      <dgm:spPr bwMode="auto"/>
      <dgm:t>
        <a:bodyPr/>
        <a:lstStyle/>
        <a:p>
          <a:pPr>
            <a:defRPr/>
          </a:pPr>
          <a:endParaRPr lang="ru-RU"/>
        </a:p>
      </dgm:t>
    </dgm:pt>
    <dgm:pt modelId="{5A1B4B67-0F21-4663-87FA-5B8339ACFDDF}" type="pres">
      <dgm:prSet presAssocID="{BC2D1580-FF09-4587-8810-A3A5AA782E23}" presName="Name0" presStyleCnt="0">
        <dgm:presLayoutVars>
          <dgm:dir/>
          <dgm:resizeHandles val="exact"/>
        </dgm:presLayoutVars>
      </dgm:prSet>
      <dgm:spPr/>
    </dgm:pt>
    <dgm:pt modelId="{0196AAB2-8B95-43D3-9A8B-6B8CE8C09CD4}" type="pres">
      <dgm:prSet presAssocID="{6E80C714-B6C9-4064-82F8-D5127CB783D8}" presName="node" presStyleLbl="node1" presStyleIdx="0" presStyleCnt="5">
        <dgm:presLayoutVars>
          <dgm:bulletEnabled val="1"/>
        </dgm:presLayoutVars>
      </dgm:prSet>
      <dgm:spPr/>
    </dgm:pt>
    <dgm:pt modelId="{A2881F5A-9CBE-4974-BC83-113352550715}" type="pres">
      <dgm:prSet presAssocID="{0D36AC78-7EB7-4E2C-BFA6-65BF76017CFA}" presName="sibTrans" presStyleLbl="sibTrans2D1" presStyleIdx="0" presStyleCnt="4"/>
      <dgm:spPr/>
    </dgm:pt>
    <dgm:pt modelId="{D0CC45DD-2A9B-4174-8D52-5AEE60EB639F}" type="pres">
      <dgm:prSet presAssocID="{0D36AC78-7EB7-4E2C-BFA6-65BF76017CFA}" presName="connectorText" presStyleLbl="sibTrans2D1" presStyleIdx="0" presStyleCnt="4"/>
      <dgm:spPr/>
    </dgm:pt>
    <dgm:pt modelId="{47FCEF1E-F84A-4C3A-80DA-EFBFC1AB57BE}" type="pres">
      <dgm:prSet presAssocID="{281F3C6D-13D8-42A5-A987-3E19AC5FA73F}" presName="node" presStyleLbl="node1" presStyleIdx="1" presStyleCnt="5">
        <dgm:presLayoutVars>
          <dgm:bulletEnabled val="1"/>
        </dgm:presLayoutVars>
      </dgm:prSet>
      <dgm:spPr/>
    </dgm:pt>
    <dgm:pt modelId="{F26B68E2-D07E-4749-99A7-AF6BCC2EBE23}" type="pres">
      <dgm:prSet presAssocID="{E34853D9-8F62-4EE8-8C12-4D1AA810EE8B}" presName="sibTrans" presStyleLbl="sibTrans2D1" presStyleIdx="1" presStyleCnt="4"/>
      <dgm:spPr/>
    </dgm:pt>
    <dgm:pt modelId="{AC6DE807-62C1-4264-A255-E30A3E75E42E}" type="pres">
      <dgm:prSet presAssocID="{E34853D9-8F62-4EE8-8C12-4D1AA810EE8B}" presName="connectorText" presStyleLbl="sibTrans2D1" presStyleIdx="1" presStyleCnt="4"/>
      <dgm:spPr/>
    </dgm:pt>
    <dgm:pt modelId="{0FEF648E-FEC6-4A42-AF3E-FDDE6C891982}" type="pres">
      <dgm:prSet presAssocID="{60273540-CD85-431E-8C9D-F917E2BE50F7}" presName="node" presStyleLbl="node1" presStyleIdx="2" presStyleCnt="5">
        <dgm:presLayoutVars>
          <dgm:bulletEnabled val="1"/>
        </dgm:presLayoutVars>
      </dgm:prSet>
      <dgm:spPr/>
    </dgm:pt>
    <dgm:pt modelId="{778F0380-217D-431C-A331-B8F9CF78CF23}" type="pres">
      <dgm:prSet presAssocID="{781D8B79-F6DE-4018-B372-D2F57EAAAECC}" presName="sibTrans" presStyleLbl="sibTrans2D1" presStyleIdx="2" presStyleCnt="4"/>
      <dgm:spPr/>
    </dgm:pt>
    <dgm:pt modelId="{D5B48E4D-1959-401B-B420-D6DBEDC8DB2D}" type="pres">
      <dgm:prSet presAssocID="{781D8B79-F6DE-4018-B372-D2F57EAAAECC}" presName="connectorText" presStyleLbl="sibTrans2D1" presStyleIdx="2" presStyleCnt="4"/>
      <dgm:spPr/>
    </dgm:pt>
    <dgm:pt modelId="{D94A01A7-14FE-4D42-A3C8-57CF4C7390C4}" type="pres">
      <dgm:prSet presAssocID="{5BA37B94-CF1D-4ECA-A02B-86DC6570B664}" presName="node" presStyleLbl="node1" presStyleIdx="3" presStyleCnt="5">
        <dgm:presLayoutVars>
          <dgm:bulletEnabled val="1"/>
        </dgm:presLayoutVars>
      </dgm:prSet>
      <dgm:spPr/>
    </dgm:pt>
    <dgm:pt modelId="{A626C8E8-FA62-4D2A-A22D-4C18CD0A841C}" type="pres">
      <dgm:prSet presAssocID="{2C2674C4-65B3-431F-A405-DA8E9B44C918}" presName="sibTrans" presStyleLbl="sibTrans2D1" presStyleIdx="3" presStyleCnt="4"/>
      <dgm:spPr/>
    </dgm:pt>
    <dgm:pt modelId="{22E02F73-324E-4D81-A109-3377C6F1C571}" type="pres">
      <dgm:prSet presAssocID="{2C2674C4-65B3-431F-A405-DA8E9B44C918}" presName="connectorText" presStyleLbl="sibTrans2D1" presStyleIdx="3" presStyleCnt="4"/>
      <dgm:spPr/>
    </dgm:pt>
    <dgm:pt modelId="{4640B731-E98B-41DA-8C8F-A0E0513F0736}" type="pres">
      <dgm:prSet presAssocID="{8D9142BD-A7AA-427F-8865-1F41EC8156A2}" presName="node" presStyleLbl="node1" presStyleIdx="4" presStyleCnt="5">
        <dgm:presLayoutVars>
          <dgm:bulletEnabled val="1"/>
        </dgm:presLayoutVars>
      </dgm:prSet>
      <dgm:spPr/>
    </dgm:pt>
  </dgm:ptLst>
  <dgm:cxnLst>
    <dgm:cxn modelId="{6B390904-B618-495D-A4CA-77CC93397468}" srcId="{BC2D1580-FF09-4587-8810-A3A5AA782E23}" destId="{6E80C714-B6C9-4064-82F8-D5127CB783D8}" srcOrd="0" destOrd="0" parTransId="{C8AC97B0-690C-4486-9DEE-09A0B4AC7A8F}" sibTransId="{0D36AC78-7EB7-4E2C-BFA6-65BF76017CFA}"/>
    <dgm:cxn modelId="{C1C3A114-B319-4CFF-82ED-66AAB55AFDE2}" type="presOf" srcId="{781D8B79-F6DE-4018-B372-D2F57EAAAECC}" destId="{778F0380-217D-431C-A331-B8F9CF78CF23}" srcOrd="0" destOrd="0" presId="urn:microsoft.com/office/officeart/2005/8/layout/process1"/>
    <dgm:cxn modelId="{B69AD227-62C3-4366-A9B6-7EFC9105A463}" type="presOf" srcId="{E34853D9-8F62-4EE8-8C12-4D1AA810EE8B}" destId="{F26B68E2-D07E-4749-99A7-AF6BCC2EBE23}" srcOrd="0" destOrd="0" presId="urn:microsoft.com/office/officeart/2005/8/layout/process1"/>
    <dgm:cxn modelId="{650B1328-D553-46B1-A6AC-B7BE8C09D1B4}" type="presOf" srcId="{8D9142BD-A7AA-427F-8865-1F41EC8156A2}" destId="{4640B731-E98B-41DA-8C8F-A0E0513F0736}" srcOrd="0" destOrd="0" presId="urn:microsoft.com/office/officeart/2005/8/layout/process1"/>
    <dgm:cxn modelId="{8F5E0030-1D92-4DED-B806-5C3C2BF9081D}" srcId="{BC2D1580-FF09-4587-8810-A3A5AA782E23}" destId="{5BA37B94-CF1D-4ECA-A02B-86DC6570B664}" srcOrd="3" destOrd="0" parTransId="{7EE69A85-7757-4470-9366-559CA6AD36A3}" sibTransId="{2C2674C4-65B3-431F-A405-DA8E9B44C918}"/>
    <dgm:cxn modelId="{592CFA3B-C773-4A26-9FC2-2A144D3B7B4C}" type="presOf" srcId="{5BA37B94-CF1D-4ECA-A02B-86DC6570B664}" destId="{D94A01A7-14FE-4D42-A3C8-57CF4C7390C4}" srcOrd="0" destOrd="0" presId="urn:microsoft.com/office/officeart/2005/8/layout/process1"/>
    <dgm:cxn modelId="{4E104D3C-BEA0-44D9-9505-8FF8704C308F}" type="presOf" srcId="{E34853D9-8F62-4EE8-8C12-4D1AA810EE8B}" destId="{AC6DE807-62C1-4264-A255-E30A3E75E42E}" srcOrd="1" destOrd="0" presId="urn:microsoft.com/office/officeart/2005/8/layout/process1"/>
    <dgm:cxn modelId="{5075645E-A3AA-4FB1-9172-2B3EEC49CE39}" type="presOf" srcId="{0D36AC78-7EB7-4E2C-BFA6-65BF76017CFA}" destId="{D0CC45DD-2A9B-4174-8D52-5AEE60EB639F}" srcOrd="1" destOrd="0" presId="urn:microsoft.com/office/officeart/2005/8/layout/process1"/>
    <dgm:cxn modelId="{2345AB4D-C705-4238-84D6-4698440B30BB}" type="presOf" srcId="{0D36AC78-7EB7-4E2C-BFA6-65BF76017CFA}" destId="{A2881F5A-9CBE-4974-BC83-113352550715}" srcOrd="0" destOrd="0" presId="urn:microsoft.com/office/officeart/2005/8/layout/process1"/>
    <dgm:cxn modelId="{89EDAD53-1AAC-4BC1-AC10-5C2500E1B7ED}" type="presOf" srcId="{BC2D1580-FF09-4587-8810-A3A5AA782E23}" destId="{5A1B4B67-0F21-4663-87FA-5B8339ACFDDF}" srcOrd="0" destOrd="0" presId="urn:microsoft.com/office/officeart/2005/8/layout/process1"/>
    <dgm:cxn modelId="{18B5DD79-F58D-471E-AAD0-10F7AC0FFBC5}" type="presOf" srcId="{2C2674C4-65B3-431F-A405-DA8E9B44C918}" destId="{22E02F73-324E-4D81-A109-3377C6F1C571}" srcOrd="1" destOrd="0" presId="urn:microsoft.com/office/officeart/2005/8/layout/process1"/>
    <dgm:cxn modelId="{D7F3229F-0ECB-4957-AB1A-AD266011369E}" type="presOf" srcId="{6E80C714-B6C9-4064-82F8-D5127CB783D8}" destId="{0196AAB2-8B95-43D3-9A8B-6B8CE8C09CD4}" srcOrd="0" destOrd="0" presId="urn:microsoft.com/office/officeart/2005/8/layout/process1"/>
    <dgm:cxn modelId="{379857B5-6485-4D8A-8820-A78EBC1E19DC}" srcId="{BC2D1580-FF09-4587-8810-A3A5AA782E23}" destId="{60273540-CD85-431E-8C9D-F917E2BE50F7}" srcOrd="2" destOrd="0" parTransId="{6FED7436-A108-477E-864D-8420271BE69C}" sibTransId="{781D8B79-F6DE-4018-B372-D2F57EAAAECC}"/>
    <dgm:cxn modelId="{8A4F30B9-033D-4552-A669-F5BB68731463}" srcId="{BC2D1580-FF09-4587-8810-A3A5AA782E23}" destId="{8D9142BD-A7AA-427F-8865-1F41EC8156A2}" srcOrd="4" destOrd="0" parTransId="{2D213789-81AE-4173-A709-7585CEABF2B6}" sibTransId="{7AE394F5-E308-4971-AD87-1AD7E197CCBB}"/>
    <dgm:cxn modelId="{435FA7BD-1624-47CC-AF81-7F72EA015F5E}" type="presOf" srcId="{60273540-CD85-431E-8C9D-F917E2BE50F7}" destId="{0FEF648E-FEC6-4A42-AF3E-FDDE6C891982}" srcOrd="0" destOrd="0" presId="urn:microsoft.com/office/officeart/2005/8/layout/process1"/>
    <dgm:cxn modelId="{81E037C4-7563-4EA2-8E1D-0F1DB4A67F61}" srcId="{BC2D1580-FF09-4587-8810-A3A5AA782E23}" destId="{281F3C6D-13D8-42A5-A987-3E19AC5FA73F}" srcOrd="1" destOrd="0" parTransId="{54AAEA74-A13E-406F-B9E9-669AE1004FF3}" sibTransId="{E34853D9-8F62-4EE8-8C12-4D1AA810EE8B}"/>
    <dgm:cxn modelId="{F91864CE-703D-435B-98E2-3D26CCF7A90A}" type="presOf" srcId="{281F3C6D-13D8-42A5-A987-3E19AC5FA73F}" destId="{47FCEF1E-F84A-4C3A-80DA-EFBFC1AB57BE}" srcOrd="0" destOrd="0" presId="urn:microsoft.com/office/officeart/2005/8/layout/process1"/>
    <dgm:cxn modelId="{B0FF13E0-01B4-4E4C-8CA5-CEEC3AE8A891}" type="presOf" srcId="{2C2674C4-65B3-431F-A405-DA8E9B44C918}" destId="{A626C8E8-FA62-4D2A-A22D-4C18CD0A841C}" srcOrd="0" destOrd="0" presId="urn:microsoft.com/office/officeart/2005/8/layout/process1"/>
    <dgm:cxn modelId="{1174FAF7-E0D6-407C-B041-B20743CF9BA2}" type="presOf" srcId="{781D8B79-F6DE-4018-B372-D2F57EAAAECC}" destId="{D5B48E4D-1959-401B-B420-D6DBEDC8DB2D}" srcOrd="1" destOrd="0" presId="urn:microsoft.com/office/officeart/2005/8/layout/process1"/>
    <dgm:cxn modelId="{65F9CABE-451B-4497-A5D5-5DFA2D30C4BE}" type="presParOf" srcId="{5A1B4B67-0F21-4663-87FA-5B8339ACFDDF}" destId="{0196AAB2-8B95-43D3-9A8B-6B8CE8C09CD4}" srcOrd="0" destOrd="0" presId="urn:microsoft.com/office/officeart/2005/8/layout/process1"/>
    <dgm:cxn modelId="{CE2D1FB4-1224-4173-A611-17C90F17098D}" type="presParOf" srcId="{5A1B4B67-0F21-4663-87FA-5B8339ACFDDF}" destId="{A2881F5A-9CBE-4974-BC83-113352550715}" srcOrd="1" destOrd="0" presId="urn:microsoft.com/office/officeart/2005/8/layout/process1"/>
    <dgm:cxn modelId="{4A0E75CB-8D7A-46FD-97E9-81942B0CB85F}" type="presParOf" srcId="{A2881F5A-9CBE-4974-BC83-113352550715}" destId="{D0CC45DD-2A9B-4174-8D52-5AEE60EB639F}" srcOrd="0" destOrd="0" presId="urn:microsoft.com/office/officeart/2005/8/layout/process1"/>
    <dgm:cxn modelId="{E22092EC-3DF0-4663-9994-D49C22864DB9}" type="presParOf" srcId="{5A1B4B67-0F21-4663-87FA-5B8339ACFDDF}" destId="{47FCEF1E-F84A-4C3A-80DA-EFBFC1AB57BE}" srcOrd="2" destOrd="0" presId="urn:microsoft.com/office/officeart/2005/8/layout/process1"/>
    <dgm:cxn modelId="{6283110D-7A01-4FDA-BD1D-417E2E103860}" type="presParOf" srcId="{5A1B4B67-0F21-4663-87FA-5B8339ACFDDF}" destId="{F26B68E2-D07E-4749-99A7-AF6BCC2EBE23}" srcOrd="3" destOrd="0" presId="urn:microsoft.com/office/officeart/2005/8/layout/process1"/>
    <dgm:cxn modelId="{40376AD2-4A8F-4799-A2C2-3629B992BA4F}" type="presParOf" srcId="{F26B68E2-D07E-4749-99A7-AF6BCC2EBE23}" destId="{AC6DE807-62C1-4264-A255-E30A3E75E42E}" srcOrd="0" destOrd="0" presId="urn:microsoft.com/office/officeart/2005/8/layout/process1"/>
    <dgm:cxn modelId="{23361931-2039-4F46-9620-6BC0BCFFE76E}" type="presParOf" srcId="{5A1B4B67-0F21-4663-87FA-5B8339ACFDDF}" destId="{0FEF648E-FEC6-4A42-AF3E-FDDE6C891982}" srcOrd="4" destOrd="0" presId="urn:microsoft.com/office/officeart/2005/8/layout/process1"/>
    <dgm:cxn modelId="{312DBE8E-1A64-4A43-9C10-D475E94C21A6}" type="presParOf" srcId="{5A1B4B67-0F21-4663-87FA-5B8339ACFDDF}" destId="{778F0380-217D-431C-A331-B8F9CF78CF23}" srcOrd="5" destOrd="0" presId="urn:microsoft.com/office/officeart/2005/8/layout/process1"/>
    <dgm:cxn modelId="{70C39A09-58B2-4F5D-80A9-300F9FF2CB60}" type="presParOf" srcId="{778F0380-217D-431C-A331-B8F9CF78CF23}" destId="{D5B48E4D-1959-401B-B420-D6DBEDC8DB2D}" srcOrd="0" destOrd="0" presId="urn:microsoft.com/office/officeart/2005/8/layout/process1"/>
    <dgm:cxn modelId="{740DB39B-6174-4826-B578-11553ABE0363}" type="presParOf" srcId="{5A1B4B67-0F21-4663-87FA-5B8339ACFDDF}" destId="{D94A01A7-14FE-4D42-A3C8-57CF4C7390C4}" srcOrd="6" destOrd="0" presId="urn:microsoft.com/office/officeart/2005/8/layout/process1"/>
    <dgm:cxn modelId="{7EAA5C46-00E6-4DDA-8217-FCDCDA31564E}" type="presParOf" srcId="{5A1B4B67-0F21-4663-87FA-5B8339ACFDDF}" destId="{A626C8E8-FA62-4D2A-A22D-4C18CD0A841C}" srcOrd="7" destOrd="0" presId="urn:microsoft.com/office/officeart/2005/8/layout/process1"/>
    <dgm:cxn modelId="{6ADD9C6B-104E-4889-9595-9BB4EEDC2079}" type="presParOf" srcId="{A626C8E8-FA62-4D2A-A22D-4C18CD0A841C}" destId="{22E02F73-324E-4D81-A109-3377C6F1C571}" srcOrd="0" destOrd="0" presId="urn:microsoft.com/office/officeart/2005/8/layout/process1"/>
    <dgm:cxn modelId="{E4D1E8AC-E13D-4D2A-BB73-7B0B9DFA45E8}" type="presParOf" srcId="{5A1B4B67-0F21-4663-87FA-5B8339ACFDDF}" destId="{4640B731-E98B-41DA-8C8F-A0E0513F0736}"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C2D1580-FF09-4587-8810-A3A5AA782E23}" type="doc">
      <dgm:prSet loTypeId="urn:microsoft.com/office/officeart/2005/8/layout/process1" loCatId="process" qsTypeId="urn:microsoft.com/office/officeart/2005/8/quickstyle/simple3#2" qsCatId="simple" csTypeId="urn:microsoft.com/office/officeart/2005/8/colors/colorful4#2" csCatId="colorful" phldr="1"/>
      <dgm:spPr bwMode="auto"/>
      <dgm:t>
        <a:bodyPr/>
        <a:lstStyle/>
        <a:p>
          <a:pPr>
            <a:defRPr/>
          </a:pPr>
          <a:endParaRPr lang="ru-RU"/>
        </a:p>
      </dgm:t>
    </dgm:pt>
    <dgm:pt modelId="{6E80C714-B6C9-4064-82F8-D5127CB783D8}">
      <dgm:prSet phldrT="[Текст]"/>
      <dgm:spPr bwMode="auto"/>
      <dgm:t>
        <a:bodyPr/>
        <a:lstStyle/>
        <a:p>
          <a:pPr>
            <a:defRPr/>
          </a:pPr>
          <a:r>
            <a:rPr lang="ru-RU"/>
            <a:t>Потребности бизнеса</a:t>
          </a:r>
          <a:endParaRPr/>
        </a:p>
      </dgm:t>
    </dgm:pt>
    <dgm:pt modelId="{C8AC97B0-690C-4486-9DEE-09A0B4AC7A8F}" type="parTrans" cxnId="{6B390904-B618-495D-A4CA-77CC93397468}">
      <dgm:prSet/>
      <dgm:spPr bwMode="auto"/>
      <dgm:t>
        <a:bodyPr/>
        <a:lstStyle/>
        <a:p>
          <a:pPr>
            <a:defRPr/>
          </a:pPr>
          <a:endParaRPr lang="ru-RU"/>
        </a:p>
      </dgm:t>
    </dgm:pt>
    <dgm:pt modelId="{0D36AC78-7EB7-4E2C-BFA6-65BF76017CFA}" type="sibTrans" cxnId="{6B390904-B618-495D-A4CA-77CC93397468}">
      <dgm:prSet/>
      <dgm:spPr bwMode="auto"/>
      <dgm:t>
        <a:bodyPr/>
        <a:lstStyle/>
        <a:p>
          <a:pPr>
            <a:defRPr/>
          </a:pPr>
          <a:endParaRPr lang="ru-RU"/>
        </a:p>
      </dgm:t>
    </dgm:pt>
    <dgm:pt modelId="{281F3C6D-13D8-42A5-A987-3E19AC5FA73F}">
      <dgm:prSet phldrT="[Текст]"/>
      <dgm:spPr bwMode="auto"/>
      <dgm:t>
        <a:bodyPr/>
        <a:lstStyle/>
        <a:p>
          <a:pPr>
            <a:defRPr/>
          </a:pPr>
          <a:r>
            <a:rPr lang="ru-RU"/>
            <a:t>Требования</a:t>
          </a:r>
          <a:endParaRPr/>
        </a:p>
      </dgm:t>
    </dgm:pt>
    <dgm:pt modelId="{54AAEA74-A13E-406F-B9E9-669AE1004FF3}" type="parTrans" cxnId="{81E037C4-7563-4EA2-8E1D-0F1DB4A67F61}">
      <dgm:prSet/>
      <dgm:spPr bwMode="auto"/>
      <dgm:t>
        <a:bodyPr/>
        <a:lstStyle/>
        <a:p>
          <a:pPr>
            <a:defRPr/>
          </a:pPr>
          <a:endParaRPr lang="ru-RU"/>
        </a:p>
      </dgm:t>
    </dgm:pt>
    <dgm:pt modelId="{E34853D9-8F62-4EE8-8C12-4D1AA810EE8B}" type="sibTrans" cxnId="{81E037C4-7563-4EA2-8E1D-0F1DB4A67F61}">
      <dgm:prSet/>
      <dgm:spPr bwMode="auto"/>
      <dgm:t>
        <a:bodyPr/>
        <a:lstStyle/>
        <a:p>
          <a:pPr>
            <a:defRPr/>
          </a:pPr>
          <a:endParaRPr lang="ru-RU"/>
        </a:p>
      </dgm:t>
    </dgm:pt>
    <dgm:pt modelId="{60273540-CD85-431E-8C9D-F917E2BE50F7}">
      <dgm:prSet phldrT="[Текст]"/>
      <dgm:spPr bwMode="auto">
        <a:solidFill>
          <a:schemeClr val="bg2">
            <a:lumMod val="50000"/>
          </a:schemeClr>
        </a:solidFill>
      </dgm:spPr>
      <dgm:t>
        <a:bodyPr/>
        <a:lstStyle/>
        <a:p>
          <a:pPr>
            <a:defRPr/>
          </a:pPr>
          <a:r>
            <a:rPr lang="ru-RU">
              <a:solidFill>
                <a:srgbClr val="FAFAFA"/>
              </a:solidFill>
            </a:rPr>
            <a:t>Код</a:t>
          </a:r>
          <a:endParaRPr/>
        </a:p>
      </dgm:t>
    </dgm:pt>
    <dgm:pt modelId="{6FED7436-A108-477E-864D-8420271BE69C}" type="parTrans" cxnId="{379857B5-6485-4D8A-8820-A78EBC1E19DC}">
      <dgm:prSet/>
      <dgm:spPr bwMode="auto"/>
      <dgm:t>
        <a:bodyPr/>
        <a:lstStyle/>
        <a:p>
          <a:pPr>
            <a:defRPr/>
          </a:pPr>
          <a:endParaRPr lang="ru-RU"/>
        </a:p>
      </dgm:t>
    </dgm:pt>
    <dgm:pt modelId="{781D8B79-F6DE-4018-B372-D2F57EAAAECC}" type="sibTrans" cxnId="{379857B5-6485-4D8A-8820-A78EBC1E19DC}">
      <dgm:prSet/>
      <dgm:spPr bwMode="auto"/>
      <dgm:t>
        <a:bodyPr/>
        <a:lstStyle/>
        <a:p>
          <a:pPr>
            <a:defRPr/>
          </a:pPr>
          <a:endParaRPr lang="ru-RU"/>
        </a:p>
      </dgm:t>
    </dgm:pt>
    <dgm:pt modelId="{5BA37B94-CF1D-4ECA-A02B-86DC6570B664}">
      <dgm:prSet phldrT="[Текст]"/>
      <dgm:spPr bwMode="auto"/>
      <dgm:t>
        <a:bodyPr/>
        <a:lstStyle/>
        <a:p>
          <a:pPr>
            <a:defRPr/>
          </a:pPr>
          <a:r>
            <a:rPr lang="ru-RU"/>
            <a:t>Проверка</a:t>
          </a:r>
          <a:endParaRPr/>
        </a:p>
      </dgm:t>
    </dgm:pt>
    <dgm:pt modelId="{7EE69A85-7757-4470-9366-559CA6AD36A3}" type="parTrans" cxnId="{8F5E0030-1D92-4DED-B806-5C3C2BF9081D}">
      <dgm:prSet/>
      <dgm:spPr bwMode="auto"/>
      <dgm:t>
        <a:bodyPr/>
        <a:lstStyle/>
        <a:p>
          <a:pPr>
            <a:defRPr/>
          </a:pPr>
          <a:endParaRPr lang="ru-RU"/>
        </a:p>
      </dgm:t>
    </dgm:pt>
    <dgm:pt modelId="{2C2674C4-65B3-431F-A405-DA8E9B44C918}" type="sibTrans" cxnId="{8F5E0030-1D92-4DED-B806-5C3C2BF9081D}">
      <dgm:prSet/>
      <dgm:spPr bwMode="auto"/>
      <dgm:t>
        <a:bodyPr/>
        <a:lstStyle/>
        <a:p>
          <a:pPr>
            <a:defRPr/>
          </a:pPr>
          <a:endParaRPr lang="ru-RU"/>
        </a:p>
      </dgm:t>
    </dgm:pt>
    <dgm:pt modelId="{8D9142BD-A7AA-427F-8865-1F41EC8156A2}">
      <dgm:prSet phldrT="[Текст]"/>
      <dgm:spPr bwMode="auto"/>
      <dgm:t>
        <a:bodyPr/>
        <a:lstStyle/>
        <a:p>
          <a:pPr>
            <a:defRPr/>
          </a:pPr>
          <a:r>
            <a:rPr lang="ru-RU"/>
            <a:t>Соответствие</a:t>
          </a:r>
          <a:endParaRPr/>
        </a:p>
      </dgm:t>
    </dgm:pt>
    <dgm:pt modelId="{2D213789-81AE-4173-A709-7585CEABF2B6}" type="parTrans" cxnId="{8A4F30B9-033D-4552-A669-F5BB68731463}">
      <dgm:prSet/>
      <dgm:spPr bwMode="auto"/>
      <dgm:t>
        <a:bodyPr/>
        <a:lstStyle/>
        <a:p>
          <a:pPr>
            <a:defRPr/>
          </a:pPr>
          <a:endParaRPr lang="ru-RU"/>
        </a:p>
      </dgm:t>
    </dgm:pt>
    <dgm:pt modelId="{7AE394F5-E308-4971-AD87-1AD7E197CCBB}" type="sibTrans" cxnId="{8A4F30B9-033D-4552-A669-F5BB68731463}">
      <dgm:prSet/>
      <dgm:spPr bwMode="auto"/>
      <dgm:t>
        <a:bodyPr/>
        <a:lstStyle/>
        <a:p>
          <a:pPr>
            <a:defRPr/>
          </a:pPr>
          <a:endParaRPr lang="ru-RU"/>
        </a:p>
      </dgm:t>
    </dgm:pt>
    <dgm:pt modelId="{9F8D7201-35EF-44A8-8E87-0544D690365B}" type="pres">
      <dgm:prSet presAssocID="{BC2D1580-FF09-4587-8810-A3A5AA782E23}" presName="Name0" presStyleCnt="0">
        <dgm:presLayoutVars>
          <dgm:dir/>
          <dgm:resizeHandles val="exact"/>
        </dgm:presLayoutVars>
      </dgm:prSet>
      <dgm:spPr/>
    </dgm:pt>
    <dgm:pt modelId="{4C15B147-8825-443F-8302-0E32DC73E43A}" type="pres">
      <dgm:prSet presAssocID="{6E80C714-B6C9-4064-82F8-D5127CB783D8}" presName="node" presStyleLbl="node1" presStyleIdx="0" presStyleCnt="5">
        <dgm:presLayoutVars>
          <dgm:bulletEnabled val="1"/>
        </dgm:presLayoutVars>
      </dgm:prSet>
      <dgm:spPr/>
    </dgm:pt>
    <dgm:pt modelId="{27A1CC60-0230-4009-BFF2-1D6174B78F47}" type="pres">
      <dgm:prSet presAssocID="{0D36AC78-7EB7-4E2C-BFA6-65BF76017CFA}" presName="sibTrans" presStyleLbl="sibTrans2D1" presStyleIdx="0" presStyleCnt="4"/>
      <dgm:spPr/>
    </dgm:pt>
    <dgm:pt modelId="{F8A885B8-FF8D-4571-BB9E-F56BC40EED9B}" type="pres">
      <dgm:prSet presAssocID="{0D36AC78-7EB7-4E2C-BFA6-65BF76017CFA}" presName="connectorText" presStyleLbl="sibTrans2D1" presStyleIdx="0" presStyleCnt="4"/>
      <dgm:spPr/>
    </dgm:pt>
    <dgm:pt modelId="{DD23E2EC-FD8E-4EC7-88EB-C5D7AB00B951}" type="pres">
      <dgm:prSet presAssocID="{281F3C6D-13D8-42A5-A987-3E19AC5FA73F}" presName="node" presStyleLbl="node1" presStyleIdx="1" presStyleCnt="5">
        <dgm:presLayoutVars>
          <dgm:bulletEnabled val="1"/>
        </dgm:presLayoutVars>
      </dgm:prSet>
      <dgm:spPr/>
    </dgm:pt>
    <dgm:pt modelId="{FC5F93F1-9EED-4AE4-B436-B738B9E4855D}" type="pres">
      <dgm:prSet presAssocID="{E34853D9-8F62-4EE8-8C12-4D1AA810EE8B}" presName="sibTrans" presStyleLbl="sibTrans2D1" presStyleIdx="1" presStyleCnt="4"/>
      <dgm:spPr/>
    </dgm:pt>
    <dgm:pt modelId="{A8992B5F-5CA1-42EB-8DB6-7D772CC668BE}" type="pres">
      <dgm:prSet presAssocID="{E34853D9-8F62-4EE8-8C12-4D1AA810EE8B}" presName="connectorText" presStyleLbl="sibTrans2D1" presStyleIdx="1" presStyleCnt="4"/>
      <dgm:spPr/>
    </dgm:pt>
    <dgm:pt modelId="{67F4393B-1865-4328-AE11-54EEFD3F7CEE}" type="pres">
      <dgm:prSet presAssocID="{60273540-CD85-431E-8C9D-F917E2BE50F7}" presName="node" presStyleLbl="node1" presStyleIdx="2" presStyleCnt="5" custScaleX="115671" custScaleY="164748">
        <dgm:presLayoutVars>
          <dgm:bulletEnabled val="1"/>
        </dgm:presLayoutVars>
      </dgm:prSet>
      <dgm:spPr/>
    </dgm:pt>
    <dgm:pt modelId="{3FE6A8F0-9403-42A4-AFBD-DC5728136ED0}" type="pres">
      <dgm:prSet presAssocID="{781D8B79-F6DE-4018-B372-D2F57EAAAECC}" presName="sibTrans" presStyleLbl="sibTrans2D1" presStyleIdx="2" presStyleCnt="4"/>
      <dgm:spPr/>
    </dgm:pt>
    <dgm:pt modelId="{E7CAE80A-4C95-4E98-8636-ECA1E86E464F}" type="pres">
      <dgm:prSet presAssocID="{781D8B79-F6DE-4018-B372-D2F57EAAAECC}" presName="connectorText" presStyleLbl="sibTrans2D1" presStyleIdx="2" presStyleCnt="4"/>
      <dgm:spPr/>
    </dgm:pt>
    <dgm:pt modelId="{F8A5409C-466C-439F-A9CC-D42274215BB3}" type="pres">
      <dgm:prSet presAssocID="{5BA37B94-CF1D-4ECA-A02B-86DC6570B664}" presName="node" presStyleLbl="node1" presStyleIdx="3" presStyleCnt="5">
        <dgm:presLayoutVars>
          <dgm:bulletEnabled val="1"/>
        </dgm:presLayoutVars>
      </dgm:prSet>
      <dgm:spPr/>
    </dgm:pt>
    <dgm:pt modelId="{781D95DF-BEA0-4848-9ACF-580BC5160045}" type="pres">
      <dgm:prSet presAssocID="{2C2674C4-65B3-431F-A405-DA8E9B44C918}" presName="sibTrans" presStyleLbl="sibTrans2D1" presStyleIdx="3" presStyleCnt="4"/>
      <dgm:spPr/>
    </dgm:pt>
    <dgm:pt modelId="{84A65735-CD2D-43AD-A448-E3CBCF1AF3AB}" type="pres">
      <dgm:prSet presAssocID="{2C2674C4-65B3-431F-A405-DA8E9B44C918}" presName="connectorText" presStyleLbl="sibTrans2D1" presStyleIdx="3" presStyleCnt="4"/>
      <dgm:spPr/>
    </dgm:pt>
    <dgm:pt modelId="{AD809B5F-4603-42CC-A09A-FD98CB51B333}" type="pres">
      <dgm:prSet presAssocID="{8D9142BD-A7AA-427F-8865-1F41EC8156A2}" presName="node" presStyleLbl="node1" presStyleIdx="4" presStyleCnt="5">
        <dgm:presLayoutVars>
          <dgm:bulletEnabled val="1"/>
        </dgm:presLayoutVars>
      </dgm:prSet>
      <dgm:spPr/>
    </dgm:pt>
  </dgm:ptLst>
  <dgm:cxnLst>
    <dgm:cxn modelId="{6B390904-B618-495D-A4CA-77CC93397468}" srcId="{BC2D1580-FF09-4587-8810-A3A5AA782E23}" destId="{6E80C714-B6C9-4064-82F8-D5127CB783D8}" srcOrd="0" destOrd="0" parTransId="{C8AC97B0-690C-4486-9DEE-09A0B4AC7A8F}" sibTransId="{0D36AC78-7EB7-4E2C-BFA6-65BF76017CFA}"/>
    <dgm:cxn modelId="{F630AF06-0262-4E64-8C5C-73D3BE561B44}" type="presOf" srcId="{E34853D9-8F62-4EE8-8C12-4D1AA810EE8B}" destId="{A8992B5F-5CA1-42EB-8DB6-7D772CC668BE}" srcOrd="1" destOrd="0" presId="urn:microsoft.com/office/officeart/2005/8/layout/process1"/>
    <dgm:cxn modelId="{4B92CF18-C5B6-466A-AE54-844CD5273515}" type="presOf" srcId="{0D36AC78-7EB7-4E2C-BFA6-65BF76017CFA}" destId="{27A1CC60-0230-4009-BFF2-1D6174B78F47}" srcOrd="0" destOrd="0" presId="urn:microsoft.com/office/officeart/2005/8/layout/process1"/>
    <dgm:cxn modelId="{8F5E0030-1D92-4DED-B806-5C3C2BF9081D}" srcId="{BC2D1580-FF09-4587-8810-A3A5AA782E23}" destId="{5BA37B94-CF1D-4ECA-A02B-86DC6570B664}" srcOrd="3" destOrd="0" parTransId="{7EE69A85-7757-4470-9366-559CA6AD36A3}" sibTransId="{2C2674C4-65B3-431F-A405-DA8E9B44C918}"/>
    <dgm:cxn modelId="{4494B43E-68A3-46D3-91F2-CB78F7ED2D9E}" type="presOf" srcId="{60273540-CD85-431E-8C9D-F917E2BE50F7}" destId="{67F4393B-1865-4328-AE11-54EEFD3F7CEE}" srcOrd="0" destOrd="0" presId="urn:microsoft.com/office/officeart/2005/8/layout/process1"/>
    <dgm:cxn modelId="{7C671862-C371-4ABE-8E48-B919969E31AC}" type="presOf" srcId="{2C2674C4-65B3-431F-A405-DA8E9B44C918}" destId="{84A65735-CD2D-43AD-A448-E3CBCF1AF3AB}" srcOrd="1" destOrd="0" presId="urn:microsoft.com/office/officeart/2005/8/layout/process1"/>
    <dgm:cxn modelId="{CA0B8467-2354-4014-B5D7-684EDBA8D4D2}" type="presOf" srcId="{8D9142BD-A7AA-427F-8865-1F41EC8156A2}" destId="{AD809B5F-4603-42CC-A09A-FD98CB51B333}" srcOrd="0" destOrd="0" presId="urn:microsoft.com/office/officeart/2005/8/layout/process1"/>
    <dgm:cxn modelId="{4576326F-A5A0-4407-8829-2B4DC79A2511}" type="presOf" srcId="{0D36AC78-7EB7-4E2C-BFA6-65BF76017CFA}" destId="{F8A885B8-FF8D-4571-BB9E-F56BC40EED9B}" srcOrd="1" destOrd="0" presId="urn:microsoft.com/office/officeart/2005/8/layout/process1"/>
    <dgm:cxn modelId="{37A07573-36ED-45AA-AC69-54EA6AD3620A}" type="presOf" srcId="{781D8B79-F6DE-4018-B372-D2F57EAAAECC}" destId="{E7CAE80A-4C95-4E98-8636-ECA1E86E464F}" srcOrd="1" destOrd="0" presId="urn:microsoft.com/office/officeart/2005/8/layout/process1"/>
    <dgm:cxn modelId="{DE253F8C-E47D-4170-A742-42409F7B2B10}" type="presOf" srcId="{6E80C714-B6C9-4064-82F8-D5127CB783D8}" destId="{4C15B147-8825-443F-8302-0E32DC73E43A}" srcOrd="0" destOrd="0" presId="urn:microsoft.com/office/officeart/2005/8/layout/process1"/>
    <dgm:cxn modelId="{5DADE38D-433B-4505-BA4F-1EF040696A3F}" type="presOf" srcId="{281F3C6D-13D8-42A5-A987-3E19AC5FA73F}" destId="{DD23E2EC-FD8E-4EC7-88EB-C5D7AB00B951}" srcOrd="0" destOrd="0" presId="urn:microsoft.com/office/officeart/2005/8/layout/process1"/>
    <dgm:cxn modelId="{B0ADDFB0-8FBE-4E3D-BCF3-9FFC2C895ED5}" type="presOf" srcId="{E34853D9-8F62-4EE8-8C12-4D1AA810EE8B}" destId="{FC5F93F1-9EED-4AE4-B436-B738B9E4855D}" srcOrd="0" destOrd="0" presId="urn:microsoft.com/office/officeart/2005/8/layout/process1"/>
    <dgm:cxn modelId="{379857B5-6485-4D8A-8820-A78EBC1E19DC}" srcId="{BC2D1580-FF09-4587-8810-A3A5AA782E23}" destId="{60273540-CD85-431E-8C9D-F917E2BE50F7}" srcOrd="2" destOrd="0" parTransId="{6FED7436-A108-477E-864D-8420271BE69C}" sibTransId="{781D8B79-F6DE-4018-B372-D2F57EAAAECC}"/>
    <dgm:cxn modelId="{FC265FB6-0D6E-4E23-B084-E526BCE6D102}" type="presOf" srcId="{2C2674C4-65B3-431F-A405-DA8E9B44C918}" destId="{781D95DF-BEA0-4848-9ACF-580BC5160045}" srcOrd="0" destOrd="0" presId="urn:microsoft.com/office/officeart/2005/8/layout/process1"/>
    <dgm:cxn modelId="{8A4F30B9-033D-4552-A669-F5BB68731463}" srcId="{BC2D1580-FF09-4587-8810-A3A5AA782E23}" destId="{8D9142BD-A7AA-427F-8865-1F41EC8156A2}" srcOrd="4" destOrd="0" parTransId="{2D213789-81AE-4173-A709-7585CEABF2B6}" sibTransId="{7AE394F5-E308-4971-AD87-1AD7E197CCBB}"/>
    <dgm:cxn modelId="{81E037C4-7563-4EA2-8E1D-0F1DB4A67F61}" srcId="{BC2D1580-FF09-4587-8810-A3A5AA782E23}" destId="{281F3C6D-13D8-42A5-A987-3E19AC5FA73F}" srcOrd="1" destOrd="0" parTransId="{54AAEA74-A13E-406F-B9E9-669AE1004FF3}" sibTransId="{E34853D9-8F62-4EE8-8C12-4D1AA810EE8B}"/>
    <dgm:cxn modelId="{BA25FCDD-5108-456C-8F66-A689797A74E0}" type="presOf" srcId="{5BA37B94-CF1D-4ECA-A02B-86DC6570B664}" destId="{F8A5409C-466C-439F-A9CC-D42274215BB3}" srcOrd="0" destOrd="0" presId="urn:microsoft.com/office/officeart/2005/8/layout/process1"/>
    <dgm:cxn modelId="{5DB9D1E4-ACC0-46AF-A6A3-FA284626B072}" type="presOf" srcId="{781D8B79-F6DE-4018-B372-D2F57EAAAECC}" destId="{3FE6A8F0-9403-42A4-AFBD-DC5728136ED0}" srcOrd="0" destOrd="0" presId="urn:microsoft.com/office/officeart/2005/8/layout/process1"/>
    <dgm:cxn modelId="{33869FED-C5C7-427C-90A0-F7D3CE486A0E}" type="presOf" srcId="{BC2D1580-FF09-4587-8810-A3A5AA782E23}" destId="{9F8D7201-35EF-44A8-8E87-0544D690365B}" srcOrd="0" destOrd="0" presId="urn:microsoft.com/office/officeart/2005/8/layout/process1"/>
    <dgm:cxn modelId="{BE8C03DD-3588-4FE7-8193-A87DAE87B3E2}" type="presParOf" srcId="{9F8D7201-35EF-44A8-8E87-0544D690365B}" destId="{4C15B147-8825-443F-8302-0E32DC73E43A}" srcOrd="0" destOrd="0" presId="urn:microsoft.com/office/officeart/2005/8/layout/process1"/>
    <dgm:cxn modelId="{EEE2CC56-E627-4EC2-B5AB-B0D0357FE884}" type="presParOf" srcId="{9F8D7201-35EF-44A8-8E87-0544D690365B}" destId="{27A1CC60-0230-4009-BFF2-1D6174B78F47}" srcOrd="1" destOrd="0" presId="urn:microsoft.com/office/officeart/2005/8/layout/process1"/>
    <dgm:cxn modelId="{3236AC1F-8993-459B-B832-EEFE1E59D858}" type="presParOf" srcId="{27A1CC60-0230-4009-BFF2-1D6174B78F47}" destId="{F8A885B8-FF8D-4571-BB9E-F56BC40EED9B}" srcOrd="0" destOrd="0" presId="urn:microsoft.com/office/officeart/2005/8/layout/process1"/>
    <dgm:cxn modelId="{4F60DE1F-72F0-4052-B4CF-60DA5A6F0E59}" type="presParOf" srcId="{9F8D7201-35EF-44A8-8E87-0544D690365B}" destId="{DD23E2EC-FD8E-4EC7-88EB-C5D7AB00B951}" srcOrd="2" destOrd="0" presId="urn:microsoft.com/office/officeart/2005/8/layout/process1"/>
    <dgm:cxn modelId="{BAE73809-4A07-4332-A575-BF3B39486758}" type="presParOf" srcId="{9F8D7201-35EF-44A8-8E87-0544D690365B}" destId="{FC5F93F1-9EED-4AE4-B436-B738B9E4855D}" srcOrd="3" destOrd="0" presId="urn:microsoft.com/office/officeart/2005/8/layout/process1"/>
    <dgm:cxn modelId="{816894CF-D85E-45F4-80A8-C2D9798D3B92}" type="presParOf" srcId="{FC5F93F1-9EED-4AE4-B436-B738B9E4855D}" destId="{A8992B5F-5CA1-42EB-8DB6-7D772CC668BE}" srcOrd="0" destOrd="0" presId="urn:microsoft.com/office/officeart/2005/8/layout/process1"/>
    <dgm:cxn modelId="{C2D2CCC6-70D6-465A-85C6-81A26C41E9AF}" type="presParOf" srcId="{9F8D7201-35EF-44A8-8E87-0544D690365B}" destId="{67F4393B-1865-4328-AE11-54EEFD3F7CEE}" srcOrd="4" destOrd="0" presId="urn:microsoft.com/office/officeart/2005/8/layout/process1"/>
    <dgm:cxn modelId="{6EF957B8-6BF9-42B3-AE05-56EDD18FEE64}" type="presParOf" srcId="{9F8D7201-35EF-44A8-8E87-0544D690365B}" destId="{3FE6A8F0-9403-42A4-AFBD-DC5728136ED0}" srcOrd="5" destOrd="0" presId="urn:microsoft.com/office/officeart/2005/8/layout/process1"/>
    <dgm:cxn modelId="{2329BDF4-A612-4090-BAFA-64290B3ACBF4}" type="presParOf" srcId="{3FE6A8F0-9403-42A4-AFBD-DC5728136ED0}" destId="{E7CAE80A-4C95-4E98-8636-ECA1E86E464F}" srcOrd="0" destOrd="0" presId="urn:microsoft.com/office/officeart/2005/8/layout/process1"/>
    <dgm:cxn modelId="{EE4DCEBD-3445-4612-AEE0-D997EB9AEF82}" type="presParOf" srcId="{9F8D7201-35EF-44A8-8E87-0544D690365B}" destId="{F8A5409C-466C-439F-A9CC-D42274215BB3}" srcOrd="6" destOrd="0" presId="urn:microsoft.com/office/officeart/2005/8/layout/process1"/>
    <dgm:cxn modelId="{DED9D3BA-4B73-4871-8667-E109EE5BE776}" type="presParOf" srcId="{9F8D7201-35EF-44A8-8E87-0544D690365B}" destId="{781D95DF-BEA0-4848-9ACF-580BC5160045}" srcOrd="7" destOrd="0" presId="urn:microsoft.com/office/officeart/2005/8/layout/process1"/>
    <dgm:cxn modelId="{A076B32F-176C-4B73-8DE2-1199D398F00A}" type="presParOf" srcId="{781D95DF-BEA0-4848-9ACF-580BC5160045}" destId="{84A65735-CD2D-43AD-A448-E3CBCF1AF3AB}" srcOrd="0" destOrd="0" presId="urn:microsoft.com/office/officeart/2005/8/layout/process1"/>
    <dgm:cxn modelId="{2626FD5D-F184-4533-84FA-05892142EE6B}" type="presParOf" srcId="{9F8D7201-35EF-44A8-8E87-0544D690365B}" destId="{AD809B5F-4603-42CC-A09A-FD98CB51B333}"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88DA803-2CE3-47E6-B866-B685BEA2326D}" type="doc">
      <dgm:prSet loTypeId="urn:microsoft.com/office/officeart/2005/8/layout/process1" loCatId="process" qsTypeId="urn:microsoft.com/office/officeart/2005/8/quickstyle/simple3#3" qsCatId="simple" csTypeId="urn:microsoft.com/office/officeart/2005/8/colors/colorful4#3" csCatId="colorful" phldr="1"/>
      <dgm:spPr bwMode="auto"/>
    </dgm:pt>
    <dgm:pt modelId="{D34B31BA-D145-4691-91F7-ECC707558A59}">
      <dgm:prSet phldrT="[Текст]"/>
      <dgm:spPr bwMode="auto"/>
      <dgm:t>
        <a:bodyPr/>
        <a:lstStyle/>
        <a:p>
          <a:pPr>
            <a:defRPr/>
          </a:pPr>
          <a:r>
            <a:rPr lang="ru-RU"/>
            <a:t>ТЗ</a:t>
          </a:r>
          <a:endParaRPr/>
        </a:p>
      </dgm:t>
    </dgm:pt>
    <dgm:pt modelId="{821D2EAF-B5E6-4B9C-9F84-0FBBB6ECDA00}" type="parTrans" cxnId="{935CD179-0581-4974-A46F-A6E92005AE09}">
      <dgm:prSet/>
      <dgm:spPr bwMode="auto"/>
      <dgm:t>
        <a:bodyPr/>
        <a:lstStyle/>
        <a:p>
          <a:pPr>
            <a:defRPr/>
          </a:pPr>
          <a:endParaRPr lang="ru-RU"/>
        </a:p>
      </dgm:t>
    </dgm:pt>
    <dgm:pt modelId="{285C26D0-74BE-4865-8CE8-DA3CC21D66E5}" type="sibTrans" cxnId="{935CD179-0581-4974-A46F-A6E92005AE09}">
      <dgm:prSet/>
      <dgm:spPr bwMode="auto"/>
      <dgm:t>
        <a:bodyPr/>
        <a:lstStyle/>
        <a:p>
          <a:pPr>
            <a:defRPr/>
          </a:pPr>
          <a:endParaRPr lang="ru-RU"/>
        </a:p>
      </dgm:t>
    </dgm:pt>
    <dgm:pt modelId="{DD33C172-2E01-4042-BCD6-529414B9CDF2}">
      <dgm:prSet phldrT="[Текст]"/>
      <dgm:spPr bwMode="auto"/>
      <dgm:t>
        <a:bodyPr/>
        <a:lstStyle/>
        <a:p>
          <a:pPr>
            <a:defRPr/>
          </a:pPr>
          <a:r>
            <a:rPr lang="ru-RU" dirty="0"/>
            <a:t>критерии приёмки</a:t>
          </a:r>
          <a:endParaRPr dirty="0"/>
        </a:p>
      </dgm:t>
    </dgm:pt>
    <dgm:pt modelId="{8B7290C1-5B7A-49A1-B034-F5B881684969}" type="parTrans" cxnId="{C6D1FD4F-37E4-4926-940A-19490FE7DC02}">
      <dgm:prSet/>
      <dgm:spPr bwMode="auto"/>
      <dgm:t>
        <a:bodyPr/>
        <a:lstStyle/>
        <a:p>
          <a:pPr>
            <a:defRPr/>
          </a:pPr>
          <a:endParaRPr lang="ru-RU"/>
        </a:p>
      </dgm:t>
    </dgm:pt>
    <dgm:pt modelId="{88B27713-AF26-4826-BF18-F6CED6406890}" type="sibTrans" cxnId="{C6D1FD4F-37E4-4926-940A-19490FE7DC02}">
      <dgm:prSet/>
      <dgm:spPr bwMode="auto"/>
      <dgm:t>
        <a:bodyPr/>
        <a:lstStyle/>
        <a:p>
          <a:pPr>
            <a:defRPr/>
          </a:pPr>
          <a:endParaRPr lang="ru-RU"/>
        </a:p>
      </dgm:t>
    </dgm:pt>
    <dgm:pt modelId="{5E03DFB8-EFFC-40DB-9143-07CA1A010570}">
      <dgm:prSet phldrT="[Текст]"/>
      <dgm:spPr bwMode="auto"/>
      <dgm:t>
        <a:bodyPr/>
        <a:lstStyle/>
        <a:p>
          <a:pPr>
            <a:defRPr/>
          </a:pPr>
          <a:r>
            <a:rPr lang="ru-RU"/>
            <a:t>результат</a:t>
          </a:r>
          <a:endParaRPr/>
        </a:p>
      </dgm:t>
    </dgm:pt>
    <dgm:pt modelId="{0576BECC-50FB-4919-94F3-0F22314EA8BC}" type="parTrans" cxnId="{9DE6ADD7-6A29-4206-98F8-B2D02BBD0375}">
      <dgm:prSet/>
      <dgm:spPr bwMode="auto"/>
      <dgm:t>
        <a:bodyPr/>
        <a:lstStyle/>
        <a:p>
          <a:pPr>
            <a:defRPr/>
          </a:pPr>
          <a:endParaRPr lang="ru-RU"/>
        </a:p>
      </dgm:t>
    </dgm:pt>
    <dgm:pt modelId="{1C0E0285-CA32-4590-A40A-A99174497C46}" type="sibTrans" cxnId="{9DE6ADD7-6A29-4206-98F8-B2D02BBD0375}">
      <dgm:prSet/>
      <dgm:spPr bwMode="auto"/>
      <dgm:t>
        <a:bodyPr/>
        <a:lstStyle/>
        <a:p>
          <a:pPr>
            <a:defRPr/>
          </a:pPr>
          <a:endParaRPr lang="ru-RU"/>
        </a:p>
      </dgm:t>
    </dgm:pt>
    <dgm:pt modelId="{94271BCF-E2B5-4C8B-AD08-3A85CC95112E}">
      <dgm:prSet phldrT="[Текст]"/>
      <dgm:spPr bwMode="auto"/>
      <dgm:t>
        <a:bodyPr/>
        <a:lstStyle/>
        <a:p>
          <a:pPr>
            <a:defRPr/>
          </a:pPr>
          <a:r>
            <a:rPr lang="ru-RU"/>
            <a:t>проверка</a:t>
          </a:r>
          <a:endParaRPr/>
        </a:p>
      </dgm:t>
    </dgm:pt>
    <dgm:pt modelId="{F2A79440-10DD-4C80-BB61-E323EFF0CA80}" type="parTrans" cxnId="{D75158B1-63FC-4AE7-AEF9-02B0C744E172}">
      <dgm:prSet/>
      <dgm:spPr bwMode="auto"/>
      <dgm:t>
        <a:bodyPr/>
        <a:lstStyle/>
        <a:p>
          <a:pPr>
            <a:defRPr/>
          </a:pPr>
          <a:endParaRPr lang="ru-RU"/>
        </a:p>
      </dgm:t>
    </dgm:pt>
    <dgm:pt modelId="{FFDB64E6-C1DC-460F-BD77-E83F38C1EDC3}" type="sibTrans" cxnId="{D75158B1-63FC-4AE7-AEF9-02B0C744E172}">
      <dgm:prSet/>
      <dgm:spPr bwMode="auto"/>
      <dgm:t>
        <a:bodyPr/>
        <a:lstStyle/>
        <a:p>
          <a:pPr>
            <a:defRPr/>
          </a:pPr>
          <a:endParaRPr lang="ru-RU"/>
        </a:p>
      </dgm:t>
    </dgm:pt>
    <dgm:pt modelId="{09B0797A-2BB5-4912-8125-37F9825F4444}">
      <dgm:prSet phldrT="[Текст]"/>
      <dgm:spPr bwMode="auto"/>
      <dgm:t>
        <a:bodyPr/>
        <a:lstStyle/>
        <a:p>
          <a:pPr>
            <a:defRPr/>
          </a:pPr>
          <a:r>
            <a:rPr lang="ru-RU"/>
            <a:t>доработка</a:t>
          </a:r>
          <a:endParaRPr/>
        </a:p>
      </dgm:t>
    </dgm:pt>
    <dgm:pt modelId="{939A3861-6347-4642-9B35-23D424BDFF84}" type="parTrans" cxnId="{3BA73F46-C371-4BD5-9186-604820CB6BC0}">
      <dgm:prSet/>
      <dgm:spPr bwMode="auto"/>
      <dgm:t>
        <a:bodyPr/>
        <a:lstStyle/>
        <a:p>
          <a:pPr>
            <a:defRPr/>
          </a:pPr>
          <a:endParaRPr lang="ru-RU"/>
        </a:p>
      </dgm:t>
    </dgm:pt>
    <dgm:pt modelId="{5CB15B63-0572-44B1-A0CD-3C19D5473081}" type="sibTrans" cxnId="{3BA73F46-C371-4BD5-9186-604820CB6BC0}">
      <dgm:prSet/>
      <dgm:spPr bwMode="auto"/>
      <dgm:t>
        <a:bodyPr/>
        <a:lstStyle/>
        <a:p>
          <a:pPr>
            <a:defRPr/>
          </a:pPr>
          <a:endParaRPr lang="ru-RU"/>
        </a:p>
      </dgm:t>
    </dgm:pt>
    <dgm:pt modelId="{E449BE90-D811-4DF1-846E-018D3DD95A68}" type="pres">
      <dgm:prSet presAssocID="{388DA803-2CE3-47E6-B866-B685BEA2326D}" presName="Name0" presStyleCnt="0">
        <dgm:presLayoutVars>
          <dgm:dir/>
          <dgm:resizeHandles val="exact"/>
        </dgm:presLayoutVars>
      </dgm:prSet>
      <dgm:spPr/>
    </dgm:pt>
    <dgm:pt modelId="{7A72E0CE-C01F-4DEA-B5E5-2E21E177D2B0}" type="pres">
      <dgm:prSet presAssocID="{D34B31BA-D145-4691-91F7-ECC707558A59}" presName="node" presStyleLbl="node1" presStyleIdx="0" presStyleCnt="5">
        <dgm:presLayoutVars>
          <dgm:bulletEnabled val="1"/>
        </dgm:presLayoutVars>
      </dgm:prSet>
      <dgm:spPr/>
    </dgm:pt>
    <dgm:pt modelId="{F142C0E3-447F-4A4E-AC3C-3F071E8CF836}" type="pres">
      <dgm:prSet presAssocID="{285C26D0-74BE-4865-8CE8-DA3CC21D66E5}" presName="sibTrans" presStyleLbl="sibTrans2D1" presStyleIdx="0" presStyleCnt="4"/>
      <dgm:spPr/>
    </dgm:pt>
    <dgm:pt modelId="{F67D1217-8E7C-481F-9734-A6D8E4BAB5A9}" type="pres">
      <dgm:prSet presAssocID="{285C26D0-74BE-4865-8CE8-DA3CC21D66E5}" presName="connectorText" presStyleLbl="sibTrans2D1" presStyleIdx="0" presStyleCnt="4"/>
      <dgm:spPr/>
    </dgm:pt>
    <dgm:pt modelId="{115A5A96-1D80-4ACA-A9B0-D98FD678B528}" type="pres">
      <dgm:prSet presAssocID="{DD33C172-2E01-4042-BCD6-529414B9CDF2}" presName="node" presStyleLbl="node1" presStyleIdx="1" presStyleCnt="5">
        <dgm:presLayoutVars>
          <dgm:bulletEnabled val="1"/>
        </dgm:presLayoutVars>
      </dgm:prSet>
      <dgm:spPr/>
    </dgm:pt>
    <dgm:pt modelId="{B3E0F0F3-7055-4353-9F4C-3F1D62BCC734}" type="pres">
      <dgm:prSet presAssocID="{88B27713-AF26-4826-BF18-F6CED6406890}" presName="sibTrans" presStyleLbl="sibTrans2D1" presStyleIdx="1" presStyleCnt="4"/>
      <dgm:spPr/>
    </dgm:pt>
    <dgm:pt modelId="{F70F4BF8-636E-4DEF-9FAA-DDF800A7149D}" type="pres">
      <dgm:prSet presAssocID="{88B27713-AF26-4826-BF18-F6CED6406890}" presName="connectorText" presStyleLbl="sibTrans2D1" presStyleIdx="1" presStyleCnt="4"/>
      <dgm:spPr/>
    </dgm:pt>
    <dgm:pt modelId="{26323DBF-9ED1-4578-8C4A-4FBAD2BEF9DC}" type="pres">
      <dgm:prSet presAssocID="{5E03DFB8-EFFC-40DB-9143-07CA1A010570}" presName="node" presStyleLbl="node1" presStyleIdx="2" presStyleCnt="5">
        <dgm:presLayoutVars>
          <dgm:bulletEnabled val="1"/>
        </dgm:presLayoutVars>
      </dgm:prSet>
      <dgm:spPr/>
    </dgm:pt>
    <dgm:pt modelId="{33814504-2299-4425-9F78-ACB9E3F2A905}" type="pres">
      <dgm:prSet presAssocID="{1C0E0285-CA32-4590-A40A-A99174497C46}" presName="sibTrans" presStyleLbl="sibTrans2D1" presStyleIdx="2" presStyleCnt="4"/>
      <dgm:spPr/>
    </dgm:pt>
    <dgm:pt modelId="{6636E6DF-900F-4D7A-9771-A620A7F12C4E}" type="pres">
      <dgm:prSet presAssocID="{1C0E0285-CA32-4590-A40A-A99174497C46}" presName="connectorText" presStyleLbl="sibTrans2D1" presStyleIdx="2" presStyleCnt="4"/>
      <dgm:spPr/>
    </dgm:pt>
    <dgm:pt modelId="{2A49F441-D16E-4FDF-8E58-EAA8FF9D09FF}" type="pres">
      <dgm:prSet presAssocID="{94271BCF-E2B5-4C8B-AD08-3A85CC95112E}" presName="node" presStyleLbl="node1" presStyleIdx="3" presStyleCnt="5">
        <dgm:presLayoutVars>
          <dgm:bulletEnabled val="1"/>
        </dgm:presLayoutVars>
      </dgm:prSet>
      <dgm:spPr/>
    </dgm:pt>
    <dgm:pt modelId="{A692A3F6-6E55-4C57-BA8B-750C5486AE20}" type="pres">
      <dgm:prSet presAssocID="{FFDB64E6-C1DC-460F-BD77-E83F38C1EDC3}" presName="sibTrans" presStyleLbl="sibTrans2D1" presStyleIdx="3" presStyleCnt="4"/>
      <dgm:spPr/>
    </dgm:pt>
    <dgm:pt modelId="{421770E3-AFFF-44F3-8750-18F70E6002C7}" type="pres">
      <dgm:prSet presAssocID="{FFDB64E6-C1DC-460F-BD77-E83F38C1EDC3}" presName="connectorText" presStyleLbl="sibTrans2D1" presStyleIdx="3" presStyleCnt="4"/>
      <dgm:spPr/>
    </dgm:pt>
    <dgm:pt modelId="{48A99A18-4A29-42C1-BC3E-FCC4CF6868C1}" type="pres">
      <dgm:prSet presAssocID="{09B0797A-2BB5-4912-8125-37F9825F4444}" presName="node" presStyleLbl="node1" presStyleIdx="4" presStyleCnt="5">
        <dgm:presLayoutVars>
          <dgm:bulletEnabled val="1"/>
        </dgm:presLayoutVars>
      </dgm:prSet>
      <dgm:spPr/>
    </dgm:pt>
  </dgm:ptLst>
  <dgm:cxnLst>
    <dgm:cxn modelId="{C4208F28-B4C4-449B-8DC2-F47E0A18E2B1}" type="presOf" srcId="{388DA803-2CE3-47E6-B866-B685BEA2326D}" destId="{E449BE90-D811-4DF1-846E-018D3DD95A68}" srcOrd="0" destOrd="0" presId="urn:microsoft.com/office/officeart/2005/8/layout/process1"/>
    <dgm:cxn modelId="{01ECE428-AD57-498B-9D73-40C5C0425C09}" type="presOf" srcId="{88B27713-AF26-4826-BF18-F6CED6406890}" destId="{F70F4BF8-636E-4DEF-9FAA-DDF800A7149D}" srcOrd="1" destOrd="0" presId="urn:microsoft.com/office/officeart/2005/8/layout/process1"/>
    <dgm:cxn modelId="{330BBA2A-A902-44B5-85AA-0914B718AEB1}" type="presOf" srcId="{DD33C172-2E01-4042-BCD6-529414B9CDF2}" destId="{115A5A96-1D80-4ACA-A9B0-D98FD678B528}" srcOrd="0" destOrd="0" presId="urn:microsoft.com/office/officeart/2005/8/layout/process1"/>
    <dgm:cxn modelId="{113AF633-612E-452D-B2E8-76E988C5F359}" type="presOf" srcId="{94271BCF-E2B5-4C8B-AD08-3A85CC95112E}" destId="{2A49F441-D16E-4FDF-8E58-EAA8FF9D09FF}" srcOrd="0" destOrd="0" presId="urn:microsoft.com/office/officeart/2005/8/layout/process1"/>
    <dgm:cxn modelId="{93D9FC64-7A2E-49B6-B331-CD2EDE0DCDB5}" type="presOf" srcId="{285C26D0-74BE-4865-8CE8-DA3CC21D66E5}" destId="{F67D1217-8E7C-481F-9734-A6D8E4BAB5A9}" srcOrd="1" destOrd="0" presId="urn:microsoft.com/office/officeart/2005/8/layout/process1"/>
    <dgm:cxn modelId="{3BA73F46-C371-4BD5-9186-604820CB6BC0}" srcId="{388DA803-2CE3-47E6-B866-B685BEA2326D}" destId="{09B0797A-2BB5-4912-8125-37F9825F4444}" srcOrd="4" destOrd="0" parTransId="{939A3861-6347-4642-9B35-23D424BDFF84}" sibTransId="{5CB15B63-0572-44B1-A0CD-3C19D5473081}"/>
    <dgm:cxn modelId="{C6D1FD4F-37E4-4926-940A-19490FE7DC02}" srcId="{388DA803-2CE3-47E6-B866-B685BEA2326D}" destId="{DD33C172-2E01-4042-BCD6-529414B9CDF2}" srcOrd="1" destOrd="0" parTransId="{8B7290C1-5B7A-49A1-B034-F5B881684969}" sibTransId="{88B27713-AF26-4826-BF18-F6CED6406890}"/>
    <dgm:cxn modelId="{ECD3D870-89D6-4483-852E-6C5623FF80A6}" type="presOf" srcId="{D34B31BA-D145-4691-91F7-ECC707558A59}" destId="{7A72E0CE-C01F-4DEA-B5E5-2E21E177D2B0}" srcOrd="0" destOrd="0" presId="urn:microsoft.com/office/officeart/2005/8/layout/process1"/>
    <dgm:cxn modelId="{01B7B556-21EE-46C4-8795-D30B39FAF01A}" type="presOf" srcId="{FFDB64E6-C1DC-460F-BD77-E83F38C1EDC3}" destId="{421770E3-AFFF-44F3-8750-18F70E6002C7}" srcOrd="1" destOrd="0" presId="urn:microsoft.com/office/officeart/2005/8/layout/process1"/>
    <dgm:cxn modelId="{935CD179-0581-4974-A46F-A6E92005AE09}" srcId="{388DA803-2CE3-47E6-B866-B685BEA2326D}" destId="{D34B31BA-D145-4691-91F7-ECC707558A59}" srcOrd="0" destOrd="0" parTransId="{821D2EAF-B5E6-4B9C-9F84-0FBBB6ECDA00}" sibTransId="{285C26D0-74BE-4865-8CE8-DA3CC21D66E5}"/>
    <dgm:cxn modelId="{D39C8FA2-D65F-4295-BF5E-36BD31C3B310}" type="presOf" srcId="{FFDB64E6-C1DC-460F-BD77-E83F38C1EDC3}" destId="{A692A3F6-6E55-4C57-BA8B-750C5486AE20}" srcOrd="0" destOrd="0" presId="urn:microsoft.com/office/officeart/2005/8/layout/process1"/>
    <dgm:cxn modelId="{D75158B1-63FC-4AE7-AEF9-02B0C744E172}" srcId="{388DA803-2CE3-47E6-B866-B685BEA2326D}" destId="{94271BCF-E2B5-4C8B-AD08-3A85CC95112E}" srcOrd="3" destOrd="0" parTransId="{F2A79440-10DD-4C80-BB61-E323EFF0CA80}" sibTransId="{FFDB64E6-C1DC-460F-BD77-E83F38C1EDC3}"/>
    <dgm:cxn modelId="{FE2CBBC2-4DA6-4268-A840-14C089D12FF6}" type="presOf" srcId="{285C26D0-74BE-4865-8CE8-DA3CC21D66E5}" destId="{F142C0E3-447F-4A4E-AC3C-3F071E8CF836}" srcOrd="0" destOrd="0" presId="urn:microsoft.com/office/officeart/2005/8/layout/process1"/>
    <dgm:cxn modelId="{E245BAC3-F3D9-4B4C-8752-69DB752C32DF}" type="presOf" srcId="{5E03DFB8-EFFC-40DB-9143-07CA1A010570}" destId="{26323DBF-9ED1-4578-8C4A-4FBAD2BEF9DC}" srcOrd="0" destOrd="0" presId="urn:microsoft.com/office/officeart/2005/8/layout/process1"/>
    <dgm:cxn modelId="{02309BD3-EB26-45E4-A8C7-134C72E6227F}" type="presOf" srcId="{09B0797A-2BB5-4912-8125-37F9825F4444}" destId="{48A99A18-4A29-42C1-BC3E-FCC4CF6868C1}" srcOrd="0" destOrd="0" presId="urn:microsoft.com/office/officeart/2005/8/layout/process1"/>
    <dgm:cxn modelId="{9DE6ADD7-6A29-4206-98F8-B2D02BBD0375}" srcId="{388DA803-2CE3-47E6-B866-B685BEA2326D}" destId="{5E03DFB8-EFFC-40DB-9143-07CA1A010570}" srcOrd="2" destOrd="0" parTransId="{0576BECC-50FB-4919-94F3-0F22314EA8BC}" sibTransId="{1C0E0285-CA32-4590-A40A-A99174497C46}"/>
    <dgm:cxn modelId="{403D14E2-D029-46D7-8DBF-E2B29EA9EDE5}" type="presOf" srcId="{1C0E0285-CA32-4590-A40A-A99174497C46}" destId="{6636E6DF-900F-4D7A-9771-A620A7F12C4E}" srcOrd="1" destOrd="0" presId="urn:microsoft.com/office/officeart/2005/8/layout/process1"/>
    <dgm:cxn modelId="{0718C7E7-4810-46D1-A32C-D22B6328111F}" type="presOf" srcId="{1C0E0285-CA32-4590-A40A-A99174497C46}" destId="{33814504-2299-4425-9F78-ACB9E3F2A905}" srcOrd="0" destOrd="0" presId="urn:microsoft.com/office/officeart/2005/8/layout/process1"/>
    <dgm:cxn modelId="{DC62CEFF-C62A-4875-AA51-DA434037122F}" type="presOf" srcId="{88B27713-AF26-4826-BF18-F6CED6406890}" destId="{B3E0F0F3-7055-4353-9F4C-3F1D62BCC734}" srcOrd="0" destOrd="0" presId="urn:microsoft.com/office/officeart/2005/8/layout/process1"/>
    <dgm:cxn modelId="{12359148-DBA8-4E3E-BE6D-DB686D9C1F1C}" type="presParOf" srcId="{E449BE90-D811-4DF1-846E-018D3DD95A68}" destId="{7A72E0CE-C01F-4DEA-B5E5-2E21E177D2B0}" srcOrd="0" destOrd="0" presId="urn:microsoft.com/office/officeart/2005/8/layout/process1"/>
    <dgm:cxn modelId="{B9D95285-5BA8-4DF7-8CB4-D35DCF24E811}" type="presParOf" srcId="{E449BE90-D811-4DF1-846E-018D3DD95A68}" destId="{F142C0E3-447F-4A4E-AC3C-3F071E8CF836}" srcOrd="1" destOrd="0" presId="urn:microsoft.com/office/officeart/2005/8/layout/process1"/>
    <dgm:cxn modelId="{F3B3A423-3BBB-4CD4-A367-531B96E8987E}" type="presParOf" srcId="{F142C0E3-447F-4A4E-AC3C-3F071E8CF836}" destId="{F67D1217-8E7C-481F-9734-A6D8E4BAB5A9}" srcOrd="0" destOrd="0" presId="urn:microsoft.com/office/officeart/2005/8/layout/process1"/>
    <dgm:cxn modelId="{1996682C-7B01-47D8-B164-CAC34637BD8B}" type="presParOf" srcId="{E449BE90-D811-4DF1-846E-018D3DD95A68}" destId="{115A5A96-1D80-4ACA-A9B0-D98FD678B528}" srcOrd="2" destOrd="0" presId="urn:microsoft.com/office/officeart/2005/8/layout/process1"/>
    <dgm:cxn modelId="{EB38D78B-4793-4A75-8A40-D81277D52BF2}" type="presParOf" srcId="{E449BE90-D811-4DF1-846E-018D3DD95A68}" destId="{B3E0F0F3-7055-4353-9F4C-3F1D62BCC734}" srcOrd="3" destOrd="0" presId="urn:microsoft.com/office/officeart/2005/8/layout/process1"/>
    <dgm:cxn modelId="{54BFB5A1-3E77-497D-8824-265AC6C2CD65}" type="presParOf" srcId="{B3E0F0F3-7055-4353-9F4C-3F1D62BCC734}" destId="{F70F4BF8-636E-4DEF-9FAA-DDF800A7149D}" srcOrd="0" destOrd="0" presId="urn:microsoft.com/office/officeart/2005/8/layout/process1"/>
    <dgm:cxn modelId="{B39C822B-13FB-4FF5-A744-C0FB1D464E2D}" type="presParOf" srcId="{E449BE90-D811-4DF1-846E-018D3DD95A68}" destId="{26323DBF-9ED1-4578-8C4A-4FBAD2BEF9DC}" srcOrd="4" destOrd="0" presId="urn:microsoft.com/office/officeart/2005/8/layout/process1"/>
    <dgm:cxn modelId="{B47CAC9D-A7DF-484B-AD87-4FFCFEE886A3}" type="presParOf" srcId="{E449BE90-D811-4DF1-846E-018D3DD95A68}" destId="{33814504-2299-4425-9F78-ACB9E3F2A905}" srcOrd="5" destOrd="0" presId="urn:microsoft.com/office/officeart/2005/8/layout/process1"/>
    <dgm:cxn modelId="{EBD2010A-4DEA-48B8-AC9C-B196D741A172}" type="presParOf" srcId="{33814504-2299-4425-9F78-ACB9E3F2A905}" destId="{6636E6DF-900F-4D7A-9771-A620A7F12C4E}" srcOrd="0" destOrd="0" presId="urn:microsoft.com/office/officeart/2005/8/layout/process1"/>
    <dgm:cxn modelId="{39892D62-1235-4AE1-A340-91E51F75F857}" type="presParOf" srcId="{E449BE90-D811-4DF1-846E-018D3DD95A68}" destId="{2A49F441-D16E-4FDF-8E58-EAA8FF9D09FF}" srcOrd="6" destOrd="0" presId="urn:microsoft.com/office/officeart/2005/8/layout/process1"/>
    <dgm:cxn modelId="{DB3FE502-97DE-49F5-B406-E25798CC5CFB}" type="presParOf" srcId="{E449BE90-D811-4DF1-846E-018D3DD95A68}" destId="{A692A3F6-6E55-4C57-BA8B-750C5486AE20}" srcOrd="7" destOrd="0" presId="urn:microsoft.com/office/officeart/2005/8/layout/process1"/>
    <dgm:cxn modelId="{0AC627FD-FF79-44D9-94D6-13C8DE667DB4}" type="presParOf" srcId="{A692A3F6-6E55-4C57-BA8B-750C5486AE20}" destId="{421770E3-AFFF-44F3-8750-18F70E6002C7}" srcOrd="0" destOrd="0" presId="urn:microsoft.com/office/officeart/2005/8/layout/process1"/>
    <dgm:cxn modelId="{80AE183A-5202-4734-94EA-885C2ED96B3D}" type="presParOf" srcId="{E449BE90-D811-4DF1-846E-018D3DD95A68}" destId="{48A99A18-4A29-42C1-BC3E-FCC4CF6868C1}"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96AAB2-8B95-43D3-9A8B-6B8CE8C09CD4}">
      <dsp:nvSpPr>
        <dsp:cNvPr id="0" name=""/>
        <dsp:cNvSpPr/>
      </dsp:nvSpPr>
      <dsp:spPr bwMode="auto">
        <a:xfrm>
          <a:off x="5395" y="1837531"/>
          <a:ext cx="1672696" cy="1003617"/>
        </a:xfrm>
        <a:prstGeom prst="roundRect">
          <a:avLst>
            <a:gd name="adj" fmla="val 10000"/>
          </a:avLst>
        </a:prstGeom>
        <a:gradFill rotWithShape="0">
          <a:gsLst>
            <a:gs pos="0">
              <a:schemeClr val="accent4">
                <a:hueOff val="0"/>
                <a:satOff val="0"/>
                <a:lumOff val="0"/>
                <a:alphaOff val="0"/>
                <a:tint val="58000"/>
                <a:satMod val="108000"/>
                <a:lumMod val="110000"/>
              </a:schemeClr>
            </a:gs>
            <a:gs pos="100000">
              <a:schemeClr val="accent4">
                <a:hueOff val="0"/>
                <a:satOff val="0"/>
                <a:lumOff val="0"/>
                <a:alphaOff val="0"/>
                <a:tint val="81000"/>
                <a:satMod val="109000"/>
                <a:lumMod val="105000"/>
              </a:schemeClr>
            </a:gs>
          </a:gsLst>
          <a:lin ang="5040000" scaled="0"/>
        </a:gradFill>
        <a:ln>
          <a:noFill/>
        </a:ln>
        <a:effectLst/>
        <a:scene3d>
          <a:camera prst="orthographicFront"/>
          <a:lightRig rig="flat" dir="t"/>
        </a:scene3d>
        <a:sp3d prstMaterial="dkEdge">
          <a:bevelT w="8200" h="38100"/>
        </a:sp3d>
      </dsp:spPr>
      <dsp:style>
        <a:lnRef idx="0">
          <a:srgbClr val="000000"/>
        </a:lnRef>
        <a:fillRef idx="2">
          <a:srgbClr val="000000"/>
        </a:fillRef>
        <a:effectRef idx="1">
          <a:srgbClr val="00000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defRPr/>
          </a:pPr>
          <a:r>
            <a:rPr lang="ru-RU" sz="1600" kern="1200"/>
            <a:t>Продакт</a:t>
          </a:r>
        </a:p>
      </dsp:txBody>
      <dsp:txXfrm>
        <a:off x="34790" y="1866926"/>
        <a:ext cx="1613906" cy="944827"/>
      </dsp:txXfrm>
    </dsp:sp>
    <dsp:sp modelId="{A2881F5A-9CBE-4974-BC83-113352550715}">
      <dsp:nvSpPr>
        <dsp:cNvPr id="0" name=""/>
        <dsp:cNvSpPr/>
      </dsp:nvSpPr>
      <dsp:spPr bwMode="auto">
        <a:xfrm>
          <a:off x="1845361" y="2131925"/>
          <a:ext cx="354611" cy="414828"/>
        </a:xfrm>
        <a:prstGeom prst="rightArrow">
          <a:avLst>
            <a:gd name="adj1" fmla="val 60000"/>
            <a:gd name="adj2" fmla="val 50000"/>
          </a:avLst>
        </a:prstGeom>
        <a:gradFill rotWithShape="0">
          <a:gsLst>
            <a:gs pos="0">
              <a:schemeClr val="accent4">
                <a:hueOff val="0"/>
                <a:satOff val="0"/>
                <a:lumOff val="0"/>
                <a:alphaOff val="0"/>
                <a:tint val="58000"/>
                <a:satMod val="108000"/>
                <a:lumMod val="110000"/>
              </a:schemeClr>
            </a:gs>
            <a:gs pos="100000">
              <a:schemeClr val="accent4">
                <a:hueOff val="0"/>
                <a:satOff val="0"/>
                <a:lumOff val="0"/>
                <a:alphaOff val="0"/>
                <a:tint val="81000"/>
                <a:satMod val="109000"/>
                <a:lumMod val="105000"/>
              </a:schemeClr>
            </a:gs>
          </a:gsLst>
          <a:lin ang="5040000" scaled="0"/>
        </a:gradFill>
        <a:ln>
          <a:noFill/>
        </a:ln>
        <a:effectLst/>
      </dsp:spPr>
      <dsp:style>
        <a:lnRef idx="0">
          <a:srgbClr val="000000"/>
        </a:lnRef>
        <a:fillRef idx="2">
          <a:srgbClr val="000000"/>
        </a:fillRef>
        <a:effectRef idx="1">
          <a:srgbClr val="000000"/>
        </a:effectRef>
        <a:fontRef idx="minor">
          <a:schemeClr val="dk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defRPr/>
          </a:pPr>
          <a:endParaRPr lang="ru-RU" sz="1300" kern="1200"/>
        </a:p>
      </dsp:txBody>
      <dsp:txXfrm>
        <a:off x="1845361" y="2214891"/>
        <a:ext cx="248228" cy="248896"/>
      </dsp:txXfrm>
    </dsp:sp>
    <dsp:sp modelId="{47FCEF1E-F84A-4C3A-80DA-EFBFC1AB57BE}">
      <dsp:nvSpPr>
        <dsp:cNvPr id="0" name=""/>
        <dsp:cNvSpPr/>
      </dsp:nvSpPr>
      <dsp:spPr bwMode="auto">
        <a:xfrm>
          <a:off x="2347170" y="1837531"/>
          <a:ext cx="1672696" cy="1003617"/>
        </a:xfrm>
        <a:prstGeom prst="roundRect">
          <a:avLst>
            <a:gd name="adj" fmla="val 10000"/>
          </a:avLst>
        </a:prstGeom>
        <a:gradFill rotWithShape="0">
          <a:gsLst>
            <a:gs pos="0">
              <a:schemeClr val="accent4">
                <a:hueOff val="-1181383"/>
                <a:satOff val="-1892"/>
                <a:lumOff val="196"/>
                <a:alphaOff val="0"/>
                <a:tint val="58000"/>
                <a:satMod val="108000"/>
                <a:lumMod val="110000"/>
              </a:schemeClr>
            </a:gs>
            <a:gs pos="100000">
              <a:schemeClr val="accent4">
                <a:hueOff val="-1181383"/>
                <a:satOff val="-1892"/>
                <a:lumOff val="196"/>
                <a:alphaOff val="0"/>
                <a:tint val="81000"/>
                <a:satMod val="109000"/>
                <a:lumMod val="105000"/>
              </a:schemeClr>
            </a:gs>
          </a:gsLst>
          <a:lin ang="5040000" scaled="0"/>
        </a:gradFill>
        <a:ln>
          <a:noFill/>
        </a:ln>
        <a:effectLst/>
        <a:scene3d>
          <a:camera prst="orthographicFront"/>
          <a:lightRig rig="flat" dir="t"/>
        </a:scene3d>
        <a:sp3d prstMaterial="dkEdge">
          <a:bevelT w="8200" h="38100"/>
        </a:sp3d>
      </dsp:spPr>
      <dsp:style>
        <a:lnRef idx="0">
          <a:srgbClr val="000000"/>
        </a:lnRef>
        <a:fillRef idx="2">
          <a:srgbClr val="000000"/>
        </a:fillRef>
        <a:effectRef idx="1">
          <a:srgbClr val="00000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defRPr/>
          </a:pPr>
          <a:r>
            <a:rPr lang="ru-RU" sz="1600" kern="1200"/>
            <a:t>Аналитик</a:t>
          </a:r>
          <a:endParaRPr sz="1600" kern="1200"/>
        </a:p>
      </dsp:txBody>
      <dsp:txXfrm>
        <a:off x="2376565" y="1866926"/>
        <a:ext cx="1613906" cy="944827"/>
      </dsp:txXfrm>
    </dsp:sp>
    <dsp:sp modelId="{F26B68E2-D07E-4749-99A7-AF6BCC2EBE23}">
      <dsp:nvSpPr>
        <dsp:cNvPr id="0" name=""/>
        <dsp:cNvSpPr/>
      </dsp:nvSpPr>
      <dsp:spPr bwMode="auto">
        <a:xfrm>
          <a:off x="4187136" y="2131925"/>
          <a:ext cx="354611" cy="414828"/>
        </a:xfrm>
        <a:prstGeom prst="rightArrow">
          <a:avLst>
            <a:gd name="adj1" fmla="val 60000"/>
            <a:gd name="adj2" fmla="val 50000"/>
          </a:avLst>
        </a:prstGeom>
        <a:gradFill rotWithShape="0">
          <a:gsLst>
            <a:gs pos="0">
              <a:schemeClr val="accent4">
                <a:hueOff val="-1575177"/>
                <a:satOff val="-2523"/>
                <a:lumOff val="261"/>
                <a:alphaOff val="0"/>
                <a:tint val="58000"/>
                <a:satMod val="108000"/>
                <a:lumMod val="110000"/>
              </a:schemeClr>
            </a:gs>
            <a:gs pos="100000">
              <a:schemeClr val="accent4">
                <a:hueOff val="-1575177"/>
                <a:satOff val="-2523"/>
                <a:lumOff val="261"/>
                <a:alphaOff val="0"/>
                <a:tint val="81000"/>
                <a:satMod val="109000"/>
                <a:lumMod val="105000"/>
              </a:schemeClr>
            </a:gs>
          </a:gsLst>
          <a:lin ang="5040000" scaled="0"/>
        </a:gradFill>
        <a:ln>
          <a:noFill/>
        </a:ln>
        <a:effectLst/>
      </dsp:spPr>
      <dsp:style>
        <a:lnRef idx="0">
          <a:srgbClr val="000000"/>
        </a:lnRef>
        <a:fillRef idx="2">
          <a:srgbClr val="000000"/>
        </a:fillRef>
        <a:effectRef idx="1">
          <a:srgbClr val="000000"/>
        </a:effectRef>
        <a:fontRef idx="minor">
          <a:schemeClr val="dk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defRPr/>
          </a:pPr>
          <a:endParaRPr lang="ru-RU" sz="1300" kern="1200"/>
        </a:p>
      </dsp:txBody>
      <dsp:txXfrm>
        <a:off x="4187136" y="2214891"/>
        <a:ext cx="248228" cy="248896"/>
      </dsp:txXfrm>
    </dsp:sp>
    <dsp:sp modelId="{0FEF648E-FEC6-4A42-AF3E-FDDE6C891982}">
      <dsp:nvSpPr>
        <dsp:cNvPr id="0" name=""/>
        <dsp:cNvSpPr/>
      </dsp:nvSpPr>
      <dsp:spPr bwMode="auto">
        <a:xfrm>
          <a:off x="4688945" y="1837531"/>
          <a:ext cx="1672696" cy="1003617"/>
        </a:xfrm>
        <a:prstGeom prst="roundRect">
          <a:avLst>
            <a:gd name="adj" fmla="val 10000"/>
          </a:avLst>
        </a:prstGeom>
        <a:gradFill rotWithShape="0">
          <a:gsLst>
            <a:gs pos="0">
              <a:schemeClr val="accent4">
                <a:hueOff val="-2362766"/>
                <a:satOff val="-3784"/>
                <a:lumOff val="392"/>
                <a:alphaOff val="0"/>
                <a:tint val="58000"/>
                <a:satMod val="108000"/>
                <a:lumMod val="110000"/>
              </a:schemeClr>
            </a:gs>
            <a:gs pos="100000">
              <a:schemeClr val="accent4">
                <a:hueOff val="-2362766"/>
                <a:satOff val="-3784"/>
                <a:lumOff val="392"/>
                <a:alphaOff val="0"/>
                <a:tint val="81000"/>
                <a:satMod val="109000"/>
                <a:lumMod val="105000"/>
              </a:schemeClr>
            </a:gs>
          </a:gsLst>
          <a:lin ang="5040000" scaled="0"/>
        </a:gradFill>
        <a:ln>
          <a:noFill/>
        </a:ln>
        <a:effectLst/>
        <a:scene3d>
          <a:camera prst="orthographicFront"/>
          <a:lightRig rig="flat" dir="t"/>
        </a:scene3d>
        <a:sp3d prstMaterial="dkEdge">
          <a:bevelT w="8200" h="38100"/>
        </a:sp3d>
      </dsp:spPr>
      <dsp:style>
        <a:lnRef idx="0">
          <a:srgbClr val="000000"/>
        </a:lnRef>
        <a:fillRef idx="2">
          <a:srgbClr val="000000"/>
        </a:fillRef>
        <a:effectRef idx="1">
          <a:srgbClr val="00000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defRPr/>
          </a:pPr>
          <a:r>
            <a:rPr lang="ru-RU" sz="1600" kern="1200"/>
            <a:t>Разработчик</a:t>
          </a:r>
          <a:endParaRPr sz="1600" kern="1200"/>
        </a:p>
      </dsp:txBody>
      <dsp:txXfrm>
        <a:off x="4718340" y="1866926"/>
        <a:ext cx="1613906" cy="944827"/>
      </dsp:txXfrm>
    </dsp:sp>
    <dsp:sp modelId="{778F0380-217D-431C-A331-B8F9CF78CF23}">
      <dsp:nvSpPr>
        <dsp:cNvPr id="0" name=""/>
        <dsp:cNvSpPr/>
      </dsp:nvSpPr>
      <dsp:spPr bwMode="auto">
        <a:xfrm>
          <a:off x="6528911" y="2131925"/>
          <a:ext cx="354611" cy="414828"/>
        </a:xfrm>
        <a:prstGeom prst="rightArrow">
          <a:avLst>
            <a:gd name="adj1" fmla="val 60000"/>
            <a:gd name="adj2" fmla="val 50000"/>
          </a:avLst>
        </a:prstGeom>
        <a:gradFill rotWithShape="0">
          <a:gsLst>
            <a:gs pos="0">
              <a:schemeClr val="accent4">
                <a:hueOff val="-3150354"/>
                <a:satOff val="-5046"/>
                <a:lumOff val="523"/>
                <a:alphaOff val="0"/>
                <a:tint val="58000"/>
                <a:satMod val="108000"/>
                <a:lumMod val="110000"/>
              </a:schemeClr>
            </a:gs>
            <a:gs pos="100000">
              <a:schemeClr val="accent4">
                <a:hueOff val="-3150354"/>
                <a:satOff val="-5046"/>
                <a:lumOff val="523"/>
                <a:alphaOff val="0"/>
                <a:tint val="81000"/>
                <a:satMod val="109000"/>
                <a:lumMod val="105000"/>
              </a:schemeClr>
            </a:gs>
          </a:gsLst>
          <a:lin ang="5040000" scaled="0"/>
        </a:gradFill>
        <a:ln>
          <a:noFill/>
        </a:ln>
        <a:effectLst/>
      </dsp:spPr>
      <dsp:style>
        <a:lnRef idx="0">
          <a:srgbClr val="000000"/>
        </a:lnRef>
        <a:fillRef idx="2">
          <a:srgbClr val="000000"/>
        </a:fillRef>
        <a:effectRef idx="1">
          <a:srgbClr val="000000"/>
        </a:effectRef>
        <a:fontRef idx="minor">
          <a:schemeClr val="dk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defRPr/>
          </a:pPr>
          <a:endParaRPr lang="ru-RU" sz="1300" kern="1200"/>
        </a:p>
      </dsp:txBody>
      <dsp:txXfrm>
        <a:off x="6528911" y="2214891"/>
        <a:ext cx="248228" cy="248896"/>
      </dsp:txXfrm>
    </dsp:sp>
    <dsp:sp modelId="{D94A01A7-14FE-4D42-A3C8-57CF4C7390C4}">
      <dsp:nvSpPr>
        <dsp:cNvPr id="0" name=""/>
        <dsp:cNvSpPr/>
      </dsp:nvSpPr>
      <dsp:spPr bwMode="auto">
        <a:xfrm>
          <a:off x="7030720" y="1837531"/>
          <a:ext cx="1672696" cy="1003617"/>
        </a:xfrm>
        <a:prstGeom prst="roundRect">
          <a:avLst>
            <a:gd name="adj" fmla="val 10000"/>
          </a:avLst>
        </a:prstGeom>
        <a:gradFill rotWithShape="0">
          <a:gsLst>
            <a:gs pos="0">
              <a:schemeClr val="accent4">
                <a:hueOff val="-3544148"/>
                <a:satOff val="-5677"/>
                <a:lumOff val="588"/>
                <a:alphaOff val="0"/>
                <a:tint val="58000"/>
                <a:satMod val="108000"/>
                <a:lumMod val="110000"/>
              </a:schemeClr>
            </a:gs>
            <a:gs pos="100000">
              <a:schemeClr val="accent4">
                <a:hueOff val="-3544148"/>
                <a:satOff val="-5677"/>
                <a:lumOff val="588"/>
                <a:alphaOff val="0"/>
                <a:tint val="81000"/>
                <a:satMod val="109000"/>
                <a:lumMod val="105000"/>
              </a:schemeClr>
            </a:gs>
          </a:gsLst>
          <a:lin ang="5040000" scaled="0"/>
        </a:gradFill>
        <a:ln>
          <a:noFill/>
        </a:ln>
        <a:effectLst/>
        <a:scene3d>
          <a:camera prst="orthographicFront"/>
          <a:lightRig rig="flat" dir="t"/>
        </a:scene3d>
        <a:sp3d prstMaterial="dkEdge">
          <a:bevelT w="8200" h="38100"/>
        </a:sp3d>
      </dsp:spPr>
      <dsp:style>
        <a:lnRef idx="0">
          <a:srgbClr val="000000"/>
        </a:lnRef>
        <a:fillRef idx="2">
          <a:srgbClr val="000000"/>
        </a:fillRef>
        <a:effectRef idx="1">
          <a:srgbClr val="00000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defRPr/>
          </a:pPr>
          <a:r>
            <a:rPr lang="ru-RU" sz="1600" kern="1200"/>
            <a:t>Тестировщик</a:t>
          </a:r>
          <a:endParaRPr sz="1600" kern="1200"/>
        </a:p>
      </dsp:txBody>
      <dsp:txXfrm>
        <a:off x="7060115" y="1866926"/>
        <a:ext cx="1613906" cy="944827"/>
      </dsp:txXfrm>
    </dsp:sp>
    <dsp:sp modelId="{A626C8E8-FA62-4D2A-A22D-4C18CD0A841C}">
      <dsp:nvSpPr>
        <dsp:cNvPr id="0" name=""/>
        <dsp:cNvSpPr/>
      </dsp:nvSpPr>
      <dsp:spPr bwMode="auto">
        <a:xfrm>
          <a:off x="8870686" y="2131925"/>
          <a:ext cx="354611" cy="414828"/>
        </a:xfrm>
        <a:prstGeom prst="rightArrow">
          <a:avLst>
            <a:gd name="adj1" fmla="val 60000"/>
            <a:gd name="adj2" fmla="val 50000"/>
          </a:avLst>
        </a:prstGeom>
        <a:gradFill rotWithShape="0">
          <a:gsLst>
            <a:gs pos="0">
              <a:schemeClr val="accent4">
                <a:hueOff val="-4725531"/>
                <a:satOff val="-7569"/>
                <a:lumOff val="784"/>
                <a:alphaOff val="0"/>
                <a:tint val="58000"/>
                <a:satMod val="108000"/>
                <a:lumMod val="110000"/>
              </a:schemeClr>
            </a:gs>
            <a:gs pos="100000">
              <a:schemeClr val="accent4">
                <a:hueOff val="-4725531"/>
                <a:satOff val="-7569"/>
                <a:lumOff val="784"/>
                <a:alphaOff val="0"/>
                <a:tint val="81000"/>
                <a:satMod val="109000"/>
                <a:lumMod val="105000"/>
              </a:schemeClr>
            </a:gs>
          </a:gsLst>
          <a:lin ang="5040000" scaled="0"/>
        </a:gradFill>
        <a:ln>
          <a:noFill/>
        </a:ln>
        <a:effectLst/>
      </dsp:spPr>
      <dsp:style>
        <a:lnRef idx="0">
          <a:srgbClr val="000000"/>
        </a:lnRef>
        <a:fillRef idx="2">
          <a:srgbClr val="000000"/>
        </a:fillRef>
        <a:effectRef idx="1">
          <a:srgbClr val="000000"/>
        </a:effectRef>
        <a:fontRef idx="minor">
          <a:schemeClr val="dk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defRPr/>
          </a:pPr>
          <a:endParaRPr lang="ru-RU" sz="1300" kern="1200"/>
        </a:p>
      </dsp:txBody>
      <dsp:txXfrm>
        <a:off x="8870686" y="2214891"/>
        <a:ext cx="248228" cy="248896"/>
      </dsp:txXfrm>
    </dsp:sp>
    <dsp:sp modelId="{4640B731-E98B-41DA-8C8F-A0E0513F0736}">
      <dsp:nvSpPr>
        <dsp:cNvPr id="0" name=""/>
        <dsp:cNvSpPr/>
      </dsp:nvSpPr>
      <dsp:spPr bwMode="auto">
        <a:xfrm>
          <a:off x="9372494" y="1837531"/>
          <a:ext cx="1672696" cy="1003617"/>
        </a:xfrm>
        <a:prstGeom prst="roundRect">
          <a:avLst>
            <a:gd name="adj" fmla="val 10000"/>
          </a:avLst>
        </a:prstGeom>
        <a:gradFill rotWithShape="0">
          <a:gsLst>
            <a:gs pos="0">
              <a:schemeClr val="accent4">
                <a:hueOff val="-4725531"/>
                <a:satOff val="-7569"/>
                <a:lumOff val="784"/>
                <a:alphaOff val="0"/>
                <a:tint val="58000"/>
                <a:satMod val="108000"/>
                <a:lumMod val="110000"/>
              </a:schemeClr>
            </a:gs>
            <a:gs pos="100000">
              <a:schemeClr val="accent4">
                <a:hueOff val="-4725531"/>
                <a:satOff val="-7569"/>
                <a:lumOff val="784"/>
                <a:alphaOff val="0"/>
                <a:tint val="81000"/>
                <a:satMod val="109000"/>
                <a:lumMod val="105000"/>
              </a:schemeClr>
            </a:gs>
          </a:gsLst>
          <a:lin ang="5040000" scaled="0"/>
        </a:gradFill>
        <a:ln>
          <a:noFill/>
        </a:ln>
        <a:effectLst/>
        <a:scene3d>
          <a:camera prst="orthographicFront"/>
          <a:lightRig rig="flat" dir="t"/>
        </a:scene3d>
        <a:sp3d prstMaterial="dkEdge">
          <a:bevelT w="8200" h="38100"/>
        </a:sp3d>
      </dsp:spPr>
      <dsp:style>
        <a:lnRef idx="0">
          <a:srgbClr val="000000"/>
        </a:lnRef>
        <a:fillRef idx="2">
          <a:srgbClr val="000000"/>
        </a:fillRef>
        <a:effectRef idx="1">
          <a:srgbClr val="00000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defRPr/>
          </a:pPr>
          <a:r>
            <a:rPr lang="ru-RU" sz="1600" kern="1200"/>
            <a:t>Приемка</a:t>
          </a:r>
          <a:endParaRPr sz="1600" kern="1200"/>
        </a:p>
      </dsp:txBody>
      <dsp:txXfrm>
        <a:off x="9401889" y="1866926"/>
        <a:ext cx="1613906" cy="9448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15B147-8825-443F-8302-0E32DC73E43A}">
      <dsp:nvSpPr>
        <dsp:cNvPr id="0" name=""/>
        <dsp:cNvSpPr/>
      </dsp:nvSpPr>
      <dsp:spPr bwMode="auto">
        <a:xfrm>
          <a:off x="1907" y="1645174"/>
          <a:ext cx="1612736" cy="967642"/>
        </a:xfrm>
        <a:prstGeom prst="roundRect">
          <a:avLst>
            <a:gd name="adj" fmla="val 10000"/>
          </a:avLst>
        </a:prstGeom>
        <a:gradFill rotWithShape="0">
          <a:gsLst>
            <a:gs pos="0">
              <a:schemeClr val="accent4">
                <a:hueOff val="0"/>
                <a:satOff val="0"/>
                <a:lumOff val="0"/>
                <a:alphaOff val="0"/>
                <a:tint val="58000"/>
                <a:satMod val="108000"/>
                <a:lumMod val="110000"/>
              </a:schemeClr>
            </a:gs>
            <a:gs pos="100000">
              <a:schemeClr val="accent4">
                <a:hueOff val="0"/>
                <a:satOff val="0"/>
                <a:lumOff val="0"/>
                <a:alphaOff val="0"/>
                <a:tint val="81000"/>
                <a:satMod val="109000"/>
                <a:lumMod val="105000"/>
              </a:schemeClr>
            </a:gs>
          </a:gsLst>
          <a:lin ang="5040000" scaled="0"/>
        </a:gradFill>
        <a:ln>
          <a:noFill/>
        </a:ln>
        <a:effectLst/>
        <a:scene3d>
          <a:camera prst="orthographicFront"/>
          <a:lightRig rig="flat" dir="t"/>
        </a:scene3d>
        <a:sp3d prstMaterial="dkEdge">
          <a:bevelT w="8200" h="38100"/>
        </a:sp3d>
      </dsp:spPr>
      <dsp:style>
        <a:lnRef idx="0">
          <a:srgbClr val="000000"/>
        </a:lnRef>
        <a:fillRef idx="2">
          <a:srgbClr val="000000"/>
        </a:fillRef>
        <a:effectRef idx="1">
          <a:srgbClr val="00000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defRPr/>
          </a:pPr>
          <a:r>
            <a:rPr lang="ru-RU" sz="1500" kern="1200"/>
            <a:t>Потребности бизнеса</a:t>
          </a:r>
          <a:endParaRPr sz="1500" kern="1200"/>
        </a:p>
      </dsp:txBody>
      <dsp:txXfrm>
        <a:off x="30248" y="1673515"/>
        <a:ext cx="1556054" cy="910960"/>
      </dsp:txXfrm>
    </dsp:sp>
    <dsp:sp modelId="{27A1CC60-0230-4009-BFF2-1D6174B78F47}">
      <dsp:nvSpPr>
        <dsp:cNvPr id="0" name=""/>
        <dsp:cNvSpPr/>
      </dsp:nvSpPr>
      <dsp:spPr bwMode="auto">
        <a:xfrm>
          <a:off x="1775918" y="1929016"/>
          <a:ext cx="341900" cy="399958"/>
        </a:xfrm>
        <a:prstGeom prst="rightArrow">
          <a:avLst>
            <a:gd name="adj1" fmla="val 60000"/>
            <a:gd name="adj2" fmla="val 50000"/>
          </a:avLst>
        </a:prstGeom>
        <a:gradFill rotWithShape="0">
          <a:gsLst>
            <a:gs pos="0">
              <a:schemeClr val="accent4">
                <a:hueOff val="0"/>
                <a:satOff val="0"/>
                <a:lumOff val="0"/>
                <a:alphaOff val="0"/>
                <a:tint val="58000"/>
                <a:satMod val="108000"/>
                <a:lumMod val="110000"/>
              </a:schemeClr>
            </a:gs>
            <a:gs pos="100000">
              <a:schemeClr val="accent4">
                <a:hueOff val="0"/>
                <a:satOff val="0"/>
                <a:lumOff val="0"/>
                <a:alphaOff val="0"/>
                <a:tint val="81000"/>
                <a:satMod val="109000"/>
                <a:lumMod val="105000"/>
              </a:schemeClr>
            </a:gs>
          </a:gsLst>
          <a:lin ang="5040000" scaled="0"/>
        </a:gradFill>
        <a:ln>
          <a:noFill/>
        </a:ln>
        <a:effectLst/>
      </dsp:spPr>
      <dsp:style>
        <a:lnRef idx="0">
          <a:srgbClr val="000000"/>
        </a:lnRef>
        <a:fillRef idx="2">
          <a:srgbClr val="000000"/>
        </a:fillRef>
        <a:effectRef idx="1">
          <a:srgbClr val="000000"/>
        </a:effectRef>
        <a:fontRef idx="minor">
          <a:schemeClr val="dk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defRPr/>
          </a:pPr>
          <a:endParaRPr lang="ru-RU" sz="1200" kern="1200"/>
        </a:p>
      </dsp:txBody>
      <dsp:txXfrm>
        <a:off x="1775918" y="2009008"/>
        <a:ext cx="239330" cy="239974"/>
      </dsp:txXfrm>
    </dsp:sp>
    <dsp:sp modelId="{DD23E2EC-FD8E-4EC7-88EB-C5D7AB00B951}">
      <dsp:nvSpPr>
        <dsp:cNvPr id="0" name=""/>
        <dsp:cNvSpPr/>
      </dsp:nvSpPr>
      <dsp:spPr bwMode="auto">
        <a:xfrm>
          <a:off x="2259739" y="1645174"/>
          <a:ext cx="1612736" cy="967642"/>
        </a:xfrm>
        <a:prstGeom prst="roundRect">
          <a:avLst>
            <a:gd name="adj" fmla="val 10000"/>
          </a:avLst>
        </a:prstGeom>
        <a:gradFill rotWithShape="0">
          <a:gsLst>
            <a:gs pos="0">
              <a:schemeClr val="accent4">
                <a:hueOff val="-1181383"/>
                <a:satOff val="-1892"/>
                <a:lumOff val="196"/>
                <a:alphaOff val="0"/>
                <a:tint val="58000"/>
                <a:satMod val="108000"/>
                <a:lumMod val="110000"/>
              </a:schemeClr>
            </a:gs>
            <a:gs pos="100000">
              <a:schemeClr val="accent4">
                <a:hueOff val="-1181383"/>
                <a:satOff val="-1892"/>
                <a:lumOff val="196"/>
                <a:alphaOff val="0"/>
                <a:tint val="81000"/>
                <a:satMod val="109000"/>
                <a:lumMod val="105000"/>
              </a:schemeClr>
            </a:gs>
          </a:gsLst>
          <a:lin ang="5040000" scaled="0"/>
        </a:gradFill>
        <a:ln>
          <a:noFill/>
        </a:ln>
        <a:effectLst/>
        <a:scene3d>
          <a:camera prst="orthographicFront"/>
          <a:lightRig rig="flat" dir="t"/>
        </a:scene3d>
        <a:sp3d prstMaterial="dkEdge">
          <a:bevelT w="8200" h="38100"/>
        </a:sp3d>
      </dsp:spPr>
      <dsp:style>
        <a:lnRef idx="0">
          <a:srgbClr val="000000"/>
        </a:lnRef>
        <a:fillRef idx="2">
          <a:srgbClr val="000000"/>
        </a:fillRef>
        <a:effectRef idx="1">
          <a:srgbClr val="00000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defRPr/>
          </a:pPr>
          <a:r>
            <a:rPr lang="ru-RU" sz="1500" kern="1200"/>
            <a:t>Требования</a:t>
          </a:r>
          <a:endParaRPr sz="1500" kern="1200"/>
        </a:p>
      </dsp:txBody>
      <dsp:txXfrm>
        <a:off x="2288080" y="1673515"/>
        <a:ext cx="1556054" cy="910960"/>
      </dsp:txXfrm>
    </dsp:sp>
    <dsp:sp modelId="{FC5F93F1-9EED-4AE4-B436-B738B9E4855D}">
      <dsp:nvSpPr>
        <dsp:cNvPr id="0" name=""/>
        <dsp:cNvSpPr/>
      </dsp:nvSpPr>
      <dsp:spPr bwMode="auto">
        <a:xfrm>
          <a:off x="4033749" y="1929016"/>
          <a:ext cx="341900" cy="399958"/>
        </a:xfrm>
        <a:prstGeom prst="rightArrow">
          <a:avLst>
            <a:gd name="adj1" fmla="val 60000"/>
            <a:gd name="adj2" fmla="val 50000"/>
          </a:avLst>
        </a:prstGeom>
        <a:gradFill rotWithShape="0">
          <a:gsLst>
            <a:gs pos="0">
              <a:schemeClr val="accent4">
                <a:hueOff val="-1575177"/>
                <a:satOff val="-2523"/>
                <a:lumOff val="261"/>
                <a:alphaOff val="0"/>
                <a:tint val="58000"/>
                <a:satMod val="108000"/>
                <a:lumMod val="110000"/>
              </a:schemeClr>
            </a:gs>
            <a:gs pos="100000">
              <a:schemeClr val="accent4">
                <a:hueOff val="-1575177"/>
                <a:satOff val="-2523"/>
                <a:lumOff val="261"/>
                <a:alphaOff val="0"/>
                <a:tint val="81000"/>
                <a:satMod val="109000"/>
                <a:lumMod val="105000"/>
              </a:schemeClr>
            </a:gs>
          </a:gsLst>
          <a:lin ang="5040000" scaled="0"/>
        </a:gradFill>
        <a:ln>
          <a:noFill/>
        </a:ln>
        <a:effectLst/>
      </dsp:spPr>
      <dsp:style>
        <a:lnRef idx="0">
          <a:srgbClr val="000000"/>
        </a:lnRef>
        <a:fillRef idx="2">
          <a:srgbClr val="000000"/>
        </a:fillRef>
        <a:effectRef idx="1">
          <a:srgbClr val="000000"/>
        </a:effectRef>
        <a:fontRef idx="minor">
          <a:schemeClr val="dk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defRPr/>
          </a:pPr>
          <a:endParaRPr lang="ru-RU" sz="1200" kern="1200"/>
        </a:p>
      </dsp:txBody>
      <dsp:txXfrm>
        <a:off x="4033749" y="2009008"/>
        <a:ext cx="239330" cy="239974"/>
      </dsp:txXfrm>
    </dsp:sp>
    <dsp:sp modelId="{67F4393B-1865-4328-AE11-54EEFD3F7CEE}">
      <dsp:nvSpPr>
        <dsp:cNvPr id="0" name=""/>
        <dsp:cNvSpPr/>
      </dsp:nvSpPr>
      <dsp:spPr bwMode="auto">
        <a:xfrm>
          <a:off x="4517571" y="1331910"/>
          <a:ext cx="1865468" cy="1594171"/>
        </a:xfrm>
        <a:prstGeom prst="roundRect">
          <a:avLst>
            <a:gd name="adj" fmla="val 10000"/>
          </a:avLst>
        </a:prstGeom>
        <a:solidFill>
          <a:schemeClr val="bg2">
            <a:lumMod val="50000"/>
          </a:schemeClr>
        </a:solidFill>
        <a:ln>
          <a:noFill/>
        </a:ln>
        <a:effectLst/>
        <a:scene3d>
          <a:camera prst="orthographicFront"/>
          <a:lightRig rig="flat" dir="t"/>
        </a:scene3d>
        <a:sp3d prstMaterial="dkEdge">
          <a:bevelT w="8200" h="38100"/>
        </a:sp3d>
      </dsp:spPr>
      <dsp:style>
        <a:lnRef idx="0">
          <a:srgbClr val="000000"/>
        </a:lnRef>
        <a:fillRef idx="2">
          <a:srgbClr val="000000"/>
        </a:fillRef>
        <a:effectRef idx="1">
          <a:srgbClr val="00000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defRPr/>
          </a:pPr>
          <a:r>
            <a:rPr lang="ru-RU" sz="1500" kern="1200">
              <a:solidFill>
                <a:srgbClr val="FAFAFA"/>
              </a:solidFill>
            </a:rPr>
            <a:t>Код</a:t>
          </a:r>
          <a:endParaRPr sz="1500" kern="1200"/>
        </a:p>
      </dsp:txBody>
      <dsp:txXfrm>
        <a:off x="4564263" y="1378602"/>
        <a:ext cx="1772084" cy="1500787"/>
      </dsp:txXfrm>
    </dsp:sp>
    <dsp:sp modelId="{3FE6A8F0-9403-42A4-AFBD-DC5728136ED0}">
      <dsp:nvSpPr>
        <dsp:cNvPr id="0" name=""/>
        <dsp:cNvSpPr/>
      </dsp:nvSpPr>
      <dsp:spPr bwMode="auto">
        <a:xfrm>
          <a:off x="6544313" y="1929016"/>
          <a:ext cx="341900" cy="399958"/>
        </a:xfrm>
        <a:prstGeom prst="rightArrow">
          <a:avLst>
            <a:gd name="adj1" fmla="val 60000"/>
            <a:gd name="adj2" fmla="val 50000"/>
          </a:avLst>
        </a:prstGeom>
        <a:gradFill rotWithShape="0">
          <a:gsLst>
            <a:gs pos="0">
              <a:schemeClr val="accent4">
                <a:hueOff val="-3150354"/>
                <a:satOff val="-5046"/>
                <a:lumOff val="523"/>
                <a:alphaOff val="0"/>
                <a:tint val="58000"/>
                <a:satMod val="108000"/>
                <a:lumMod val="110000"/>
              </a:schemeClr>
            </a:gs>
            <a:gs pos="100000">
              <a:schemeClr val="accent4">
                <a:hueOff val="-3150354"/>
                <a:satOff val="-5046"/>
                <a:lumOff val="523"/>
                <a:alphaOff val="0"/>
                <a:tint val="81000"/>
                <a:satMod val="109000"/>
                <a:lumMod val="105000"/>
              </a:schemeClr>
            </a:gs>
          </a:gsLst>
          <a:lin ang="5040000" scaled="0"/>
        </a:gradFill>
        <a:ln>
          <a:noFill/>
        </a:ln>
        <a:effectLst/>
      </dsp:spPr>
      <dsp:style>
        <a:lnRef idx="0">
          <a:srgbClr val="000000"/>
        </a:lnRef>
        <a:fillRef idx="2">
          <a:srgbClr val="000000"/>
        </a:fillRef>
        <a:effectRef idx="1">
          <a:srgbClr val="000000"/>
        </a:effectRef>
        <a:fontRef idx="minor">
          <a:schemeClr val="dk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defRPr/>
          </a:pPr>
          <a:endParaRPr lang="ru-RU" sz="1200" kern="1200"/>
        </a:p>
      </dsp:txBody>
      <dsp:txXfrm>
        <a:off x="6544313" y="2009008"/>
        <a:ext cx="239330" cy="239974"/>
      </dsp:txXfrm>
    </dsp:sp>
    <dsp:sp modelId="{F8A5409C-466C-439F-A9CC-D42274215BB3}">
      <dsp:nvSpPr>
        <dsp:cNvPr id="0" name=""/>
        <dsp:cNvSpPr/>
      </dsp:nvSpPr>
      <dsp:spPr bwMode="auto">
        <a:xfrm>
          <a:off x="7028134" y="1645174"/>
          <a:ext cx="1612736" cy="967642"/>
        </a:xfrm>
        <a:prstGeom prst="roundRect">
          <a:avLst>
            <a:gd name="adj" fmla="val 10000"/>
          </a:avLst>
        </a:prstGeom>
        <a:gradFill rotWithShape="0">
          <a:gsLst>
            <a:gs pos="0">
              <a:schemeClr val="accent4">
                <a:hueOff val="-3544148"/>
                <a:satOff val="-5677"/>
                <a:lumOff val="588"/>
                <a:alphaOff val="0"/>
                <a:tint val="58000"/>
                <a:satMod val="108000"/>
                <a:lumMod val="110000"/>
              </a:schemeClr>
            </a:gs>
            <a:gs pos="100000">
              <a:schemeClr val="accent4">
                <a:hueOff val="-3544148"/>
                <a:satOff val="-5677"/>
                <a:lumOff val="588"/>
                <a:alphaOff val="0"/>
                <a:tint val="81000"/>
                <a:satMod val="109000"/>
                <a:lumMod val="105000"/>
              </a:schemeClr>
            </a:gs>
          </a:gsLst>
          <a:lin ang="5040000" scaled="0"/>
        </a:gradFill>
        <a:ln>
          <a:noFill/>
        </a:ln>
        <a:effectLst/>
        <a:scene3d>
          <a:camera prst="orthographicFront"/>
          <a:lightRig rig="flat" dir="t"/>
        </a:scene3d>
        <a:sp3d prstMaterial="dkEdge">
          <a:bevelT w="8200" h="38100"/>
        </a:sp3d>
      </dsp:spPr>
      <dsp:style>
        <a:lnRef idx="0">
          <a:srgbClr val="000000"/>
        </a:lnRef>
        <a:fillRef idx="2">
          <a:srgbClr val="000000"/>
        </a:fillRef>
        <a:effectRef idx="1">
          <a:srgbClr val="00000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defRPr/>
          </a:pPr>
          <a:r>
            <a:rPr lang="ru-RU" sz="1500" kern="1200"/>
            <a:t>Проверка</a:t>
          </a:r>
          <a:endParaRPr sz="1500" kern="1200"/>
        </a:p>
      </dsp:txBody>
      <dsp:txXfrm>
        <a:off x="7056475" y="1673515"/>
        <a:ext cx="1556054" cy="910960"/>
      </dsp:txXfrm>
    </dsp:sp>
    <dsp:sp modelId="{781D95DF-BEA0-4848-9ACF-580BC5160045}">
      <dsp:nvSpPr>
        <dsp:cNvPr id="0" name=""/>
        <dsp:cNvSpPr/>
      </dsp:nvSpPr>
      <dsp:spPr bwMode="auto">
        <a:xfrm>
          <a:off x="8802145" y="1929016"/>
          <a:ext cx="341900" cy="399958"/>
        </a:xfrm>
        <a:prstGeom prst="rightArrow">
          <a:avLst>
            <a:gd name="adj1" fmla="val 60000"/>
            <a:gd name="adj2" fmla="val 50000"/>
          </a:avLst>
        </a:prstGeom>
        <a:gradFill rotWithShape="0">
          <a:gsLst>
            <a:gs pos="0">
              <a:schemeClr val="accent4">
                <a:hueOff val="-4725531"/>
                <a:satOff val="-7569"/>
                <a:lumOff val="784"/>
                <a:alphaOff val="0"/>
                <a:tint val="58000"/>
                <a:satMod val="108000"/>
                <a:lumMod val="110000"/>
              </a:schemeClr>
            </a:gs>
            <a:gs pos="100000">
              <a:schemeClr val="accent4">
                <a:hueOff val="-4725531"/>
                <a:satOff val="-7569"/>
                <a:lumOff val="784"/>
                <a:alphaOff val="0"/>
                <a:tint val="81000"/>
                <a:satMod val="109000"/>
                <a:lumMod val="105000"/>
              </a:schemeClr>
            </a:gs>
          </a:gsLst>
          <a:lin ang="5040000" scaled="0"/>
        </a:gradFill>
        <a:ln>
          <a:noFill/>
        </a:ln>
        <a:effectLst/>
      </dsp:spPr>
      <dsp:style>
        <a:lnRef idx="0">
          <a:srgbClr val="000000"/>
        </a:lnRef>
        <a:fillRef idx="2">
          <a:srgbClr val="000000"/>
        </a:fillRef>
        <a:effectRef idx="1">
          <a:srgbClr val="000000"/>
        </a:effectRef>
        <a:fontRef idx="minor">
          <a:schemeClr val="dk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defRPr/>
          </a:pPr>
          <a:endParaRPr lang="ru-RU" sz="1200" kern="1200"/>
        </a:p>
      </dsp:txBody>
      <dsp:txXfrm>
        <a:off x="8802145" y="2009008"/>
        <a:ext cx="239330" cy="239974"/>
      </dsp:txXfrm>
    </dsp:sp>
    <dsp:sp modelId="{AD809B5F-4603-42CC-A09A-FD98CB51B333}">
      <dsp:nvSpPr>
        <dsp:cNvPr id="0" name=""/>
        <dsp:cNvSpPr/>
      </dsp:nvSpPr>
      <dsp:spPr bwMode="auto">
        <a:xfrm>
          <a:off x="9285966" y="1645174"/>
          <a:ext cx="1612736" cy="967642"/>
        </a:xfrm>
        <a:prstGeom prst="roundRect">
          <a:avLst>
            <a:gd name="adj" fmla="val 10000"/>
          </a:avLst>
        </a:prstGeom>
        <a:gradFill rotWithShape="0">
          <a:gsLst>
            <a:gs pos="0">
              <a:schemeClr val="accent4">
                <a:hueOff val="-4725531"/>
                <a:satOff val="-7569"/>
                <a:lumOff val="784"/>
                <a:alphaOff val="0"/>
                <a:tint val="58000"/>
                <a:satMod val="108000"/>
                <a:lumMod val="110000"/>
              </a:schemeClr>
            </a:gs>
            <a:gs pos="100000">
              <a:schemeClr val="accent4">
                <a:hueOff val="-4725531"/>
                <a:satOff val="-7569"/>
                <a:lumOff val="784"/>
                <a:alphaOff val="0"/>
                <a:tint val="81000"/>
                <a:satMod val="109000"/>
                <a:lumMod val="105000"/>
              </a:schemeClr>
            </a:gs>
          </a:gsLst>
          <a:lin ang="5040000" scaled="0"/>
        </a:gradFill>
        <a:ln>
          <a:noFill/>
        </a:ln>
        <a:effectLst/>
        <a:scene3d>
          <a:camera prst="orthographicFront"/>
          <a:lightRig rig="flat" dir="t"/>
        </a:scene3d>
        <a:sp3d prstMaterial="dkEdge">
          <a:bevelT w="8200" h="38100"/>
        </a:sp3d>
      </dsp:spPr>
      <dsp:style>
        <a:lnRef idx="0">
          <a:srgbClr val="000000"/>
        </a:lnRef>
        <a:fillRef idx="2">
          <a:srgbClr val="000000"/>
        </a:fillRef>
        <a:effectRef idx="1">
          <a:srgbClr val="000000"/>
        </a:effectRef>
        <a:fontRef idx="minor">
          <a:schemeClr val="dk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defRPr/>
          </a:pPr>
          <a:r>
            <a:rPr lang="ru-RU" sz="1500" kern="1200"/>
            <a:t>Соответствие</a:t>
          </a:r>
          <a:endParaRPr sz="1500" kern="1200"/>
        </a:p>
      </dsp:txBody>
      <dsp:txXfrm>
        <a:off x="9314307" y="1673515"/>
        <a:ext cx="1556054" cy="9109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72E0CE-C01F-4DEA-B5E5-2E21E177D2B0}">
      <dsp:nvSpPr>
        <dsp:cNvPr id="0" name=""/>
        <dsp:cNvSpPr/>
      </dsp:nvSpPr>
      <dsp:spPr bwMode="auto">
        <a:xfrm>
          <a:off x="5515" y="647374"/>
          <a:ext cx="1709942" cy="1025965"/>
        </a:xfrm>
        <a:prstGeom prst="roundRect">
          <a:avLst>
            <a:gd name="adj" fmla="val 10000"/>
          </a:avLst>
        </a:prstGeom>
        <a:gradFill rotWithShape="0">
          <a:gsLst>
            <a:gs pos="0">
              <a:schemeClr val="accent4">
                <a:hueOff val="0"/>
                <a:satOff val="0"/>
                <a:lumOff val="0"/>
                <a:alphaOff val="0"/>
                <a:tint val="58000"/>
                <a:satMod val="108000"/>
                <a:lumMod val="110000"/>
              </a:schemeClr>
            </a:gs>
            <a:gs pos="100000">
              <a:schemeClr val="accent4">
                <a:hueOff val="0"/>
                <a:satOff val="0"/>
                <a:lumOff val="0"/>
                <a:alphaOff val="0"/>
                <a:tint val="81000"/>
                <a:satMod val="109000"/>
                <a:lumMod val="105000"/>
              </a:schemeClr>
            </a:gs>
          </a:gsLst>
          <a:lin ang="5040000" scaled="0"/>
        </a:gradFill>
        <a:ln>
          <a:noFill/>
        </a:ln>
        <a:effectLst/>
        <a:scene3d>
          <a:camera prst="orthographicFront"/>
          <a:lightRig rig="flat" dir="t"/>
        </a:scene3d>
        <a:sp3d prstMaterial="dkEdge">
          <a:bevelT w="8200" h="38100"/>
        </a:sp3d>
      </dsp:spPr>
      <dsp:style>
        <a:lnRef idx="0">
          <a:srgbClr val="000000"/>
        </a:lnRef>
        <a:fillRef idx="2">
          <a:srgbClr val="000000"/>
        </a:fillRef>
        <a:effectRef idx="1">
          <a:srgbClr val="000000"/>
        </a:effectRef>
        <a:fontRef idx="minor">
          <a:schemeClr val="dk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defRPr/>
          </a:pPr>
          <a:r>
            <a:rPr lang="ru-RU" sz="2100" kern="1200"/>
            <a:t>ТЗ</a:t>
          </a:r>
          <a:endParaRPr sz="2100" kern="1200"/>
        </a:p>
      </dsp:txBody>
      <dsp:txXfrm>
        <a:off x="35564" y="677423"/>
        <a:ext cx="1649844" cy="965867"/>
      </dsp:txXfrm>
    </dsp:sp>
    <dsp:sp modelId="{F142C0E3-447F-4A4E-AC3C-3F071E8CF836}">
      <dsp:nvSpPr>
        <dsp:cNvPr id="0" name=""/>
        <dsp:cNvSpPr/>
      </dsp:nvSpPr>
      <dsp:spPr bwMode="auto">
        <a:xfrm>
          <a:off x="1886452" y="948324"/>
          <a:ext cx="362507" cy="424065"/>
        </a:xfrm>
        <a:prstGeom prst="rightArrow">
          <a:avLst>
            <a:gd name="adj1" fmla="val 60000"/>
            <a:gd name="adj2" fmla="val 50000"/>
          </a:avLst>
        </a:prstGeom>
        <a:gradFill rotWithShape="0">
          <a:gsLst>
            <a:gs pos="0">
              <a:schemeClr val="accent4">
                <a:hueOff val="0"/>
                <a:satOff val="0"/>
                <a:lumOff val="0"/>
                <a:alphaOff val="0"/>
                <a:tint val="58000"/>
                <a:satMod val="108000"/>
                <a:lumMod val="110000"/>
              </a:schemeClr>
            </a:gs>
            <a:gs pos="100000">
              <a:schemeClr val="accent4">
                <a:hueOff val="0"/>
                <a:satOff val="0"/>
                <a:lumOff val="0"/>
                <a:alphaOff val="0"/>
                <a:tint val="81000"/>
                <a:satMod val="109000"/>
                <a:lumMod val="105000"/>
              </a:schemeClr>
            </a:gs>
          </a:gsLst>
          <a:lin ang="5040000" scaled="0"/>
        </a:gradFill>
        <a:ln>
          <a:noFill/>
        </a:ln>
        <a:effectLst/>
      </dsp:spPr>
      <dsp:style>
        <a:lnRef idx="0">
          <a:srgbClr val="000000"/>
        </a:lnRef>
        <a:fillRef idx="2">
          <a:srgbClr val="000000"/>
        </a:fillRef>
        <a:effectRef idx="1">
          <a:srgbClr val="000000"/>
        </a:effectRef>
        <a:fontRef idx="minor">
          <a:schemeClr val="dk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defRPr/>
          </a:pPr>
          <a:endParaRPr lang="ru-RU" sz="1700" kern="1200"/>
        </a:p>
      </dsp:txBody>
      <dsp:txXfrm>
        <a:off x="1886452" y="1033137"/>
        <a:ext cx="253755" cy="254439"/>
      </dsp:txXfrm>
    </dsp:sp>
    <dsp:sp modelId="{115A5A96-1D80-4ACA-A9B0-D98FD678B528}">
      <dsp:nvSpPr>
        <dsp:cNvPr id="0" name=""/>
        <dsp:cNvSpPr/>
      </dsp:nvSpPr>
      <dsp:spPr bwMode="auto">
        <a:xfrm>
          <a:off x="2399434" y="647374"/>
          <a:ext cx="1709942" cy="1025965"/>
        </a:xfrm>
        <a:prstGeom prst="roundRect">
          <a:avLst>
            <a:gd name="adj" fmla="val 10000"/>
          </a:avLst>
        </a:prstGeom>
        <a:gradFill rotWithShape="0">
          <a:gsLst>
            <a:gs pos="0">
              <a:schemeClr val="accent4">
                <a:hueOff val="-1181383"/>
                <a:satOff val="-1892"/>
                <a:lumOff val="196"/>
                <a:alphaOff val="0"/>
                <a:tint val="58000"/>
                <a:satMod val="108000"/>
                <a:lumMod val="110000"/>
              </a:schemeClr>
            </a:gs>
            <a:gs pos="100000">
              <a:schemeClr val="accent4">
                <a:hueOff val="-1181383"/>
                <a:satOff val="-1892"/>
                <a:lumOff val="196"/>
                <a:alphaOff val="0"/>
                <a:tint val="81000"/>
                <a:satMod val="109000"/>
                <a:lumMod val="105000"/>
              </a:schemeClr>
            </a:gs>
          </a:gsLst>
          <a:lin ang="5040000" scaled="0"/>
        </a:gradFill>
        <a:ln>
          <a:noFill/>
        </a:ln>
        <a:effectLst/>
        <a:scene3d>
          <a:camera prst="orthographicFront"/>
          <a:lightRig rig="flat" dir="t"/>
        </a:scene3d>
        <a:sp3d prstMaterial="dkEdge">
          <a:bevelT w="8200" h="38100"/>
        </a:sp3d>
      </dsp:spPr>
      <dsp:style>
        <a:lnRef idx="0">
          <a:srgbClr val="000000"/>
        </a:lnRef>
        <a:fillRef idx="2">
          <a:srgbClr val="000000"/>
        </a:fillRef>
        <a:effectRef idx="1">
          <a:srgbClr val="000000"/>
        </a:effectRef>
        <a:fontRef idx="minor">
          <a:schemeClr val="dk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defRPr/>
          </a:pPr>
          <a:r>
            <a:rPr lang="ru-RU" sz="2100" kern="1200" dirty="0"/>
            <a:t>критерии приёмки</a:t>
          </a:r>
          <a:endParaRPr sz="2100" kern="1200" dirty="0"/>
        </a:p>
      </dsp:txBody>
      <dsp:txXfrm>
        <a:off x="2429483" y="677423"/>
        <a:ext cx="1649844" cy="965867"/>
      </dsp:txXfrm>
    </dsp:sp>
    <dsp:sp modelId="{B3E0F0F3-7055-4353-9F4C-3F1D62BCC734}">
      <dsp:nvSpPr>
        <dsp:cNvPr id="0" name=""/>
        <dsp:cNvSpPr/>
      </dsp:nvSpPr>
      <dsp:spPr bwMode="auto">
        <a:xfrm>
          <a:off x="4280371" y="948324"/>
          <a:ext cx="362507" cy="424065"/>
        </a:xfrm>
        <a:prstGeom prst="rightArrow">
          <a:avLst>
            <a:gd name="adj1" fmla="val 60000"/>
            <a:gd name="adj2" fmla="val 50000"/>
          </a:avLst>
        </a:prstGeom>
        <a:gradFill rotWithShape="0">
          <a:gsLst>
            <a:gs pos="0">
              <a:schemeClr val="accent4">
                <a:hueOff val="-1575177"/>
                <a:satOff val="-2523"/>
                <a:lumOff val="261"/>
                <a:alphaOff val="0"/>
                <a:tint val="58000"/>
                <a:satMod val="108000"/>
                <a:lumMod val="110000"/>
              </a:schemeClr>
            </a:gs>
            <a:gs pos="100000">
              <a:schemeClr val="accent4">
                <a:hueOff val="-1575177"/>
                <a:satOff val="-2523"/>
                <a:lumOff val="261"/>
                <a:alphaOff val="0"/>
                <a:tint val="81000"/>
                <a:satMod val="109000"/>
                <a:lumMod val="105000"/>
              </a:schemeClr>
            </a:gs>
          </a:gsLst>
          <a:lin ang="5040000" scaled="0"/>
        </a:gradFill>
        <a:ln>
          <a:noFill/>
        </a:ln>
        <a:effectLst/>
      </dsp:spPr>
      <dsp:style>
        <a:lnRef idx="0">
          <a:srgbClr val="000000"/>
        </a:lnRef>
        <a:fillRef idx="2">
          <a:srgbClr val="000000"/>
        </a:fillRef>
        <a:effectRef idx="1">
          <a:srgbClr val="000000"/>
        </a:effectRef>
        <a:fontRef idx="minor">
          <a:schemeClr val="dk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defRPr/>
          </a:pPr>
          <a:endParaRPr lang="ru-RU" sz="1700" kern="1200"/>
        </a:p>
      </dsp:txBody>
      <dsp:txXfrm>
        <a:off x="4280371" y="1033137"/>
        <a:ext cx="253755" cy="254439"/>
      </dsp:txXfrm>
    </dsp:sp>
    <dsp:sp modelId="{26323DBF-9ED1-4578-8C4A-4FBAD2BEF9DC}">
      <dsp:nvSpPr>
        <dsp:cNvPr id="0" name=""/>
        <dsp:cNvSpPr/>
      </dsp:nvSpPr>
      <dsp:spPr bwMode="auto">
        <a:xfrm>
          <a:off x="4793353" y="647374"/>
          <a:ext cx="1709942" cy="1025965"/>
        </a:xfrm>
        <a:prstGeom prst="roundRect">
          <a:avLst>
            <a:gd name="adj" fmla="val 10000"/>
          </a:avLst>
        </a:prstGeom>
        <a:gradFill rotWithShape="0">
          <a:gsLst>
            <a:gs pos="0">
              <a:schemeClr val="accent4">
                <a:hueOff val="-2362766"/>
                <a:satOff val="-3784"/>
                <a:lumOff val="392"/>
                <a:alphaOff val="0"/>
                <a:tint val="58000"/>
                <a:satMod val="108000"/>
                <a:lumMod val="110000"/>
              </a:schemeClr>
            </a:gs>
            <a:gs pos="100000">
              <a:schemeClr val="accent4">
                <a:hueOff val="-2362766"/>
                <a:satOff val="-3784"/>
                <a:lumOff val="392"/>
                <a:alphaOff val="0"/>
                <a:tint val="81000"/>
                <a:satMod val="109000"/>
                <a:lumMod val="105000"/>
              </a:schemeClr>
            </a:gs>
          </a:gsLst>
          <a:lin ang="5040000" scaled="0"/>
        </a:gradFill>
        <a:ln>
          <a:noFill/>
        </a:ln>
        <a:effectLst/>
        <a:scene3d>
          <a:camera prst="orthographicFront"/>
          <a:lightRig rig="flat" dir="t"/>
        </a:scene3d>
        <a:sp3d prstMaterial="dkEdge">
          <a:bevelT w="8200" h="38100"/>
        </a:sp3d>
      </dsp:spPr>
      <dsp:style>
        <a:lnRef idx="0">
          <a:srgbClr val="000000"/>
        </a:lnRef>
        <a:fillRef idx="2">
          <a:srgbClr val="000000"/>
        </a:fillRef>
        <a:effectRef idx="1">
          <a:srgbClr val="000000"/>
        </a:effectRef>
        <a:fontRef idx="minor">
          <a:schemeClr val="dk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defRPr/>
          </a:pPr>
          <a:r>
            <a:rPr lang="ru-RU" sz="2100" kern="1200"/>
            <a:t>результат</a:t>
          </a:r>
          <a:endParaRPr sz="2100" kern="1200"/>
        </a:p>
      </dsp:txBody>
      <dsp:txXfrm>
        <a:off x="4823402" y="677423"/>
        <a:ext cx="1649844" cy="965867"/>
      </dsp:txXfrm>
    </dsp:sp>
    <dsp:sp modelId="{33814504-2299-4425-9F78-ACB9E3F2A905}">
      <dsp:nvSpPr>
        <dsp:cNvPr id="0" name=""/>
        <dsp:cNvSpPr/>
      </dsp:nvSpPr>
      <dsp:spPr bwMode="auto">
        <a:xfrm>
          <a:off x="6674290" y="948324"/>
          <a:ext cx="362507" cy="424065"/>
        </a:xfrm>
        <a:prstGeom prst="rightArrow">
          <a:avLst>
            <a:gd name="adj1" fmla="val 60000"/>
            <a:gd name="adj2" fmla="val 50000"/>
          </a:avLst>
        </a:prstGeom>
        <a:gradFill rotWithShape="0">
          <a:gsLst>
            <a:gs pos="0">
              <a:schemeClr val="accent4">
                <a:hueOff val="-3150354"/>
                <a:satOff val="-5046"/>
                <a:lumOff val="523"/>
                <a:alphaOff val="0"/>
                <a:tint val="58000"/>
                <a:satMod val="108000"/>
                <a:lumMod val="110000"/>
              </a:schemeClr>
            </a:gs>
            <a:gs pos="100000">
              <a:schemeClr val="accent4">
                <a:hueOff val="-3150354"/>
                <a:satOff val="-5046"/>
                <a:lumOff val="523"/>
                <a:alphaOff val="0"/>
                <a:tint val="81000"/>
                <a:satMod val="109000"/>
                <a:lumMod val="105000"/>
              </a:schemeClr>
            </a:gs>
          </a:gsLst>
          <a:lin ang="5040000" scaled="0"/>
        </a:gradFill>
        <a:ln>
          <a:noFill/>
        </a:ln>
        <a:effectLst/>
      </dsp:spPr>
      <dsp:style>
        <a:lnRef idx="0">
          <a:srgbClr val="000000"/>
        </a:lnRef>
        <a:fillRef idx="2">
          <a:srgbClr val="000000"/>
        </a:fillRef>
        <a:effectRef idx="1">
          <a:srgbClr val="000000"/>
        </a:effectRef>
        <a:fontRef idx="minor">
          <a:schemeClr val="dk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defRPr/>
          </a:pPr>
          <a:endParaRPr lang="ru-RU" sz="1700" kern="1200"/>
        </a:p>
      </dsp:txBody>
      <dsp:txXfrm>
        <a:off x="6674290" y="1033137"/>
        <a:ext cx="253755" cy="254439"/>
      </dsp:txXfrm>
    </dsp:sp>
    <dsp:sp modelId="{2A49F441-D16E-4FDF-8E58-EAA8FF9D09FF}">
      <dsp:nvSpPr>
        <dsp:cNvPr id="0" name=""/>
        <dsp:cNvSpPr/>
      </dsp:nvSpPr>
      <dsp:spPr bwMode="auto">
        <a:xfrm>
          <a:off x="7187272" y="647374"/>
          <a:ext cx="1709942" cy="1025965"/>
        </a:xfrm>
        <a:prstGeom prst="roundRect">
          <a:avLst>
            <a:gd name="adj" fmla="val 10000"/>
          </a:avLst>
        </a:prstGeom>
        <a:gradFill rotWithShape="0">
          <a:gsLst>
            <a:gs pos="0">
              <a:schemeClr val="accent4">
                <a:hueOff val="-3544148"/>
                <a:satOff val="-5677"/>
                <a:lumOff val="588"/>
                <a:alphaOff val="0"/>
                <a:tint val="58000"/>
                <a:satMod val="108000"/>
                <a:lumMod val="110000"/>
              </a:schemeClr>
            </a:gs>
            <a:gs pos="100000">
              <a:schemeClr val="accent4">
                <a:hueOff val="-3544148"/>
                <a:satOff val="-5677"/>
                <a:lumOff val="588"/>
                <a:alphaOff val="0"/>
                <a:tint val="81000"/>
                <a:satMod val="109000"/>
                <a:lumMod val="105000"/>
              </a:schemeClr>
            </a:gs>
          </a:gsLst>
          <a:lin ang="5040000" scaled="0"/>
        </a:gradFill>
        <a:ln>
          <a:noFill/>
        </a:ln>
        <a:effectLst/>
        <a:scene3d>
          <a:camera prst="orthographicFront"/>
          <a:lightRig rig="flat" dir="t"/>
        </a:scene3d>
        <a:sp3d prstMaterial="dkEdge">
          <a:bevelT w="8200" h="38100"/>
        </a:sp3d>
      </dsp:spPr>
      <dsp:style>
        <a:lnRef idx="0">
          <a:srgbClr val="000000"/>
        </a:lnRef>
        <a:fillRef idx="2">
          <a:srgbClr val="000000"/>
        </a:fillRef>
        <a:effectRef idx="1">
          <a:srgbClr val="000000"/>
        </a:effectRef>
        <a:fontRef idx="minor">
          <a:schemeClr val="dk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defRPr/>
          </a:pPr>
          <a:r>
            <a:rPr lang="ru-RU" sz="2100" kern="1200"/>
            <a:t>проверка</a:t>
          </a:r>
          <a:endParaRPr sz="2100" kern="1200"/>
        </a:p>
      </dsp:txBody>
      <dsp:txXfrm>
        <a:off x="7217321" y="677423"/>
        <a:ext cx="1649844" cy="965867"/>
      </dsp:txXfrm>
    </dsp:sp>
    <dsp:sp modelId="{A692A3F6-6E55-4C57-BA8B-750C5486AE20}">
      <dsp:nvSpPr>
        <dsp:cNvPr id="0" name=""/>
        <dsp:cNvSpPr/>
      </dsp:nvSpPr>
      <dsp:spPr bwMode="auto">
        <a:xfrm>
          <a:off x="9068209" y="948324"/>
          <a:ext cx="362507" cy="424065"/>
        </a:xfrm>
        <a:prstGeom prst="rightArrow">
          <a:avLst>
            <a:gd name="adj1" fmla="val 60000"/>
            <a:gd name="adj2" fmla="val 50000"/>
          </a:avLst>
        </a:prstGeom>
        <a:gradFill rotWithShape="0">
          <a:gsLst>
            <a:gs pos="0">
              <a:schemeClr val="accent4">
                <a:hueOff val="-4725531"/>
                <a:satOff val="-7569"/>
                <a:lumOff val="784"/>
                <a:alphaOff val="0"/>
                <a:tint val="58000"/>
                <a:satMod val="108000"/>
                <a:lumMod val="110000"/>
              </a:schemeClr>
            </a:gs>
            <a:gs pos="100000">
              <a:schemeClr val="accent4">
                <a:hueOff val="-4725531"/>
                <a:satOff val="-7569"/>
                <a:lumOff val="784"/>
                <a:alphaOff val="0"/>
                <a:tint val="81000"/>
                <a:satMod val="109000"/>
                <a:lumMod val="105000"/>
              </a:schemeClr>
            </a:gs>
          </a:gsLst>
          <a:lin ang="5040000" scaled="0"/>
        </a:gradFill>
        <a:ln>
          <a:noFill/>
        </a:ln>
        <a:effectLst/>
      </dsp:spPr>
      <dsp:style>
        <a:lnRef idx="0">
          <a:srgbClr val="000000"/>
        </a:lnRef>
        <a:fillRef idx="2">
          <a:srgbClr val="000000"/>
        </a:fillRef>
        <a:effectRef idx="1">
          <a:srgbClr val="000000"/>
        </a:effectRef>
        <a:fontRef idx="minor">
          <a:schemeClr val="dk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defRPr/>
          </a:pPr>
          <a:endParaRPr lang="ru-RU" sz="1700" kern="1200"/>
        </a:p>
      </dsp:txBody>
      <dsp:txXfrm>
        <a:off x="9068209" y="1033137"/>
        <a:ext cx="253755" cy="254439"/>
      </dsp:txXfrm>
    </dsp:sp>
    <dsp:sp modelId="{48A99A18-4A29-42C1-BC3E-FCC4CF6868C1}">
      <dsp:nvSpPr>
        <dsp:cNvPr id="0" name=""/>
        <dsp:cNvSpPr/>
      </dsp:nvSpPr>
      <dsp:spPr bwMode="auto">
        <a:xfrm>
          <a:off x="9581191" y="647374"/>
          <a:ext cx="1709942" cy="1025965"/>
        </a:xfrm>
        <a:prstGeom prst="roundRect">
          <a:avLst>
            <a:gd name="adj" fmla="val 10000"/>
          </a:avLst>
        </a:prstGeom>
        <a:gradFill rotWithShape="0">
          <a:gsLst>
            <a:gs pos="0">
              <a:schemeClr val="accent4">
                <a:hueOff val="-4725531"/>
                <a:satOff val="-7569"/>
                <a:lumOff val="784"/>
                <a:alphaOff val="0"/>
                <a:tint val="58000"/>
                <a:satMod val="108000"/>
                <a:lumMod val="110000"/>
              </a:schemeClr>
            </a:gs>
            <a:gs pos="100000">
              <a:schemeClr val="accent4">
                <a:hueOff val="-4725531"/>
                <a:satOff val="-7569"/>
                <a:lumOff val="784"/>
                <a:alphaOff val="0"/>
                <a:tint val="81000"/>
                <a:satMod val="109000"/>
                <a:lumMod val="105000"/>
              </a:schemeClr>
            </a:gs>
          </a:gsLst>
          <a:lin ang="5040000" scaled="0"/>
        </a:gradFill>
        <a:ln>
          <a:noFill/>
        </a:ln>
        <a:effectLst/>
        <a:scene3d>
          <a:camera prst="orthographicFront"/>
          <a:lightRig rig="flat" dir="t"/>
        </a:scene3d>
        <a:sp3d prstMaterial="dkEdge">
          <a:bevelT w="8200" h="38100"/>
        </a:sp3d>
      </dsp:spPr>
      <dsp:style>
        <a:lnRef idx="0">
          <a:srgbClr val="000000"/>
        </a:lnRef>
        <a:fillRef idx="2">
          <a:srgbClr val="000000"/>
        </a:fillRef>
        <a:effectRef idx="1">
          <a:srgbClr val="000000"/>
        </a:effectRef>
        <a:fontRef idx="minor">
          <a:schemeClr val="dk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defRPr/>
          </a:pPr>
          <a:r>
            <a:rPr lang="ru-RU" sz="2100" kern="1200"/>
            <a:t>доработка</a:t>
          </a:r>
          <a:endParaRPr sz="2100" kern="1200"/>
        </a:p>
      </dsp:txBody>
      <dsp:txXfrm>
        <a:off x="9611240" y="677423"/>
        <a:ext cx="1649844" cy="965867"/>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align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alignAccFollowNode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alignImgPlace1">
    <dgm:scene3d>
      <a:camera prst="orthographicFront"/>
      <a:lightRig rig="threePt" dir="t"/>
    </dgm:scene3d>
    <dgm:sp3d/>
    <dgm:txPr/>
    <dgm:style>
      <a:lnRef idx="1">
        <a:srgbClr val="000000"/>
      </a:lnRef>
      <a:fillRef idx="1">
        <a:srgbClr val="000000"/>
      </a:fillRef>
      <a:effectRef idx="1">
        <a:srgbClr val="000000"/>
      </a:effectRef>
      <a:fontRef idx="minor"/>
    </dgm:style>
  </dgm:styleLbl>
  <dgm:styleLbl name="alignNode1">
    <dgm:scene3d>
      <a:camera prst="orthographicFront"/>
      <a:lightRig rig="threePt" dir="t"/>
    </dgm:scene3d>
    <dgm:sp3d/>
    <dgm:txPr/>
    <dgm:style>
      <a:lnRef idx="1">
        <a:srgbClr val="000000"/>
      </a:lnRef>
      <a:fillRef idx="2">
        <a:srgbClr val="000000"/>
      </a:fillRef>
      <a:effectRef idx="1">
        <a:srgbClr val="000000"/>
      </a:effectRef>
      <a:fontRef idx="minor">
        <a:schemeClr val="dk1"/>
      </a:fontRef>
    </dgm:style>
  </dgm:styleLbl>
  <dgm:styleLbl name="asst0">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asst1">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asst2">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asst3">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asst4">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bg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bgAccFollowNode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bgImgPlace1">
    <dgm:scene3d>
      <a:camera prst="orthographicFront"/>
      <a:lightRig rig="threePt" dir="t"/>
    </dgm:scene3d>
    <dgm:sp3d/>
    <dgm:txPr/>
    <dgm:style>
      <a:lnRef idx="1">
        <a:srgbClr val="000000"/>
      </a:lnRef>
      <a:fillRef idx="1">
        <a:srgbClr val="000000"/>
      </a:fillRef>
      <a:effectRef idx="1">
        <a:srgbClr val="000000"/>
      </a:effectRef>
      <a:fontRef idx="minor"/>
    </dgm:style>
  </dgm:styleLbl>
  <dgm:styleLbl name="bgShp">
    <dgm:scene3d>
      <a:camera prst="orthographicFront"/>
      <a:lightRig rig="threePt" dir="t"/>
    </dgm:scene3d>
    <dgm:sp3d/>
    <dgm:txPr/>
    <dgm:style>
      <a:lnRef idx="0">
        <a:srgbClr val="000000"/>
      </a:lnRef>
      <a:fillRef idx="1">
        <a:srgbClr val="000000"/>
      </a:fillRef>
      <a:effectRef idx="1">
        <a:srgbClr val="000000"/>
      </a:effectRef>
      <a:fontRef idx="minor"/>
    </dgm:style>
  </dgm:styleLbl>
  <dgm:styleLbl name="bgSibTrans2D1">
    <dgm:scene3d>
      <a:camera prst="orthographicFront"/>
      <a:lightRig rig="threePt" dir="t"/>
    </dgm:scene3d>
    <dgm:sp3d/>
    <dgm:txPr/>
    <dgm:style>
      <a:lnRef idx="0">
        <a:srgbClr val="000000"/>
      </a:lnRef>
      <a:fillRef idx="2">
        <a:srgbClr val="000000"/>
      </a:fillRef>
      <a:effectRef idx="1">
        <a:srgbClr val="000000"/>
      </a:effectRef>
      <a:fontRef idx="minor">
        <a:schemeClr val="dk1"/>
      </a:fontRef>
    </dgm:style>
  </dgm:styleLbl>
  <dgm:styleLbl name="callout">
    <dgm:scene3d>
      <a:camera prst="orthographicFront"/>
      <a:lightRig rig="threePt" dir="t"/>
    </dgm:scene3d>
    <dgm:sp3d/>
    <dgm:txPr/>
    <dgm:style>
      <a:lnRef idx="1">
        <a:srgbClr val="000000"/>
      </a:lnRef>
      <a:fillRef idx="2">
        <a:srgbClr val="000000"/>
      </a:fillRef>
      <a:effectRef idx="1">
        <a:srgbClr val="000000"/>
      </a:effectRef>
      <a:fontRef idx="minor"/>
    </dgm:style>
  </dgm:styleLbl>
  <dgm:styleLbl name="conFg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dkBgShp">
    <dgm:scene3d>
      <a:camera prst="orthographicFront"/>
      <a:lightRig rig="threePt" dir="t"/>
    </dgm:scene3d>
    <dgm:sp3d/>
    <dgm:txPr/>
    <dgm:style>
      <a:lnRef idx="0">
        <a:srgbClr val="000000"/>
      </a:lnRef>
      <a:fillRef idx="1">
        <a:srgbClr val="000000"/>
      </a:fillRef>
      <a:effectRef idx="1">
        <a:srgbClr val="000000"/>
      </a:effectRef>
      <a:fontRef idx="minor"/>
    </dgm:style>
  </dgm:styleLbl>
  <dgm:styleLbl name="fgAcc0">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fg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fgAcc2">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fgAcc3">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fgAcc4">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fgAccFollowNode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fgImgPlace1">
    <dgm:scene3d>
      <a:camera prst="orthographicFront"/>
      <a:lightRig rig="threePt" dir="t"/>
    </dgm:scene3d>
    <dgm:sp3d/>
    <dgm:txPr/>
    <dgm:style>
      <a:lnRef idx="1">
        <a:srgbClr val="000000"/>
      </a:lnRef>
      <a:fillRef idx="1">
        <a:srgbClr val="000000"/>
      </a:fillRef>
      <a:effectRef idx="1">
        <a:srgbClr val="000000"/>
      </a:effectRef>
      <a:fontRef idx="minor"/>
    </dgm:style>
  </dgm:styleLbl>
  <dgm:styleLbl name="fgShp">
    <dgm:scene3d>
      <a:camera prst="orthographicFront"/>
      <a:lightRig rig="flat" dir="t"/>
    </dgm:scene3d>
    <dgm:sp3d prstMaterial="dkEdge">
      <a:bevelT w="8200" h="38100"/>
    </dgm:sp3d>
    <dgm:txPr/>
    <dgm:style>
      <a:lnRef idx="1">
        <a:srgbClr val="000000"/>
      </a:lnRef>
      <a:fillRef idx="2">
        <a:srgbClr val="000000"/>
      </a:fillRef>
      <a:effectRef idx="1">
        <a:srgbClr val="000000"/>
      </a:effectRef>
      <a:fontRef idx="minor"/>
    </dgm:style>
  </dgm:styleLbl>
  <dgm:styleLbl name="fgSibTrans2D1">
    <dgm:scene3d>
      <a:camera prst="orthographicFront"/>
      <a:lightRig rig="threePt" dir="t"/>
    </dgm:scene3d>
    <dgm:sp3d/>
    <dgm:txPr/>
    <dgm:style>
      <a:lnRef idx="0">
        <a:srgbClr val="000000"/>
      </a:lnRef>
      <a:fillRef idx="2">
        <a:srgbClr val="000000"/>
      </a:fillRef>
      <a:effectRef idx="1">
        <a:srgbClr val="000000"/>
      </a:effectRef>
      <a:fontRef idx="minor">
        <a:schemeClr val="dk1"/>
      </a:fontRef>
    </dgm:style>
  </dgm:styleLbl>
  <dgm:styleLbl name="lnNode1">
    <dgm:scene3d>
      <a:camera prst="orthographicFront"/>
      <a:lightRig rig="flat" dir="t"/>
    </dgm:scene3d>
    <dgm:sp3d prstMaterial="dkEdge">
      <a:bevelT w="8200" h="38100"/>
    </dgm:sp3d>
    <dgm:txPr/>
    <dgm:style>
      <a:lnRef idx="1">
        <a:srgbClr val="000000"/>
      </a:lnRef>
      <a:fillRef idx="2">
        <a:srgbClr val="000000"/>
      </a:fillRef>
      <a:effectRef idx="0">
        <a:srgbClr val="000000"/>
      </a:effectRef>
      <a:fontRef idx="minor">
        <a:schemeClr val="dk1"/>
      </a:fontRef>
    </dgm:style>
  </dgm:styleLbl>
  <dgm:styleLbl name="node0">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node1">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node2">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node3">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node4">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parChTrans1D1">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2">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3">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4">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2D1">
    <dgm:scene3d>
      <a:camera prst="orthographicFront"/>
      <a:lightRig rig="threePt" dir="t"/>
    </dgm:scene3d>
    <dgm:sp3d/>
    <dgm:txPr/>
    <dgm:style>
      <a:lnRef idx="1">
        <a:srgbClr val="000000"/>
      </a:lnRef>
      <a:fillRef idx="2">
        <a:srgbClr val="000000"/>
      </a:fillRef>
      <a:effectRef idx="1">
        <a:srgbClr val="000000"/>
      </a:effectRef>
      <a:fontRef idx="minor">
        <a:schemeClr val="dk1"/>
      </a:fontRef>
    </dgm:style>
  </dgm:styleLbl>
  <dgm:styleLbl name="parChTrans2D2">
    <dgm:scene3d>
      <a:camera prst="orthographicFront"/>
      <a:lightRig rig="threePt" dir="t"/>
    </dgm:scene3d>
    <dgm:sp3d/>
    <dgm:txPr/>
    <dgm:style>
      <a:lnRef idx="1">
        <a:srgbClr val="000000"/>
      </a:lnRef>
      <a:fillRef idx="2">
        <a:srgbClr val="000000"/>
      </a:fillRef>
      <a:effectRef idx="1">
        <a:srgbClr val="000000"/>
      </a:effectRef>
      <a:fontRef idx="minor">
        <a:schemeClr val="dk1"/>
      </a:fontRef>
    </dgm:style>
  </dgm:styleLbl>
  <dgm:styleLbl name="parChTrans2D3">
    <dgm:scene3d>
      <a:camera prst="orthographicFront"/>
      <a:lightRig rig="threePt" dir="t"/>
    </dgm:scene3d>
    <dgm:sp3d/>
    <dgm:txPr/>
    <dgm:style>
      <a:lnRef idx="1">
        <a:srgbClr val="000000"/>
      </a:lnRef>
      <a:fillRef idx="2">
        <a:srgbClr val="000000"/>
      </a:fillRef>
      <a:effectRef idx="1">
        <a:srgbClr val="000000"/>
      </a:effectRef>
      <a:fontRef idx="minor">
        <a:schemeClr val="dk1"/>
      </a:fontRef>
    </dgm:style>
  </dgm:styleLbl>
  <dgm:styleLbl name="parChTrans2D4">
    <dgm:scene3d>
      <a:camera prst="orthographicFront"/>
      <a:lightRig rig="threePt" dir="t"/>
    </dgm:scene3d>
    <dgm:sp3d/>
    <dgm:txPr/>
    <dgm:style>
      <a:lnRef idx="1">
        <a:srgbClr val="000000"/>
      </a:lnRef>
      <a:fillRef idx="2">
        <a:srgbClr val="000000"/>
      </a:fillRef>
      <a:effectRef idx="1">
        <a:srgbClr val="000000"/>
      </a:effectRef>
      <a:fontRef idx="minor">
        <a:schemeClr val="dk1"/>
      </a:fontRef>
    </dgm:style>
  </dgm:styleLbl>
  <dgm:styleLbl name="revTx">
    <dgm:scene3d>
      <a:camera prst="orthographicFront"/>
      <a:lightRig rig="threePt" dir="t"/>
    </dgm:scene3d>
    <dgm:sp3d/>
    <dgm:txPr/>
    <dgm:style>
      <a:lnRef idx="0">
        <a:srgbClr val="000000"/>
      </a:lnRef>
      <a:fillRef idx="0">
        <a:srgbClr val="000000"/>
      </a:fillRef>
      <a:effectRef idx="0">
        <a:srgbClr val="000000"/>
      </a:effectRef>
      <a:fontRef idx="minor"/>
    </dgm:style>
  </dgm:styleLbl>
  <dgm:styleLbl name="sibTrans1D1">
    <dgm:scene3d>
      <a:camera prst="orthographicFront"/>
      <a:lightRig rig="threePt" dir="t"/>
    </dgm:scene3d>
    <dgm:sp3d/>
    <dgm:txPr/>
    <dgm:style>
      <a:lnRef idx="1">
        <a:srgbClr val="000000"/>
      </a:lnRef>
      <a:fillRef idx="0">
        <a:srgbClr val="000000"/>
      </a:fillRef>
      <a:effectRef idx="0">
        <a:srgbClr val="000000"/>
      </a:effectRef>
      <a:fontRef idx="minor"/>
    </dgm:style>
  </dgm:styleLbl>
  <dgm:styleLbl name="sibTrans2D1">
    <dgm:scene3d>
      <a:camera prst="orthographicFront"/>
      <a:lightRig rig="threePt" dir="t"/>
    </dgm:scene3d>
    <dgm:sp3d/>
    <dgm:txPr/>
    <dgm:style>
      <a:lnRef idx="0">
        <a:srgbClr val="000000"/>
      </a:lnRef>
      <a:fillRef idx="2">
        <a:srgbClr val="000000"/>
      </a:fillRef>
      <a:effectRef idx="1">
        <a:srgbClr val="000000"/>
      </a:effectRef>
      <a:fontRef idx="minor">
        <a:schemeClr val="dk1"/>
      </a:fontRef>
    </dgm:style>
  </dgm:styleLbl>
  <dgm:styleLbl name="solidAlign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solidBg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solidFgAcc1">
    <dgm:scene3d>
      <a:camera prst="orthographicFront"/>
      <a:lightRig rig="threePt" dir="t"/>
    </dgm:scene3d>
    <dgm:sp3d/>
    <dgm:txPr/>
    <dgm:style>
      <a:lnRef idx="1">
        <a:srgbClr val="000000"/>
      </a:lnRef>
      <a:fillRef idx="2">
        <a:srgbClr val="000000"/>
      </a:fillRef>
      <a:effectRef idx="0">
        <a:srgbClr val="000000"/>
      </a:effectRef>
      <a:fontRef idx="minor"/>
    </dgm:style>
  </dgm:styleLbl>
  <dgm:styleLbl name="trAlign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tr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vennNode1">
    <dgm:scene3d>
      <a:camera prst="orthographicFront"/>
      <a:lightRig rig="flat" dir="t"/>
    </dgm:scene3d>
    <dgm:sp3d prstMaterial="dkEdge">
      <a:bevelT w="8200" h="38100"/>
    </dgm:sp3d>
    <dgm:txPr/>
    <dgm:style>
      <a:lnRef idx="0">
        <a:srgbClr val="000000"/>
      </a:lnRef>
      <a:fillRef idx="2">
        <a:srgbClr val="000000"/>
      </a:fillRef>
      <a:effectRef idx="0">
        <a:srgbClr val="00000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2">
  <dgm:title val=""/>
  <dgm:desc val=""/>
  <dgm:catLst>
    <dgm:cat type="simple" pri="10300"/>
  </dgm:catLst>
  <dgm:scene3d>
    <a:camera prst="orthographicFront"/>
    <a:lightRig rig="threePt" dir="t"/>
  </dgm:scene3d>
  <dgm:styleLbl name="align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alignAccFollowNode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alignImgPlace1">
    <dgm:scene3d>
      <a:camera prst="orthographicFront"/>
      <a:lightRig rig="threePt" dir="t"/>
    </dgm:scene3d>
    <dgm:sp3d/>
    <dgm:txPr/>
    <dgm:style>
      <a:lnRef idx="1">
        <a:srgbClr val="000000"/>
      </a:lnRef>
      <a:fillRef idx="1">
        <a:srgbClr val="000000"/>
      </a:fillRef>
      <a:effectRef idx="1">
        <a:srgbClr val="000000"/>
      </a:effectRef>
      <a:fontRef idx="minor"/>
    </dgm:style>
  </dgm:styleLbl>
  <dgm:styleLbl name="alignNode1">
    <dgm:scene3d>
      <a:camera prst="orthographicFront"/>
      <a:lightRig rig="threePt" dir="t"/>
    </dgm:scene3d>
    <dgm:sp3d/>
    <dgm:txPr/>
    <dgm:style>
      <a:lnRef idx="1">
        <a:srgbClr val="000000"/>
      </a:lnRef>
      <a:fillRef idx="2">
        <a:srgbClr val="000000"/>
      </a:fillRef>
      <a:effectRef idx="1">
        <a:srgbClr val="000000"/>
      </a:effectRef>
      <a:fontRef idx="minor">
        <a:schemeClr val="dk1"/>
      </a:fontRef>
    </dgm:style>
  </dgm:styleLbl>
  <dgm:styleLbl name="asst0">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asst1">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asst2">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asst3">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asst4">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bg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bgAccFollowNode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bgImgPlace1">
    <dgm:scene3d>
      <a:camera prst="orthographicFront"/>
      <a:lightRig rig="threePt" dir="t"/>
    </dgm:scene3d>
    <dgm:sp3d/>
    <dgm:txPr/>
    <dgm:style>
      <a:lnRef idx="1">
        <a:srgbClr val="000000"/>
      </a:lnRef>
      <a:fillRef idx="1">
        <a:srgbClr val="000000"/>
      </a:fillRef>
      <a:effectRef idx="1">
        <a:srgbClr val="000000"/>
      </a:effectRef>
      <a:fontRef idx="minor"/>
    </dgm:style>
  </dgm:styleLbl>
  <dgm:styleLbl name="bgShp">
    <dgm:scene3d>
      <a:camera prst="orthographicFront"/>
      <a:lightRig rig="threePt" dir="t"/>
    </dgm:scene3d>
    <dgm:sp3d/>
    <dgm:txPr/>
    <dgm:style>
      <a:lnRef idx="0">
        <a:srgbClr val="000000"/>
      </a:lnRef>
      <a:fillRef idx="1">
        <a:srgbClr val="000000"/>
      </a:fillRef>
      <a:effectRef idx="1">
        <a:srgbClr val="000000"/>
      </a:effectRef>
      <a:fontRef idx="minor"/>
    </dgm:style>
  </dgm:styleLbl>
  <dgm:styleLbl name="bgSibTrans2D1">
    <dgm:scene3d>
      <a:camera prst="orthographicFront"/>
      <a:lightRig rig="threePt" dir="t"/>
    </dgm:scene3d>
    <dgm:sp3d/>
    <dgm:txPr/>
    <dgm:style>
      <a:lnRef idx="0">
        <a:srgbClr val="000000"/>
      </a:lnRef>
      <a:fillRef idx="2">
        <a:srgbClr val="000000"/>
      </a:fillRef>
      <a:effectRef idx="1">
        <a:srgbClr val="000000"/>
      </a:effectRef>
      <a:fontRef idx="minor">
        <a:schemeClr val="dk1"/>
      </a:fontRef>
    </dgm:style>
  </dgm:styleLbl>
  <dgm:styleLbl name="callout">
    <dgm:scene3d>
      <a:camera prst="orthographicFront"/>
      <a:lightRig rig="threePt" dir="t"/>
    </dgm:scene3d>
    <dgm:sp3d/>
    <dgm:txPr/>
    <dgm:style>
      <a:lnRef idx="1">
        <a:srgbClr val="000000"/>
      </a:lnRef>
      <a:fillRef idx="2">
        <a:srgbClr val="000000"/>
      </a:fillRef>
      <a:effectRef idx="1">
        <a:srgbClr val="000000"/>
      </a:effectRef>
      <a:fontRef idx="minor"/>
    </dgm:style>
  </dgm:styleLbl>
  <dgm:styleLbl name="conFg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dkBgShp">
    <dgm:scene3d>
      <a:camera prst="orthographicFront"/>
      <a:lightRig rig="threePt" dir="t"/>
    </dgm:scene3d>
    <dgm:sp3d/>
    <dgm:txPr/>
    <dgm:style>
      <a:lnRef idx="0">
        <a:srgbClr val="000000"/>
      </a:lnRef>
      <a:fillRef idx="1">
        <a:srgbClr val="000000"/>
      </a:fillRef>
      <a:effectRef idx="1">
        <a:srgbClr val="000000"/>
      </a:effectRef>
      <a:fontRef idx="minor"/>
    </dgm:style>
  </dgm:styleLbl>
  <dgm:styleLbl name="fgAcc0">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fg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fgAcc2">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fgAcc3">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fgAcc4">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fgAccFollowNode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fgImgPlace1">
    <dgm:scene3d>
      <a:camera prst="orthographicFront"/>
      <a:lightRig rig="threePt" dir="t"/>
    </dgm:scene3d>
    <dgm:sp3d/>
    <dgm:txPr/>
    <dgm:style>
      <a:lnRef idx="1">
        <a:srgbClr val="000000"/>
      </a:lnRef>
      <a:fillRef idx="1">
        <a:srgbClr val="000000"/>
      </a:fillRef>
      <a:effectRef idx="1">
        <a:srgbClr val="000000"/>
      </a:effectRef>
      <a:fontRef idx="minor"/>
    </dgm:style>
  </dgm:styleLbl>
  <dgm:styleLbl name="fgShp">
    <dgm:scene3d>
      <a:camera prst="orthographicFront"/>
      <a:lightRig rig="flat" dir="t"/>
    </dgm:scene3d>
    <dgm:sp3d prstMaterial="dkEdge">
      <a:bevelT w="8200" h="38100"/>
    </dgm:sp3d>
    <dgm:txPr/>
    <dgm:style>
      <a:lnRef idx="1">
        <a:srgbClr val="000000"/>
      </a:lnRef>
      <a:fillRef idx="2">
        <a:srgbClr val="000000"/>
      </a:fillRef>
      <a:effectRef idx="1">
        <a:srgbClr val="000000"/>
      </a:effectRef>
      <a:fontRef idx="minor"/>
    </dgm:style>
  </dgm:styleLbl>
  <dgm:styleLbl name="fgSibTrans2D1">
    <dgm:scene3d>
      <a:camera prst="orthographicFront"/>
      <a:lightRig rig="threePt" dir="t"/>
    </dgm:scene3d>
    <dgm:sp3d/>
    <dgm:txPr/>
    <dgm:style>
      <a:lnRef idx="0">
        <a:srgbClr val="000000"/>
      </a:lnRef>
      <a:fillRef idx="2">
        <a:srgbClr val="000000"/>
      </a:fillRef>
      <a:effectRef idx="1">
        <a:srgbClr val="000000"/>
      </a:effectRef>
      <a:fontRef idx="minor">
        <a:schemeClr val="dk1"/>
      </a:fontRef>
    </dgm:style>
  </dgm:styleLbl>
  <dgm:styleLbl name="lnNode1">
    <dgm:scene3d>
      <a:camera prst="orthographicFront"/>
      <a:lightRig rig="flat" dir="t"/>
    </dgm:scene3d>
    <dgm:sp3d prstMaterial="dkEdge">
      <a:bevelT w="8200" h="38100"/>
    </dgm:sp3d>
    <dgm:txPr/>
    <dgm:style>
      <a:lnRef idx="1">
        <a:srgbClr val="000000"/>
      </a:lnRef>
      <a:fillRef idx="2">
        <a:srgbClr val="000000"/>
      </a:fillRef>
      <a:effectRef idx="0">
        <a:srgbClr val="000000"/>
      </a:effectRef>
      <a:fontRef idx="minor">
        <a:schemeClr val="dk1"/>
      </a:fontRef>
    </dgm:style>
  </dgm:styleLbl>
  <dgm:styleLbl name="node0">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node1">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node2">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node3">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node4">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parChTrans1D1">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2">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3">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4">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2D1">
    <dgm:scene3d>
      <a:camera prst="orthographicFront"/>
      <a:lightRig rig="threePt" dir="t"/>
    </dgm:scene3d>
    <dgm:sp3d/>
    <dgm:txPr/>
    <dgm:style>
      <a:lnRef idx="1">
        <a:srgbClr val="000000"/>
      </a:lnRef>
      <a:fillRef idx="2">
        <a:srgbClr val="000000"/>
      </a:fillRef>
      <a:effectRef idx="1">
        <a:srgbClr val="000000"/>
      </a:effectRef>
      <a:fontRef idx="minor">
        <a:schemeClr val="dk1"/>
      </a:fontRef>
    </dgm:style>
  </dgm:styleLbl>
  <dgm:styleLbl name="parChTrans2D2">
    <dgm:scene3d>
      <a:camera prst="orthographicFront"/>
      <a:lightRig rig="threePt" dir="t"/>
    </dgm:scene3d>
    <dgm:sp3d/>
    <dgm:txPr/>
    <dgm:style>
      <a:lnRef idx="1">
        <a:srgbClr val="000000"/>
      </a:lnRef>
      <a:fillRef idx="2">
        <a:srgbClr val="000000"/>
      </a:fillRef>
      <a:effectRef idx="1">
        <a:srgbClr val="000000"/>
      </a:effectRef>
      <a:fontRef idx="minor">
        <a:schemeClr val="dk1"/>
      </a:fontRef>
    </dgm:style>
  </dgm:styleLbl>
  <dgm:styleLbl name="parChTrans2D3">
    <dgm:scene3d>
      <a:camera prst="orthographicFront"/>
      <a:lightRig rig="threePt" dir="t"/>
    </dgm:scene3d>
    <dgm:sp3d/>
    <dgm:txPr/>
    <dgm:style>
      <a:lnRef idx="1">
        <a:srgbClr val="000000"/>
      </a:lnRef>
      <a:fillRef idx="2">
        <a:srgbClr val="000000"/>
      </a:fillRef>
      <a:effectRef idx="1">
        <a:srgbClr val="000000"/>
      </a:effectRef>
      <a:fontRef idx="minor">
        <a:schemeClr val="dk1"/>
      </a:fontRef>
    </dgm:style>
  </dgm:styleLbl>
  <dgm:styleLbl name="parChTrans2D4">
    <dgm:scene3d>
      <a:camera prst="orthographicFront"/>
      <a:lightRig rig="threePt" dir="t"/>
    </dgm:scene3d>
    <dgm:sp3d/>
    <dgm:txPr/>
    <dgm:style>
      <a:lnRef idx="1">
        <a:srgbClr val="000000"/>
      </a:lnRef>
      <a:fillRef idx="2">
        <a:srgbClr val="000000"/>
      </a:fillRef>
      <a:effectRef idx="1">
        <a:srgbClr val="000000"/>
      </a:effectRef>
      <a:fontRef idx="minor">
        <a:schemeClr val="dk1"/>
      </a:fontRef>
    </dgm:style>
  </dgm:styleLbl>
  <dgm:styleLbl name="revTx">
    <dgm:scene3d>
      <a:camera prst="orthographicFront"/>
      <a:lightRig rig="threePt" dir="t"/>
    </dgm:scene3d>
    <dgm:sp3d/>
    <dgm:txPr/>
    <dgm:style>
      <a:lnRef idx="0">
        <a:srgbClr val="000000"/>
      </a:lnRef>
      <a:fillRef idx="0">
        <a:srgbClr val="000000"/>
      </a:fillRef>
      <a:effectRef idx="0">
        <a:srgbClr val="000000"/>
      </a:effectRef>
      <a:fontRef idx="minor"/>
    </dgm:style>
  </dgm:styleLbl>
  <dgm:styleLbl name="sibTrans1D1">
    <dgm:scene3d>
      <a:camera prst="orthographicFront"/>
      <a:lightRig rig="threePt" dir="t"/>
    </dgm:scene3d>
    <dgm:sp3d/>
    <dgm:txPr/>
    <dgm:style>
      <a:lnRef idx="1">
        <a:srgbClr val="000000"/>
      </a:lnRef>
      <a:fillRef idx="0">
        <a:srgbClr val="000000"/>
      </a:fillRef>
      <a:effectRef idx="0">
        <a:srgbClr val="000000"/>
      </a:effectRef>
      <a:fontRef idx="minor"/>
    </dgm:style>
  </dgm:styleLbl>
  <dgm:styleLbl name="sibTrans2D1">
    <dgm:scene3d>
      <a:camera prst="orthographicFront"/>
      <a:lightRig rig="threePt" dir="t"/>
    </dgm:scene3d>
    <dgm:sp3d/>
    <dgm:txPr/>
    <dgm:style>
      <a:lnRef idx="0">
        <a:srgbClr val="000000"/>
      </a:lnRef>
      <a:fillRef idx="2">
        <a:srgbClr val="000000"/>
      </a:fillRef>
      <a:effectRef idx="1">
        <a:srgbClr val="000000"/>
      </a:effectRef>
      <a:fontRef idx="minor">
        <a:schemeClr val="dk1"/>
      </a:fontRef>
    </dgm:style>
  </dgm:styleLbl>
  <dgm:styleLbl name="solidAlign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solidBg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solidFgAcc1">
    <dgm:scene3d>
      <a:camera prst="orthographicFront"/>
      <a:lightRig rig="threePt" dir="t"/>
    </dgm:scene3d>
    <dgm:sp3d/>
    <dgm:txPr/>
    <dgm:style>
      <a:lnRef idx="1">
        <a:srgbClr val="000000"/>
      </a:lnRef>
      <a:fillRef idx="2">
        <a:srgbClr val="000000"/>
      </a:fillRef>
      <a:effectRef idx="0">
        <a:srgbClr val="000000"/>
      </a:effectRef>
      <a:fontRef idx="minor"/>
    </dgm:style>
  </dgm:styleLbl>
  <dgm:styleLbl name="trAlign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tr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vennNode1">
    <dgm:scene3d>
      <a:camera prst="orthographicFront"/>
      <a:lightRig rig="flat" dir="t"/>
    </dgm:scene3d>
    <dgm:sp3d prstMaterial="dkEdge">
      <a:bevelT w="8200" h="38100"/>
    </dgm:sp3d>
    <dgm:txPr/>
    <dgm:style>
      <a:lnRef idx="0">
        <a:srgbClr val="000000"/>
      </a:lnRef>
      <a:fillRef idx="2">
        <a:srgbClr val="000000"/>
      </a:fillRef>
      <a:effectRef idx="0">
        <a:srgbClr val="00000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3">
  <dgm:title val=""/>
  <dgm:desc val=""/>
  <dgm:catLst>
    <dgm:cat type="simple" pri="10300"/>
  </dgm:catLst>
  <dgm:scene3d>
    <a:camera prst="orthographicFront"/>
    <a:lightRig rig="threePt" dir="t"/>
  </dgm:scene3d>
  <dgm:styleLbl name="align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alignAccFollowNode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alignImgPlace1">
    <dgm:scene3d>
      <a:camera prst="orthographicFront"/>
      <a:lightRig rig="threePt" dir="t"/>
    </dgm:scene3d>
    <dgm:sp3d/>
    <dgm:txPr/>
    <dgm:style>
      <a:lnRef idx="1">
        <a:srgbClr val="000000"/>
      </a:lnRef>
      <a:fillRef idx="1">
        <a:srgbClr val="000000"/>
      </a:fillRef>
      <a:effectRef idx="1">
        <a:srgbClr val="000000"/>
      </a:effectRef>
      <a:fontRef idx="minor"/>
    </dgm:style>
  </dgm:styleLbl>
  <dgm:styleLbl name="alignNode1">
    <dgm:scene3d>
      <a:camera prst="orthographicFront"/>
      <a:lightRig rig="threePt" dir="t"/>
    </dgm:scene3d>
    <dgm:sp3d/>
    <dgm:txPr/>
    <dgm:style>
      <a:lnRef idx="1">
        <a:srgbClr val="000000"/>
      </a:lnRef>
      <a:fillRef idx="2">
        <a:srgbClr val="000000"/>
      </a:fillRef>
      <a:effectRef idx="1">
        <a:srgbClr val="000000"/>
      </a:effectRef>
      <a:fontRef idx="minor">
        <a:schemeClr val="dk1"/>
      </a:fontRef>
    </dgm:style>
  </dgm:styleLbl>
  <dgm:styleLbl name="asst0">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asst1">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asst2">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asst3">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asst4">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bg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bgAccFollowNode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bgImgPlace1">
    <dgm:scene3d>
      <a:camera prst="orthographicFront"/>
      <a:lightRig rig="threePt" dir="t"/>
    </dgm:scene3d>
    <dgm:sp3d/>
    <dgm:txPr/>
    <dgm:style>
      <a:lnRef idx="1">
        <a:srgbClr val="000000"/>
      </a:lnRef>
      <a:fillRef idx="1">
        <a:srgbClr val="000000"/>
      </a:fillRef>
      <a:effectRef idx="1">
        <a:srgbClr val="000000"/>
      </a:effectRef>
      <a:fontRef idx="minor"/>
    </dgm:style>
  </dgm:styleLbl>
  <dgm:styleLbl name="bgShp">
    <dgm:scene3d>
      <a:camera prst="orthographicFront"/>
      <a:lightRig rig="threePt" dir="t"/>
    </dgm:scene3d>
    <dgm:sp3d/>
    <dgm:txPr/>
    <dgm:style>
      <a:lnRef idx="0">
        <a:srgbClr val="000000"/>
      </a:lnRef>
      <a:fillRef idx="1">
        <a:srgbClr val="000000"/>
      </a:fillRef>
      <a:effectRef idx="1">
        <a:srgbClr val="000000"/>
      </a:effectRef>
      <a:fontRef idx="minor"/>
    </dgm:style>
  </dgm:styleLbl>
  <dgm:styleLbl name="bgSibTrans2D1">
    <dgm:scene3d>
      <a:camera prst="orthographicFront"/>
      <a:lightRig rig="threePt" dir="t"/>
    </dgm:scene3d>
    <dgm:sp3d/>
    <dgm:txPr/>
    <dgm:style>
      <a:lnRef idx="0">
        <a:srgbClr val="000000"/>
      </a:lnRef>
      <a:fillRef idx="2">
        <a:srgbClr val="000000"/>
      </a:fillRef>
      <a:effectRef idx="1">
        <a:srgbClr val="000000"/>
      </a:effectRef>
      <a:fontRef idx="minor">
        <a:schemeClr val="dk1"/>
      </a:fontRef>
    </dgm:style>
  </dgm:styleLbl>
  <dgm:styleLbl name="callout">
    <dgm:scene3d>
      <a:camera prst="orthographicFront"/>
      <a:lightRig rig="threePt" dir="t"/>
    </dgm:scene3d>
    <dgm:sp3d/>
    <dgm:txPr/>
    <dgm:style>
      <a:lnRef idx="1">
        <a:srgbClr val="000000"/>
      </a:lnRef>
      <a:fillRef idx="2">
        <a:srgbClr val="000000"/>
      </a:fillRef>
      <a:effectRef idx="1">
        <a:srgbClr val="000000"/>
      </a:effectRef>
      <a:fontRef idx="minor"/>
    </dgm:style>
  </dgm:styleLbl>
  <dgm:styleLbl name="conFg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dkBgShp">
    <dgm:scene3d>
      <a:camera prst="orthographicFront"/>
      <a:lightRig rig="threePt" dir="t"/>
    </dgm:scene3d>
    <dgm:sp3d/>
    <dgm:txPr/>
    <dgm:style>
      <a:lnRef idx="0">
        <a:srgbClr val="000000"/>
      </a:lnRef>
      <a:fillRef idx="1">
        <a:srgbClr val="000000"/>
      </a:fillRef>
      <a:effectRef idx="1">
        <a:srgbClr val="000000"/>
      </a:effectRef>
      <a:fontRef idx="minor"/>
    </dgm:style>
  </dgm:styleLbl>
  <dgm:styleLbl name="fgAcc0">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fg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fgAcc2">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fgAcc3">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fgAcc4">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fgAccFollowNode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fgImgPlace1">
    <dgm:scene3d>
      <a:camera prst="orthographicFront"/>
      <a:lightRig rig="threePt" dir="t"/>
    </dgm:scene3d>
    <dgm:sp3d/>
    <dgm:txPr/>
    <dgm:style>
      <a:lnRef idx="1">
        <a:srgbClr val="000000"/>
      </a:lnRef>
      <a:fillRef idx="1">
        <a:srgbClr val="000000"/>
      </a:fillRef>
      <a:effectRef idx="1">
        <a:srgbClr val="000000"/>
      </a:effectRef>
      <a:fontRef idx="minor"/>
    </dgm:style>
  </dgm:styleLbl>
  <dgm:styleLbl name="fgShp">
    <dgm:scene3d>
      <a:camera prst="orthographicFront"/>
      <a:lightRig rig="flat" dir="t"/>
    </dgm:scene3d>
    <dgm:sp3d prstMaterial="dkEdge">
      <a:bevelT w="8200" h="38100"/>
    </dgm:sp3d>
    <dgm:txPr/>
    <dgm:style>
      <a:lnRef idx="1">
        <a:srgbClr val="000000"/>
      </a:lnRef>
      <a:fillRef idx="2">
        <a:srgbClr val="000000"/>
      </a:fillRef>
      <a:effectRef idx="1">
        <a:srgbClr val="000000"/>
      </a:effectRef>
      <a:fontRef idx="minor"/>
    </dgm:style>
  </dgm:styleLbl>
  <dgm:styleLbl name="fgSibTrans2D1">
    <dgm:scene3d>
      <a:camera prst="orthographicFront"/>
      <a:lightRig rig="threePt" dir="t"/>
    </dgm:scene3d>
    <dgm:sp3d/>
    <dgm:txPr/>
    <dgm:style>
      <a:lnRef idx="0">
        <a:srgbClr val="000000"/>
      </a:lnRef>
      <a:fillRef idx="2">
        <a:srgbClr val="000000"/>
      </a:fillRef>
      <a:effectRef idx="1">
        <a:srgbClr val="000000"/>
      </a:effectRef>
      <a:fontRef idx="minor">
        <a:schemeClr val="dk1"/>
      </a:fontRef>
    </dgm:style>
  </dgm:styleLbl>
  <dgm:styleLbl name="lnNode1">
    <dgm:scene3d>
      <a:camera prst="orthographicFront"/>
      <a:lightRig rig="flat" dir="t"/>
    </dgm:scene3d>
    <dgm:sp3d prstMaterial="dkEdge">
      <a:bevelT w="8200" h="38100"/>
    </dgm:sp3d>
    <dgm:txPr/>
    <dgm:style>
      <a:lnRef idx="1">
        <a:srgbClr val="000000"/>
      </a:lnRef>
      <a:fillRef idx="2">
        <a:srgbClr val="000000"/>
      </a:fillRef>
      <a:effectRef idx="0">
        <a:srgbClr val="000000"/>
      </a:effectRef>
      <a:fontRef idx="minor">
        <a:schemeClr val="dk1"/>
      </a:fontRef>
    </dgm:style>
  </dgm:styleLbl>
  <dgm:styleLbl name="node0">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node1">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node2">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node3">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node4">
    <dgm:scene3d>
      <a:camera prst="orthographicFront"/>
      <a:lightRig rig="flat" dir="t"/>
    </dgm:scene3d>
    <dgm:sp3d prstMaterial="dkEdge">
      <a:bevelT w="8200" h="38100"/>
    </dgm:sp3d>
    <dgm:txPr/>
    <dgm:style>
      <a:lnRef idx="0">
        <a:srgbClr val="000000"/>
      </a:lnRef>
      <a:fillRef idx="2">
        <a:srgbClr val="000000"/>
      </a:fillRef>
      <a:effectRef idx="1">
        <a:srgbClr val="000000"/>
      </a:effectRef>
      <a:fontRef idx="minor">
        <a:schemeClr val="dk1"/>
      </a:fontRef>
    </dgm:style>
  </dgm:styleLbl>
  <dgm:styleLbl name="parChTrans1D1">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2">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3">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1D4">
    <dgm:scene3d>
      <a:camera prst="orthographicFront"/>
      <a:lightRig rig="threePt" dir="t"/>
    </dgm:scene3d>
    <dgm:sp3d/>
    <dgm:txPr/>
    <dgm:style>
      <a:lnRef idx="2">
        <a:srgbClr val="000000"/>
      </a:lnRef>
      <a:fillRef idx="0">
        <a:srgbClr val="000000"/>
      </a:fillRef>
      <a:effectRef idx="0">
        <a:srgbClr val="000000"/>
      </a:effectRef>
      <a:fontRef idx="minor"/>
    </dgm:style>
  </dgm:styleLbl>
  <dgm:styleLbl name="parChTrans2D1">
    <dgm:scene3d>
      <a:camera prst="orthographicFront"/>
      <a:lightRig rig="threePt" dir="t"/>
    </dgm:scene3d>
    <dgm:sp3d/>
    <dgm:txPr/>
    <dgm:style>
      <a:lnRef idx="1">
        <a:srgbClr val="000000"/>
      </a:lnRef>
      <a:fillRef idx="2">
        <a:srgbClr val="000000"/>
      </a:fillRef>
      <a:effectRef idx="1">
        <a:srgbClr val="000000"/>
      </a:effectRef>
      <a:fontRef idx="minor">
        <a:schemeClr val="dk1"/>
      </a:fontRef>
    </dgm:style>
  </dgm:styleLbl>
  <dgm:styleLbl name="parChTrans2D2">
    <dgm:scene3d>
      <a:camera prst="orthographicFront"/>
      <a:lightRig rig="threePt" dir="t"/>
    </dgm:scene3d>
    <dgm:sp3d/>
    <dgm:txPr/>
    <dgm:style>
      <a:lnRef idx="1">
        <a:srgbClr val="000000"/>
      </a:lnRef>
      <a:fillRef idx="2">
        <a:srgbClr val="000000"/>
      </a:fillRef>
      <a:effectRef idx="1">
        <a:srgbClr val="000000"/>
      </a:effectRef>
      <a:fontRef idx="minor">
        <a:schemeClr val="dk1"/>
      </a:fontRef>
    </dgm:style>
  </dgm:styleLbl>
  <dgm:styleLbl name="parChTrans2D3">
    <dgm:scene3d>
      <a:camera prst="orthographicFront"/>
      <a:lightRig rig="threePt" dir="t"/>
    </dgm:scene3d>
    <dgm:sp3d/>
    <dgm:txPr/>
    <dgm:style>
      <a:lnRef idx="1">
        <a:srgbClr val="000000"/>
      </a:lnRef>
      <a:fillRef idx="2">
        <a:srgbClr val="000000"/>
      </a:fillRef>
      <a:effectRef idx="1">
        <a:srgbClr val="000000"/>
      </a:effectRef>
      <a:fontRef idx="minor">
        <a:schemeClr val="dk1"/>
      </a:fontRef>
    </dgm:style>
  </dgm:styleLbl>
  <dgm:styleLbl name="parChTrans2D4">
    <dgm:scene3d>
      <a:camera prst="orthographicFront"/>
      <a:lightRig rig="threePt" dir="t"/>
    </dgm:scene3d>
    <dgm:sp3d/>
    <dgm:txPr/>
    <dgm:style>
      <a:lnRef idx="1">
        <a:srgbClr val="000000"/>
      </a:lnRef>
      <a:fillRef idx="2">
        <a:srgbClr val="000000"/>
      </a:fillRef>
      <a:effectRef idx="1">
        <a:srgbClr val="000000"/>
      </a:effectRef>
      <a:fontRef idx="minor">
        <a:schemeClr val="dk1"/>
      </a:fontRef>
    </dgm:style>
  </dgm:styleLbl>
  <dgm:styleLbl name="revTx">
    <dgm:scene3d>
      <a:camera prst="orthographicFront"/>
      <a:lightRig rig="threePt" dir="t"/>
    </dgm:scene3d>
    <dgm:sp3d/>
    <dgm:txPr/>
    <dgm:style>
      <a:lnRef idx="0">
        <a:srgbClr val="000000"/>
      </a:lnRef>
      <a:fillRef idx="0">
        <a:srgbClr val="000000"/>
      </a:fillRef>
      <a:effectRef idx="0">
        <a:srgbClr val="000000"/>
      </a:effectRef>
      <a:fontRef idx="minor"/>
    </dgm:style>
  </dgm:styleLbl>
  <dgm:styleLbl name="sibTrans1D1">
    <dgm:scene3d>
      <a:camera prst="orthographicFront"/>
      <a:lightRig rig="threePt" dir="t"/>
    </dgm:scene3d>
    <dgm:sp3d/>
    <dgm:txPr/>
    <dgm:style>
      <a:lnRef idx="1">
        <a:srgbClr val="000000"/>
      </a:lnRef>
      <a:fillRef idx="0">
        <a:srgbClr val="000000"/>
      </a:fillRef>
      <a:effectRef idx="0">
        <a:srgbClr val="000000"/>
      </a:effectRef>
      <a:fontRef idx="minor"/>
    </dgm:style>
  </dgm:styleLbl>
  <dgm:styleLbl name="sibTrans2D1">
    <dgm:scene3d>
      <a:camera prst="orthographicFront"/>
      <a:lightRig rig="threePt" dir="t"/>
    </dgm:scene3d>
    <dgm:sp3d/>
    <dgm:txPr/>
    <dgm:style>
      <a:lnRef idx="0">
        <a:srgbClr val="000000"/>
      </a:lnRef>
      <a:fillRef idx="2">
        <a:srgbClr val="000000"/>
      </a:fillRef>
      <a:effectRef idx="1">
        <a:srgbClr val="000000"/>
      </a:effectRef>
      <a:fontRef idx="minor">
        <a:schemeClr val="dk1"/>
      </a:fontRef>
    </dgm:style>
  </dgm:styleLbl>
  <dgm:styleLbl name="solidAlign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solidBg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solidFgAcc1">
    <dgm:scene3d>
      <a:camera prst="orthographicFront"/>
      <a:lightRig rig="threePt" dir="t"/>
    </dgm:scene3d>
    <dgm:sp3d/>
    <dgm:txPr/>
    <dgm:style>
      <a:lnRef idx="1">
        <a:srgbClr val="000000"/>
      </a:lnRef>
      <a:fillRef idx="2">
        <a:srgbClr val="000000"/>
      </a:fillRef>
      <a:effectRef idx="0">
        <a:srgbClr val="000000"/>
      </a:effectRef>
      <a:fontRef idx="minor"/>
    </dgm:style>
  </dgm:styleLbl>
  <dgm:styleLbl name="trAlignAcc1">
    <dgm:scene3d>
      <a:camera prst="orthographicFront"/>
      <a:lightRig rig="threePt" dir="t"/>
    </dgm:scene3d>
    <dgm:sp3d/>
    <dgm:txPr/>
    <dgm:style>
      <a:lnRef idx="1">
        <a:srgbClr val="000000"/>
      </a:lnRef>
      <a:fillRef idx="1">
        <a:srgbClr val="000000"/>
      </a:fillRef>
      <a:effectRef idx="0">
        <a:srgbClr val="000000"/>
      </a:effectRef>
      <a:fontRef idx="minor"/>
    </dgm:style>
  </dgm:styleLbl>
  <dgm:styleLbl name="trBgShp">
    <dgm:scene3d>
      <a:camera prst="orthographicFront"/>
      <a:lightRig rig="threePt" dir="t"/>
    </dgm:scene3d>
    <dgm:sp3d/>
    <dgm:txPr/>
    <dgm:style>
      <a:lnRef idx="0">
        <a:srgbClr val="000000"/>
      </a:lnRef>
      <a:fillRef idx="1">
        <a:srgbClr val="000000"/>
      </a:fillRef>
      <a:effectRef idx="0">
        <a:srgbClr val="000000"/>
      </a:effectRef>
      <a:fontRef idx="minor"/>
    </dgm:style>
  </dgm:styleLbl>
  <dgm:styleLbl name="vennNode1">
    <dgm:scene3d>
      <a:camera prst="orthographicFront"/>
      <a:lightRig rig="flat" dir="t"/>
    </dgm:scene3d>
    <dgm:sp3d prstMaterial="dkEdge">
      <a:bevelT w="8200" h="38100"/>
    </dgm:sp3d>
    <dgm:txPr/>
    <dgm:style>
      <a:lnRef idx="0">
        <a:srgbClr val="000000"/>
      </a:lnRef>
      <a:fillRef idx="2">
        <a:srgbClr val="000000"/>
      </a:fillRef>
      <a:effectRef idx="0">
        <a:srgbClr val="00000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1262734322" name="Верхний колонтитул 1"/>
          <p:cNvSpPr>
            <a:spLocks noGrp="1"/>
          </p:cNvSpPr>
          <p:nvPr>
            <p:ph type="hdr" sz="quarter"/>
          </p:nvPr>
        </p:nvSpPr>
        <p:spPr bwMode="auto">
          <a:xfrm>
            <a:off x="0" y="0"/>
            <a:ext cx="3169920" cy="481727"/>
          </a:xfrm>
          <a:prstGeom prst="rect">
            <a:avLst/>
          </a:prstGeom>
        </p:spPr>
        <p:txBody>
          <a:bodyPr vert="horz" lIns="99075" tIns="49538" rIns="99075" bIns="49538" rtlCol="0"/>
          <a:lstStyle>
            <a:lvl1pPr algn="l">
              <a:defRPr sz="1300"/>
            </a:lvl1pPr>
          </a:lstStyle>
          <a:p>
            <a:pPr>
              <a:defRPr/>
            </a:pPr>
            <a:endParaRPr lang="ru-RU"/>
          </a:p>
        </p:txBody>
      </p:sp>
      <p:sp>
        <p:nvSpPr>
          <p:cNvPr id="762483111" name="Дата 2"/>
          <p:cNvSpPr>
            <a:spLocks noGrp="1"/>
          </p:cNvSpPr>
          <p:nvPr>
            <p:ph type="dt" idx="1"/>
          </p:nvPr>
        </p:nvSpPr>
        <p:spPr bwMode="auto">
          <a:xfrm>
            <a:off x="4143588" y="0"/>
            <a:ext cx="3169920" cy="481727"/>
          </a:xfrm>
          <a:prstGeom prst="rect">
            <a:avLst/>
          </a:prstGeom>
        </p:spPr>
        <p:txBody>
          <a:bodyPr vert="horz" lIns="99075" tIns="49538" rIns="99075" bIns="49538" rtlCol="0"/>
          <a:lstStyle>
            <a:lvl1pPr algn="r">
              <a:defRPr sz="1300"/>
            </a:lvl1pPr>
          </a:lstStyle>
          <a:p>
            <a:pPr>
              <a:defRPr/>
            </a:pPr>
            <a:fld id="{FF3B8A8E-B1A1-4329-855C-188E5220D3FF}" type="datetimeFigureOut">
              <a:rPr lang="ru-RU"/>
              <a:t>24.09.2026</a:t>
            </a:fld>
            <a:endParaRPr lang="ru-RU"/>
          </a:p>
        </p:txBody>
      </p:sp>
      <p:sp>
        <p:nvSpPr>
          <p:cNvPr id="1277460068" name="Образ слайда 3"/>
          <p:cNvSpPr>
            <a:spLocks noGrp="1" noRot="1" noChangeAspect="1"/>
          </p:cNvSpPr>
          <p:nvPr>
            <p:ph type="sldImg" idx="2"/>
          </p:nvPr>
        </p:nvSpPr>
        <p:spPr bwMode="auto">
          <a:xfrm>
            <a:off x="779463" y="1200150"/>
            <a:ext cx="5757862" cy="3240088"/>
          </a:xfrm>
          <a:prstGeom prst="rect">
            <a:avLst/>
          </a:prstGeom>
          <a:noFill/>
          <a:ln w="12700">
            <a:solidFill>
              <a:prstClr val="black"/>
            </a:solidFill>
          </a:ln>
        </p:spPr>
        <p:txBody>
          <a:bodyPr vert="horz" lIns="99075" tIns="49538" rIns="99075" bIns="49538" rtlCol="0" anchor="ctr"/>
          <a:lstStyle/>
          <a:p>
            <a:pPr>
              <a:defRPr/>
            </a:pPr>
            <a:endParaRPr lang="ru-RU"/>
          </a:p>
        </p:txBody>
      </p:sp>
      <p:sp>
        <p:nvSpPr>
          <p:cNvPr id="1990679838" name="Заметки 4"/>
          <p:cNvSpPr>
            <a:spLocks noGrp="1"/>
          </p:cNvSpPr>
          <p:nvPr>
            <p:ph type="body" sz="quarter" idx="3"/>
          </p:nvPr>
        </p:nvSpPr>
        <p:spPr bwMode="auto">
          <a:xfrm>
            <a:off x="731521" y="4620577"/>
            <a:ext cx="5852160" cy="3780473"/>
          </a:xfrm>
          <a:prstGeom prst="rect">
            <a:avLst/>
          </a:prstGeom>
        </p:spPr>
        <p:txBody>
          <a:bodyPr vert="horz" lIns="99075" tIns="49538" rIns="99075" bIns="49538" rtlCol="0"/>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1273094597" name="Нижний колонтитул 5"/>
          <p:cNvSpPr>
            <a:spLocks noGrp="1"/>
          </p:cNvSpPr>
          <p:nvPr>
            <p:ph type="ftr" sz="quarter" idx="4"/>
          </p:nvPr>
        </p:nvSpPr>
        <p:spPr bwMode="auto">
          <a:xfrm>
            <a:off x="0" y="9119476"/>
            <a:ext cx="3169920" cy="481726"/>
          </a:xfrm>
          <a:prstGeom prst="rect">
            <a:avLst/>
          </a:prstGeom>
        </p:spPr>
        <p:txBody>
          <a:bodyPr vert="horz" lIns="99075" tIns="49538" rIns="99075" bIns="49538" rtlCol="0" anchor="b"/>
          <a:lstStyle>
            <a:lvl1pPr algn="l">
              <a:defRPr sz="1300"/>
            </a:lvl1pPr>
          </a:lstStyle>
          <a:p>
            <a:pPr>
              <a:defRPr/>
            </a:pPr>
            <a:endParaRPr lang="ru-RU"/>
          </a:p>
        </p:txBody>
      </p:sp>
      <p:sp>
        <p:nvSpPr>
          <p:cNvPr id="703069225" name="Номер слайда 6"/>
          <p:cNvSpPr>
            <a:spLocks noGrp="1"/>
          </p:cNvSpPr>
          <p:nvPr>
            <p:ph type="sldNum" sz="quarter" idx="5"/>
          </p:nvPr>
        </p:nvSpPr>
        <p:spPr bwMode="auto">
          <a:xfrm>
            <a:off x="4143588" y="9119476"/>
            <a:ext cx="3169920" cy="481726"/>
          </a:xfrm>
          <a:prstGeom prst="rect">
            <a:avLst/>
          </a:prstGeom>
        </p:spPr>
        <p:txBody>
          <a:bodyPr vert="horz" lIns="99075" tIns="49538" rIns="99075" bIns="49538" rtlCol="0" anchor="b"/>
          <a:lstStyle>
            <a:lvl1pPr algn="r">
              <a:defRPr sz="1300"/>
            </a:lvl1pPr>
          </a:lstStyle>
          <a:p>
            <a:pPr>
              <a:defRPr/>
            </a:pPr>
            <a:fld id="{2556ACCC-5611-420E-A8E6-90A04866CA80}" type="slidenum">
              <a:rPr lang="ru-RU"/>
              <a:t>‹#›</a:t>
            </a:fld>
            <a:endParaRPr lang="ru-RU"/>
          </a:p>
        </p:txBody>
      </p:sp>
    </p:spTree>
  </p:cSld>
  <p:clrMap bg1="lt1" tx1="dk1" bg2="lt2" tx2="dk2" accent1="accent1" accent2="accent2" accent3="accent3" accent4="accent4" accent5="accent5" accent6="accent6" hlink="hlink" folHlink="folHlink"/>
  <p:notesStyle>
    <a:lvl1pPr marL="0" algn="l" defTabSz="914400" rtl="0">
      <a:defRPr sz="1200">
        <a:solidFill>
          <a:schemeClr val="tx1"/>
        </a:solidFill>
        <a:latin typeface="+mn-lt"/>
        <a:ea typeface="+mn-ea"/>
        <a:cs typeface="+mn-cs"/>
      </a:defRPr>
    </a:lvl1pPr>
    <a:lvl2pPr marL="457200" algn="l" defTabSz="914400" rtl="0">
      <a:defRPr sz="1200">
        <a:solidFill>
          <a:schemeClr val="tx1"/>
        </a:solidFill>
        <a:latin typeface="+mn-lt"/>
        <a:ea typeface="+mn-ea"/>
        <a:cs typeface="+mn-cs"/>
      </a:defRPr>
    </a:lvl2pPr>
    <a:lvl3pPr marL="914400" algn="l" defTabSz="914400" rtl="0">
      <a:defRPr sz="1200">
        <a:solidFill>
          <a:schemeClr val="tx1"/>
        </a:solidFill>
        <a:latin typeface="+mn-lt"/>
        <a:ea typeface="+mn-ea"/>
        <a:cs typeface="+mn-cs"/>
      </a:defRPr>
    </a:lvl3pPr>
    <a:lvl4pPr marL="1371600" algn="l" defTabSz="914400" rtl="0">
      <a:defRPr sz="1200">
        <a:solidFill>
          <a:schemeClr val="tx1"/>
        </a:solidFill>
        <a:latin typeface="+mn-lt"/>
        <a:ea typeface="+mn-ea"/>
        <a:cs typeface="+mn-cs"/>
      </a:defRPr>
    </a:lvl4pPr>
    <a:lvl5pPr marL="1828800" algn="l" defTabSz="914400" rtl="0">
      <a:defRPr sz="1200">
        <a:solidFill>
          <a:schemeClr val="tx1"/>
        </a:solidFill>
        <a:latin typeface="+mn-lt"/>
        <a:ea typeface="+mn-ea"/>
        <a:cs typeface="+mn-cs"/>
      </a:defRPr>
    </a:lvl5pPr>
    <a:lvl6pPr marL="2286000" algn="l" defTabSz="914400" rtl="0">
      <a:defRPr sz="1200">
        <a:solidFill>
          <a:schemeClr val="tx1"/>
        </a:solidFill>
        <a:latin typeface="+mn-lt"/>
        <a:ea typeface="+mn-ea"/>
        <a:cs typeface="+mn-cs"/>
      </a:defRPr>
    </a:lvl6pPr>
    <a:lvl7pPr marL="2743200" algn="l" defTabSz="914400" rtl="0">
      <a:defRPr sz="1200">
        <a:solidFill>
          <a:schemeClr val="tx1"/>
        </a:solidFill>
        <a:latin typeface="+mn-lt"/>
        <a:ea typeface="+mn-ea"/>
        <a:cs typeface="+mn-cs"/>
      </a:defRPr>
    </a:lvl7pPr>
    <a:lvl8pPr marL="3200400" algn="l" defTabSz="914400" rtl="0">
      <a:defRPr sz="1200">
        <a:solidFill>
          <a:schemeClr val="tx1"/>
        </a:solidFill>
        <a:latin typeface="+mn-lt"/>
        <a:ea typeface="+mn-ea"/>
        <a:cs typeface="+mn-cs"/>
      </a:defRPr>
    </a:lvl8pPr>
    <a:lvl9pPr marL="3657600" algn="l" defTabSz="914400" rtl="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24902067" name="Образ слайда 1"/>
          <p:cNvSpPr>
            <a:spLocks noGrp="1" noRot="1" noChangeAspect="1"/>
          </p:cNvSpPr>
          <p:nvPr>
            <p:ph type="sldImg"/>
          </p:nvPr>
        </p:nvSpPr>
        <p:spPr bwMode="auto"/>
      </p:sp>
      <p:sp>
        <p:nvSpPr>
          <p:cNvPr id="1553911122" name="Заметки 2"/>
          <p:cNvSpPr>
            <a:spLocks noGrp="1"/>
          </p:cNvSpPr>
          <p:nvPr>
            <p:ph type="body" idx="1"/>
          </p:nvPr>
        </p:nvSpPr>
        <p:spPr bwMode="auto"/>
        <p:txBody>
          <a:bodyPr/>
          <a:lstStyle/>
          <a:p>
            <a:r>
              <a:rPr lang="ru-RU" sz="1200" dirty="0">
                <a:solidFill>
                  <a:schemeClr val="tx1"/>
                </a:solidFill>
                <a:effectLst/>
                <a:latin typeface="+mn-lt"/>
                <a:ea typeface="+mn-ea"/>
                <a:cs typeface="+mn-cs"/>
              </a:rPr>
              <a:t>ИИ пишет код. ИИ уверен, что этот код правильный.</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А ты? Потому что после мержа владельцем этого кода становишься ты.</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Не агент. Ты.  ИИ не придет на созвон отвечать за упавший прод. ИИ не уволят и не лишат премии.  А вот твои выходные после могут заиграть совершенно неожиданными красками.</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Так что должно произойти, чтобы ты был готов поставить под этим кодом свое имя?</a:t>
            </a:r>
            <a:endParaRPr lang="en-US" sz="1200" dirty="0">
              <a:solidFill>
                <a:schemeClr val="tx1"/>
              </a:solidFill>
              <a:effectLst/>
              <a:latin typeface="+mn-lt"/>
              <a:ea typeface="+mn-ea"/>
              <a:cs typeface="+mn-cs"/>
            </a:endParaRPr>
          </a:p>
        </p:txBody>
      </p:sp>
      <p:sp>
        <p:nvSpPr>
          <p:cNvPr id="348535997" name="Номер слайда 3"/>
          <p:cNvSpPr>
            <a:spLocks noGrp="1"/>
          </p:cNvSpPr>
          <p:nvPr>
            <p:ph type="sldNum" sz="quarter" idx="10"/>
          </p:nvPr>
        </p:nvSpPr>
        <p:spPr bwMode="auto"/>
        <p:txBody>
          <a:bodyPr/>
          <a:lstStyle/>
          <a:p>
            <a:pPr>
              <a:defRPr/>
            </a:pPr>
            <a:fld id="{58932D6B-5F85-4D01-8A72-5635C7C99FC9}" type="slidenum">
              <a:rPr lang="ru-RU"/>
              <a:t>1</a:t>
            </a:fld>
            <a:endParaRPr 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499481988" name="Образ слайда 1"/>
          <p:cNvSpPr>
            <a:spLocks noGrp="1" noRot="1" noChangeAspect="1"/>
          </p:cNvSpPr>
          <p:nvPr>
            <p:ph type="sldImg"/>
          </p:nvPr>
        </p:nvSpPr>
        <p:spPr bwMode="auto">
          <a:xfrm>
            <a:off x="779463" y="1200150"/>
            <a:ext cx="5757862" cy="3240088"/>
          </a:xfrm>
        </p:spPr>
      </p:sp>
      <p:sp>
        <p:nvSpPr>
          <p:cNvPr id="737421706" name="Заметки 2"/>
          <p:cNvSpPr>
            <a:spLocks noGrp="1"/>
          </p:cNvSpPr>
          <p:nvPr>
            <p:ph type="body" idx="1"/>
          </p:nvPr>
        </p:nvSpPr>
        <p:spPr bwMode="auto"/>
        <p:txBody>
          <a:bodyPr/>
          <a:lstStyle/>
          <a:p>
            <a:r>
              <a:rPr lang="ru-RU" sz="1200" dirty="0">
                <a:solidFill>
                  <a:schemeClr val="tx1"/>
                </a:solidFill>
                <a:effectLst/>
                <a:latin typeface="+mn-lt"/>
                <a:ea typeface="+mn-ea"/>
                <a:cs typeface="+mn-cs"/>
              </a:rPr>
              <a:t>Меня зовут Светлана Мелешкина, я ведущий разработчик.</a:t>
            </a:r>
            <a:r>
              <a:rPr lang="en-US" sz="1200" dirty="0">
                <a:solidFill>
                  <a:schemeClr val="tx1"/>
                </a:solidFill>
                <a:effectLst/>
                <a:latin typeface="+mn-lt"/>
                <a:ea typeface="+mn-ea"/>
                <a:cs typeface="+mn-cs"/>
              </a:rPr>
              <a:t>NET</a:t>
            </a:r>
            <a:r>
              <a:rPr lang="ru-RU" sz="1200" dirty="0">
                <a:solidFill>
                  <a:schemeClr val="tx1"/>
                </a:solidFill>
                <a:effectLst/>
                <a:latin typeface="+mn-lt"/>
                <a:ea typeface="+mn-ea"/>
                <a:cs typeface="+mn-cs"/>
              </a:rPr>
              <a:t>. В разработке я уже</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столько лет, эту цифру даже произносить неловко... Начинала с С++, а в.</a:t>
            </a:r>
            <a:r>
              <a:rPr lang="en-US" sz="1200" dirty="0">
                <a:solidFill>
                  <a:schemeClr val="tx1"/>
                </a:solidFill>
                <a:effectLst/>
                <a:latin typeface="+mn-lt"/>
                <a:ea typeface="+mn-ea"/>
                <a:cs typeface="+mn-cs"/>
              </a:rPr>
              <a:t>NET </a:t>
            </a:r>
            <a:r>
              <a:rPr lang="ru-RU" sz="1200" dirty="0">
                <a:solidFill>
                  <a:schemeClr val="tx1"/>
                </a:solidFill>
                <a:effectLst/>
                <a:latin typeface="+mn-lt"/>
                <a:ea typeface="+mn-ea"/>
                <a:cs typeface="+mn-cs"/>
              </a:rPr>
              <a:t>уже больше 10 лет.</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Я работала во многих компаниях, видела много кодовых баз и разных команд. Работала с поддержкой старых систем, приемкой систем у оутсорса, описанием техдолга этих систем и его приоретизацией. Своими руками делала много перформанс оптимизаций, добивалась от легаси систем поддерживаемости и надежности.</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И кажется я получила некую закалку, и опыт позволивший влиться в разработку с агентами без особых иллюзий. И этим опытом я хочу сегодня поделится с вами.</a:t>
            </a:r>
            <a:endParaRPr lang="en-US" sz="1200" dirty="0">
              <a:solidFill>
                <a:schemeClr val="tx1"/>
              </a:solidFill>
              <a:effectLst/>
              <a:latin typeface="+mn-lt"/>
              <a:ea typeface="+mn-ea"/>
              <a:cs typeface="+mn-cs"/>
            </a:endParaRPr>
          </a:p>
        </p:txBody>
      </p:sp>
      <p:sp>
        <p:nvSpPr>
          <p:cNvPr id="962323122" name="Номер слайда 3"/>
          <p:cNvSpPr>
            <a:spLocks noGrp="1"/>
          </p:cNvSpPr>
          <p:nvPr>
            <p:ph type="sldNum" sz="quarter" idx="5"/>
          </p:nvPr>
        </p:nvSpPr>
        <p:spPr bwMode="auto"/>
        <p:txBody>
          <a:bodyPr/>
          <a:lstStyle/>
          <a:p>
            <a:pPr>
              <a:defRPr/>
            </a:pPr>
            <a:fld id="{2556ACCC-5611-420E-A8E6-90A04866CA80}" type="slidenum">
              <a:rPr lang="ru-RU"/>
              <a:t>2</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835403960" name="Образ слайда 1"/>
          <p:cNvSpPr>
            <a:spLocks noGrp="1" noRot="1" noChangeAspect="1"/>
          </p:cNvSpPr>
          <p:nvPr>
            <p:ph type="sldImg"/>
          </p:nvPr>
        </p:nvSpPr>
        <p:spPr bwMode="auto">
          <a:xfrm>
            <a:off x="779463" y="1200150"/>
            <a:ext cx="5757862" cy="3240088"/>
          </a:xfrm>
        </p:spPr>
      </p:sp>
      <p:sp>
        <p:nvSpPr>
          <p:cNvPr id="277675942" name="Заметки 2"/>
          <p:cNvSpPr>
            <a:spLocks noGrp="1"/>
          </p:cNvSpPr>
          <p:nvPr>
            <p:ph type="body" idx="1"/>
          </p:nvPr>
        </p:nvSpPr>
        <p:spPr bwMode="auto"/>
        <p:txBody>
          <a:bodyPr/>
          <a:lstStyle/>
          <a:p>
            <a:r>
              <a:rPr lang="ru-RU" sz="1200" dirty="0">
                <a:solidFill>
                  <a:schemeClr val="tx1"/>
                </a:solidFill>
                <a:effectLst/>
                <a:latin typeface="+mn-lt"/>
                <a:ea typeface="+mn-ea"/>
                <a:cs typeface="+mn-cs"/>
              </a:rPr>
              <a:t>Вспомним 2025 год, словом года стал новый термин "</a:t>
            </a:r>
            <a:r>
              <a:rPr lang="en-US" sz="1200" dirty="0">
                <a:solidFill>
                  <a:schemeClr val="tx1"/>
                </a:solidFill>
                <a:effectLst/>
                <a:latin typeface="+mn-lt"/>
                <a:ea typeface="+mn-ea"/>
                <a:cs typeface="+mn-cs"/>
              </a:rPr>
              <a:t>vibe coding</a:t>
            </a:r>
            <a:r>
              <a:rPr lang="ru-RU" sz="1200" dirty="0">
                <a:solidFill>
                  <a:schemeClr val="tx1"/>
                </a:solidFill>
                <a:effectLst/>
                <a:latin typeface="+mn-lt"/>
                <a:ea typeface="+mn-ea"/>
                <a:cs typeface="+mn-cs"/>
              </a:rPr>
              <a:t>"</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Многие разработчики начали пробовать ИИ разработку в диалоге с моделью.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Твиты про "</a:t>
            </a:r>
            <a:r>
              <a:rPr lang="en-US" sz="1200" dirty="0">
                <a:solidFill>
                  <a:schemeClr val="tx1"/>
                </a:solidFill>
                <a:effectLst/>
                <a:latin typeface="+mn-lt"/>
                <a:ea typeface="+mn-ea"/>
                <a:cs typeface="+mn-cs"/>
              </a:rPr>
              <a:t>SaaS</a:t>
            </a:r>
            <a:r>
              <a:rPr lang="ru-RU" sz="1200" dirty="0">
                <a:solidFill>
                  <a:schemeClr val="tx1"/>
                </a:solidFill>
                <a:effectLst/>
                <a:latin typeface="+mn-lt"/>
                <a:ea typeface="+mn-ea"/>
                <a:cs typeface="+mn-cs"/>
              </a:rPr>
              <a:t> за выходные".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Карета -&gt; тыква, взломы</a:t>
            </a:r>
            <a:endParaRPr lang="en-US" sz="1200" dirty="0">
              <a:solidFill>
                <a:schemeClr val="tx1"/>
              </a:solidFill>
              <a:effectLst/>
              <a:latin typeface="+mn-lt"/>
              <a:ea typeface="+mn-ea"/>
              <a:cs typeface="+mn-cs"/>
            </a:endParaRPr>
          </a:p>
        </p:txBody>
      </p:sp>
      <p:sp>
        <p:nvSpPr>
          <p:cNvPr id="954016071" name="Номер слайда 3"/>
          <p:cNvSpPr>
            <a:spLocks noGrp="1"/>
          </p:cNvSpPr>
          <p:nvPr>
            <p:ph type="sldNum" sz="quarter" idx="5"/>
          </p:nvPr>
        </p:nvSpPr>
        <p:spPr bwMode="auto"/>
        <p:txBody>
          <a:bodyPr/>
          <a:lstStyle/>
          <a:p>
            <a:pPr>
              <a:defRPr/>
            </a:pPr>
            <a:fld id="{2556ACCC-5611-420E-A8E6-90A04866CA80}" type="slidenum">
              <a:rPr lang="ru-RU"/>
              <a:t>3</a:t>
            </a:fld>
            <a:endParaRPr 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827170396" name="Образ слайда 1"/>
          <p:cNvSpPr>
            <a:spLocks noGrp="1" noRot="1" noChangeAspect="1"/>
          </p:cNvSpPr>
          <p:nvPr>
            <p:ph type="sldImg"/>
          </p:nvPr>
        </p:nvSpPr>
        <p:spPr bwMode="auto">
          <a:xfrm>
            <a:off x="779463" y="1200150"/>
            <a:ext cx="5757862" cy="3240088"/>
          </a:xfrm>
        </p:spPr>
      </p:sp>
      <p:sp>
        <p:nvSpPr>
          <p:cNvPr id="54739899" name="Заметки 2"/>
          <p:cNvSpPr>
            <a:spLocks noGrp="1"/>
          </p:cNvSpPr>
          <p:nvPr>
            <p:ph type="body" idx="1"/>
          </p:nvPr>
        </p:nvSpPr>
        <p:spPr bwMode="auto"/>
        <p:txBody>
          <a:bodyPr/>
          <a:lstStyle/>
          <a:p>
            <a:r>
              <a:rPr lang="ru-RU" sz="1200" dirty="0">
                <a:solidFill>
                  <a:schemeClr val="tx1"/>
                </a:solidFill>
                <a:effectLst/>
                <a:latin typeface="+mn-lt"/>
                <a:ea typeface="+mn-ea"/>
                <a:cs typeface="+mn-cs"/>
              </a:rPr>
              <a:t>Но в конце 2025 года произошел качественный перелом. Улучшились модели появились </a:t>
            </a:r>
            <a:r>
              <a:rPr lang="en-US" sz="1200" dirty="0">
                <a:solidFill>
                  <a:schemeClr val="tx1"/>
                </a:solidFill>
                <a:effectLst/>
                <a:latin typeface="+mn-lt"/>
                <a:ea typeface="+mn-ea"/>
                <a:cs typeface="+mn-cs"/>
              </a:rPr>
              <a:t>harness</a:t>
            </a:r>
            <a:r>
              <a:rPr lang="ru-RU" sz="1200" dirty="0">
                <a:solidFill>
                  <a:schemeClr val="tx1"/>
                </a:solidFill>
                <a:effectLst/>
                <a:latin typeface="+mn-lt"/>
                <a:ea typeface="+mn-ea"/>
                <a:cs typeface="+mn-cs"/>
              </a:rPr>
              <a:t> и мы вступили новую эру. Многие уже не пишут код руками. И даже не читают его.</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ИИ разработка начала выходить на промышленный уровень. Но надо понимать что нет волшебной палочки. Те команды которые раньше вручную писали плохой код и медленно, с расстановкой стреляли себе в ногу. Получили пулемет, и стрельба в ноги перешла на промышленные рельсы. ИИ хорошо работает там, где есть хорошие процессы.</a:t>
            </a:r>
            <a:endParaRPr lang="en-US" sz="1200" dirty="0">
              <a:solidFill>
                <a:schemeClr val="tx1"/>
              </a:solidFill>
              <a:effectLst/>
              <a:latin typeface="+mn-lt"/>
              <a:ea typeface="+mn-ea"/>
              <a:cs typeface="+mn-cs"/>
            </a:endParaRPr>
          </a:p>
        </p:txBody>
      </p:sp>
      <p:sp>
        <p:nvSpPr>
          <p:cNvPr id="587643381" name="Номер слайда 3"/>
          <p:cNvSpPr>
            <a:spLocks noGrp="1"/>
          </p:cNvSpPr>
          <p:nvPr>
            <p:ph type="sldNum" sz="quarter" idx="5"/>
          </p:nvPr>
        </p:nvSpPr>
        <p:spPr bwMode="auto"/>
        <p:txBody>
          <a:bodyPr/>
          <a:lstStyle/>
          <a:p>
            <a:pPr>
              <a:defRPr/>
            </a:pPr>
            <a:fld id="{2556ACCC-5611-420E-A8E6-90A04866CA80}" type="slidenum">
              <a:rPr lang="ru-RU"/>
              <a:t>4</a:t>
            </a:fld>
            <a:endParaRPr 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101305700" name="Образ слайда 1"/>
          <p:cNvSpPr>
            <a:spLocks noGrp="1" noRot="1" noChangeAspect="1"/>
          </p:cNvSpPr>
          <p:nvPr>
            <p:ph type="sldImg"/>
          </p:nvPr>
        </p:nvSpPr>
        <p:spPr bwMode="auto">
          <a:xfrm>
            <a:off x="779463" y="1200150"/>
            <a:ext cx="5757862" cy="3240088"/>
          </a:xfrm>
        </p:spPr>
      </p:sp>
      <p:sp>
        <p:nvSpPr>
          <p:cNvPr id="1337299139" name="Заметки 2"/>
          <p:cNvSpPr>
            <a:spLocks noGrp="1"/>
          </p:cNvSpPr>
          <p:nvPr>
            <p:ph type="body" idx="1"/>
          </p:nvPr>
        </p:nvSpPr>
        <p:spPr bwMode="auto"/>
        <p:txBody>
          <a:bodyPr/>
          <a:lstStyle/>
          <a:p>
            <a:r>
              <a:rPr lang="ru-RU" sz="1200" dirty="0">
                <a:solidFill>
                  <a:schemeClr val="tx1"/>
                </a:solidFill>
                <a:effectLst/>
                <a:latin typeface="+mn-lt"/>
                <a:ea typeface="+mn-ea"/>
                <a:cs typeface="+mn-cs"/>
              </a:rPr>
              <a:t>Мы сталкиваемся с парадоксом, который подсветили в отчетах </a:t>
            </a:r>
            <a:r>
              <a:rPr lang="en-US" sz="1200" dirty="0">
                <a:solidFill>
                  <a:schemeClr val="tx1"/>
                </a:solidFill>
                <a:effectLst/>
                <a:latin typeface="+mn-lt"/>
                <a:ea typeface="+mn-ea"/>
                <a:cs typeface="+mn-cs"/>
              </a:rPr>
              <a:t>DORA</a:t>
            </a:r>
            <a:r>
              <a:rPr lang="ru-RU" sz="1200" dirty="0">
                <a:solidFill>
                  <a:schemeClr val="tx1"/>
                </a:solidFill>
                <a:effectLst/>
                <a:latin typeface="+mn-lt"/>
                <a:ea typeface="+mn-ea"/>
                <a:cs typeface="+mn-cs"/>
              </a:rPr>
              <a:t>: есть улучшение</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индивидуальной продуктивности, но стабильность доставки падает, и число</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инцицентов растет. Кроме того реальных ИИ трансформаций пока что немного.</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Набор текста ускорился, но это не ускорило процесс разработки.</a:t>
            </a:r>
            <a:endParaRPr lang="en-US" sz="1200" dirty="0">
              <a:solidFill>
                <a:schemeClr val="tx1"/>
              </a:solidFill>
              <a:effectLst/>
              <a:latin typeface="+mn-lt"/>
              <a:ea typeface="+mn-ea"/>
              <a:cs typeface="+mn-cs"/>
            </a:endParaRPr>
          </a:p>
        </p:txBody>
      </p:sp>
      <p:sp>
        <p:nvSpPr>
          <p:cNvPr id="1778567644" name="Номер слайда 3"/>
          <p:cNvSpPr>
            <a:spLocks noGrp="1"/>
          </p:cNvSpPr>
          <p:nvPr>
            <p:ph type="sldNum" sz="quarter" idx="5"/>
          </p:nvPr>
        </p:nvSpPr>
        <p:spPr bwMode="auto"/>
        <p:txBody>
          <a:bodyPr/>
          <a:lstStyle/>
          <a:p>
            <a:pPr>
              <a:defRPr/>
            </a:pPr>
            <a:fld id="{2556ACCC-5611-420E-A8E6-90A04866CA80}" type="slidenum">
              <a:rPr lang="ru-RU"/>
              <a:t>5</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281541614" name="Образ слайда 1"/>
          <p:cNvSpPr>
            <a:spLocks noGrp="1" noRot="1" noChangeAspect="1"/>
          </p:cNvSpPr>
          <p:nvPr>
            <p:ph type="sldImg"/>
          </p:nvPr>
        </p:nvSpPr>
        <p:spPr bwMode="auto">
          <a:xfrm>
            <a:off x="779463" y="1200150"/>
            <a:ext cx="5757862" cy="3240088"/>
          </a:xfrm>
        </p:spPr>
      </p:sp>
      <p:sp>
        <p:nvSpPr>
          <p:cNvPr id="937773856" name="Заметки 2"/>
          <p:cNvSpPr>
            <a:spLocks noGrp="1"/>
          </p:cNvSpPr>
          <p:nvPr>
            <p:ph type="body" idx="1"/>
          </p:nvPr>
        </p:nvSpPr>
        <p:spPr bwMode="auto"/>
        <p:txBody>
          <a:bodyPr/>
          <a:lstStyle/>
          <a:p>
            <a:r>
              <a:rPr lang="ru-RU" sz="1200" dirty="0">
                <a:solidFill>
                  <a:schemeClr val="tx1"/>
                </a:solidFill>
                <a:effectLst/>
                <a:latin typeface="+mn-lt"/>
                <a:ea typeface="+mn-ea"/>
                <a:cs typeface="+mn-cs"/>
              </a:rPr>
              <a:t>Так в чем корень проблемы? Проблема даже не в самом искусственном интеллекте, а в том, как мы привыкли смотреть на свою профессию...</a:t>
            </a:r>
            <a:endParaRPr lang="en-US" sz="1200" dirty="0">
              <a:solidFill>
                <a:schemeClr val="tx1"/>
              </a:solidFill>
              <a:effectLst/>
              <a:latin typeface="+mn-lt"/>
              <a:ea typeface="+mn-ea"/>
              <a:cs typeface="+mn-cs"/>
            </a:endParaRPr>
          </a:p>
        </p:txBody>
      </p:sp>
      <p:sp>
        <p:nvSpPr>
          <p:cNvPr id="640094774" name="Номер слайда 3"/>
          <p:cNvSpPr>
            <a:spLocks noGrp="1"/>
          </p:cNvSpPr>
          <p:nvPr>
            <p:ph type="sldNum" sz="quarter" idx="5"/>
          </p:nvPr>
        </p:nvSpPr>
        <p:spPr bwMode="auto"/>
        <p:txBody>
          <a:bodyPr/>
          <a:lstStyle/>
          <a:p>
            <a:pPr>
              <a:defRPr/>
            </a:pPr>
            <a:fld id="{2556ACCC-5611-420E-A8E6-90A04866CA80}" type="slidenum">
              <a:rPr lang="ru-RU"/>
              <a:t>6</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92004586" name="Образ слайда 1"/>
          <p:cNvSpPr>
            <a:spLocks noGrp="1" noRot="1" noChangeAspect="1"/>
          </p:cNvSpPr>
          <p:nvPr>
            <p:ph type="sldImg"/>
          </p:nvPr>
        </p:nvSpPr>
        <p:spPr bwMode="auto">
          <a:xfrm>
            <a:off x="779463" y="1200150"/>
            <a:ext cx="5757862" cy="3240088"/>
          </a:xfrm>
        </p:spPr>
      </p:sp>
      <p:sp>
        <p:nvSpPr>
          <p:cNvPr id="91199416" name="Заметки 2"/>
          <p:cNvSpPr>
            <a:spLocks noGrp="1"/>
          </p:cNvSpPr>
          <p:nvPr>
            <p:ph type="body" idx="1"/>
          </p:nvPr>
        </p:nvSpPr>
        <p:spPr bwMode="auto"/>
        <p:txBody>
          <a:bodyPr/>
          <a:lstStyle/>
          <a:p>
            <a:r>
              <a:rPr lang="ru-RU" sz="1200" dirty="0">
                <a:solidFill>
                  <a:schemeClr val="tx1"/>
                </a:solidFill>
                <a:effectLst/>
                <a:latin typeface="+mn-lt"/>
                <a:ea typeface="+mn-ea"/>
                <a:cs typeface="+mn-cs"/>
              </a:rPr>
              <a:t>Проблема в нашем восприятии: мы, разработчики, почему-то привыкли думать, что разработка это исключительно написание хорошего кода с более менее попаданием в срок Но настоящие сеньоры общаются с бизнесом и задают вопросы.</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Код всего лишь инструмент, не сам продукт.</a:t>
            </a:r>
            <a:endParaRPr lang="en-US" sz="1200" dirty="0">
              <a:solidFill>
                <a:schemeClr val="tx1"/>
              </a:solidFill>
              <a:effectLst/>
              <a:latin typeface="+mn-lt"/>
              <a:ea typeface="+mn-ea"/>
              <a:cs typeface="+mn-cs"/>
            </a:endParaRPr>
          </a:p>
        </p:txBody>
      </p:sp>
      <p:sp>
        <p:nvSpPr>
          <p:cNvPr id="901649083" name="Номер слайда 3"/>
          <p:cNvSpPr>
            <a:spLocks noGrp="1"/>
          </p:cNvSpPr>
          <p:nvPr>
            <p:ph type="sldNum" sz="quarter" idx="5"/>
          </p:nvPr>
        </p:nvSpPr>
        <p:spPr bwMode="auto"/>
        <p:txBody>
          <a:bodyPr/>
          <a:lstStyle/>
          <a:p>
            <a:pPr>
              <a:defRPr/>
            </a:pPr>
            <a:fld id="{2556ACCC-5611-420E-A8E6-90A04866CA80}" type="slidenum">
              <a:rPr lang="ru-RU"/>
              <a:t>7</a:t>
            </a:fld>
            <a:endParaRPr 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67565479" name="Образ слайда 1"/>
          <p:cNvSpPr>
            <a:spLocks noGrp="1" noRot="1" noChangeAspect="1"/>
          </p:cNvSpPr>
          <p:nvPr>
            <p:ph type="sldImg"/>
          </p:nvPr>
        </p:nvSpPr>
        <p:spPr bwMode="auto">
          <a:xfrm>
            <a:off x="779463" y="1200150"/>
            <a:ext cx="5757862" cy="3240088"/>
          </a:xfrm>
        </p:spPr>
      </p:sp>
      <p:sp>
        <p:nvSpPr>
          <p:cNvPr id="144241684" name="Заметки 2"/>
          <p:cNvSpPr>
            <a:spLocks noGrp="1"/>
          </p:cNvSpPr>
          <p:nvPr>
            <p:ph type="body" idx="1"/>
          </p:nvPr>
        </p:nvSpPr>
        <p:spPr bwMode="auto"/>
        <p:txBody>
          <a:bodyPr/>
          <a:lstStyle/>
          <a:p>
            <a:r>
              <a:rPr lang="ru-RU" sz="1200" dirty="0">
                <a:solidFill>
                  <a:schemeClr val="tx1"/>
                </a:solidFill>
                <a:effectLst/>
                <a:latin typeface="+mn-lt"/>
                <a:ea typeface="+mn-ea"/>
                <a:cs typeface="+mn-cs"/>
              </a:rPr>
              <a:t>Давайте посмотрим на реальный конвейер: никто кроме разработчика тут даже не открывает </a:t>
            </a:r>
            <a:r>
              <a:rPr lang="en-US" sz="1200" dirty="0">
                <a:solidFill>
                  <a:schemeClr val="tx1"/>
                </a:solidFill>
                <a:effectLst/>
                <a:latin typeface="+mn-lt"/>
                <a:ea typeface="+mn-ea"/>
                <a:cs typeface="+mn-cs"/>
              </a:rPr>
              <a:t>IDE</a:t>
            </a:r>
            <a:r>
              <a:rPr lang="ru-RU" sz="1200" dirty="0">
                <a:solidFill>
                  <a:schemeClr val="tx1"/>
                </a:solidFill>
                <a:effectLst/>
                <a:latin typeface="+mn-lt"/>
                <a:ea typeface="+mn-ea"/>
                <a:cs typeface="+mn-cs"/>
              </a:rPr>
              <a:t>!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Каждый работает со своей зоной отвественности (потребности, спецификации, тест-кейсы). В глазах всей остальной команды разработчик это шаман, который бьет в бубен и на выходе получается кнопка ‘купить’ которую запрашивал бизнес, и может проверить тестировщик.</a:t>
            </a:r>
            <a:endParaRPr lang="en-US" sz="1200" dirty="0">
              <a:solidFill>
                <a:schemeClr val="tx1"/>
              </a:solidFill>
              <a:effectLst/>
              <a:latin typeface="+mn-lt"/>
              <a:ea typeface="+mn-ea"/>
              <a:cs typeface="+mn-cs"/>
            </a:endParaRPr>
          </a:p>
        </p:txBody>
      </p:sp>
      <p:sp>
        <p:nvSpPr>
          <p:cNvPr id="1451103000" name="Номер слайда 3"/>
          <p:cNvSpPr>
            <a:spLocks noGrp="1"/>
          </p:cNvSpPr>
          <p:nvPr>
            <p:ph type="sldNum" sz="quarter" idx="5"/>
          </p:nvPr>
        </p:nvSpPr>
        <p:spPr bwMode="auto"/>
        <p:txBody>
          <a:bodyPr/>
          <a:lstStyle/>
          <a:p>
            <a:pPr>
              <a:defRPr/>
            </a:pPr>
            <a:fld id="{2556ACCC-5611-420E-A8E6-90A04866CA80}" type="slidenum">
              <a:rPr lang="ru-RU"/>
              <a:t>8</a:t>
            </a:fld>
            <a:endParaRPr 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598073512" name="Образ слайда 1"/>
          <p:cNvSpPr>
            <a:spLocks noGrp="1" noRot="1" noChangeAspect="1"/>
          </p:cNvSpPr>
          <p:nvPr>
            <p:ph type="sldImg"/>
          </p:nvPr>
        </p:nvSpPr>
        <p:spPr bwMode="auto">
          <a:xfrm>
            <a:off x="779463" y="1200150"/>
            <a:ext cx="5757862" cy="3240088"/>
          </a:xfrm>
        </p:spPr>
      </p:sp>
      <p:sp>
        <p:nvSpPr>
          <p:cNvPr id="1165329875" name="Заметки 2"/>
          <p:cNvSpPr>
            <a:spLocks noGrp="1"/>
          </p:cNvSpPr>
          <p:nvPr>
            <p:ph type="body" idx="1"/>
          </p:nvPr>
        </p:nvSpPr>
        <p:spPr bwMode="auto"/>
        <p:txBody>
          <a:bodyPr/>
          <a:lstStyle/>
          <a:p>
            <a:r>
              <a:rPr lang="ru-RU" sz="1200" dirty="0">
                <a:solidFill>
                  <a:schemeClr val="tx1"/>
                </a:solidFill>
                <a:effectLst/>
                <a:latin typeface="+mn-lt"/>
                <a:ea typeface="+mn-ea"/>
                <a:cs typeface="+mn-cs"/>
              </a:rPr>
              <a:t>То есть для большинства ролей код это просто чёрный ящик где-то в середине процесса. И ошибкой было бы просто оптимизировать скорость набора кода. Потому что тогда ИИ сдвинет затор дальше по трубе в тестирование и интеграцию.</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Если поставить двигатель от Формулы-1 на старую телегу. То быстрее до продакшена мы не доедем, а вот развалится эта телега очень бодренько.</a:t>
            </a:r>
            <a:endParaRPr lang="en-US" sz="1200" dirty="0">
              <a:solidFill>
                <a:schemeClr val="tx1"/>
              </a:solidFill>
              <a:effectLst/>
              <a:latin typeface="+mn-lt"/>
              <a:ea typeface="+mn-ea"/>
              <a:cs typeface="+mn-cs"/>
            </a:endParaRPr>
          </a:p>
        </p:txBody>
      </p:sp>
      <p:sp>
        <p:nvSpPr>
          <p:cNvPr id="1339316442" name="Номер слайда 3"/>
          <p:cNvSpPr>
            <a:spLocks noGrp="1"/>
          </p:cNvSpPr>
          <p:nvPr>
            <p:ph type="sldNum" sz="quarter" idx="5"/>
          </p:nvPr>
        </p:nvSpPr>
        <p:spPr bwMode="auto"/>
        <p:txBody>
          <a:bodyPr/>
          <a:lstStyle/>
          <a:p>
            <a:pPr>
              <a:defRPr/>
            </a:pPr>
            <a:fld id="{2556ACCC-5611-420E-A8E6-90A04866CA80}" type="slidenum">
              <a:rPr lang="ru-RU"/>
              <a:t>9</a:t>
            </a:fld>
            <a:endParaRPr 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788017548" name="Образ слайда 1"/>
          <p:cNvSpPr>
            <a:spLocks noGrp="1" noRot="1" noChangeAspect="1"/>
          </p:cNvSpPr>
          <p:nvPr>
            <p:ph type="sldImg"/>
          </p:nvPr>
        </p:nvSpPr>
        <p:spPr bwMode="auto">
          <a:xfrm>
            <a:off x="779463" y="1200150"/>
            <a:ext cx="5757862" cy="3240088"/>
          </a:xfrm>
        </p:spPr>
      </p:sp>
      <p:sp>
        <p:nvSpPr>
          <p:cNvPr id="1583242455" name="Заметки 2"/>
          <p:cNvSpPr>
            <a:spLocks noGrp="1"/>
          </p:cNvSpPr>
          <p:nvPr>
            <p:ph type="body" idx="1"/>
          </p:nvPr>
        </p:nvSpPr>
        <p:spPr bwMode="auto"/>
        <p:txBody>
          <a:bodyPr/>
          <a:lstStyle/>
          <a:p>
            <a:r>
              <a:rPr lang="ru-RU" sz="1200" dirty="0">
                <a:solidFill>
                  <a:schemeClr val="tx1"/>
                </a:solidFill>
                <a:effectLst/>
                <a:latin typeface="+mn-lt"/>
                <a:ea typeface="+mn-ea"/>
                <a:cs typeface="+mn-cs"/>
              </a:rPr>
              <a:t>Но постойте, это же классическая история с аутсорсом, абсолютная база! Когда отдаешь разработку наружу, внутри должна быть железобетонная приемка. Иначе результат не порадует.</a:t>
            </a:r>
            <a:endParaRPr lang="en-US" sz="1200" dirty="0">
              <a:solidFill>
                <a:schemeClr val="tx1"/>
              </a:solidFill>
              <a:effectLst/>
              <a:latin typeface="+mn-lt"/>
              <a:ea typeface="+mn-ea"/>
              <a:cs typeface="+mn-cs"/>
            </a:endParaRPr>
          </a:p>
          <a:p>
            <a:pPr>
              <a:defRPr/>
            </a:pPr>
            <a:endParaRPr dirty="0"/>
          </a:p>
        </p:txBody>
      </p:sp>
      <p:sp>
        <p:nvSpPr>
          <p:cNvPr id="1824391175" name="Номер слайда 3"/>
          <p:cNvSpPr>
            <a:spLocks noGrp="1"/>
          </p:cNvSpPr>
          <p:nvPr>
            <p:ph type="sldNum" sz="quarter" idx="5"/>
          </p:nvPr>
        </p:nvSpPr>
        <p:spPr bwMode="auto"/>
        <p:txBody>
          <a:bodyPr/>
          <a:lstStyle/>
          <a:p>
            <a:pPr>
              <a:defRPr/>
            </a:pPr>
            <a:fld id="{2556ACCC-5611-420E-A8E6-90A04866CA80}" type="slidenum">
              <a:rPr lang="ru-RU"/>
              <a:t>10</a:t>
            </a:fld>
            <a:endParaRPr 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330360871" name="Образ слайда 1"/>
          <p:cNvSpPr>
            <a:spLocks noGrp="1" noRot="1" noChangeAspect="1"/>
          </p:cNvSpPr>
          <p:nvPr>
            <p:ph type="sldImg"/>
          </p:nvPr>
        </p:nvSpPr>
        <p:spPr bwMode="auto">
          <a:xfrm>
            <a:off x="779463" y="1200150"/>
            <a:ext cx="5757862" cy="3240088"/>
          </a:xfrm>
        </p:spPr>
      </p:sp>
      <p:sp>
        <p:nvSpPr>
          <p:cNvPr id="1115655239" name="Заметки 2"/>
          <p:cNvSpPr>
            <a:spLocks noGrp="1"/>
          </p:cNvSpPr>
          <p:nvPr>
            <p:ph type="body" idx="1"/>
          </p:nvPr>
        </p:nvSpPr>
        <p:spPr bwMode="auto"/>
        <p:txBody>
          <a:bodyPr/>
          <a:lstStyle/>
          <a:p>
            <a:r>
              <a:rPr lang="ru-RU" sz="1200" dirty="0">
                <a:solidFill>
                  <a:schemeClr val="tx1"/>
                </a:solidFill>
                <a:effectLst/>
                <a:latin typeface="+mn-lt"/>
                <a:ea typeface="+mn-ea"/>
                <a:cs typeface="+mn-cs"/>
              </a:rPr>
              <a:t>становятся жизненно необходимы чёткие ТЗ, критерии приемки, регулярные проверки и цикл доработки</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Это не бюрократия, а реальная экономия.</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Без этого получаешь «почти то что надо», а допиливает в итоге внутренняя команда, или подрядчик за отдельный прайс.</a:t>
            </a:r>
            <a:endParaRPr lang="en-US" sz="1200" dirty="0">
              <a:solidFill>
                <a:schemeClr val="tx1"/>
              </a:solidFill>
              <a:effectLst/>
              <a:latin typeface="+mn-lt"/>
              <a:ea typeface="+mn-ea"/>
              <a:cs typeface="+mn-cs"/>
            </a:endParaRPr>
          </a:p>
          <a:p>
            <a:pPr>
              <a:defRPr/>
            </a:pPr>
            <a:endParaRPr dirty="0"/>
          </a:p>
        </p:txBody>
      </p:sp>
      <p:sp>
        <p:nvSpPr>
          <p:cNvPr id="45773272" name="Номер слайда 3"/>
          <p:cNvSpPr>
            <a:spLocks noGrp="1"/>
          </p:cNvSpPr>
          <p:nvPr>
            <p:ph type="sldNum" sz="quarter" idx="5"/>
          </p:nvPr>
        </p:nvSpPr>
        <p:spPr bwMode="auto"/>
        <p:txBody>
          <a:bodyPr/>
          <a:lstStyle/>
          <a:p>
            <a:pPr>
              <a:defRPr/>
            </a:pPr>
            <a:fld id="{2556ACCC-5611-420E-A8E6-90A04866CA80}" type="slidenum">
              <a:rPr lang="ru-RU"/>
              <a:t>11</a:t>
            </a:fld>
            <a:endParaRPr lang="ru-R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010004024" name="Образ слайда 1"/>
          <p:cNvSpPr>
            <a:spLocks noGrp="1" noRot="1" noChangeAspect="1"/>
          </p:cNvSpPr>
          <p:nvPr>
            <p:ph type="sldImg"/>
          </p:nvPr>
        </p:nvSpPr>
        <p:spPr bwMode="auto">
          <a:xfrm>
            <a:off x="779463" y="1200150"/>
            <a:ext cx="5757862" cy="3240088"/>
          </a:xfrm>
        </p:spPr>
      </p:sp>
      <p:sp>
        <p:nvSpPr>
          <p:cNvPr id="50230949" name="Заметки 2"/>
          <p:cNvSpPr>
            <a:spLocks noGrp="1"/>
          </p:cNvSpPr>
          <p:nvPr>
            <p:ph type="body" idx="1"/>
          </p:nvPr>
        </p:nvSpPr>
        <p:spPr bwMode="auto"/>
        <p:txBody>
          <a:bodyPr/>
          <a:lstStyle/>
          <a:p>
            <a:r>
              <a:rPr lang="ru-RU" sz="1200" dirty="0">
                <a:solidFill>
                  <a:schemeClr val="tx1"/>
                </a:solidFill>
                <a:effectLst/>
                <a:latin typeface="+mn-lt"/>
                <a:ea typeface="+mn-ea"/>
                <a:cs typeface="+mn-cs"/>
              </a:rPr>
              <a:t>А теперь давайте ответим на вопрос: кто такой </a:t>
            </a:r>
            <a:r>
              <a:rPr lang="en-US" sz="1200" dirty="0">
                <a:solidFill>
                  <a:schemeClr val="tx1"/>
                </a:solidFill>
                <a:effectLst/>
                <a:latin typeface="+mn-lt"/>
                <a:ea typeface="+mn-ea"/>
                <a:cs typeface="+mn-cs"/>
              </a:rPr>
              <a:t>Al</a:t>
            </a:r>
            <a:r>
              <a:rPr lang="ru-RU" sz="1200" dirty="0">
                <a:solidFill>
                  <a:schemeClr val="tx1"/>
                </a:solidFill>
                <a:effectLst/>
                <a:latin typeface="+mn-lt"/>
                <a:ea typeface="+mn-ea"/>
                <a:cs typeface="+mn-cs"/>
              </a:rPr>
              <a:t>-агент? С первого взгляда это идеальный сотрудник!</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Только, что питается он не кофе и печеньками на офисной кухне, а токенами и нашими нервными клетками.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По сути это и есть наш внешний разработчик. И ему нужен очень строгий контроль.</a:t>
            </a:r>
            <a:endParaRPr lang="en-US" sz="1200" dirty="0">
              <a:solidFill>
                <a:schemeClr val="tx1"/>
              </a:solidFill>
              <a:effectLst/>
              <a:latin typeface="+mn-lt"/>
              <a:ea typeface="+mn-ea"/>
              <a:cs typeface="+mn-cs"/>
            </a:endParaRPr>
          </a:p>
          <a:p>
            <a:endParaRPr lang="ru-RU" sz="1200" dirty="0">
              <a:solidFill>
                <a:schemeClr val="tx1"/>
              </a:solidFill>
              <a:effectLst/>
              <a:latin typeface="+mn-lt"/>
              <a:ea typeface="+mn-ea"/>
              <a:cs typeface="+mn-cs"/>
            </a:endParaRPr>
          </a:p>
          <a:p>
            <a:pPr>
              <a:defRPr/>
            </a:pPr>
            <a:endParaRPr dirty="0"/>
          </a:p>
        </p:txBody>
      </p:sp>
      <p:sp>
        <p:nvSpPr>
          <p:cNvPr id="1785629619" name="Номер слайда 3"/>
          <p:cNvSpPr>
            <a:spLocks noGrp="1"/>
          </p:cNvSpPr>
          <p:nvPr>
            <p:ph type="sldNum" sz="quarter" idx="5"/>
          </p:nvPr>
        </p:nvSpPr>
        <p:spPr bwMode="auto"/>
        <p:txBody>
          <a:bodyPr/>
          <a:lstStyle/>
          <a:p>
            <a:pPr>
              <a:defRPr/>
            </a:pPr>
            <a:fld id="{2556ACCC-5611-420E-A8E6-90A04866CA80}" type="slidenum">
              <a:rPr lang="ru-RU"/>
              <a:t>12</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1200150"/>
            <a:ext cx="5757862" cy="3240088"/>
          </a:xfrm>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С этой мыслью я решила с головой нырнуть в этот своеобразный </a:t>
            </a:r>
            <a:r>
              <a:rPr lang="en-US" sz="1200" dirty="0">
                <a:solidFill>
                  <a:schemeClr val="tx1"/>
                </a:solidFill>
                <a:effectLst/>
                <a:latin typeface="+mn-lt"/>
                <a:ea typeface="+mn-ea"/>
                <a:cs typeface="+mn-cs"/>
              </a:rPr>
              <a:t>Al</a:t>
            </a:r>
            <a:r>
              <a:rPr lang="ru-RU" sz="1200" dirty="0">
                <a:solidFill>
                  <a:schemeClr val="tx1"/>
                </a:solidFill>
                <a:effectLst/>
                <a:latin typeface="+mn-lt"/>
                <a:ea typeface="+mn-ea"/>
                <a:cs typeface="+mn-cs"/>
              </a:rPr>
              <a:t>-аутсорс.</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Проект, на котором проводился эксперимент, называется „Слотик".</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Это </a:t>
            </a:r>
            <a:r>
              <a:rPr lang="en-US" sz="1200" dirty="0" err="1">
                <a:solidFill>
                  <a:schemeClr val="tx1"/>
                </a:solidFill>
                <a:effectLst/>
                <a:latin typeface="+mn-lt"/>
                <a:ea typeface="+mn-ea"/>
                <a:cs typeface="+mn-cs"/>
              </a:rPr>
              <a:t>crm</a:t>
            </a:r>
            <a:r>
              <a:rPr lang="ru-RU" sz="1200" dirty="0">
                <a:solidFill>
                  <a:schemeClr val="tx1"/>
                </a:solidFill>
                <a:effectLst/>
                <a:latin typeface="+mn-lt"/>
                <a:ea typeface="+mn-ea"/>
                <a:cs typeface="+mn-cs"/>
              </a:rPr>
              <a:t> для записи к бьюти мастерам, он держит расписание мастера, выдачу окошек</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клиенту, и управлением расписанием и записями, и так же напоминаниями.</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Весь проект писала я и кодинг-агент. Звучит уже как заявка в дурку, да?)</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Писала на всем зоопарке ИИ агентов и их харнессов, но поскольку нельзя упоминать запрещенку и иноагентов, то перемыть косточки конкретным агентам можем после доклада в дискуссионной зоне. Православные агенты в написание проекта участия не принимали.</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13</a:t>
            </a:fld>
            <a:endParaRPr lang="ru-RU"/>
          </a:p>
        </p:txBody>
      </p:sp>
    </p:spTree>
    <p:extLst>
      <p:ext uri="{BB962C8B-B14F-4D97-AF65-F5344CB8AC3E}">
        <p14:creationId xmlns:p14="http://schemas.microsoft.com/office/powerpoint/2010/main" val="12640541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По описаниям коммитов и беклогу проекта я восстановила картину, кто находил баги.</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Вот такая получилась картина на дистанции. Раньше стоимость исправления бага складывалась из поиска, осмысления и написания фикса. С ИИ написание становится дешевым, но узкое место сместились в то, что бы вовремя обнаруживать проблемы. Я собрала статистику по своему проекту, из него можно поделать разных выводов, но основное это то, что ИИ способен обнаружить достаточно большой процент багов, но в тоже время это не 100%, и есть еще над чем работать.</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14</a:t>
            </a:fld>
            <a:endParaRPr lang="ru-RU"/>
          </a:p>
        </p:txBody>
      </p:sp>
    </p:spTree>
    <p:extLst>
      <p:ext uri="{BB962C8B-B14F-4D97-AF65-F5344CB8AC3E}">
        <p14:creationId xmlns:p14="http://schemas.microsoft.com/office/powerpoint/2010/main" val="2594808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И  все таки у ИИ есть определенный паттерн ошибок, и в рамках эксперимента я</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решила по-настоящему "повайбкодить". Я вникала в процесс только тогда, когда</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внутреннее чутье подсказывало, что мы зашли куда-то не туда. Скрыть удивление от некоторых решений ИИ было очень сложно. Представляю вам хит-парад наших факапов.</a:t>
            </a:r>
            <a:endParaRPr lang="en-US" sz="1200" dirty="0">
              <a:solidFill>
                <a:schemeClr val="tx1"/>
              </a:solidFill>
              <a:effectLst/>
              <a:latin typeface="+mn-lt"/>
              <a:ea typeface="+mn-ea"/>
              <a:cs typeface="+mn-cs"/>
            </a:endParaRPr>
          </a:p>
          <a:p>
            <a:endParaRPr lang="ru-RU" sz="1200" b="0" i="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15</a:t>
            </a:fld>
            <a:endParaRPr lang="ru-RU"/>
          </a:p>
        </p:txBody>
      </p:sp>
    </p:spTree>
    <p:extLst>
      <p:ext uri="{BB962C8B-B14F-4D97-AF65-F5344CB8AC3E}">
        <p14:creationId xmlns:p14="http://schemas.microsoft.com/office/powerpoint/2010/main" val="1178602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a:xfrm>
            <a:off x="779463" y="1200150"/>
            <a:ext cx="5757862" cy="3240088"/>
          </a:xfrm>
        </p:spPr>
      </p:sp>
      <p:sp>
        <p:nvSpPr>
          <p:cNvPr id="3" name="Notes Placeholder 2"/>
          <p:cNvSpPr>
            <a:spLocks noGrp="1"/>
          </p:cNvSpPr>
          <p:nvPr>
            <p:ph type="body" idx="1"/>
          </p:nvPr>
        </p:nvSpPr>
        <p:spPr bwMode="auto"/>
        <p:txBody>
          <a:bodyPr/>
          <a:lstStyle/>
          <a:p>
            <a:r>
              <a:rPr lang="ru-RU" sz="1200" dirty="0">
                <a:solidFill>
                  <a:schemeClr val="tx1"/>
                </a:solidFill>
                <a:effectLst/>
                <a:latin typeface="+mn-lt"/>
                <a:ea typeface="+mn-ea"/>
                <a:cs typeface="+mn-cs"/>
              </a:rPr>
              <a:t>Мой личный фаворит тесты в проекте написаны на </a:t>
            </a:r>
            <a:r>
              <a:rPr lang="en-US" sz="1200" dirty="0" err="1">
                <a:solidFill>
                  <a:schemeClr val="tx1"/>
                </a:solidFill>
                <a:effectLst/>
                <a:latin typeface="+mn-lt"/>
                <a:ea typeface="+mn-ea"/>
                <a:cs typeface="+mn-cs"/>
              </a:rPr>
              <a:t>TUnit</a:t>
            </a:r>
            <a:r>
              <a:rPr lang="ru-RU" sz="1200" dirty="0">
                <a:solidFill>
                  <a:schemeClr val="tx1"/>
                </a:solidFill>
                <a:effectLst/>
                <a:latin typeface="+mn-lt"/>
                <a:ea typeface="+mn-ea"/>
                <a:cs typeface="+mn-cs"/>
              </a:rPr>
              <a:t>, у них другая строка запуска, но агент запускал их стандартной командой. Получал код успеха 0 </a:t>
            </a:r>
            <a:r>
              <a:rPr lang="en-US" sz="1200" dirty="0">
                <a:solidFill>
                  <a:schemeClr val="tx1"/>
                </a:solidFill>
                <a:effectLst/>
                <a:latin typeface="+mn-lt"/>
                <a:ea typeface="+mn-ea"/>
                <a:cs typeface="+mn-cs"/>
              </a:rPr>
              <a:t>tests ran</a:t>
            </a:r>
            <a:r>
              <a:rPr lang="ru-RU" sz="1200" dirty="0">
                <a:solidFill>
                  <a:schemeClr val="tx1"/>
                </a:solidFill>
                <a:effectLst/>
                <a:latin typeface="+mn-lt"/>
                <a:ea typeface="+mn-ea"/>
                <a:cs typeface="+mn-cs"/>
              </a:rPr>
              <a:t>, </a:t>
            </a:r>
            <a:r>
              <a:rPr lang="en-US" sz="1200" dirty="0">
                <a:solidFill>
                  <a:schemeClr val="tx1"/>
                </a:solidFill>
                <a:effectLst/>
                <a:latin typeface="+mn-lt"/>
                <a:ea typeface="+mn-ea"/>
                <a:cs typeface="+mn-cs"/>
              </a:rPr>
              <a:t>exit</a:t>
            </a:r>
            <a:r>
              <a:rPr lang="ru-RU" sz="1200" dirty="0">
                <a:solidFill>
                  <a:schemeClr val="tx1"/>
                </a:solidFill>
                <a:effectLst/>
                <a:latin typeface="+mn-lt"/>
                <a:ea typeface="+mn-ea"/>
                <a:cs typeface="+mn-cs"/>
              </a:rPr>
              <a:t> 0 и радостно шел дальше.</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Как будто он познал абсолютный дзен: нет запущенных тестов нет упавших тестов. Шах и мат, кожаные мешки!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Это длилось пару недель, пока падающий тест по </a:t>
            </a:r>
            <a:r>
              <a:rPr lang="en-US" sz="1200" dirty="0">
                <a:solidFill>
                  <a:schemeClr val="tx1"/>
                </a:solidFill>
                <a:effectLst/>
                <a:latin typeface="+mn-lt"/>
                <a:ea typeface="+mn-ea"/>
                <a:cs typeface="+mn-cs"/>
              </a:rPr>
              <a:t>TDD</a:t>
            </a:r>
            <a:r>
              <a:rPr lang="ru-RU" sz="1200" dirty="0">
                <a:solidFill>
                  <a:schemeClr val="tx1"/>
                </a:solidFill>
                <a:effectLst/>
                <a:latin typeface="+mn-lt"/>
                <a:ea typeface="+mn-ea"/>
                <a:cs typeface="+mn-cs"/>
              </a:rPr>
              <a:t> физически не смог упасть, потому что не запустился.</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bwMode="auto"/>
        <p:txBody>
          <a:bodyPr/>
          <a:lstStyle/>
          <a:p>
            <a:pPr>
              <a:defRPr/>
            </a:pPr>
            <a:fld id="{3D7D9FEB-D0DF-EAA2-E3A1-FF78D6ACA836}" type="slidenum">
              <a:rP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B7E02-088F-3AE0-D80D-A88E25C3CA89}"/>
            </a:ext>
          </a:extLst>
        </p:cNvPr>
        <p:cNvGrpSpPr/>
        <p:nvPr/>
      </p:nvGrpSpPr>
      <p:grpSpPr bwMode="auto">
        <a:xfrm>
          <a:off x="0" y="0"/>
          <a:ext cx="0" cy="0"/>
          <a:chOff x="0" y="0"/>
          <a:chExt cx="0" cy="0"/>
        </a:xfrm>
      </p:grpSpPr>
      <p:sp>
        <p:nvSpPr>
          <p:cNvPr id="2" name="Slide Image Placeholder 1">
            <a:extLst>
              <a:ext uri="{FF2B5EF4-FFF2-40B4-BE49-F238E27FC236}">
                <a16:creationId xmlns:a16="http://schemas.microsoft.com/office/drawing/2014/main" id="{BF05FCC6-6648-8A45-18E1-8E02EC911BCE}"/>
              </a:ext>
            </a:extLst>
          </p:cNvPr>
          <p:cNvSpPr>
            <a:spLocks noGrp="1" noRot="1" noChangeAspect="1"/>
          </p:cNvSpPr>
          <p:nvPr>
            <p:ph type="sldImg"/>
          </p:nvPr>
        </p:nvSpPr>
        <p:spPr bwMode="auto">
          <a:xfrm>
            <a:off x="779463" y="1200150"/>
            <a:ext cx="5757862" cy="3240088"/>
          </a:xfrm>
        </p:spPr>
      </p:sp>
      <p:sp>
        <p:nvSpPr>
          <p:cNvPr id="3" name="Notes Placeholder 2">
            <a:extLst>
              <a:ext uri="{FF2B5EF4-FFF2-40B4-BE49-F238E27FC236}">
                <a16:creationId xmlns:a16="http://schemas.microsoft.com/office/drawing/2014/main" id="{680C5FF6-C909-B709-6BF3-162433DF8E47}"/>
              </a:ext>
            </a:extLst>
          </p:cNvPr>
          <p:cNvSpPr>
            <a:spLocks noGrp="1"/>
          </p:cNvSpPr>
          <p:nvPr>
            <p:ph type="body" idx="1"/>
          </p:nvPr>
        </p:nvSpPr>
        <p:spPr bwMode="auto"/>
        <p:txBody>
          <a:bodyPr/>
          <a:lstStyle/>
          <a:p>
            <a:r>
              <a:rPr lang="ru-RU" sz="1200" dirty="0">
                <a:solidFill>
                  <a:schemeClr val="tx1"/>
                </a:solidFill>
                <a:effectLst/>
                <a:latin typeface="+mn-lt"/>
                <a:ea typeface="+mn-ea"/>
                <a:cs typeface="+mn-cs"/>
              </a:rPr>
              <a:t>Тесты ради тестов. Которые ничего не проверяют. Но имитируют покрытие.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Тест проверил, что вселенная существует, гравитация работает, компилятор на месте.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Можно мержить в прод. Угу.</a:t>
            </a:r>
            <a:endParaRPr lang="en-US" sz="1200" dirty="0">
              <a:solidFill>
                <a:schemeClr val="tx1"/>
              </a:solidFill>
              <a:effectLst/>
              <a:latin typeface="+mn-lt"/>
              <a:ea typeface="+mn-ea"/>
              <a:cs typeface="+mn-cs"/>
            </a:endParaRPr>
          </a:p>
          <a:p>
            <a:pPr>
              <a:defRPr/>
            </a:pPr>
            <a:endParaRPr lang="ru-RU" dirty="0"/>
          </a:p>
        </p:txBody>
      </p:sp>
      <p:sp>
        <p:nvSpPr>
          <p:cNvPr id="4" name="Slide Number Placeholder 3">
            <a:extLst>
              <a:ext uri="{FF2B5EF4-FFF2-40B4-BE49-F238E27FC236}">
                <a16:creationId xmlns:a16="http://schemas.microsoft.com/office/drawing/2014/main" id="{341F6751-F7E7-B648-7F70-68DF82235999}"/>
              </a:ext>
            </a:extLst>
          </p:cNvPr>
          <p:cNvSpPr>
            <a:spLocks noGrp="1"/>
          </p:cNvSpPr>
          <p:nvPr>
            <p:ph type="sldNum" sz="quarter" idx="10"/>
          </p:nvPr>
        </p:nvSpPr>
        <p:spPr bwMode="auto"/>
        <p:txBody>
          <a:bodyPr/>
          <a:lstStyle/>
          <a:p>
            <a:pPr>
              <a:defRPr/>
            </a:pPr>
            <a:fld id="{3D7D9FEB-D0DF-EAA2-E3A1-FF78D6ACA836}" type="slidenum">
              <a:rPr/>
              <a:t>17</a:t>
            </a:fld>
            <a:endParaRPr/>
          </a:p>
        </p:txBody>
      </p:sp>
    </p:spTree>
    <p:extLst>
      <p:ext uri="{BB962C8B-B14F-4D97-AF65-F5344CB8AC3E}">
        <p14:creationId xmlns:p14="http://schemas.microsoft.com/office/powerpoint/2010/main" val="1855258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860A9-26B9-3923-B713-6E9BCD6947FE}"/>
            </a:ext>
          </a:extLst>
        </p:cNvPr>
        <p:cNvGrpSpPr/>
        <p:nvPr/>
      </p:nvGrpSpPr>
      <p:grpSpPr bwMode="auto">
        <a:xfrm>
          <a:off x="0" y="0"/>
          <a:ext cx="0" cy="0"/>
          <a:chOff x="0" y="0"/>
          <a:chExt cx="0" cy="0"/>
        </a:xfrm>
      </p:grpSpPr>
      <p:sp>
        <p:nvSpPr>
          <p:cNvPr id="2" name="Slide Image Placeholder 1">
            <a:extLst>
              <a:ext uri="{FF2B5EF4-FFF2-40B4-BE49-F238E27FC236}">
                <a16:creationId xmlns:a16="http://schemas.microsoft.com/office/drawing/2014/main" id="{9B576291-8FDB-59A5-DE1C-E14DFED8F7CE}"/>
              </a:ext>
            </a:extLst>
          </p:cNvPr>
          <p:cNvSpPr>
            <a:spLocks noGrp="1" noRot="1" noChangeAspect="1"/>
          </p:cNvSpPr>
          <p:nvPr>
            <p:ph type="sldImg"/>
          </p:nvPr>
        </p:nvSpPr>
        <p:spPr bwMode="auto">
          <a:xfrm>
            <a:off x="779463" y="1200150"/>
            <a:ext cx="5757862" cy="3240088"/>
          </a:xfrm>
        </p:spPr>
      </p:sp>
      <p:sp>
        <p:nvSpPr>
          <p:cNvPr id="3" name="Notes Placeholder 2">
            <a:extLst>
              <a:ext uri="{FF2B5EF4-FFF2-40B4-BE49-F238E27FC236}">
                <a16:creationId xmlns:a16="http://schemas.microsoft.com/office/drawing/2014/main" id="{7C302B71-2A88-A375-7F58-9F0990A0B3DB}"/>
              </a:ext>
            </a:extLst>
          </p:cNvPr>
          <p:cNvSpPr>
            <a:spLocks noGrp="1"/>
          </p:cNvSpPr>
          <p:nvPr>
            <p:ph type="body" idx="1"/>
          </p:nvPr>
        </p:nvSpPr>
        <p:spPr bwMode="auto"/>
        <p:txBody>
          <a:bodyPr/>
          <a:lstStyle/>
          <a:p>
            <a:r>
              <a:rPr lang="ru-RU" sz="1200" dirty="0">
                <a:solidFill>
                  <a:schemeClr val="tx1"/>
                </a:solidFill>
                <a:effectLst/>
                <a:latin typeface="+mn-lt"/>
                <a:ea typeface="+mn-ea"/>
                <a:cs typeface="+mn-cs"/>
              </a:rPr>
              <a:t>Едем дальше. Агент решил оптимизировать чтение, добавил </a:t>
            </a:r>
            <a:r>
              <a:rPr lang="en-US" sz="1200" dirty="0" err="1">
                <a:solidFill>
                  <a:schemeClr val="tx1"/>
                </a:solidFill>
                <a:effectLst/>
                <a:latin typeface="+mn-lt"/>
                <a:ea typeface="+mn-ea"/>
                <a:cs typeface="+mn-cs"/>
              </a:rPr>
              <a:t>AsNoTracking</a:t>
            </a:r>
            <a:r>
              <a:rPr lang="ru-RU" sz="1200" dirty="0">
                <a:solidFill>
                  <a:schemeClr val="tx1"/>
                </a:solidFill>
                <a:effectLst/>
                <a:latin typeface="+mn-lt"/>
                <a:ea typeface="+mn-ea"/>
                <a:cs typeface="+mn-cs"/>
              </a:rPr>
              <a:t>(), но не заметил, что это протекло в путь записи и сломало её, </a:t>
            </a:r>
            <a:r>
              <a:rPr lang="en-US" sz="1200" dirty="0">
                <a:solidFill>
                  <a:schemeClr val="tx1"/>
                </a:solidFill>
                <a:effectLst/>
                <a:latin typeface="+mn-lt"/>
                <a:ea typeface="+mn-ea"/>
                <a:cs typeface="+mn-cs"/>
              </a:rPr>
              <a:t>Unit</a:t>
            </a:r>
            <a:r>
              <a:rPr lang="ru-RU" sz="1200" dirty="0">
                <a:solidFill>
                  <a:schemeClr val="tx1"/>
                </a:solidFill>
                <a:effectLst/>
                <a:latin typeface="+mn-lt"/>
                <a:ea typeface="+mn-ea"/>
                <a:cs typeface="+mn-cs"/>
              </a:rPr>
              <a:t>-тесты </a:t>
            </a:r>
            <a:r>
              <a:rPr lang="en-US" sz="1200" dirty="0" err="1">
                <a:solidFill>
                  <a:schemeClr val="tx1"/>
                </a:solidFill>
                <a:effectLst/>
                <a:latin typeface="+mn-lt"/>
                <a:ea typeface="+mn-ea"/>
                <a:cs typeface="+mn-cs"/>
              </a:rPr>
              <a:t>InMemory</a:t>
            </a:r>
            <a:r>
              <a:rPr lang="ru-RU" sz="1200" dirty="0">
                <a:solidFill>
                  <a:schemeClr val="tx1"/>
                </a:solidFill>
                <a:effectLst/>
                <a:latin typeface="+mn-lt"/>
                <a:ea typeface="+mn-ea"/>
                <a:cs typeface="+mn-cs"/>
              </a:rPr>
              <a:t> база промолчали.</a:t>
            </a:r>
            <a:endParaRPr lang="en-US" sz="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B0649ED-EE17-90A3-CCA2-0B8AEE5BD86C}"/>
              </a:ext>
            </a:extLst>
          </p:cNvPr>
          <p:cNvSpPr>
            <a:spLocks noGrp="1"/>
          </p:cNvSpPr>
          <p:nvPr>
            <p:ph type="sldNum" sz="quarter" idx="10"/>
          </p:nvPr>
        </p:nvSpPr>
        <p:spPr bwMode="auto"/>
        <p:txBody>
          <a:bodyPr/>
          <a:lstStyle/>
          <a:p>
            <a:pPr>
              <a:defRPr/>
            </a:pPr>
            <a:fld id="{3D7D9FEB-D0DF-EAA2-E3A1-FF78D6ACA836}" type="slidenum">
              <a:rPr/>
              <a:t>18</a:t>
            </a:fld>
            <a:endParaRPr/>
          </a:p>
        </p:txBody>
      </p:sp>
    </p:spTree>
    <p:extLst>
      <p:ext uri="{BB962C8B-B14F-4D97-AF65-F5344CB8AC3E}">
        <p14:creationId xmlns:p14="http://schemas.microsoft.com/office/powerpoint/2010/main" val="39570862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2F4DA-4950-61CC-48BD-3D6C31F1F976}"/>
            </a:ext>
          </a:extLst>
        </p:cNvPr>
        <p:cNvGrpSpPr/>
        <p:nvPr/>
      </p:nvGrpSpPr>
      <p:grpSpPr bwMode="auto">
        <a:xfrm>
          <a:off x="0" y="0"/>
          <a:ext cx="0" cy="0"/>
          <a:chOff x="0" y="0"/>
          <a:chExt cx="0" cy="0"/>
        </a:xfrm>
      </p:grpSpPr>
      <p:sp>
        <p:nvSpPr>
          <p:cNvPr id="2" name="Slide Image Placeholder 1">
            <a:extLst>
              <a:ext uri="{FF2B5EF4-FFF2-40B4-BE49-F238E27FC236}">
                <a16:creationId xmlns:a16="http://schemas.microsoft.com/office/drawing/2014/main" id="{35694493-CB03-CFA0-843F-B18153CA02B8}"/>
              </a:ext>
            </a:extLst>
          </p:cNvPr>
          <p:cNvSpPr>
            <a:spLocks noGrp="1" noRot="1" noChangeAspect="1"/>
          </p:cNvSpPr>
          <p:nvPr>
            <p:ph type="sldImg"/>
          </p:nvPr>
        </p:nvSpPr>
        <p:spPr bwMode="auto">
          <a:xfrm>
            <a:off x="779463" y="1200150"/>
            <a:ext cx="5757862" cy="3240088"/>
          </a:xfrm>
        </p:spPr>
      </p:sp>
      <p:sp>
        <p:nvSpPr>
          <p:cNvPr id="3" name="Notes Placeholder 2">
            <a:extLst>
              <a:ext uri="{FF2B5EF4-FFF2-40B4-BE49-F238E27FC236}">
                <a16:creationId xmlns:a16="http://schemas.microsoft.com/office/drawing/2014/main" id="{4688D3A5-CCCF-2CAA-E1A7-A20B79EE0005}"/>
              </a:ext>
            </a:extLst>
          </p:cNvPr>
          <p:cNvSpPr>
            <a:spLocks noGrp="1"/>
          </p:cNvSpPr>
          <p:nvPr>
            <p:ph type="body" idx="1"/>
          </p:nvPr>
        </p:nvSpPr>
        <p:spPr bwMode="auto"/>
        <p:txBody>
          <a:bodyPr/>
          <a:lstStyle/>
          <a:p>
            <a:r>
              <a:rPr lang="ru-RU" sz="1200" dirty="0">
                <a:solidFill>
                  <a:schemeClr val="tx1"/>
                </a:solidFill>
                <a:effectLst/>
                <a:latin typeface="+mn-lt"/>
                <a:ea typeface="+mn-ea"/>
                <a:cs typeface="+mn-cs"/>
              </a:rPr>
              <a:t>Или вот случай потрясающей оптимизации: горячий путь чтения стал быстрее в 105 раз! Ну все же знают эту шутку про то как быстро все летает после дропа базы?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Агент добавил кэш для чтения, но запись в него оказалась катастрофически медленной сохранение профиля мастера падало по таймауту.</a:t>
            </a:r>
            <a:endParaRPr lang="en-US" sz="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4F1F5AB0-B3B5-66D0-798E-B1444935124B}"/>
              </a:ext>
            </a:extLst>
          </p:cNvPr>
          <p:cNvSpPr>
            <a:spLocks noGrp="1"/>
          </p:cNvSpPr>
          <p:nvPr>
            <p:ph type="sldNum" sz="quarter" idx="10"/>
          </p:nvPr>
        </p:nvSpPr>
        <p:spPr bwMode="auto"/>
        <p:txBody>
          <a:bodyPr/>
          <a:lstStyle/>
          <a:p>
            <a:pPr>
              <a:defRPr/>
            </a:pPr>
            <a:fld id="{3D7D9FEB-D0DF-EAA2-E3A1-FF78D6ACA836}" type="slidenum">
              <a:rPr/>
              <a:t>19</a:t>
            </a:fld>
            <a:endParaRPr/>
          </a:p>
        </p:txBody>
      </p:sp>
    </p:spTree>
    <p:extLst>
      <p:ext uri="{BB962C8B-B14F-4D97-AF65-F5344CB8AC3E}">
        <p14:creationId xmlns:p14="http://schemas.microsoft.com/office/powerpoint/2010/main" val="26504870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95781-2AEB-771B-9D1E-D35493AFCE85}"/>
            </a:ext>
          </a:extLst>
        </p:cNvPr>
        <p:cNvGrpSpPr/>
        <p:nvPr/>
      </p:nvGrpSpPr>
      <p:grpSpPr bwMode="auto">
        <a:xfrm>
          <a:off x="0" y="0"/>
          <a:ext cx="0" cy="0"/>
          <a:chOff x="0" y="0"/>
          <a:chExt cx="0" cy="0"/>
        </a:xfrm>
      </p:grpSpPr>
      <p:sp>
        <p:nvSpPr>
          <p:cNvPr id="2" name="Slide Image Placeholder 1">
            <a:extLst>
              <a:ext uri="{FF2B5EF4-FFF2-40B4-BE49-F238E27FC236}">
                <a16:creationId xmlns:a16="http://schemas.microsoft.com/office/drawing/2014/main" id="{02ABBDD8-89AE-E2E6-D256-7CFF673A7B0A}"/>
              </a:ext>
            </a:extLst>
          </p:cNvPr>
          <p:cNvSpPr>
            <a:spLocks noGrp="1" noRot="1" noChangeAspect="1"/>
          </p:cNvSpPr>
          <p:nvPr>
            <p:ph type="sldImg"/>
          </p:nvPr>
        </p:nvSpPr>
        <p:spPr bwMode="auto">
          <a:xfrm>
            <a:off x="779463" y="1200150"/>
            <a:ext cx="5757862" cy="3240088"/>
          </a:xfrm>
        </p:spPr>
      </p:sp>
      <p:sp>
        <p:nvSpPr>
          <p:cNvPr id="3" name="Notes Placeholder 2">
            <a:extLst>
              <a:ext uri="{FF2B5EF4-FFF2-40B4-BE49-F238E27FC236}">
                <a16:creationId xmlns:a16="http://schemas.microsoft.com/office/drawing/2014/main" id="{3AEF7B84-0DE7-E23A-BC08-43D9097C59C2}"/>
              </a:ext>
            </a:extLst>
          </p:cNvPr>
          <p:cNvSpPr>
            <a:spLocks noGrp="1"/>
          </p:cNvSpPr>
          <p:nvPr>
            <p:ph type="body" idx="1"/>
          </p:nvPr>
        </p:nvSpPr>
        <p:spPr bwMode="auto"/>
        <p:txBody>
          <a:bodyPr/>
          <a:lstStyle/>
          <a:p>
            <a:r>
              <a:rPr lang="ru-RU" sz="1200" dirty="0">
                <a:solidFill>
                  <a:schemeClr val="tx1"/>
                </a:solidFill>
                <a:effectLst/>
                <a:latin typeface="+mn-lt"/>
                <a:ea typeface="+mn-ea"/>
                <a:cs typeface="+mn-cs"/>
              </a:rPr>
              <a:t>А вот пример типичного "ленивого разработчика": агент показывает мне вывод нагрузочных тестов и говорит, что всё отлично. Но я то вижу что р99 и </a:t>
            </a:r>
            <a:r>
              <a:rPr lang="en-US" sz="1200" dirty="0">
                <a:solidFill>
                  <a:schemeClr val="tx1"/>
                </a:solidFill>
                <a:effectLst/>
                <a:latin typeface="+mn-lt"/>
                <a:ea typeface="+mn-ea"/>
                <a:cs typeface="+mn-cs"/>
              </a:rPr>
              <a:t>max </a:t>
            </a:r>
            <a:r>
              <a:rPr lang="ru-RU" sz="1200" dirty="0">
                <a:solidFill>
                  <a:schemeClr val="tx1"/>
                </a:solidFill>
                <a:effectLst/>
                <a:latin typeface="+mn-lt"/>
                <a:ea typeface="+mn-ea"/>
                <a:cs typeface="+mn-cs"/>
              </a:rPr>
              <a:t>катастрофически плохи, и догадываюсь что именно там реальное чтение из БД и хвост </a:t>
            </a:r>
            <a:r>
              <a:rPr lang="en-US" sz="1200" dirty="0">
                <a:solidFill>
                  <a:schemeClr val="tx1"/>
                </a:solidFill>
                <a:effectLst/>
                <a:latin typeface="+mn-lt"/>
                <a:ea typeface="+mn-ea"/>
                <a:cs typeface="+mn-cs"/>
              </a:rPr>
              <a:t>GC</a:t>
            </a:r>
            <a:r>
              <a:rPr lang="ru-RU" sz="1200" dirty="0">
                <a:solidFill>
                  <a:schemeClr val="tx1"/>
                </a:solidFill>
                <a:effectLst/>
                <a:latin typeface="+mn-lt"/>
                <a:ea typeface="+mn-ea"/>
                <a:cs typeface="+mn-cs"/>
              </a:rPr>
              <a:t>.</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Агент был готов цепляться за любые метрики, лишь бы не чинить.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В этот момент я поняла, что нейросети наконец то достигли человеческого интеллекта. Агент включил режим классического разраба в пятницу вечером: "На моей машине всё работает, графики зеленые, а р99 это вообще статистическая погрешность.</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Если бы у него были руки, он бы в этот момент уже открывал пиво со словами: Свет, ну отличные же графики, кто вообще смотрит на этот р99, кроме душнил? Ну выходит я душнила.</a:t>
            </a:r>
            <a:endParaRPr lang="en-US" sz="1200" dirty="0">
              <a:solidFill>
                <a:schemeClr val="tx1"/>
              </a:solidFill>
              <a:effectLst/>
              <a:latin typeface="+mn-lt"/>
              <a:ea typeface="+mn-ea"/>
              <a:cs typeface="+mn-cs"/>
            </a:endParaRPr>
          </a:p>
          <a:p>
            <a:endParaRPr lang="en-US" sz="1200" dirty="0">
              <a:solidFill>
                <a:schemeClr val="tx1"/>
              </a:solidFill>
              <a:effectLst/>
              <a:latin typeface="+mn-lt"/>
              <a:ea typeface="+mn-ea"/>
              <a:cs typeface="+mn-cs"/>
            </a:endParaRPr>
          </a:p>
          <a:p>
            <a:endParaRPr lang="ru-RU" dirty="0"/>
          </a:p>
          <a:p>
            <a:pPr>
              <a:defRPr/>
            </a:pPr>
            <a:endParaRPr lang="ru-RU" dirty="0"/>
          </a:p>
          <a:p>
            <a:pPr>
              <a:defRPr/>
            </a:pPr>
            <a:endParaRPr lang="ru-RU"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ru-RU" dirty="0"/>
          </a:p>
          <a:p>
            <a:endParaRPr lang="en-US" sz="1200" dirty="0">
              <a:solidFill>
                <a:schemeClr val="tx1"/>
              </a:solidFill>
              <a:effectLst/>
              <a:latin typeface="+mn-lt"/>
              <a:ea typeface="+mn-ea"/>
              <a:cs typeface="+mn-cs"/>
            </a:endParaRPr>
          </a:p>
          <a:p>
            <a:pPr>
              <a:defRPr/>
            </a:pPr>
            <a:endParaRPr lang="ru-RU" dirty="0"/>
          </a:p>
          <a:p>
            <a:pPr>
              <a:defRPr/>
            </a:pPr>
            <a:endParaRPr lang="ru-RU" dirty="0"/>
          </a:p>
          <a:p>
            <a:pPr>
              <a:defRPr/>
            </a:pPr>
            <a:endParaRPr lang="ru-RU" dirty="0"/>
          </a:p>
        </p:txBody>
      </p:sp>
      <p:sp>
        <p:nvSpPr>
          <p:cNvPr id="4" name="Slide Number Placeholder 3">
            <a:extLst>
              <a:ext uri="{FF2B5EF4-FFF2-40B4-BE49-F238E27FC236}">
                <a16:creationId xmlns:a16="http://schemas.microsoft.com/office/drawing/2014/main" id="{6BD4D2BA-3B60-596F-6491-D3F41F092A6D}"/>
              </a:ext>
            </a:extLst>
          </p:cNvPr>
          <p:cNvSpPr>
            <a:spLocks noGrp="1"/>
          </p:cNvSpPr>
          <p:nvPr>
            <p:ph type="sldNum" sz="quarter" idx="10"/>
          </p:nvPr>
        </p:nvSpPr>
        <p:spPr bwMode="auto"/>
        <p:txBody>
          <a:bodyPr/>
          <a:lstStyle/>
          <a:p>
            <a:pPr>
              <a:defRPr/>
            </a:pPr>
            <a:fld id="{3D7D9FEB-D0DF-EAA2-E3A1-FF78D6ACA836}" type="slidenum">
              <a:rPr/>
              <a:t>20</a:t>
            </a:fld>
            <a:endParaRPr/>
          </a:p>
        </p:txBody>
      </p:sp>
    </p:spTree>
    <p:extLst>
      <p:ext uri="{BB962C8B-B14F-4D97-AF65-F5344CB8AC3E}">
        <p14:creationId xmlns:p14="http://schemas.microsoft.com/office/powerpoint/2010/main" val="34947199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F0DDD-141A-F659-52F1-78DF3F37980F}"/>
            </a:ext>
          </a:extLst>
        </p:cNvPr>
        <p:cNvGrpSpPr/>
        <p:nvPr/>
      </p:nvGrpSpPr>
      <p:grpSpPr bwMode="auto">
        <a:xfrm>
          <a:off x="0" y="0"/>
          <a:ext cx="0" cy="0"/>
          <a:chOff x="0" y="0"/>
          <a:chExt cx="0" cy="0"/>
        </a:xfrm>
      </p:grpSpPr>
      <p:sp>
        <p:nvSpPr>
          <p:cNvPr id="2" name="Slide Image Placeholder 1">
            <a:extLst>
              <a:ext uri="{FF2B5EF4-FFF2-40B4-BE49-F238E27FC236}">
                <a16:creationId xmlns:a16="http://schemas.microsoft.com/office/drawing/2014/main" id="{ADAF41FB-8918-BF7A-15D2-6A4196DB53FC}"/>
              </a:ext>
            </a:extLst>
          </p:cNvPr>
          <p:cNvSpPr>
            <a:spLocks noGrp="1" noRot="1" noChangeAspect="1"/>
          </p:cNvSpPr>
          <p:nvPr>
            <p:ph type="sldImg"/>
          </p:nvPr>
        </p:nvSpPr>
        <p:spPr bwMode="auto">
          <a:xfrm>
            <a:off x="779463" y="1200150"/>
            <a:ext cx="5757862" cy="3240088"/>
          </a:xfrm>
        </p:spPr>
      </p:sp>
      <p:sp>
        <p:nvSpPr>
          <p:cNvPr id="3" name="Notes Placeholder 2">
            <a:extLst>
              <a:ext uri="{FF2B5EF4-FFF2-40B4-BE49-F238E27FC236}">
                <a16:creationId xmlns:a16="http://schemas.microsoft.com/office/drawing/2014/main" id="{7013C582-B4C6-63DC-02BE-2EA8E4DD8EFB}"/>
              </a:ext>
            </a:extLst>
          </p:cNvPr>
          <p:cNvSpPr>
            <a:spLocks noGrp="1"/>
          </p:cNvSpPr>
          <p:nvPr>
            <p:ph type="body" idx="1"/>
          </p:nvPr>
        </p:nvSpPr>
        <p:spPr bwMode="auto"/>
        <p:txBody>
          <a:bodyPr/>
          <a:lstStyle/>
          <a:p>
            <a:r>
              <a:rPr lang="ru-RU" sz="1200" dirty="0">
                <a:solidFill>
                  <a:schemeClr val="tx1"/>
                </a:solidFill>
                <a:effectLst/>
                <a:latin typeface="+mn-lt"/>
                <a:ea typeface="+mn-ea"/>
                <a:cs typeface="+mn-cs"/>
              </a:rPr>
              <a:t>Кроме того, агент регулярно страдал болезнями обычных людей, только на спидах например, задублировал бизнес-логику выдачи окошек между бэком и фронтом</a:t>
            </a:r>
            <a:endParaRPr lang="en-US" sz="1200" dirty="0">
              <a:solidFill>
                <a:schemeClr val="tx1"/>
              </a:solidFill>
              <a:effectLst/>
              <a:latin typeface="+mn-lt"/>
              <a:ea typeface="+mn-ea"/>
              <a:cs typeface="+mn-cs"/>
            </a:endParaRPr>
          </a:p>
          <a:p>
            <a:pPr>
              <a:defRPr/>
            </a:pPr>
            <a:endParaRPr lang="ru-RU" dirty="0"/>
          </a:p>
        </p:txBody>
      </p:sp>
      <p:sp>
        <p:nvSpPr>
          <p:cNvPr id="4" name="Slide Number Placeholder 3">
            <a:extLst>
              <a:ext uri="{FF2B5EF4-FFF2-40B4-BE49-F238E27FC236}">
                <a16:creationId xmlns:a16="http://schemas.microsoft.com/office/drawing/2014/main" id="{AB7470AF-4C65-9469-4F60-818E1C2B45F8}"/>
              </a:ext>
            </a:extLst>
          </p:cNvPr>
          <p:cNvSpPr>
            <a:spLocks noGrp="1"/>
          </p:cNvSpPr>
          <p:nvPr>
            <p:ph type="sldNum" sz="quarter" idx="10"/>
          </p:nvPr>
        </p:nvSpPr>
        <p:spPr bwMode="auto"/>
        <p:txBody>
          <a:bodyPr/>
          <a:lstStyle/>
          <a:p>
            <a:pPr>
              <a:defRPr/>
            </a:pPr>
            <a:fld id="{3D7D9FEB-D0DF-EAA2-E3A1-FF78D6ACA836}" type="slidenum">
              <a:rPr/>
              <a:t>21</a:t>
            </a:fld>
            <a:endParaRPr/>
          </a:p>
        </p:txBody>
      </p:sp>
    </p:spTree>
    <p:extLst>
      <p:ext uri="{BB962C8B-B14F-4D97-AF65-F5344CB8AC3E}">
        <p14:creationId xmlns:p14="http://schemas.microsoft.com/office/powerpoint/2010/main" val="3301309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1200150"/>
            <a:ext cx="5757862" cy="3240088"/>
          </a:xfrm>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Или мог молча сломать контракты между бэкендом и фронтом... Но люди то так же ломают если могут)</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22</a:t>
            </a:fld>
            <a:endParaRPr lang="ru-RU"/>
          </a:p>
        </p:txBody>
      </p:sp>
    </p:spTree>
    <p:extLst>
      <p:ext uri="{BB962C8B-B14F-4D97-AF65-F5344CB8AC3E}">
        <p14:creationId xmlns:p14="http://schemas.microsoft.com/office/powerpoint/2010/main" val="8367834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4EDC-2838-BB91-7F8F-B71639D508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B3071A-EDBF-C361-000A-BE7DFFA7869C}"/>
              </a:ext>
            </a:extLst>
          </p:cNvPr>
          <p:cNvSpPr>
            <a:spLocks noGrp="1" noRot="1" noChangeAspect="1"/>
          </p:cNvSpPr>
          <p:nvPr>
            <p:ph type="sldImg"/>
          </p:nvPr>
        </p:nvSpPr>
        <p:spPr>
          <a:xfrm>
            <a:off x="779463" y="1200150"/>
            <a:ext cx="5757862" cy="3240088"/>
          </a:xfrm>
        </p:spPr>
      </p:sp>
      <p:sp>
        <p:nvSpPr>
          <p:cNvPr id="3" name="Notes Placeholder 2">
            <a:extLst>
              <a:ext uri="{FF2B5EF4-FFF2-40B4-BE49-F238E27FC236}">
                <a16:creationId xmlns:a16="http://schemas.microsoft.com/office/drawing/2014/main" id="{CB0589BD-3BED-25E1-4707-5856C5D5B17D}"/>
              </a:ext>
            </a:extLst>
          </p:cNvPr>
          <p:cNvSpPr>
            <a:spLocks noGrp="1"/>
          </p:cNvSpPr>
          <p:nvPr>
            <p:ph type="body" idx="1"/>
          </p:nvPr>
        </p:nvSpPr>
        <p:spPr/>
        <p:txBody>
          <a:bodyPr/>
          <a:lstStyle/>
          <a:p>
            <a:r>
              <a:rPr lang="ru-RU" sz="1200" dirty="0">
                <a:solidFill>
                  <a:schemeClr val="tx1"/>
                </a:solidFill>
                <a:effectLst/>
                <a:latin typeface="+mn-lt"/>
                <a:ea typeface="+mn-ea"/>
                <a:cs typeface="+mn-cs"/>
              </a:rPr>
              <a:t>Или не видел системного решения вопроса, я не проследила что бы агент поставил конвенцию на </a:t>
            </a:r>
            <a:r>
              <a:rPr lang="en-US" sz="1200" dirty="0">
                <a:solidFill>
                  <a:schemeClr val="tx1"/>
                </a:solidFill>
                <a:effectLst/>
                <a:latin typeface="+mn-lt"/>
                <a:ea typeface="+mn-ea"/>
                <a:cs typeface="+mn-cs"/>
              </a:rPr>
              <a:t>snake</a:t>
            </a:r>
            <a:r>
              <a:rPr lang="ru-RU" sz="1200" dirty="0">
                <a:solidFill>
                  <a:schemeClr val="tx1"/>
                </a:solidFill>
                <a:effectLst/>
                <a:latin typeface="+mn-lt"/>
                <a:ea typeface="+mn-ea"/>
                <a:cs typeface="+mn-cs"/>
              </a:rPr>
              <a:t>_</a:t>
            </a:r>
            <a:r>
              <a:rPr lang="en-US" sz="1200" dirty="0">
                <a:solidFill>
                  <a:schemeClr val="tx1"/>
                </a:solidFill>
                <a:effectLst/>
                <a:latin typeface="+mn-lt"/>
                <a:ea typeface="+mn-ea"/>
                <a:cs typeface="+mn-cs"/>
              </a:rPr>
              <a:t>case</a:t>
            </a:r>
            <a:r>
              <a:rPr lang="ru-RU" sz="1200" dirty="0">
                <a:solidFill>
                  <a:schemeClr val="tx1"/>
                </a:solidFill>
                <a:effectLst/>
                <a:latin typeface="+mn-lt"/>
                <a:ea typeface="+mn-ea"/>
                <a:cs typeface="+mn-cs"/>
              </a:rPr>
              <a:t>, и он начал старательно писать каждой колонке имя в </a:t>
            </a:r>
            <a:r>
              <a:rPr lang="en-US" sz="1200" dirty="0">
                <a:solidFill>
                  <a:schemeClr val="tx1"/>
                </a:solidFill>
                <a:effectLst/>
                <a:latin typeface="+mn-lt"/>
                <a:ea typeface="+mn-ea"/>
                <a:cs typeface="+mn-cs"/>
              </a:rPr>
              <a:t>snake</a:t>
            </a:r>
            <a:r>
              <a:rPr lang="ru-RU" sz="1200" dirty="0">
                <a:solidFill>
                  <a:schemeClr val="tx1"/>
                </a:solidFill>
                <a:effectLst/>
                <a:latin typeface="+mn-lt"/>
                <a:ea typeface="+mn-ea"/>
                <a:cs typeface="+mn-cs"/>
              </a:rPr>
              <a:t>_</a:t>
            </a:r>
            <a:r>
              <a:rPr lang="en-US" sz="1200" dirty="0">
                <a:solidFill>
                  <a:schemeClr val="tx1"/>
                </a:solidFill>
                <a:effectLst/>
                <a:latin typeface="+mn-lt"/>
                <a:ea typeface="+mn-ea"/>
                <a:cs typeface="+mn-cs"/>
              </a:rPr>
              <a:t>case</a:t>
            </a:r>
            <a:r>
              <a:rPr lang="ru-RU" sz="1200" dirty="0">
                <a:solidFill>
                  <a:schemeClr val="tx1"/>
                </a:solidFill>
                <a:effectLst/>
                <a:latin typeface="+mn-lt"/>
                <a:ea typeface="+mn-ea"/>
                <a:cs typeface="+mn-cs"/>
              </a:rPr>
              <a:t>. Не очень то старательно, иногда забывал.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Я увидела выкинули кучу кода</a:t>
            </a:r>
            <a:endParaRPr lang="en-US" sz="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2415EF6E-08A7-AA15-40F6-34FE0AAB5DF5}"/>
              </a:ext>
            </a:extLst>
          </p:cNvPr>
          <p:cNvSpPr>
            <a:spLocks noGrp="1"/>
          </p:cNvSpPr>
          <p:nvPr>
            <p:ph type="sldNum" sz="quarter" idx="5"/>
          </p:nvPr>
        </p:nvSpPr>
        <p:spPr/>
        <p:txBody>
          <a:bodyPr/>
          <a:lstStyle/>
          <a:p>
            <a:pPr>
              <a:defRPr/>
            </a:pPr>
            <a:fld id="{2556ACCC-5611-420E-A8E6-90A04866CA80}" type="slidenum">
              <a:rPr lang="ru-RU" smtClean="0"/>
              <a:t>23</a:t>
            </a:fld>
            <a:endParaRPr lang="ru-RU"/>
          </a:p>
        </p:txBody>
      </p:sp>
    </p:spTree>
    <p:extLst>
      <p:ext uri="{BB962C8B-B14F-4D97-AF65-F5344CB8AC3E}">
        <p14:creationId xmlns:p14="http://schemas.microsoft.com/office/powerpoint/2010/main" val="40847596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1200150"/>
            <a:ext cx="5757862" cy="3240088"/>
          </a:xfrm>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И вишенка на торте агент притаскивал старые версии компонентов в новый код, из-за</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чего приходилось делать сложный рефакторинг</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Агенты вообще склонны к некромантии. Если вы не ткнете точно в стек то он с</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энтузиазмом откапывает библиотеки, мейнтейнеры которых уже давно выгорели</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ушли из айти поднимать свою гусиную ферму.</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24</a:t>
            </a:fld>
            <a:endParaRPr lang="ru-RU"/>
          </a:p>
        </p:txBody>
      </p:sp>
    </p:spTree>
    <p:extLst>
      <p:ext uri="{BB962C8B-B14F-4D97-AF65-F5344CB8AC3E}">
        <p14:creationId xmlns:p14="http://schemas.microsoft.com/office/powerpoint/2010/main" val="19043937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1200150"/>
            <a:ext cx="5757862" cy="3240088"/>
          </a:xfrm>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В общем... Так выглядят реальности вайбкодинга. Я потеряла кучу времени на исправление этих багов, и они начали меня откровенно бесить.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И в процессе этого подгорания, я начала формировать систему, которая будет минимизировать мое участие, там, где это можно сделать.</a:t>
            </a:r>
            <a:endParaRPr lang="en-US" sz="1200" dirty="0">
              <a:solidFill>
                <a:schemeClr val="tx1"/>
              </a:solidFill>
              <a:effectLst/>
              <a:latin typeface="+mn-lt"/>
              <a:ea typeface="+mn-ea"/>
              <a:cs typeface="+mn-cs"/>
            </a:endParaRPr>
          </a:p>
          <a:p>
            <a:endParaRPr lang="ru-RU" sz="1200" b="0" i="0" dirty="0">
              <a:solidFill>
                <a:schemeClr val="tx1"/>
              </a:solidFill>
              <a:effectLst/>
              <a:latin typeface="+mn-lt"/>
              <a:ea typeface="+mn-ea"/>
              <a:cs typeface="+mn-cs"/>
            </a:endParaRPr>
          </a:p>
          <a:p>
            <a:endParaRPr lang="ru-RU" sz="1200" b="0" i="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25</a:t>
            </a:fld>
            <a:endParaRPr lang="ru-RU"/>
          </a:p>
        </p:txBody>
      </p:sp>
    </p:spTree>
    <p:extLst>
      <p:ext uri="{BB962C8B-B14F-4D97-AF65-F5344CB8AC3E}">
        <p14:creationId xmlns:p14="http://schemas.microsoft.com/office/powerpoint/2010/main" val="6594307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У нас уже есть инструменты контроля в экосистеме.</a:t>
            </a:r>
            <a:r>
              <a:rPr lang="en-US" sz="1200" dirty="0">
                <a:solidFill>
                  <a:schemeClr val="tx1"/>
                </a:solidFill>
                <a:effectLst/>
                <a:latin typeface="+mn-lt"/>
                <a:ea typeface="+mn-ea"/>
                <a:cs typeface="+mn-cs"/>
              </a:rPr>
              <a:t>net</a:t>
            </a:r>
            <a:r>
              <a:rPr lang="ru-RU" sz="1200" dirty="0">
                <a:solidFill>
                  <a:schemeClr val="tx1"/>
                </a:solidFill>
                <a:effectLst/>
                <a:latin typeface="+mn-lt"/>
                <a:ea typeface="+mn-ea"/>
                <a:cs typeface="+mn-cs"/>
              </a:rPr>
              <a:t>. Они помогут остановить этот хаос. Но прежде чем учить компилятор и </a:t>
            </a:r>
            <a:r>
              <a:rPr lang="en-US" sz="1200" dirty="0">
                <a:solidFill>
                  <a:schemeClr val="tx1"/>
                </a:solidFill>
                <a:effectLst/>
                <a:latin typeface="+mn-lt"/>
                <a:ea typeface="+mn-ea"/>
                <a:cs typeface="+mn-cs"/>
              </a:rPr>
              <a:t>ci</a:t>
            </a:r>
            <a:r>
              <a:rPr lang="ru-RU" sz="1200" dirty="0">
                <a:solidFill>
                  <a:schemeClr val="tx1"/>
                </a:solidFill>
                <a:effectLst/>
                <a:latin typeface="+mn-lt"/>
                <a:ea typeface="+mn-ea"/>
                <a:cs typeface="+mn-cs"/>
              </a:rPr>
              <a:t>/</a:t>
            </a:r>
            <a:r>
              <a:rPr lang="en-US" sz="1200" dirty="0">
                <a:solidFill>
                  <a:schemeClr val="tx1"/>
                </a:solidFill>
                <a:effectLst/>
                <a:latin typeface="+mn-lt"/>
                <a:ea typeface="+mn-ea"/>
                <a:cs typeface="+mn-cs"/>
              </a:rPr>
              <a:t>cd</a:t>
            </a:r>
            <a:r>
              <a:rPr lang="ru-RU" sz="1200" dirty="0">
                <a:solidFill>
                  <a:schemeClr val="tx1"/>
                </a:solidFill>
                <a:effectLst/>
                <a:latin typeface="+mn-lt"/>
                <a:ea typeface="+mn-ea"/>
                <a:cs typeface="+mn-cs"/>
              </a:rPr>
              <a:t> бить агента по рукам, нужно выставить правила игры на входе</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26</a:t>
            </a:fld>
            <a:endParaRPr lang="ru-RU"/>
          </a:p>
        </p:txBody>
      </p:sp>
    </p:spTree>
    <p:extLst>
      <p:ext uri="{BB962C8B-B14F-4D97-AF65-F5344CB8AC3E}">
        <p14:creationId xmlns:p14="http://schemas.microsoft.com/office/powerpoint/2010/main" val="19291481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Конституция Агента это То, что начинает работать до изменения кода</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Важно дать правила, тем способом который ей удобен, но не перегрузить контекст,</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иначе можно сделать хуже.</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Внимание модели, как у пугливой лани. И очень важно соблюсти баланс.</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Часть паттернов, про которые я расскажу общеизвестны, часть из них я нашла только</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в репозитории по ссылке. </a:t>
            </a:r>
            <a:endParaRPr lang="en-US" sz="1200" dirty="0">
              <a:solidFill>
                <a:schemeClr val="tx1"/>
              </a:solidFill>
              <a:effectLst/>
              <a:latin typeface="+mn-lt"/>
              <a:ea typeface="+mn-ea"/>
              <a:cs typeface="+mn-cs"/>
            </a:endParaRPr>
          </a:p>
          <a:p>
            <a:endParaRPr lang="ru-RU" sz="1200" b="0" i="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27</a:t>
            </a:fld>
            <a:endParaRPr lang="ru-RU"/>
          </a:p>
        </p:txBody>
      </p:sp>
    </p:spTree>
    <p:extLst>
      <p:ext uri="{BB962C8B-B14F-4D97-AF65-F5344CB8AC3E}">
        <p14:creationId xmlns:p14="http://schemas.microsoft.com/office/powerpoint/2010/main" val="26543618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Базовый момент: агенту критически важно дать инструмент для чтения кода через</a:t>
            </a:r>
            <a:endParaRPr lang="en-US" sz="1200" dirty="0">
              <a:solidFill>
                <a:schemeClr val="tx1"/>
              </a:solidFill>
              <a:effectLst/>
              <a:latin typeface="+mn-lt"/>
              <a:ea typeface="+mn-ea"/>
              <a:cs typeface="+mn-cs"/>
            </a:endParaRPr>
          </a:p>
          <a:p>
            <a:r>
              <a:rPr lang="en-US" sz="1200" dirty="0">
                <a:solidFill>
                  <a:schemeClr val="tx1"/>
                </a:solidFill>
                <a:effectLst/>
                <a:latin typeface="+mn-lt"/>
                <a:ea typeface="+mn-ea"/>
                <a:cs typeface="+mn-cs"/>
              </a:rPr>
              <a:t>LSP</a:t>
            </a:r>
            <a:r>
              <a:rPr lang="ru-RU" sz="1200" dirty="0">
                <a:solidFill>
                  <a:schemeClr val="tx1"/>
                </a:solidFill>
                <a:effectLst/>
                <a:latin typeface="+mn-lt"/>
                <a:ea typeface="+mn-ea"/>
                <a:cs typeface="+mn-cs"/>
              </a:rPr>
              <a:t>, а не как обычный текст. Когда агент читает кодовую базу как простой текст это как хирург пытатался бы делать операцию топором. Последствия для кодовой базы соотвествующие. Смысл правок теряется. По сути мы даем агенту скальпель и рентгеновское зрение, что делает код понятным, а правки точными.</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Уменьшает объем прочитанного в разы.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Позволяет делать точные правки на больших проектах.</a:t>
            </a:r>
            <a:endParaRPr lang="en-US" sz="1200" dirty="0">
              <a:solidFill>
                <a:schemeClr val="tx1"/>
              </a:solidFill>
              <a:effectLst/>
              <a:latin typeface="+mn-lt"/>
              <a:ea typeface="+mn-ea"/>
              <a:cs typeface="+mn-cs"/>
            </a:endParaRPr>
          </a:p>
          <a:p>
            <a:endParaRPr lang="ru-RU" sz="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28</a:t>
            </a:fld>
            <a:endParaRPr lang="ru-RU"/>
          </a:p>
        </p:txBody>
      </p:sp>
    </p:spTree>
    <p:extLst>
      <p:ext uri="{BB962C8B-B14F-4D97-AF65-F5344CB8AC3E}">
        <p14:creationId xmlns:p14="http://schemas.microsoft.com/office/powerpoint/2010/main" val="26463825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1200150"/>
            <a:ext cx="5757862" cy="3240088"/>
          </a:xfrm>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Чтобы агент использовал т</a:t>
            </a:r>
            <a:r>
              <a:rPr lang="en-US" sz="1200" dirty="0">
                <a:solidFill>
                  <a:schemeClr val="tx1"/>
                </a:solidFill>
                <a:effectLst/>
                <a:latin typeface="+mn-lt"/>
                <a:ea typeface="+mn-ea"/>
                <a:cs typeface="+mn-cs"/>
              </a:rPr>
              <a:t>cp serena</a:t>
            </a:r>
            <a:r>
              <a:rPr lang="ru-RU" sz="1200" dirty="0">
                <a:solidFill>
                  <a:schemeClr val="tx1"/>
                </a:solidFill>
                <a:effectLst/>
                <a:latin typeface="+mn-lt"/>
                <a:ea typeface="+mn-ea"/>
                <a:cs typeface="+mn-cs"/>
              </a:rPr>
              <a:t> и слушался ваших указаний ему нужны правила.</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Самый очевидный порыв накатать один гигантский </a:t>
            </a:r>
            <a:r>
              <a:rPr lang="en-US" sz="1200" dirty="0">
                <a:solidFill>
                  <a:schemeClr val="tx1"/>
                </a:solidFill>
                <a:effectLst/>
                <a:latin typeface="+mn-lt"/>
                <a:ea typeface="+mn-ea"/>
                <a:cs typeface="+mn-cs"/>
              </a:rPr>
              <a:t>AGENTS</a:t>
            </a:r>
            <a:r>
              <a:rPr lang="ru-RU" sz="1200" dirty="0">
                <a:solidFill>
                  <a:schemeClr val="tx1"/>
                </a:solidFill>
                <a:effectLst/>
                <a:latin typeface="+mn-lt"/>
                <a:ea typeface="+mn-ea"/>
                <a:cs typeface="+mn-cs"/>
              </a:rPr>
              <a:t>.</a:t>
            </a:r>
            <a:r>
              <a:rPr lang="en-US" sz="1200" dirty="0">
                <a:solidFill>
                  <a:schemeClr val="tx1"/>
                </a:solidFill>
                <a:effectLst/>
                <a:latin typeface="+mn-lt"/>
                <a:ea typeface="+mn-ea"/>
                <a:cs typeface="+mn-cs"/>
              </a:rPr>
              <a:t>md</a:t>
            </a:r>
            <a:r>
              <a:rPr lang="ru-RU" sz="1200" dirty="0">
                <a:solidFill>
                  <a:schemeClr val="tx1"/>
                </a:solidFill>
                <a:effectLst/>
                <a:latin typeface="+mn-lt"/>
                <a:ea typeface="+mn-ea"/>
                <a:cs typeface="+mn-cs"/>
              </a:rPr>
              <a:t> в корне репозитория на пару тысяч строк.</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Но если свалить всё в один файл, агент превращается в классического стажёра в первый рабочий день: прочитал 50 страниц корпоративной этики, забыл, где находится туалет, и запушил прод-пароли в публичный репозиторий.</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Контекст размывается, модель путается в приоритетах. Поэтому правила мы дробим по папкам: В корне только общий контекст, тулинг и МСР. </a:t>
            </a:r>
            <a:r>
              <a:rPr lang="en-US" sz="1200" dirty="0">
                <a:solidFill>
                  <a:schemeClr val="tx1"/>
                </a:solidFill>
                <a:effectLst/>
                <a:latin typeface="+mn-lt"/>
                <a:ea typeface="+mn-ea"/>
                <a:cs typeface="+mn-cs"/>
              </a:rPr>
              <a:t>B API </a:t>
            </a:r>
            <a:r>
              <a:rPr lang="ru-RU" sz="1200" dirty="0">
                <a:solidFill>
                  <a:schemeClr val="tx1"/>
                </a:solidFill>
                <a:effectLst/>
                <a:latin typeface="+mn-lt"/>
                <a:ea typeface="+mn-ea"/>
                <a:cs typeface="+mn-cs"/>
              </a:rPr>
              <a:t>контракты, </a:t>
            </a:r>
            <a:r>
              <a:rPr lang="en-US" sz="1200" dirty="0">
                <a:solidFill>
                  <a:schemeClr val="tx1"/>
                </a:solidFill>
                <a:effectLst/>
                <a:latin typeface="+mn-lt"/>
                <a:ea typeface="+mn-ea"/>
                <a:cs typeface="+mn-cs"/>
              </a:rPr>
              <a:t>DTO</a:t>
            </a:r>
            <a:r>
              <a:rPr lang="ru-RU" sz="1200" dirty="0">
                <a:solidFill>
                  <a:schemeClr val="tx1"/>
                </a:solidFill>
                <a:effectLst/>
                <a:latin typeface="+mn-lt"/>
                <a:ea typeface="+mn-ea"/>
                <a:cs typeface="+mn-cs"/>
              </a:rPr>
              <a:t> и авторизация.</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Локальный </a:t>
            </a:r>
            <a:r>
              <a:rPr lang="en-US" sz="1200" dirty="0">
                <a:solidFill>
                  <a:schemeClr val="tx1"/>
                </a:solidFill>
                <a:effectLst/>
                <a:latin typeface="+mn-lt"/>
                <a:ea typeface="+mn-ea"/>
                <a:cs typeface="+mn-cs"/>
              </a:rPr>
              <a:t>AGENTS</a:t>
            </a:r>
            <a:r>
              <a:rPr lang="ru-RU" sz="1200" dirty="0">
                <a:solidFill>
                  <a:schemeClr val="tx1"/>
                </a:solidFill>
                <a:effectLst/>
                <a:latin typeface="+mn-lt"/>
                <a:ea typeface="+mn-ea"/>
                <a:cs typeface="+mn-cs"/>
              </a:rPr>
              <a:t>.</a:t>
            </a:r>
            <a:r>
              <a:rPr lang="en-US" sz="1200" dirty="0">
                <a:solidFill>
                  <a:schemeClr val="tx1"/>
                </a:solidFill>
                <a:effectLst/>
                <a:latin typeface="+mn-lt"/>
                <a:ea typeface="+mn-ea"/>
                <a:cs typeface="+mn-cs"/>
              </a:rPr>
              <a:t>md</a:t>
            </a:r>
            <a:r>
              <a:rPr lang="ru-RU" sz="1200" dirty="0">
                <a:solidFill>
                  <a:schemeClr val="tx1"/>
                </a:solidFill>
                <a:effectLst/>
                <a:latin typeface="+mn-lt"/>
                <a:ea typeface="+mn-ea"/>
                <a:cs typeface="+mn-cs"/>
              </a:rPr>
              <a:t> работает как стикер на каждой двери в офисе: „Выход тут, холодильник тут, туалет тут. Не перепутать.</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29</a:t>
            </a:fld>
            <a:endParaRPr lang="ru-RU"/>
          </a:p>
        </p:txBody>
      </p:sp>
    </p:spTree>
    <p:extLst>
      <p:ext uri="{BB962C8B-B14F-4D97-AF65-F5344CB8AC3E}">
        <p14:creationId xmlns:p14="http://schemas.microsoft.com/office/powerpoint/2010/main" val="3245078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Дальше самый мощный паттерн, про который почему то я вообще не слышу, это семантические якоря, вместо длинных описаний.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Не надо писать агенту простыню с объяснением, что такое </a:t>
            </a:r>
            <a:r>
              <a:rPr lang="en-US" sz="1200" dirty="0">
                <a:solidFill>
                  <a:schemeClr val="tx1"/>
                </a:solidFill>
                <a:effectLst/>
                <a:latin typeface="+mn-lt"/>
                <a:ea typeface="+mn-ea"/>
                <a:cs typeface="+mn-cs"/>
              </a:rPr>
              <a:t>SOLID</a:t>
            </a:r>
            <a:r>
              <a:rPr lang="ru-RU" sz="1200" dirty="0">
                <a:solidFill>
                  <a:schemeClr val="tx1"/>
                </a:solidFill>
                <a:effectLst/>
                <a:latin typeface="+mn-lt"/>
                <a:ea typeface="+mn-ea"/>
                <a:cs typeface="+mn-cs"/>
              </a:rPr>
              <a:t> или </a:t>
            </a:r>
            <a:r>
              <a:rPr lang="en-US" sz="1200" dirty="0">
                <a:solidFill>
                  <a:schemeClr val="tx1"/>
                </a:solidFill>
                <a:effectLst/>
                <a:latin typeface="+mn-lt"/>
                <a:ea typeface="+mn-ea"/>
                <a:cs typeface="+mn-cs"/>
              </a:rPr>
              <a:t>CQRS</a:t>
            </a:r>
            <a:r>
              <a:rPr lang="ru-RU" sz="1200" dirty="0">
                <a:solidFill>
                  <a:schemeClr val="tx1"/>
                </a:solidFill>
                <a:effectLst/>
                <a:latin typeface="+mn-lt"/>
                <a:ea typeface="+mn-ea"/>
                <a:cs typeface="+mn-cs"/>
              </a:rPr>
              <a:t>, или переписывать </a:t>
            </a:r>
            <a:r>
              <a:rPr lang="en-US" sz="1200" dirty="0">
                <a:solidFill>
                  <a:schemeClr val="tx1"/>
                </a:solidFill>
                <a:effectLst/>
                <a:latin typeface="+mn-lt"/>
                <a:ea typeface="+mn-ea"/>
                <a:cs typeface="+mn-cs"/>
              </a:rPr>
              <a:t>Microsoft C</a:t>
            </a:r>
            <a:r>
              <a:rPr lang="ru-RU" sz="1200" dirty="0">
                <a:solidFill>
                  <a:schemeClr val="tx1"/>
                </a:solidFill>
                <a:effectLst/>
                <a:latin typeface="+mn-lt"/>
                <a:ea typeface="+mn-ea"/>
                <a:cs typeface="+mn-cs"/>
              </a:rPr>
              <a:t># </a:t>
            </a:r>
            <a:r>
              <a:rPr lang="en-US" sz="1200" dirty="0">
                <a:solidFill>
                  <a:schemeClr val="tx1"/>
                </a:solidFill>
                <a:effectLst/>
                <a:latin typeface="+mn-lt"/>
                <a:ea typeface="+mn-ea"/>
                <a:cs typeface="+mn-cs"/>
              </a:rPr>
              <a:t>Naming Conventions</a:t>
            </a:r>
            <a:r>
              <a:rPr lang="ru-RU" sz="1200" dirty="0">
                <a:solidFill>
                  <a:schemeClr val="tx1"/>
                </a:solidFill>
                <a:effectLst/>
                <a:latin typeface="+mn-lt"/>
                <a:ea typeface="+mn-ea"/>
                <a:cs typeface="+mn-cs"/>
              </a:rPr>
              <a:t> текстом.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Он прочитал об этом больше холиваров, чем вы за всю жизнь. Просто дайте ему термин, и он сам активирует нужный контекст.</a:t>
            </a:r>
            <a:endParaRPr lang="en-US" sz="1200" dirty="0">
              <a:solidFill>
                <a:schemeClr val="tx1"/>
              </a:solidFill>
              <a:effectLst/>
              <a:latin typeface="+mn-lt"/>
              <a:ea typeface="+mn-ea"/>
              <a:cs typeface="+mn-cs"/>
            </a:endParaRPr>
          </a:p>
          <a:p>
            <a:endParaRPr lang="en-US" sz="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30</a:t>
            </a:fld>
            <a:endParaRPr lang="ru-RU"/>
          </a:p>
        </p:txBody>
      </p:sp>
    </p:spTree>
    <p:extLst>
      <p:ext uri="{BB962C8B-B14F-4D97-AF65-F5344CB8AC3E}">
        <p14:creationId xmlns:p14="http://schemas.microsoft.com/office/powerpoint/2010/main" val="39060246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1200150"/>
            <a:ext cx="5757862" cy="3240088"/>
          </a:xfrm>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А как понять, что модель реально подгрузила нужный контекст? Для этого мы вводим маркеры Просим агента начинать ответ с эмодзи (например, клевера).</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Нет маркера значит, правила потерялись, или содержат противоречивые инструкции. Когда я ввела у себя маркеры, то первое что я увидела была волшебное нифига. Но после приведения </a:t>
            </a:r>
            <a:r>
              <a:rPr lang="en-US" sz="1200" dirty="0">
                <a:solidFill>
                  <a:schemeClr val="tx1"/>
                </a:solidFill>
                <a:effectLst/>
                <a:latin typeface="+mn-lt"/>
                <a:ea typeface="+mn-ea"/>
                <a:cs typeface="+mn-cs"/>
              </a:rPr>
              <a:t>agents</a:t>
            </a:r>
            <a:r>
              <a:rPr lang="ru-RU" sz="1200" dirty="0">
                <a:solidFill>
                  <a:schemeClr val="tx1"/>
                </a:solidFill>
                <a:effectLst/>
                <a:latin typeface="+mn-lt"/>
                <a:ea typeface="+mn-ea"/>
                <a:cs typeface="+mn-cs"/>
              </a:rPr>
              <a:t>.</a:t>
            </a:r>
            <a:r>
              <a:rPr lang="en-US" sz="1200" dirty="0">
                <a:solidFill>
                  <a:schemeClr val="tx1"/>
                </a:solidFill>
                <a:effectLst/>
                <a:latin typeface="+mn-lt"/>
                <a:ea typeface="+mn-ea"/>
                <a:cs typeface="+mn-cs"/>
              </a:rPr>
              <a:t>md</a:t>
            </a:r>
            <a:r>
              <a:rPr lang="ru-RU" sz="1200" dirty="0">
                <a:solidFill>
                  <a:schemeClr val="tx1"/>
                </a:solidFill>
                <a:effectLst/>
                <a:latin typeface="+mn-lt"/>
                <a:ea typeface="+mn-ea"/>
                <a:cs typeface="+mn-cs"/>
              </a:rPr>
              <a:t> в структурный и короткий вид маркеры стали проявлятся.</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31</a:t>
            </a:fld>
            <a:endParaRPr lang="ru-RU"/>
          </a:p>
        </p:txBody>
      </p:sp>
    </p:spTree>
    <p:extLst>
      <p:ext uri="{BB962C8B-B14F-4D97-AF65-F5344CB8AC3E}">
        <p14:creationId xmlns:p14="http://schemas.microsoft.com/office/powerpoint/2010/main" val="35534534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1200150"/>
            <a:ext cx="5757862" cy="3240088"/>
          </a:xfrm>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Это были базовые правила, но ведь в любом проекте сложнее калькулятора могут быть какие то неочевидные решения, трейдоффы.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Как обычно, в жизни, у нас выборы не между плохим и хорошим решением, а выбор между двумя плохими решениями.</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И неплохо бы фиксировать, почему мы выбрали конкретную реализацию, или отказались где то от усложнения, или не притащили стороннюю инфру.</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У меня например в проекте зафиксировано решение, что если мастер блокирует клиента, то клиент видит занятую сетку расписания. Конечно клиент может провести расследование, и докопаться за что же его так. Но в большей части случаев клиент уйдет делать мозги другому мастеру. Записано специально, что бы нейросеть не вломила там в лоб мастер такой то заблокировал вас. Хотя это тоже нормальное решение. Просто я решила так, и хочу что бы это соблюдалось.</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32</a:t>
            </a:fld>
            <a:endParaRPr lang="ru-RU"/>
          </a:p>
        </p:txBody>
      </p:sp>
    </p:spTree>
    <p:extLst>
      <p:ext uri="{BB962C8B-B14F-4D97-AF65-F5344CB8AC3E}">
        <p14:creationId xmlns:p14="http://schemas.microsoft.com/office/powerpoint/2010/main" val="17049346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1200150"/>
            <a:ext cx="5757862" cy="3240088"/>
          </a:xfrm>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Еще один важный момент, Агент не обязан выполнять задачу молча, если что-то не так. Если запрос противоречит правилам, неоднозначен или требует необратимых действий остановиться и уточнить, а не угадывать.</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Это может быть уже прописано в системном промпте модели, тогда не стоит усиливать это правило, если нет ощущения что модель слишком часто молча творит дичь.</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33</a:t>
            </a:fld>
            <a:endParaRPr lang="ru-RU"/>
          </a:p>
        </p:txBody>
      </p:sp>
    </p:spTree>
    <p:extLst>
      <p:ext uri="{BB962C8B-B14F-4D97-AF65-F5344CB8AC3E}">
        <p14:creationId xmlns:p14="http://schemas.microsoft.com/office/powerpoint/2010/main" val="22990582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Самое очевидное, но экономящее токены правило: держите контекст коротким</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Используйте субагентов (один для планирования, другой для ревью).</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Не засоряйте память основного агента</a:t>
            </a:r>
            <a:endParaRPr lang="en-US" sz="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34</a:t>
            </a:fld>
            <a:endParaRPr lang="ru-RU"/>
          </a:p>
        </p:txBody>
      </p:sp>
    </p:spTree>
    <p:extLst>
      <p:ext uri="{BB962C8B-B14F-4D97-AF65-F5344CB8AC3E}">
        <p14:creationId xmlns:p14="http://schemas.microsoft.com/office/powerpoint/2010/main" val="3942287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1200150"/>
            <a:ext cx="5757862" cy="3240088"/>
          </a:xfrm>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Но эти правила нужно поддерживать в чистоте.</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Когда агент дописывает заметки себе в память он ведет себя как паникер перед экзаменом: сохраняет сотни вкладок, пишет шпаргалки поверх других шпаргалок, а в итоге забывает как его зовут и зачетку дома.</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Сигнал к чистке: пропал контекстный маркер, или агент деградирует и ведет себя как дурачек, хотя еще неделю назад все было ок.</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Всего то его инструкции накопили противоречия, или их раздуло, от того, что агент сам не понял что надо писать через семантические якоря, а пишет себе же в память простыни инструкций.</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35</a:t>
            </a:fld>
            <a:endParaRPr lang="ru-RU"/>
          </a:p>
        </p:txBody>
      </p:sp>
    </p:spTree>
    <p:extLst>
      <p:ext uri="{BB962C8B-B14F-4D97-AF65-F5344CB8AC3E}">
        <p14:creationId xmlns:p14="http://schemas.microsoft.com/office/powerpoint/2010/main" val="17190760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1200150"/>
            <a:ext cx="5757862" cy="3240088"/>
          </a:xfrm>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Мы дали агенту фундамент, у него есть правила и теперь у нас теперь контекст меньше протухает, модель видит его лучше и реже зацикливается. Потому что мы дали агенту правила, механизм хранения решений и четкий контекст, и чувствуем себя немножко как бог после сотворения мира. Погнали дальше смотреть что же там эти создания еще могут натворить презрев данные им правила</a:t>
            </a:r>
            <a:endParaRPr lang="en-US" sz="1200" dirty="0">
              <a:solidFill>
                <a:schemeClr val="tx1"/>
              </a:solidFill>
              <a:effectLst/>
              <a:latin typeface="+mn-lt"/>
              <a:ea typeface="+mn-ea"/>
              <a:cs typeface="+mn-cs"/>
            </a:endParaRPr>
          </a:p>
          <a:p>
            <a:endParaRPr lang="en-US" sz="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36</a:t>
            </a:fld>
            <a:endParaRPr lang="ru-RU"/>
          </a:p>
        </p:txBody>
      </p:sp>
    </p:spTree>
    <p:extLst>
      <p:ext uri="{BB962C8B-B14F-4D97-AF65-F5344CB8AC3E}">
        <p14:creationId xmlns:p14="http://schemas.microsoft.com/office/powerpoint/2010/main" val="42680161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1200150"/>
            <a:ext cx="5757862" cy="3240088"/>
          </a:xfrm>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Следующий краегульный камень системы это механизм обратной связи.</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Обратная связь агенту дается на нескольких уровнях.</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И эти уровни отличаются необходимостью сжигания токенов в процессе, скоростью получения обратной связи и необходиомостью привлекать человека.</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37</a:t>
            </a:fld>
            <a:endParaRPr lang="ru-RU"/>
          </a:p>
        </p:txBody>
      </p:sp>
    </p:spTree>
    <p:extLst>
      <p:ext uri="{BB962C8B-B14F-4D97-AF65-F5344CB8AC3E}">
        <p14:creationId xmlns:p14="http://schemas.microsoft.com/office/powerpoint/2010/main" val="28595617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2" name="Slide Image Placeholder 1"/>
          <p:cNvSpPr>
            <a:spLocks noGrp="1" noRot="1" noChangeAspect="1"/>
          </p:cNvSpPr>
          <p:nvPr>
            <p:ph type="sldImg"/>
          </p:nvPr>
        </p:nvSpPr>
        <p:spPr bwMode="auto">
          <a:xfrm>
            <a:off x="779463" y="1200150"/>
            <a:ext cx="5757862" cy="3240088"/>
          </a:xfrm>
        </p:spPr>
      </p:sp>
      <p:sp>
        <p:nvSpPr>
          <p:cNvPr id="3" name="Notes Placeholder 2"/>
          <p:cNvSpPr>
            <a:spLocks noGrp="1"/>
          </p:cNvSpPr>
          <p:nvPr>
            <p:ph type="body" idx="1"/>
          </p:nvPr>
        </p:nvSpPr>
        <p:spPr bwMode="auto"/>
        <p:txBody>
          <a:bodyPr/>
          <a:lstStyle/>
          <a:p>
            <a:r>
              <a:rPr lang="ru-RU" sz="1200" dirty="0">
                <a:solidFill>
                  <a:schemeClr val="tx1"/>
                </a:solidFill>
                <a:effectLst/>
                <a:latin typeface="+mn-lt"/>
                <a:ea typeface="+mn-ea"/>
                <a:cs typeface="+mn-cs"/>
              </a:rPr>
              <a:t>Чтобы вам не собирать это все по кусочкам из моего доклада, я упаковала всю эту систему уровней в методику и выложила её на гитхабе. В ней есть конкретные примеры.</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Можете смело забирать её себе. И если у вас в процессе появятся новые идеи для проверок буду рада вашим пулл-реквестам.</a:t>
            </a:r>
            <a:endParaRPr lang="en-US" sz="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bwMode="auto"/>
        <p:txBody>
          <a:bodyPr/>
          <a:lstStyle/>
          <a:p>
            <a:pPr>
              <a:defRPr/>
            </a:pPr>
            <a:fld id="{373C35D7-9C4E-DFD3-46B0-ABC513E0F9A6}" type="slidenum">
              <a:rPr/>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1200150"/>
            <a:ext cx="5757862" cy="3240088"/>
          </a:xfrm>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Начнем мы с проверок изменения очень быстрые, делаются за счет компилятора. Вы не тратите ни одного токена на их запуск. Их целесообразно запускать сразу, после написания кода, это самая дешевая обратная связь для агента.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Дешевле агентского ревью.</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На этом этапе мы можем ответить на вопрос а жизнеспособен ли вообще этот код? компилятор дает нам хороший набор гейтов качества прямо на старте.</a:t>
            </a:r>
            <a:endParaRPr lang="en-US" sz="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39</a:t>
            </a:fld>
            <a:endParaRPr lang="ru-RU"/>
          </a:p>
        </p:txBody>
      </p:sp>
    </p:spTree>
    <p:extLst>
      <p:ext uri="{BB962C8B-B14F-4D97-AF65-F5344CB8AC3E}">
        <p14:creationId xmlns:p14="http://schemas.microsoft.com/office/powerpoint/2010/main" val="17535027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В инструкции для агента мы конечно написали семантический якорь </a:t>
            </a:r>
            <a:r>
              <a:rPr lang="en-US" sz="1200" dirty="0">
                <a:solidFill>
                  <a:schemeClr val="tx1"/>
                </a:solidFill>
                <a:effectLst/>
                <a:latin typeface="+mn-lt"/>
                <a:ea typeface="+mn-ea"/>
                <a:cs typeface="+mn-cs"/>
              </a:rPr>
              <a:t>Microsoft C</a:t>
            </a:r>
            <a:r>
              <a:rPr lang="ru-RU" sz="1200" dirty="0">
                <a:solidFill>
                  <a:schemeClr val="tx1"/>
                </a:solidFill>
                <a:effectLst/>
                <a:latin typeface="+mn-lt"/>
                <a:ea typeface="+mn-ea"/>
                <a:cs typeface="+mn-cs"/>
              </a:rPr>
              <a:t># </a:t>
            </a:r>
            <a:r>
              <a:rPr lang="en-US" sz="1200" dirty="0">
                <a:solidFill>
                  <a:schemeClr val="tx1"/>
                </a:solidFill>
                <a:effectLst/>
                <a:latin typeface="+mn-lt"/>
                <a:ea typeface="+mn-ea"/>
                <a:cs typeface="+mn-cs"/>
              </a:rPr>
              <a:t>Naming Conventions</a:t>
            </a:r>
            <a:r>
              <a:rPr lang="ru-RU" sz="1200" dirty="0">
                <a:solidFill>
                  <a:schemeClr val="tx1"/>
                </a:solidFill>
                <a:effectLst/>
                <a:latin typeface="+mn-lt"/>
                <a:ea typeface="+mn-ea"/>
                <a:cs typeface="+mn-cs"/>
              </a:rPr>
              <a:t>, что бы агент поддерживал единый стиль кодирования в проекте.</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Но агент это агент, и он может как фокусник достать из рукава то кролика, то голубя и любовно пристроить в ваш код.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Поэтому первой линией проверки включаем проверку </a:t>
            </a:r>
            <a:r>
              <a:rPr lang="en-US" sz="1200" dirty="0" err="1">
                <a:solidFill>
                  <a:schemeClr val="tx1"/>
                </a:solidFill>
                <a:effectLst/>
                <a:latin typeface="+mn-lt"/>
                <a:ea typeface="+mn-ea"/>
                <a:cs typeface="+mn-cs"/>
              </a:rPr>
              <a:t>CodeStyle</a:t>
            </a:r>
            <a:r>
              <a:rPr lang="ru-RU" sz="1200" dirty="0">
                <a:solidFill>
                  <a:schemeClr val="tx1"/>
                </a:solidFill>
                <a:effectLst/>
                <a:latin typeface="+mn-lt"/>
                <a:ea typeface="+mn-ea"/>
                <a:cs typeface="+mn-cs"/>
              </a:rPr>
              <a:t> при сборке, не забыв дописать в </a:t>
            </a:r>
            <a:r>
              <a:rPr lang="en-US" sz="1200" dirty="0" err="1">
                <a:solidFill>
                  <a:schemeClr val="tx1"/>
                </a:solidFill>
                <a:effectLst/>
                <a:latin typeface="+mn-lt"/>
                <a:ea typeface="+mn-ea"/>
                <a:cs typeface="+mn-cs"/>
              </a:rPr>
              <a:t>editorconfig</a:t>
            </a:r>
            <a:r>
              <a:rPr lang="en-US" sz="1200" dirty="0">
                <a:solidFill>
                  <a:schemeClr val="tx1"/>
                </a:solidFill>
                <a:effectLst/>
                <a:latin typeface="+mn-lt"/>
                <a:ea typeface="+mn-ea"/>
                <a:cs typeface="+mn-cs"/>
              </a:rPr>
              <a:t> </a:t>
            </a:r>
            <a:r>
              <a:rPr lang="ru-RU" sz="1200" dirty="0">
                <a:solidFill>
                  <a:schemeClr val="tx1"/>
                </a:solidFill>
                <a:effectLst/>
                <a:latin typeface="+mn-lt"/>
                <a:ea typeface="+mn-ea"/>
                <a:cs typeface="+mn-cs"/>
              </a:rPr>
              <a:t>специфику вашего проекта. После этого агент сможет пользоваться </a:t>
            </a:r>
            <a:r>
              <a:rPr lang="en-US" sz="1200" dirty="0">
                <a:solidFill>
                  <a:schemeClr val="tx1"/>
                </a:solidFill>
                <a:effectLst/>
                <a:latin typeface="+mn-lt"/>
                <a:ea typeface="+mn-ea"/>
                <a:cs typeface="+mn-cs"/>
              </a:rPr>
              <a:t>dotnet format</a:t>
            </a:r>
            <a:r>
              <a:rPr lang="ru-RU" sz="1200" dirty="0">
                <a:solidFill>
                  <a:schemeClr val="tx1"/>
                </a:solidFill>
                <a:effectLst/>
                <a:latin typeface="+mn-lt"/>
                <a:ea typeface="+mn-ea"/>
                <a:cs typeface="+mn-cs"/>
              </a:rPr>
              <a:t> для автоматического форматирования кода перед сборкой.</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40</a:t>
            </a:fld>
            <a:endParaRPr lang="ru-RU"/>
          </a:p>
        </p:txBody>
      </p:sp>
    </p:spTree>
    <p:extLst>
      <p:ext uri="{BB962C8B-B14F-4D97-AF65-F5344CB8AC3E}">
        <p14:creationId xmlns:p14="http://schemas.microsoft.com/office/powerpoint/2010/main" val="25456843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59881-77E4-056A-78EF-CACE0CD1B0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3F4E66-B818-A047-A765-45A0485C05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42C169-6EE2-E91C-5916-45C0F030ADA0}"/>
              </a:ext>
            </a:extLst>
          </p:cNvPr>
          <p:cNvSpPr>
            <a:spLocks noGrp="1"/>
          </p:cNvSpPr>
          <p:nvPr>
            <p:ph type="body" idx="1"/>
          </p:nvPr>
        </p:nvSpPr>
        <p:spPr/>
        <p:txBody>
          <a:bodyPr/>
          <a:lstStyle/>
          <a:p>
            <a:r>
              <a:rPr lang="ru-RU" sz="1200" dirty="0">
                <a:solidFill>
                  <a:schemeClr val="tx1"/>
                </a:solidFill>
                <a:effectLst/>
                <a:latin typeface="+mn-lt"/>
                <a:ea typeface="+mn-ea"/>
                <a:cs typeface="+mn-cs"/>
              </a:rPr>
              <a:t>Следующий обязательный чекпоинт включение </a:t>
            </a:r>
            <a:r>
              <a:rPr lang="en-US" sz="1200" dirty="0">
                <a:solidFill>
                  <a:schemeClr val="tx1"/>
                </a:solidFill>
                <a:effectLst/>
                <a:latin typeface="+mn-lt"/>
                <a:ea typeface="+mn-ea"/>
                <a:cs typeface="+mn-cs"/>
              </a:rPr>
              <a:t>Nullable reference types</a:t>
            </a:r>
            <a:r>
              <a:rPr lang="ru-RU" sz="1200" dirty="0">
                <a:solidFill>
                  <a:schemeClr val="tx1"/>
                </a:solidFill>
                <a:effectLst/>
                <a:latin typeface="+mn-lt"/>
                <a:ea typeface="+mn-ea"/>
                <a:cs typeface="+mn-cs"/>
              </a:rPr>
              <a:t>. Фича в .</a:t>
            </a:r>
            <a:r>
              <a:rPr lang="en-US" sz="1200" dirty="0">
                <a:solidFill>
                  <a:schemeClr val="tx1"/>
                </a:solidFill>
                <a:effectLst/>
                <a:latin typeface="+mn-lt"/>
                <a:ea typeface="+mn-ea"/>
                <a:cs typeface="+mn-cs"/>
              </a:rPr>
              <a:t>NET</a:t>
            </a:r>
            <a:r>
              <a:rPr lang="ru-RU" sz="1200" dirty="0">
                <a:solidFill>
                  <a:schemeClr val="tx1"/>
                </a:solidFill>
                <a:effectLst/>
                <a:latin typeface="+mn-lt"/>
                <a:ea typeface="+mn-ea"/>
                <a:cs typeface="+mn-cs"/>
              </a:rPr>
              <a:t> доступна с версии Соге 3.0, а начиная с .</a:t>
            </a:r>
            <a:r>
              <a:rPr lang="en-US" sz="1200" dirty="0">
                <a:solidFill>
                  <a:schemeClr val="tx1"/>
                </a:solidFill>
                <a:effectLst/>
                <a:latin typeface="+mn-lt"/>
                <a:ea typeface="+mn-ea"/>
                <a:cs typeface="+mn-cs"/>
              </a:rPr>
              <a:t>NET</a:t>
            </a:r>
            <a:r>
              <a:rPr lang="ru-RU" sz="1200" dirty="0">
                <a:solidFill>
                  <a:schemeClr val="tx1"/>
                </a:solidFill>
                <a:effectLst/>
                <a:latin typeface="+mn-lt"/>
                <a:ea typeface="+mn-ea"/>
                <a:cs typeface="+mn-cs"/>
              </a:rPr>
              <a:t> 6 она включена по умолчанию во всех шаблонах.</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Почему это критично? Без явных аннотаций модель просто генерирует </a:t>
            </a:r>
            <a:r>
              <a:rPr lang="en-US" sz="1200" dirty="0">
                <a:solidFill>
                  <a:schemeClr val="tx1"/>
                </a:solidFill>
                <a:effectLst/>
                <a:latin typeface="+mn-lt"/>
                <a:ea typeface="+mn-ea"/>
                <a:cs typeface="+mn-cs"/>
              </a:rPr>
              <a:t>happy path</a:t>
            </a:r>
            <a:r>
              <a:rPr lang="ru-RU" sz="1200" dirty="0">
                <a:solidFill>
                  <a:schemeClr val="tx1"/>
                </a:solidFill>
                <a:effectLst/>
                <a:latin typeface="+mn-lt"/>
                <a:ea typeface="+mn-ea"/>
                <a:cs typeface="+mn-cs"/>
              </a:rPr>
              <a:t> без проверок на </a:t>
            </a:r>
            <a:r>
              <a:rPr lang="en-US" sz="1200" dirty="0">
                <a:solidFill>
                  <a:schemeClr val="tx1"/>
                </a:solidFill>
                <a:effectLst/>
                <a:latin typeface="+mn-lt"/>
                <a:ea typeface="+mn-ea"/>
                <a:cs typeface="+mn-cs"/>
              </a:rPr>
              <a:t>null</a:t>
            </a:r>
            <a:r>
              <a:rPr lang="ru-RU" sz="1200" dirty="0">
                <a:solidFill>
                  <a:schemeClr val="tx1"/>
                </a:solidFill>
                <a:effectLst/>
                <a:latin typeface="+mn-lt"/>
                <a:ea typeface="+mn-ea"/>
                <a:cs typeface="+mn-cs"/>
              </a:rPr>
              <a:t>, наивно полагая, что данные всегда валидны.</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Включая </a:t>
            </a:r>
            <a:r>
              <a:rPr lang="en-US" sz="1200" dirty="0">
                <a:solidFill>
                  <a:schemeClr val="tx1"/>
                </a:solidFill>
                <a:effectLst/>
                <a:latin typeface="+mn-lt"/>
                <a:ea typeface="+mn-ea"/>
                <a:cs typeface="+mn-cs"/>
              </a:rPr>
              <a:t>Nullable</a:t>
            </a:r>
            <a:r>
              <a:rPr lang="ru-RU" sz="1200" dirty="0">
                <a:solidFill>
                  <a:schemeClr val="tx1"/>
                </a:solidFill>
                <a:effectLst/>
                <a:latin typeface="+mn-lt"/>
                <a:ea typeface="+mn-ea"/>
                <a:cs typeface="+mn-cs"/>
              </a:rPr>
              <a:t>-контекст, мы заставляем компилятор подсвечивать риски, а модель писать код с валидацией аргументов и дефолтными значениями</a:t>
            </a:r>
            <a:endParaRPr lang="en-US" sz="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4E36B66D-7091-5AFE-F5D7-15E63FF51383}"/>
              </a:ext>
            </a:extLst>
          </p:cNvPr>
          <p:cNvSpPr>
            <a:spLocks noGrp="1"/>
          </p:cNvSpPr>
          <p:nvPr>
            <p:ph type="sldNum" sz="quarter" idx="5"/>
          </p:nvPr>
        </p:nvSpPr>
        <p:spPr/>
        <p:txBody>
          <a:bodyPr/>
          <a:lstStyle/>
          <a:p>
            <a:pPr>
              <a:defRPr/>
            </a:pPr>
            <a:fld id="{2556ACCC-5611-420E-A8E6-90A04866CA80}" type="slidenum">
              <a:rPr lang="ru-RU" smtClean="0"/>
              <a:t>41</a:t>
            </a:fld>
            <a:endParaRPr lang="ru-RU"/>
          </a:p>
        </p:txBody>
      </p:sp>
    </p:spTree>
    <p:extLst>
      <p:ext uri="{BB962C8B-B14F-4D97-AF65-F5344CB8AC3E}">
        <p14:creationId xmlns:p14="http://schemas.microsoft.com/office/powerpoint/2010/main" val="8504639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E0AF3-013C-41FF-1724-A16D3EEF53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C282B6-4E71-B004-0833-D5CF23199F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233441-650F-1E9E-B8C7-C300EAAA0118}"/>
              </a:ext>
            </a:extLst>
          </p:cNvPr>
          <p:cNvSpPr>
            <a:spLocks noGrp="1"/>
          </p:cNvSpPr>
          <p:nvPr>
            <p:ph type="body" idx="1"/>
          </p:nvPr>
        </p:nvSpPr>
        <p:spPr/>
        <p:txBody>
          <a:bodyPr/>
          <a:lstStyle/>
          <a:p>
            <a:r>
              <a:rPr lang="ru-RU" sz="1200" dirty="0">
                <a:solidFill>
                  <a:schemeClr val="tx1"/>
                </a:solidFill>
                <a:effectLst/>
                <a:latin typeface="+mn-lt"/>
                <a:ea typeface="+mn-ea"/>
                <a:cs typeface="+mn-cs"/>
              </a:rPr>
              <a:t>Так же критически важный барьер качества это флаг </a:t>
            </a:r>
            <a:r>
              <a:rPr lang="en-US" sz="1200" dirty="0" err="1">
                <a:solidFill>
                  <a:schemeClr val="tx1"/>
                </a:solidFill>
                <a:effectLst/>
                <a:latin typeface="+mn-lt"/>
                <a:ea typeface="+mn-ea"/>
                <a:cs typeface="+mn-cs"/>
              </a:rPr>
              <a:t>TreatWarningsAsErrors</a:t>
            </a:r>
            <a:r>
              <a:rPr lang="ru-RU" sz="1200" dirty="0">
                <a:solidFill>
                  <a:schemeClr val="tx1"/>
                </a:solidFill>
                <a:effectLst/>
                <a:latin typeface="+mn-lt"/>
                <a:ea typeface="+mn-ea"/>
                <a:cs typeface="+mn-cs"/>
              </a:rPr>
              <a:t>.</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Дело в том, что агент генерирует код с огромной скоростью, но совершенно не страдает муками совести. Если не бить его по рукам, лог компиляции мгновенно превратится в домовой чат: ворнингов тысячи, все ругаются, но никто ничего не чинит, пока заявку в ЖК не напишут. А это ваш техдолг.</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Решение простое: трактовать предупреждения как ошибки компиляции. Если в легаси-проекте разобрать всё сразу нереально, зафиксируйте текущий </a:t>
            </a:r>
            <a:r>
              <a:rPr lang="en-US" sz="1200" dirty="0">
                <a:solidFill>
                  <a:schemeClr val="tx1"/>
                </a:solidFill>
                <a:effectLst/>
                <a:latin typeface="+mn-lt"/>
                <a:ea typeface="+mn-ea"/>
                <a:cs typeface="+mn-cs"/>
              </a:rPr>
              <a:t>baseline</a:t>
            </a:r>
          </a:p>
        </p:txBody>
      </p:sp>
      <p:sp>
        <p:nvSpPr>
          <p:cNvPr id="4" name="Slide Number Placeholder 3">
            <a:extLst>
              <a:ext uri="{FF2B5EF4-FFF2-40B4-BE49-F238E27FC236}">
                <a16:creationId xmlns:a16="http://schemas.microsoft.com/office/drawing/2014/main" id="{58639668-F551-CD88-1ABF-5F8CB49575F2}"/>
              </a:ext>
            </a:extLst>
          </p:cNvPr>
          <p:cNvSpPr>
            <a:spLocks noGrp="1"/>
          </p:cNvSpPr>
          <p:nvPr>
            <p:ph type="sldNum" sz="quarter" idx="5"/>
          </p:nvPr>
        </p:nvSpPr>
        <p:spPr/>
        <p:txBody>
          <a:bodyPr/>
          <a:lstStyle/>
          <a:p>
            <a:pPr>
              <a:defRPr/>
            </a:pPr>
            <a:fld id="{2556ACCC-5611-420E-A8E6-90A04866CA80}" type="slidenum">
              <a:rPr lang="ru-RU" smtClean="0"/>
              <a:t>42</a:t>
            </a:fld>
            <a:endParaRPr lang="ru-RU"/>
          </a:p>
        </p:txBody>
      </p:sp>
    </p:spTree>
    <p:extLst>
      <p:ext uri="{BB962C8B-B14F-4D97-AF65-F5344CB8AC3E}">
        <p14:creationId xmlns:p14="http://schemas.microsoft.com/office/powerpoint/2010/main" val="40773474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Отдельно хочу отметить предупреждения про мертвый код, я встречалась с разным подходом в разных командах, когда этот код оставляют про запас, или когда его просто ленятся удалять. Это сильно увеличивает когнитивную нагрузку, а в случае агента этот так же растит контекст и повышает вероятность неправильного расширения старых путей.</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И ИИшка изза скорости написания оставляет мертвого кода намного больше чем люди, поэтому не дать его этого делать средствами компилятора прямо таки обязательно.</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43</a:t>
            </a:fld>
            <a:endParaRPr lang="ru-RU"/>
          </a:p>
        </p:txBody>
      </p:sp>
    </p:spTree>
    <p:extLst>
      <p:ext uri="{BB962C8B-B14F-4D97-AF65-F5344CB8AC3E}">
        <p14:creationId xmlns:p14="http://schemas.microsoft.com/office/powerpoint/2010/main" val="3023598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73BB9-A1D6-55C8-4B9B-839CD28499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453224-73CF-A75C-2AAF-53CEBFE8BB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2E00C5-9121-E3D9-1D1D-85DD8318ADAD}"/>
              </a:ext>
            </a:extLst>
          </p:cNvPr>
          <p:cNvSpPr>
            <a:spLocks noGrp="1"/>
          </p:cNvSpPr>
          <p:nvPr>
            <p:ph type="body" idx="1"/>
          </p:nvPr>
        </p:nvSpPr>
        <p:spPr/>
        <p:txBody>
          <a:bodyPr/>
          <a:lstStyle/>
          <a:p>
            <a:r>
              <a:rPr lang="ru-RU" sz="1200" dirty="0">
                <a:solidFill>
                  <a:schemeClr val="tx1"/>
                </a:solidFill>
                <a:effectLst/>
                <a:latin typeface="+mn-lt"/>
                <a:ea typeface="+mn-ea"/>
                <a:cs typeface="+mn-cs"/>
              </a:rPr>
              <a:t>А теперь перейдём к менее очевидной, но бронебойной защите </a:t>
            </a:r>
            <a:r>
              <a:rPr lang="en-US" sz="1200" dirty="0" err="1">
                <a:solidFill>
                  <a:schemeClr val="tx1"/>
                </a:solidFill>
                <a:effectLst/>
                <a:latin typeface="+mn-lt"/>
                <a:ea typeface="+mn-ea"/>
                <a:cs typeface="+mn-cs"/>
              </a:rPr>
              <a:t>BannedApiAnalyzers</a:t>
            </a:r>
            <a:r>
              <a:rPr lang="ru-RU" sz="1200" dirty="0">
                <a:solidFill>
                  <a:schemeClr val="tx1"/>
                </a:solidFill>
                <a:effectLst/>
                <a:latin typeface="+mn-lt"/>
                <a:ea typeface="+mn-ea"/>
                <a:cs typeface="+mn-cs"/>
              </a:rPr>
              <a:t>.</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Главная проблема с ИИ в том, что он учился на миллионах публичных репозиториев, местами просто плохих, местами устаревших. Поэтому модель радостно тащит в код то, от чего у лида будет дёргается глаз: например прямое создание инстансов пе</a:t>
            </a:r>
            <a:r>
              <a:rPr lang="en-US" sz="1200" dirty="0">
                <a:solidFill>
                  <a:schemeClr val="tx1"/>
                </a:solidFill>
                <a:effectLst/>
                <a:latin typeface="+mn-lt"/>
                <a:ea typeface="+mn-ea"/>
                <a:cs typeface="+mn-cs"/>
              </a:rPr>
              <a:t>w </a:t>
            </a:r>
            <a:r>
              <a:rPr lang="en-US" sz="1200" dirty="0" err="1">
                <a:solidFill>
                  <a:schemeClr val="tx1"/>
                </a:solidFill>
                <a:effectLst/>
                <a:latin typeface="+mn-lt"/>
                <a:ea typeface="+mn-ea"/>
                <a:cs typeface="+mn-cs"/>
              </a:rPr>
              <a:t>HttpClient</a:t>
            </a:r>
            <a:r>
              <a:rPr lang="ru-RU" sz="1200" dirty="0">
                <a:solidFill>
                  <a:schemeClr val="tx1"/>
                </a:solidFill>
                <a:effectLst/>
                <a:latin typeface="+mn-lt"/>
                <a:ea typeface="+mn-ea"/>
                <a:cs typeface="+mn-cs"/>
              </a:rPr>
              <a:t>() вместо фабрик или вездесущий </a:t>
            </a:r>
            <a:r>
              <a:rPr lang="en-US" sz="1200" dirty="0" err="1">
                <a:solidFill>
                  <a:schemeClr val="tx1"/>
                </a:solidFill>
                <a:effectLst/>
                <a:latin typeface="+mn-lt"/>
                <a:ea typeface="+mn-ea"/>
                <a:cs typeface="+mn-cs"/>
              </a:rPr>
              <a:t>DateTime</a:t>
            </a:r>
            <a:r>
              <a:rPr lang="ru-RU" sz="1200" dirty="0">
                <a:solidFill>
                  <a:schemeClr val="tx1"/>
                </a:solidFill>
                <a:effectLst/>
                <a:latin typeface="+mn-lt"/>
                <a:ea typeface="+mn-ea"/>
                <a:cs typeface="+mn-cs"/>
              </a:rPr>
              <a:t>.</a:t>
            </a:r>
            <a:r>
              <a:rPr lang="en-US" sz="1200" dirty="0">
                <a:solidFill>
                  <a:schemeClr val="tx1"/>
                </a:solidFill>
                <a:effectLst/>
                <a:latin typeface="+mn-lt"/>
                <a:ea typeface="+mn-ea"/>
                <a:cs typeface="+mn-cs"/>
              </a:rPr>
              <a:t>Now</a:t>
            </a:r>
            <a:r>
              <a:rPr lang="ru-RU" sz="1200" dirty="0">
                <a:solidFill>
                  <a:schemeClr val="tx1"/>
                </a:solidFill>
                <a:effectLst/>
                <a:latin typeface="+mn-lt"/>
                <a:ea typeface="+mn-ea"/>
                <a:cs typeface="+mn-cs"/>
              </a:rPr>
              <a:t> вместо </a:t>
            </a:r>
            <a:r>
              <a:rPr lang="en-US" sz="1200" dirty="0">
                <a:solidFill>
                  <a:schemeClr val="tx1"/>
                </a:solidFill>
                <a:effectLst/>
                <a:latin typeface="+mn-lt"/>
                <a:ea typeface="+mn-ea"/>
                <a:cs typeface="+mn-cs"/>
              </a:rPr>
              <a:t>TimeProvider</a:t>
            </a:r>
            <a:r>
              <a:rPr lang="ru-RU" sz="1200" dirty="0">
                <a:solidFill>
                  <a:schemeClr val="tx1"/>
                </a:solidFill>
                <a:effectLst/>
                <a:latin typeface="+mn-lt"/>
                <a:ea typeface="+mn-ea"/>
                <a:cs typeface="+mn-cs"/>
              </a:rPr>
              <a:t>.</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Этот </a:t>
            </a:r>
            <a:r>
              <a:rPr lang="en-US" sz="1200" dirty="0">
                <a:solidFill>
                  <a:schemeClr val="tx1"/>
                </a:solidFill>
                <a:effectLst/>
                <a:latin typeface="+mn-lt"/>
                <a:ea typeface="+mn-ea"/>
                <a:cs typeface="+mn-cs"/>
              </a:rPr>
              <a:t>Roslyn</a:t>
            </a:r>
            <a:r>
              <a:rPr lang="ru-RU" sz="1200" dirty="0">
                <a:solidFill>
                  <a:schemeClr val="tx1"/>
                </a:solidFill>
                <a:effectLst/>
                <a:latin typeface="+mn-lt"/>
                <a:ea typeface="+mn-ea"/>
                <a:cs typeface="+mn-cs"/>
              </a:rPr>
              <a:t>-анализатор выступает предохранителем. Настраивается он элементарно: в текстовом конфиге вы просто объявляете список запретных вызовов и текст подсказки, чем их заменить.</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Сделали так модель получит по рукам сразу. Потому что если оставить агенту доступ к какому-нибудь банальному </a:t>
            </a:r>
            <a:r>
              <a:rPr lang="en-US" sz="1200" dirty="0">
                <a:solidFill>
                  <a:schemeClr val="tx1"/>
                </a:solidFill>
                <a:effectLst/>
                <a:latin typeface="+mn-lt"/>
                <a:ea typeface="+mn-ea"/>
                <a:cs typeface="+mn-cs"/>
              </a:rPr>
              <a:t>Thread</a:t>
            </a:r>
            <a:r>
              <a:rPr lang="ru-RU" sz="1200" dirty="0">
                <a:solidFill>
                  <a:schemeClr val="tx1"/>
                </a:solidFill>
                <a:effectLst/>
                <a:latin typeface="+mn-lt"/>
                <a:ea typeface="+mn-ea"/>
                <a:cs typeface="+mn-cs"/>
              </a:rPr>
              <a:t>.</a:t>
            </a:r>
            <a:r>
              <a:rPr lang="en-US" sz="1200" dirty="0">
                <a:solidFill>
                  <a:schemeClr val="tx1"/>
                </a:solidFill>
                <a:effectLst/>
                <a:latin typeface="+mn-lt"/>
                <a:ea typeface="+mn-ea"/>
                <a:cs typeface="+mn-cs"/>
              </a:rPr>
              <a:t>Sleep</a:t>
            </a:r>
            <a:r>
              <a:rPr lang="ru-RU" sz="1200" dirty="0">
                <a:solidFill>
                  <a:schemeClr val="tx1"/>
                </a:solidFill>
                <a:effectLst/>
                <a:latin typeface="+mn-lt"/>
                <a:ea typeface="+mn-ea"/>
                <a:cs typeface="+mn-cs"/>
              </a:rPr>
              <a:t>, он очень быстро превратит ваш высоконагруженный бэкенд в уютную пошаговую стратегию.</a:t>
            </a:r>
            <a:endParaRPr lang="en-US" sz="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F872E3EB-FCE2-5E8A-F457-191A682D50A2}"/>
              </a:ext>
            </a:extLst>
          </p:cNvPr>
          <p:cNvSpPr>
            <a:spLocks noGrp="1"/>
          </p:cNvSpPr>
          <p:nvPr>
            <p:ph type="sldNum" sz="quarter" idx="5"/>
          </p:nvPr>
        </p:nvSpPr>
        <p:spPr/>
        <p:txBody>
          <a:bodyPr/>
          <a:lstStyle/>
          <a:p>
            <a:pPr>
              <a:defRPr/>
            </a:pPr>
            <a:fld id="{2556ACCC-5611-420E-A8E6-90A04866CA80}" type="slidenum">
              <a:rPr lang="ru-RU" smtClean="0"/>
              <a:t>44</a:t>
            </a:fld>
            <a:endParaRPr lang="ru-RU"/>
          </a:p>
        </p:txBody>
      </p:sp>
    </p:spTree>
    <p:extLst>
      <p:ext uri="{BB962C8B-B14F-4D97-AF65-F5344CB8AC3E}">
        <p14:creationId xmlns:p14="http://schemas.microsoft.com/office/powerpoint/2010/main" val="11441903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58E82-92ED-B90D-8937-8A8A6E59CB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742E2B-293C-86AD-E344-25B9A4EB34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7276B4-04D4-6F2A-B6CC-07195A9FCCE0}"/>
              </a:ext>
            </a:extLst>
          </p:cNvPr>
          <p:cNvSpPr>
            <a:spLocks noGrp="1"/>
          </p:cNvSpPr>
          <p:nvPr>
            <p:ph type="body" idx="1"/>
          </p:nvPr>
        </p:nvSpPr>
        <p:spPr/>
        <p:txBody>
          <a:bodyPr/>
          <a:lstStyle/>
          <a:p>
            <a:r>
              <a:rPr lang="en-US" sz="1200" dirty="0" err="1">
                <a:solidFill>
                  <a:schemeClr val="tx1"/>
                </a:solidFill>
                <a:effectLst/>
                <a:latin typeface="+mn-lt"/>
                <a:ea typeface="+mn-ea"/>
                <a:cs typeface="+mn-cs"/>
              </a:rPr>
              <a:t>BannedApiAnalyzers</a:t>
            </a:r>
            <a:r>
              <a:rPr lang="ru-RU" sz="1200" dirty="0">
                <a:solidFill>
                  <a:schemeClr val="tx1"/>
                </a:solidFill>
                <a:effectLst/>
                <a:latin typeface="+mn-lt"/>
                <a:ea typeface="+mn-ea"/>
                <a:cs typeface="+mn-cs"/>
              </a:rPr>
              <a:t> отлично закрывает запретные методы, но это всего лишь плоский чёрный список. Архитектурные паттерны там уже не опишешь.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А нейросеть ломает границы слоёв играючи: она без колебаний прокинет сырую </a:t>
            </a:r>
            <a:r>
              <a:rPr lang="en-US" sz="1200" dirty="0">
                <a:solidFill>
                  <a:schemeClr val="tx1"/>
                </a:solidFill>
                <a:effectLst/>
                <a:latin typeface="+mn-lt"/>
                <a:ea typeface="+mn-ea"/>
                <a:cs typeface="+mn-cs"/>
              </a:rPr>
              <a:t>entity</a:t>
            </a:r>
            <a:r>
              <a:rPr lang="ru-RU" sz="1200" dirty="0">
                <a:solidFill>
                  <a:schemeClr val="tx1"/>
                </a:solidFill>
                <a:effectLst/>
                <a:latin typeface="+mn-lt"/>
                <a:ea typeface="+mn-ea"/>
                <a:cs typeface="+mn-cs"/>
              </a:rPr>
              <a:t> прямо в </a:t>
            </a:r>
            <a:r>
              <a:rPr lang="en-US" sz="1200" dirty="0" err="1">
                <a:solidFill>
                  <a:schemeClr val="tx1"/>
                </a:solidFill>
                <a:effectLst/>
                <a:latin typeface="+mn-lt"/>
                <a:ea typeface="+mn-ea"/>
                <a:cs typeface="+mn-cs"/>
              </a:rPr>
              <a:t>dto</a:t>
            </a:r>
            <a:r>
              <a:rPr lang="ru-RU" sz="1200" dirty="0">
                <a:solidFill>
                  <a:schemeClr val="tx1"/>
                </a:solidFill>
                <a:effectLst/>
                <a:latin typeface="+mn-lt"/>
                <a:ea typeface="+mn-ea"/>
                <a:cs typeface="+mn-cs"/>
              </a:rPr>
              <a:t> или начнёт мутировать базу внутри </a:t>
            </a:r>
            <a:r>
              <a:rPr lang="en-US" sz="1200" dirty="0">
                <a:solidFill>
                  <a:schemeClr val="tx1"/>
                </a:solidFill>
                <a:effectLst/>
                <a:latin typeface="+mn-lt"/>
                <a:ea typeface="+mn-ea"/>
                <a:cs typeface="+mn-cs"/>
              </a:rPr>
              <a:t>CQRS</a:t>
            </a:r>
            <a:r>
              <a:rPr lang="ru-RU" sz="1200" dirty="0">
                <a:solidFill>
                  <a:schemeClr val="tx1"/>
                </a:solidFill>
                <a:effectLst/>
                <a:latin typeface="+mn-lt"/>
                <a:ea typeface="+mn-ea"/>
                <a:cs typeface="+mn-cs"/>
              </a:rPr>
              <a:t>-запроса на чтение. Для агента главное чтобы компилировалось и работало, а какой ценой детали реализации. Это похоже на слесаря, который потерял разводной ключ и бодро забивает болты микроскопом. Задача решена, а то, что наружу торчат внутренности базы данных, агента не волнует.</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Казалось бы, такие вещи надо ловить архитектурными тестами. Но тесты запустятся на этапе СІ. При работе с ИИ критична скорость обратной связи: чем раньше мы дадим обратную связь, тем дешевле исправление. Кастомный </a:t>
            </a:r>
            <a:r>
              <a:rPr lang="en-US" sz="1200" dirty="0">
                <a:solidFill>
                  <a:schemeClr val="tx1"/>
                </a:solidFill>
                <a:effectLst/>
                <a:latin typeface="+mn-lt"/>
                <a:ea typeface="+mn-ea"/>
                <a:cs typeface="+mn-cs"/>
              </a:rPr>
              <a:t>Roslyn Analyzer</a:t>
            </a:r>
            <a:r>
              <a:rPr lang="ru-RU" sz="1200" dirty="0">
                <a:solidFill>
                  <a:schemeClr val="tx1"/>
                </a:solidFill>
                <a:effectLst/>
                <a:latin typeface="+mn-lt"/>
                <a:ea typeface="+mn-ea"/>
                <a:cs typeface="+mn-cs"/>
              </a:rPr>
              <a:t> падает с ошибкой во время компиляции, и такой код даже не попадет в коммит.</a:t>
            </a:r>
            <a:endParaRPr lang="en-US" sz="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44A24E69-1F18-BF13-140D-B5AF55A7F6DF}"/>
              </a:ext>
            </a:extLst>
          </p:cNvPr>
          <p:cNvSpPr>
            <a:spLocks noGrp="1"/>
          </p:cNvSpPr>
          <p:nvPr>
            <p:ph type="sldNum" sz="quarter" idx="5"/>
          </p:nvPr>
        </p:nvSpPr>
        <p:spPr/>
        <p:txBody>
          <a:bodyPr/>
          <a:lstStyle/>
          <a:p>
            <a:pPr>
              <a:defRPr/>
            </a:pPr>
            <a:fld id="{2556ACCC-5611-420E-A8E6-90A04866CA80}" type="slidenum">
              <a:rPr lang="ru-RU" smtClean="0"/>
              <a:t>45</a:t>
            </a:fld>
            <a:endParaRPr lang="ru-RU"/>
          </a:p>
        </p:txBody>
      </p:sp>
    </p:spTree>
    <p:extLst>
      <p:ext uri="{BB962C8B-B14F-4D97-AF65-F5344CB8AC3E}">
        <p14:creationId xmlns:p14="http://schemas.microsoft.com/office/powerpoint/2010/main" val="6349812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Понятно, что писать собственные анализаторы на </a:t>
            </a:r>
            <a:r>
              <a:rPr lang="en-US" sz="1200" dirty="0">
                <a:solidFill>
                  <a:schemeClr val="tx1"/>
                </a:solidFill>
                <a:effectLst/>
                <a:latin typeface="+mn-lt"/>
                <a:ea typeface="+mn-ea"/>
                <a:cs typeface="+mn-cs"/>
              </a:rPr>
              <a:t>Roslyn</a:t>
            </a:r>
            <a:r>
              <a:rPr lang="ru-RU" sz="1200" dirty="0">
                <a:solidFill>
                  <a:schemeClr val="tx1"/>
                </a:solidFill>
                <a:effectLst/>
                <a:latin typeface="+mn-lt"/>
                <a:ea typeface="+mn-ea"/>
                <a:cs typeface="+mn-cs"/>
              </a:rPr>
              <a:t> под каждую мелочь не очень хочется. Агент их пишет, на за ним надо проверять.</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К счастью, огромный пласт работы уже закрыт готовым пакетом </a:t>
            </a:r>
            <a:r>
              <a:rPr lang="en-US" sz="1200" dirty="0" err="1">
                <a:solidFill>
                  <a:schemeClr val="tx1"/>
                </a:solidFill>
                <a:effectLst/>
                <a:latin typeface="+mn-lt"/>
                <a:ea typeface="+mn-ea"/>
                <a:cs typeface="+mn-cs"/>
              </a:rPr>
              <a:t>Meziantou</a:t>
            </a:r>
            <a:r>
              <a:rPr lang="ru-RU" sz="1200" dirty="0">
                <a:solidFill>
                  <a:schemeClr val="tx1"/>
                </a:solidFill>
                <a:effectLst/>
                <a:latin typeface="+mn-lt"/>
                <a:ea typeface="+mn-ea"/>
                <a:cs typeface="+mn-cs"/>
              </a:rPr>
              <a:t>.</a:t>
            </a:r>
            <a:r>
              <a:rPr lang="en-US" sz="1200" dirty="0">
                <a:solidFill>
                  <a:schemeClr val="tx1"/>
                </a:solidFill>
                <a:effectLst/>
                <a:latin typeface="+mn-lt"/>
                <a:ea typeface="+mn-ea"/>
                <a:cs typeface="+mn-cs"/>
              </a:rPr>
              <a:t>Analyzer</a:t>
            </a:r>
            <a:r>
              <a:rPr lang="ru-RU" sz="1200" dirty="0">
                <a:solidFill>
                  <a:schemeClr val="tx1"/>
                </a:solidFill>
                <a:effectLst/>
                <a:latin typeface="+mn-lt"/>
                <a:ea typeface="+mn-ea"/>
                <a:cs typeface="+mn-cs"/>
              </a:rPr>
              <a:t>.</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Дело в том, что модели по умолчанию пишут предельно наивный код впрочем, люди этим грешат.</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Сравнить строки через обычное двойное равно? На изи. На тестах все может быть отлично, а на проде мы получаем скрытые баги на турецкой локали.</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А дальше начинаются вещи пострашнее например, регулярки. На </a:t>
            </a:r>
            <a:r>
              <a:rPr lang="en-US" sz="1200" dirty="0">
                <a:solidFill>
                  <a:schemeClr val="tx1"/>
                </a:solidFill>
                <a:effectLst/>
                <a:latin typeface="+mn-lt"/>
                <a:ea typeface="+mn-ea"/>
                <a:cs typeface="+mn-cs"/>
              </a:rPr>
              <a:t>SPB </a:t>
            </a:r>
            <a:r>
              <a:rPr lang="en-US" sz="1200" dirty="0" err="1">
                <a:solidFill>
                  <a:schemeClr val="tx1"/>
                </a:solidFill>
                <a:effectLst/>
                <a:latin typeface="+mn-lt"/>
                <a:ea typeface="+mn-ea"/>
                <a:cs typeface="+mn-cs"/>
              </a:rPr>
              <a:t>DotNet</a:t>
            </a:r>
            <a:r>
              <a:rPr lang="ru-RU" sz="1200" dirty="0">
                <a:solidFill>
                  <a:schemeClr val="tx1"/>
                </a:solidFill>
                <a:effectLst/>
                <a:latin typeface="+mn-lt"/>
                <a:ea typeface="+mn-ea"/>
                <a:cs typeface="+mn-cs"/>
              </a:rPr>
              <a:t> был отличный доклад про регулярные выражения без таймаутов, которые приводят к </a:t>
            </a:r>
            <a:r>
              <a:rPr lang="en-US" sz="1200" dirty="0" err="1">
                <a:solidFill>
                  <a:schemeClr val="tx1"/>
                </a:solidFill>
                <a:effectLst/>
                <a:latin typeface="+mn-lt"/>
                <a:ea typeface="+mn-ea"/>
                <a:cs typeface="+mn-cs"/>
              </a:rPr>
              <a:t>ReDoS</a:t>
            </a:r>
            <a:r>
              <a:rPr lang="ru-RU" sz="1200" dirty="0">
                <a:solidFill>
                  <a:schemeClr val="tx1"/>
                </a:solidFill>
                <a:effectLst/>
                <a:latin typeface="+mn-lt"/>
                <a:ea typeface="+mn-ea"/>
                <a:cs typeface="+mn-cs"/>
              </a:rPr>
              <a:t>-уязвимостям: один неудачный ввод от пользователя — и процессор заблокирован намертво.</a:t>
            </a:r>
            <a:endParaRPr lang="en-US" sz="1200" dirty="0">
              <a:solidFill>
                <a:schemeClr val="tx1"/>
              </a:solidFill>
              <a:effectLst/>
              <a:latin typeface="+mn-lt"/>
              <a:ea typeface="+mn-ea"/>
              <a:cs typeface="+mn-cs"/>
            </a:endParaRPr>
          </a:p>
          <a:p>
            <a:r>
              <a:rPr lang="en-US" sz="1200" dirty="0" err="1">
                <a:solidFill>
                  <a:schemeClr val="tx1"/>
                </a:solidFill>
                <a:effectLst/>
                <a:latin typeface="+mn-lt"/>
                <a:ea typeface="+mn-ea"/>
                <a:cs typeface="+mn-cs"/>
              </a:rPr>
              <a:t>Meziantou</a:t>
            </a:r>
            <a:r>
              <a:rPr lang="ru-RU" sz="1200" dirty="0">
                <a:solidFill>
                  <a:schemeClr val="tx1"/>
                </a:solidFill>
                <a:effectLst/>
                <a:latin typeface="+mn-lt"/>
                <a:ea typeface="+mn-ea"/>
                <a:cs typeface="+mn-cs"/>
              </a:rPr>
              <a:t> страхует нас именно от таких граблей.</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46</a:t>
            </a:fld>
            <a:endParaRPr lang="ru-RU"/>
          </a:p>
        </p:txBody>
      </p:sp>
    </p:spTree>
    <p:extLst>
      <p:ext uri="{BB962C8B-B14F-4D97-AF65-F5344CB8AC3E}">
        <p14:creationId xmlns:p14="http://schemas.microsoft.com/office/powerpoint/2010/main" val="37105190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1EAA1-F3E2-05B9-F891-A16332403D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760235-0DD7-74FB-8A77-4C974A8505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2951D0-38AA-3FDF-13FD-AA31DF9CE703}"/>
              </a:ext>
            </a:extLst>
          </p:cNvPr>
          <p:cNvSpPr>
            <a:spLocks noGrp="1"/>
          </p:cNvSpPr>
          <p:nvPr>
            <p:ph type="body" idx="1"/>
          </p:nvPr>
        </p:nvSpPr>
        <p:spPr/>
        <p:txBody>
          <a:bodyPr/>
          <a:lstStyle/>
          <a:p>
            <a:r>
              <a:rPr lang="ru-RU" sz="1200" dirty="0">
                <a:solidFill>
                  <a:schemeClr val="tx1"/>
                </a:solidFill>
                <a:effectLst/>
                <a:latin typeface="+mn-lt"/>
                <a:ea typeface="+mn-ea"/>
                <a:cs typeface="+mn-cs"/>
              </a:rPr>
              <a:t>Ещё один мощный инструмент защиты это использование доменных типов вместо примитивов.</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Проблема в том, что имена переменных часто обманывают, размываются в цепочке вызовов или сжимаются в банальное </a:t>
            </a:r>
            <a:r>
              <a:rPr lang="en-US" sz="1200" dirty="0">
                <a:solidFill>
                  <a:schemeClr val="tx1"/>
                </a:solidFill>
                <a:effectLst/>
                <a:latin typeface="+mn-lt"/>
                <a:ea typeface="+mn-ea"/>
                <a:cs typeface="+mn-cs"/>
              </a:rPr>
              <a:t>id</a:t>
            </a:r>
            <a:r>
              <a:rPr lang="ru-RU" sz="1200" dirty="0">
                <a:solidFill>
                  <a:schemeClr val="tx1"/>
                </a:solidFill>
                <a:effectLst/>
                <a:latin typeface="+mn-lt"/>
                <a:ea typeface="+mn-ea"/>
                <a:cs typeface="+mn-cs"/>
              </a:rPr>
              <a:t> в контрактах.</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А для нейросети все </a:t>
            </a:r>
            <a:r>
              <a:rPr lang="en-US" sz="1200" dirty="0">
                <a:solidFill>
                  <a:schemeClr val="tx1"/>
                </a:solidFill>
                <a:effectLst/>
                <a:latin typeface="+mn-lt"/>
                <a:ea typeface="+mn-ea"/>
                <a:cs typeface="+mn-cs"/>
              </a:rPr>
              <a:t>long</a:t>
            </a:r>
            <a:r>
              <a:rPr lang="ru-RU" sz="1200" dirty="0">
                <a:solidFill>
                  <a:schemeClr val="tx1"/>
                </a:solidFill>
                <a:effectLst/>
                <a:latin typeface="+mn-lt"/>
                <a:ea typeface="+mn-ea"/>
                <a:cs typeface="+mn-cs"/>
              </a:rPr>
              <a:t> или </a:t>
            </a:r>
            <a:r>
              <a:rPr lang="en-US" sz="1200" dirty="0" err="1">
                <a:solidFill>
                  <a:schemeClr val="tx1"/>
                </a:solidFill>
                <a:effectLst/>
                <a:latin typeface="+mn-lt"/>
                <a:ea typeface="+mn-ea"/>
                <a:cs typeface="+mn-cs"/>
              </a:rPr>
              <a:t>Guid</a:t>
            </a:r>
            <a:r>
              <a:rPr lang="en-US" sz="1200" dirty="0">
                <a:solidFill>
                  <a:schemeClr val="tx1"/>
                </a:solidFill>
                <a:effectLst/>
                <a:latin typeface="+mn-lt"/>
                <a:ea typeface="+mn-ea"/>
                <a:cs typeface="+mn-cs"/>
              </a:rPr>
              <a:t> </a:t>
            </a:r>
            <a:r>
              <a:rPr lang="ru-RU" sz="1200" dirty="0">
                <a:solidFill>
                  <a:schemeClr val="tx1"/>
                </a:solidFill>
                <a:effectLst/>
                <a:latin typeface="+mn-lt"/>
                <a:ea typeface="+mn-ea"/>
                <a:cs typeface="+mn-cs"/>
              </a:rPr>
              <a:t>буквально на одно лицо. Ничего не стоит запутаться передать </a:t>
            </a:r>
            <a:r>
              <a:rPr lang="en-US" sz="1200" dirty="0" err="1">
                <a:solidFill>
                  <a:schemeClr val="tx1"/>
                </a:solidFill>
                <a:effectLst/>
                <a:latin typeface="+mn-lt"/>
                <a:ea typeface="+mn-ea"/>
                <a:cs typeface="+mn-cs"/>
              </a:rPr>
              <a:t>userld</a:t>
            </a:r>
            <a:r>
              <a:rPr lang="ru-RU" sz="1200" dirty="0">
                <a:solidFill>
                  <a:schemeClr val="tx1"/>
                </a:solidFill>
                <a:effectLst/>
                <a:latin typeface="+mn-lt"/>
                <a:ea typeface="+mn-ea"/>
                <a:cs typeface="+mn-cs"/>
              </a:rPr>
              <a:t> туда, где ожидался </a:t>
            </a:r>
            <a:r>
              <a:rPr lang="en-US" sz="1200" dirty="0" err="1">
                <a:solidFill>
                  <a:schemeClr val="tx1"/>
                </a:solidFill>
                <a:effectLst/>
                <a:latin typeface="+mn-lt"/>
                <a:ea typeface="+mn-ea"/>
                <a:cs typeface="+mn-cs"/>
              </a:rPr>
              <a:t>profileld</a:t>
            </a:r>
            <a:r>
              <a:rPr lang="ru-RU" sz="1200" dirty="0">
                <a:solidFill>
                  <a:schemeClr val="tx1"/>
                </a:solidFill>
                <a:effectLst/>
                <a:latin typeface="+mn-lt"/>
                <a:ea typeface="+mn-ea"/>
                <a:cs typeface="+mn-cs"/>
              </a:rPr>
              <a:t>.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Опираться на названия переменных рискованно. А вот ошибиться с системой типов сложнее: строгая типизация просто не позволит компилятору собрать такой винегрет.</a:t>
            </a:r>
            <a:endParaRPr lang="en-US" sz="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83E6CE2-AD52-D1BB-F127-88F9617C4609}"/>
              </a:ext>
            </a:extLst>
          </p:cNvPr>
          <p:cNvSpPr>
            <a:spLocks noGrp="1"/>
          </p:cNvSpPr>
          <p:nvPr>
            <p:ph type="sldNum" sz="quarter" idx="5"/>
          </p:nvPr>
        </p:nvSpPr>
        <p:spPr/>
        <p:txBody>
          <a:bodyPr/>
          <a:lstStyle/>
          <a:p>
            <a:pPr>
              <a:defRPr/>
            </a:pPr>
            <a:fld id="{2556ACCC-5611-420E-A8E6-90A04866CA80}" type="slidenum">
              <a:rPr lang="ru-RU" smtClean="0"/>
              <a:t>47</a:t>
            </a:fld>
            <a:endParaRPr lang="ru-RU"/>
          </a:p>
        </p:txBody>
      </p:sp>
    </p:spTree>
    <p:extLst>
      <p:ext uri="{BB962C8B-B14F-4D97-AF65-F5344CB8AC3E}">
        <p14:creationId xmlns:p14="http://schemas.microsoft.com/office/powerpoint/2010/main" val="215900454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Мы защитили архитектуру изнутри, но агент может притащить уязвимости снаружи. Модели обучены на старых данных и очень любят советовать позапрошлые версии библиотек.</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Начиная с .</a:t>
            </a:r>
            <a:r>
              <a:rPr lang="en-US" sz="1200" dirty="0">
                <a:solidFill>
                  <a:schemeClr val="tx1"/>
                </a:solidFill>
                <a:effectLst/>
                <a:latin typeface="+mn-lt"/>
                <a:ea typeface="+mn-ea"/>
                <a:cs typeface="+mn-cs"/>
              </a:rPr>
              <a:t>NET</a:t>
            </a:r>
            <a:r>
              <a:rPr lang="ru-RU" sz="1200" dirty="0">
                <a:solidFill>
                  <a:schemeClr val="tx1"/>
                </a:solidFill>
                <a:effectLst/>
                <a:latin typeface="+mn-lt"/>
                <a:ea typeface="+mn-ea"/>
                <a:cs typeface="+mn-cs"/>
              </a:rPr>
              <a:t> 8 у нас из коробки работает </a:t>
            </a:r>
            <a:r>
              <a:rPr lang="en-US" sz="1200" dirty="0">
                <a:solidFill>
                  <a:schemeClr val="tx1"/>
                </a:solidFill>
                <a:effectLst/>
                <a:latin typeface="+mn-lt"/>
                <a:ea typeface="+mn-ea"/>
                <a:cs typeface="+mn-cs"/>
              </a:rPr>
              <a:t>NuGet Audit</a:t>
            </a:r>
            <a:r>
              <a:rPr lang="ru-RU" sz="1200" dirty="0">
                <a:solidFill>
                  <a:schemeClr val="tx1"/>
                </a:solidFill>
                <a:effectLst/>
                <a:latin typeface="+mn-lt"/>
                <a:ea typeface="+mn-ea"/>
                <a:cs typeface="+mn-cs"/>
              </a:rPr>
              <a:t>: он проверяет зависимости прямо во время сборки и не даёт агенту молча затащить библиотеку с известной дырой. Но легаси проекты тоже можно защитить, если они включают пакеты через </a:t>
            </a:r>
            <a:r>
              <a:rPr lang="en-US" sz="1200" dirty="0">
                <a:solidFill>
                  <a:schemeClr val="tx1"/>
                </a:solidFill>
                <a:effectLst/>
                <a:latin typeface="+mn-lt"/>
                <a:ea typeface="+mn-ea"/>
                <a:cs typeface="+mn-cs"/>
              </a:rPr>
              <a:t>Package Reference</a:t>
            </a:r>
            <a:r>
              <a:rPr lang="ru-RU" sz="1200" dirty="0">
                <a:solidFill>
                  <a:schemeClr val="tx1"/>
                </a:solidFill>
                <a:effectLst/>
                <a:latin typeface="+mn-lt"/>
                <a:ea typeface="+mn-ea"/>
                <a:cs typeface="+mn-cs"/>
              </a:rPr>
              <a:t> и собираются на </a:t>
            </a:r>
            <a:r>
              <a:rPr lang="en-US" sz="1200" dirty="0" err="1">
                <a:solidFill>
                  <a:schemeClr val="tx1"/>
                </a:solidFill>
                <a:effectLst/>
                <a:latin typeface="+mn-lt"/>
                <a:ea typeface="+mn-ea"/>
                <a:cs typeface="+mn-cs"/>
              </a:rPr>
              <a:t>sdk</a:t>
            </a:r>
            <a:r>
              <a:rPr lang="ru-RU" sz="1200" dirty="0">
                <a:solidFill>
                  <a:schemeClr val="tx1"/>
                </a:solidFill>
                <a:effectLst/>
                <a:latin typeface="+mn-lt"/>
                <a:ea typeface="+mn-ea"/>
                <a:cs typeface="+mn-cs"/>
              </a:rPr>
              <a:t> от 8 и старше.</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48</a:t>
            </a:fld>
            <a:endParaRPr lang="ru-RU"/>
          </a:p>
        </p:txBody>
      </p:sp>
    </p:spTree>
    <p:extLst>
      <p:ext uri="{BB962C8B-B14F-4D97-AF65-F5344CB8AC3E}">
        <p14:creationId xmlns:p14="http://schemas.microsoft.com/office/powerpoint/2010/main" val="4362060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F35C5-B6D8-0FAC-AC53-25285B4BBE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217306-4B27-2E54-8E38-66C0086EBB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B78DCC-E468-BBF7-BA39-2C225F1D0E10}"/>
              </a:ext>
            </a:extLst>
          </p:cNvPr>
          <p:cNvSpPr>
            <a:spLocks noGrp="1"/>
          </p:cNvSpPr>
          <p:nvPr>
            <p:ph type="body" idx="1"/>
          </p:nvPr>
        </p:nvSpPr>
        <p:spPr/>
        <p:txBody>
          <a:bodyPr/>
          <a:lstStyle/>
          <a:p>
            <a:r>
              <a:rPr lang="ru-RU" sz="1200" dirty="0">
                <a:solidFill>
                  <a:schemeClr val="tx1"/>
                </a:solidFill>
                <a:effectLst/>
                <a:latin typeface="+mn-lt"/>
                <a:ea typeface="+mn-ea"/>
                <a:cs typeface="+mn-cs"/>
              </a:rPr>
              <a:t>Следующая серая зона тихие поломки на стыках: между бэком и фронтом или микросервисами.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У агента простая логика: есть задача он её решает. Конечно он старается сохранять </a:t>
            </a:r>
            <a:r>
              <a:rPr lang="en-US" sz="1200" dirty="0">
                <a:solidFill>
                  <a:schemeClr val="tx1"/>
                </a:solidFill>
                <a:effectLst/>
                <a:latin typeface="+mn-lt"/>
                <a:ea typeface="+mn-ea"/>
                <a:cs typeface="+mn-cs"/>
              </a:rPr>
              <a:t>API </a:t>
            </a:r>
            <a:r>
              <a:rPr lang="ru-RU" sz="1200" dirty="0">
                <a:solidFill>
                  <a:schemeClr val="tx1"/>
                </a:solidFill>
                <a:effectLst/>
                <a:latin typeface="+mn-lt"/>
                <a:ea typeface="+mn-ea"/>
                <a:cs typeface="+mn-cs"/>
              </a:rPr>
              <a:t>контракты, но если его цель будет противоречить то контакт может пасть жертвой усердия модели. Кроме того контракты штатно могут расширятся. И нам надо знать, а когда же это случается.</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Чтобы не играть в детективов, фиксируем контракты через </a:t>
            </a:r>
            <a:r>
              <a:rPr lang="en-US" sz="1200" dirty="0">
                <a:solidFill>
                  <a:schemeClr val="tx1"/>
                </a:solidFill>
                <a:effectLst/>
                <a:latin typeface="+mn-lt"/>
                <a:ea typeface="+mn-ea"/>
                <a:cs typeface="+mn-cs"/>
              </a:rPr>
              <a:t>API Snapshot Testing</a:t>
            </a:r>
            <a:r>
              <a:rPr lang="ru-RU" sz="1200" dirty="0">
                <a:solidFill>
                  <a:schemeClr val="tx1"/>
                </a:solidFill>
                <a:effectLst/>
                <a:latin typeface="+mn-lt"/>
                <a:ea typeface="+mn-ea"/>
                <a:cs typeface="+mn-cs"/>
              </a:rPr>
              <a:t>.</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Берём библиотеку </a:t>
            </a:r>
            <a:r>
              <a:rPr lang="en-US" sz="1200" dirty="0">
                <a:solidFill>
                  <a:schemeClr val="tx1"/>
                </a:solidFill>
                <a:effectLst/>
                <a:latin typeface="+mn-lt"/>
                <a:ea typeface="+mn-ea"/>
                <a:cs typeface="+mn-cs"/>
              </a:rPr>
              <a:t>Verify</a:t>
            </a:r>
            <a:r>
              <a:rPr lang="ru-RU" sz="1200" dirty="0">
                <a:solidFill>
                  <a:schemeClr val="tx1"/>
                </a:solidFill>
                <a:effectLst/>
                <a:latin typeface="+mn-lt"/>
                <a:ea typeface="+mn-ea"/>
                <a:cs typeface="+mn-cs"/>
              </a:rPr>
              <a:t> (она встаёт в любой фреймворк от </a:t>
            </a:r>
            <a:r>
              <a:rPr lang="en-US" sz="1200" dirty="0" err="1">
                <a:solidFill>
                  <a:schemeClr val="tx1"/>
                </a:solidFill>
                <a:effectLst/>
                <a:latin typeface="+mn-lt"/>
                <a:ea typeface="+mn-ea"/>
                <a:cs typeface="+mn-cs"/>
              </a:rPr>
              <a:t>xUnit</a:t>
            </a:r>
            <a:r>
              <a:rPr lang="ru-RU" sz="1200" dirty="0">
                <a:solidFill>
                  <a:schemeClr val="tx1"/>
                </a:solidFill>
                <a:effectLst/>
                <a:latin typeface="+mn-lt"/>
                <a:ea typeface="+mn-ea"/>
                <a:cs typeface="+mn-cs"/>
              </a:rPr>
              <a:t> до свежего </a:t>
            </a:r>
            <a:r>
              <a:rPr lang="en-US" sz="1200" dirty="0" err="1">
                <a:solidFill>
                  <a:schemeClr val="tx1"/>
                </a:solidFill>
                <a:effectLst/>
                <a:latin typeface="+mn-lt"/>
                <a:ea typeface="+mn-ea"/>
                <a:cs typeface="+mn-cs"/>
              </a:rPr>
              <a:t>TUnit</a:t>
            </a:r>
            <a:r>
              <a:rPr lang="ru-RU" sz="1200" dirty="0">
                <a:solidFill>
                  <a:schemeClr val="tx1"/>
                </a:solidFill>
                <a:effectLst/>
                <a:latin typeface="+mn-lt"/>
                <a:ea typeface="+mn-ea"/>
                <a:cs typeface="+mn-cs"/>
              </a:rPr>
              <a:t>).</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Теперь после изменения контракта тест снепшота падает прямо при сборке, что вынуждает агента дополнительно задуматься о последствиях, и дает лишний сигнал ревьюверу.</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В монорепе это работает идеально: агент сам идёт чинить то, что натворил, ещё до</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вашего ревью</a:t>
            </a:r>
            <a:endParaRPr lang="en-US" sz="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20566B99-DD9F-76DA-8A71-CC80E647CFD0}"/>
              </a:ext>
            </a:extLst>
          </p:cNvPr>
          <p:cNvSpPr>
            <a:spLocks noGrp="1"/>
          </p:cNvSpPr>
          <p:nvPr>
            <p:ph type="sldNum" sz="quarter" idx="5"/>
          </p:nvPr>
        </p:nvSpPr>
        <p:spPr/>
        <p:txBody>
          <a:bodyPr/>
          <a:lstStyle/>
          <a:p>
            <a:pPr>
              <a:defRPr/>
            </a:pPr>
            <a:fld id="{2556ACCC-5611-420E-A8E6-90A04866CA80}" type="slidenum">
              <a:rPr lang="ru-RU" smtClean="0"/>
              <a:t>49</a:t>
            </a:fld>
            <a:endParaRPr lang="ru-RU"/>
          </a:p>
        </p:txBody>
      </p:sp>
    </p:spTree>
    <p:extLst>
      <p:ext uri="{BB962C8B-B14F-4D97-AF65-F5344CB8AC3E}">
        <p14:creationId xmlns:p14="http://schemas.microsoft.com/office/powerpoint/2010/main" val="36514027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И так же хочется упомянуть про способ контролировать контракт самой библиотеки, какие типы мы выставляем наружу, какие методы доступны. Это не железобетонная стена, но покрасневший снапшот при смене этого контракта заставит ИИ хотя бы задуматься стоило ли это отдавать наружу.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В сочетание с </a:t>
            </a:r>
            <a:r>
              <a:rPr lang="en-US" sz="1200" dirty="0" err="1">
                <a:solidFill>
                  <a:schemeClr val="tx1"/>
                </a:solidFill>
                <a:effectLst/>
                <a:latin typeface="+mn-lt"/>
                <a:ea typeface="+mn-ea"/>
                <a:cs typeface="+mn-cs"/>
              </a:rPr>
              <a:t>InternalVisibleTo</a:t>
            </a:r>
            <a:r>
              <a:rPr lang="ru-RU" sz="1200" dirty="0">
                <a:solidFill>
                  <a:schemeClr val="tx1"/>
                </a:solidFill>
                <a:effectLst/>
                <a:latin typeface="+mn-lt"/>
                <a:ea typeface="+mn-ea"/>
                <a:cs typeface="+mn-cs"/>
              </a:rPr>
              <a:t> и политикой выставление </a:t>
            </a:r>
            <a:r>
              <a:rPr lang="en-US" sz="1200" dirty="0">
                <a:solidFill>
                  <a:schemeClr val="tx1"/>
                </a:solidFill>
                <a:effectLst/>
                <a:latin typeface="+mn-lt"/>
                <a:ea typeface="+mn-ea"/>
                <a:cs typeface="+mn-cs"/>
              </a:rPr>
              <a:t>internal</a:t>
            </a:r>
            <a:r>
              <a:rPr lang="ru-RU" sz="1200" dirty="0">
                <a:solidFill>
                  <a:schemeClr val="tx1"/>
                </a:solidFill>
                <a:effectLst/>
                <a:latin typeface="+mn-lt"/>
                <a:ea typeface="+mn-ea"/>
                <a:cs typeface="+mn-cs"/>
              </a:rPr>
              <a:t> по умолчанию это может спасти от протекания внутренних типов наружу.</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50</a:t>
            </a:fld>
            <a:endParaRPr lang="ru-RU"/>
          </a:p>
        </p:txBody>
      </p:sp>
    </p:spTree>
    <p:extLst>
      <p:ext uri="{BB962C8B-B14F-4D97-AF65-F5344CB8AC3E}">
        <p14:creationId xmlns:p14="http://schemas.microsoft.com/office/powerpoint/2010/main" val="278167058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Что нам дал этот слой проверок? За 0 токенов мы даем агенту полезную обратную связь, и показываем как у нас тут принято работать. Но это конечно же не все.</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Я уверена, что вы сможете придумать еще какие то проверки, подходящие для вашего проекта, главное понимать этот слой самый быстрый и дешевый. </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51</a:t>
            </a:fld>
            <a:endParaRPr lang="ru-RU"/>
          </a:p>
        </p:txBody>
      </p:sp>
    </p:spTree>
    <p:extLst>
      <p:ext uri="{BB962C8B-B14F-4D97-AF65-F5344CB8AC3E}">
        <p14:creationId xmlns:p14="http://schemas.microsoft.com/office/powerpoint/2010/main" val="29373110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3C94A-CC73-C8AC-98B9-6FF5B03C38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2006EA-AB46-45FE-C173-444013A1390F}"/>
              </a:ext>
            </a:extLst>
          </p:cNvPr>
          <p:cNvSpPr>
            <a:spLocks noGrp="1" noRot="1" noChangeAspect="1"/>
          </p:cNvSpPr>
          <p:nvPr>
            <p:ph type="sldImg"/>
          </p:nvPr>
        </p:nvSpPr>
        <p:spPr>
          <a:xfrm>
            <a:off x="779463" y="1200150"/>
            <a:ext cx="5757862" cy="3240088"/>
          </a:xfrm>
        </p:spPr>
      </p:sp>
      <p:sp>
        <p:nvSpPr>
          <p:cNvPr id="3" name="Notes Placeholder 2">
            <a:extLst>
              <a:ext uri="{FF2B5EF4-FFF2-40B4-BE49-F238E27FC236}">
                <a16:creationId xmlns:a16="http://schemas.microsoft.com/office/drawing/2014/main" id="{6A6E5818-FB32-2ED7-0C17-0227C23BE9A9}"/>
              </a:ext>
            </a:extLst>
          </p:cNvPr>
          <p:cNvSpPr>
            <a:spLocks noGrp="1"/>
          </p:cNvSpPr>
          <p:nvPr>
            <p:ph type="body" idx="1"/>
          </p:nvPr>
        </p:nvSpPr>
        <p:spPr/>
        <p:txBody>
          <a:bodyPr/>
          <a:lstStyle/>
          <a:p>
            <a:r>
              <a:rPr lang="ru-RU" sz="1200" dirty="0">
                <a:solidFill>
                  <a:schemeClr val="tx1"/>
                </a:solidFill>
                <a:effectLst/>
                <a:latin typeface="+mn-lt"/>
                <a:ea typeface="+mn-ea"/>
                <a:cs typeface="+mn-cs"/>
              </a:rPr>
              <a:t>Компилятор гарантирует, что код валиден с точки зрения языка.</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Но он ничего не знает о том, делает ли этот код то, что от него ждали. Поэтому следующий уровень проверки поведения</a:t>
            </a:r>
            <a:endParaRPr lang="en-US" sz="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AF386890-D695-C53E-C959-10124635C675}"/>
              </a:ext>
            </a:extLst>
          </p:cNvPr>
          <p:cNvSpPr>
            <a:spLocks noGrp="1"/>
          </p:cNvSpPr>
          <p:nvPr>
            <p:ph type="sldNum" sz="quarter" idx="5"/>
          </p:nvPr>
        </p:nvSpPr>
        <p:spPr/>
        <p:txBody>
          <a:bodyPr/>
          <a:lstStyle/>
          <a:p>
            <a:pPr>
              <a:defRPr/>
            </a:pPr>
            <a:fld id="{2556ACCC-5611-420E-A8E6-90A04866CA80}" type="slidenum">
              <a:rPr lang="ru-RU" smtClean="0"/>
              <a:t>52</a:t>
            </a:fld>
            <a:endParaRPr lang="ru-RU"/>
          </a:p>
        </p:txBody>
      </p:sp>
    </p:spTree>
    <p:extLst>
      <p:ext uri="{BB962C8B-B14F-4D97-AF65-F5344CB8AC3E}">
        <p14:creationId xmlns:p14="http://schemas.microsoft.com/office/powerpoint/2010/main" val="40176976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Казалось бы у нас есть юнит тесты, и тесты может писать агент. Но здесь кроется главная ловушка, а насколько хорошо агент пишет эти тесты?</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Метрика </a:t>
            </a:r>
            <a:r>
              <a:rPr lang="en-US" sz="1200" dirty="0">
                <a:solidFill>
                  <a:schemeClr val="tx1"/>
                </a:solidFill>
                <a:effectLst/>
                <a:latin typeface="+mn-lt"/>
                <a:ea typeface="+mn-ea"/>
                <a:cs typeface="+mn-cs"/>
              </a:rPr>
              <a:t>Line Coverage</a:t>
            </a:r>
            <a:r>
              <a:rPr lang="ru-RU" sz="1200" dirty="0">
                <a:solidFill>
                  <a:schemeClr val="tx1"/>
                </a:solidFill>
                <a:effectLst/>
                <a:latin typeface="+mn-lt"/>
                <a:ea typeface="+mn-ea"/>
                <a:cs typeface="+mn-cs"/>
              </a:rPr>
              <a:t> мертва. 90% покрытия получить легко</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Признаки мусора: нет </a:t>
            </a:r>
            <a:r>
              <a:rPr lang="en-US" sz="1200" dirty="0">
                <a:solidFill>
                  <a:schemeClr val="tx1"/>
                </a:solidFill>
                <a:effectLst/>
                <a:latin typeface="+mn-lt"/>
                <a:ea typeface="+mn-ea"/>
                <a:cs typeface="+mn-cs"/>
              </a:rPr>
              <a:t>Assert</a:t>
            </a:r>
            <a:r>
              <a:rPr lang="ru-RU" sz="1200" dirty="0">
                <a:solidFill>
                  <a:schemeClr val="tx1"/>
                </a:solidFill>
                <a:effectLst/>
                <a:latin typeface="+mn-lt"/>
                <a:ea typeface="+mn-ea"/>
                <a:cs typeface="+mn-cs"/>
              </a:rPr>
              <a:t>, мокается сама бизнес-логика. Классно конечно писать тесты которые всегда зеленые. Модель научилась ломать корпоративные метрики. Впрочем мы же понимаем у кого она училась?)))</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Выход рослин проверка на пустоту тестов, и проверка тестов мутациями</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53</a:t>
            </a:fld>
            <a:endParaRPr lang="ru-RU"/>
          </a:p>
        </p:txBody>
      </p:sp>
    </p:spTree>
    <p:extLst>
      <p:ext uri="{BB962C8B-B14F-4D97-AF65-F5344CB8AC3E}">
        <p14:creationId xmlns:p14="http://schemas.microsoft.com/office/powerpoint/2010/main" val="34223380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Хороший надзиратель за юнит-тестами это  </a:t>
            </a:r>
            <a:r>
              <a:rPr lang="en-US" sz="1200" dirty="0">
                <a:solidFill>
                  <a:schemeClr val="tx1"/>
                </a:solidFill>
                <a:effectLst/>
                <a:latin typeface="+mn-lt"/>
                <a:ea typeface="+mn-ea"/>
                <a:cs typeface="+mn-cs"/>
              </a:rPr>
              <a:t>Stryker</a:t>
            </a:r>
            <a:r>
              <a:rPr lang="ru-RU" sz="1200" dirty="0">
                <a:solidFill>
                  <a:schemeClr val="tx1"/>
                </a:solidFill>
                <a:effectLst/>
                <a:latin typeface="+mn-lt"/>
                <a:ea typeface="+mn-ea"/>
                <a:cs typeface="+mn-cs"/>
              </a:rPr>
              <a:t>.</a:t>
            </a:r>
            <a:r>
              <a:rPr lang="en-US" sz="1200" dirty="0">
                <a:solidFill>
                  <a:schemeClr val="tx1"/>
                </a:solidFill>
                <a:effectLst/>
                <a:latin typeface="+mn-lt"/>
                <a:ea typeface="+mn-ea"/>
                <a:cs typeface="+mn-cs"/>
              </a:rPr>
              <a:t>NET</a:t>
            </a:r>
            <a:r>
              <a:rPr lang="ru-RU" sz="1200" dirty="0">
                <a:solidFill>
                  <a:schemeClr val="tx1"/>
                </a:solidFill>
                <a:effectLst/>
                <a:latin typeface="+mn-lt"/>
                <a:ea typeface="+mn-ea"/>
                <a:cs typeface="+mn-cs"/>
              </a:rPr>
              <a:t>.</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Он работает как шальной джун: лезет в ваш код, меняет &gt; на &gt;= или плюс на минус, и смотрит, упадут ли тесты.</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Если после такой диверсии тесты остались зелеными мутант выжил. Это значит, что покрытие у вас красивое, но большей частью не настоящее. </a:t>
            </a:r>
            <a:endParaRPr lang="en-US" sz="1200" dirty="0">
              <a:solidFill>
                <a:schemeClr val="tx1"/>
              </a:solidFill>
              <a:effectLst/>
              <a:latin typeface="+mn-lt"/>
              <a:ea typeface="+mn-ea"/>
              <a:cs typeface="+mn-cs"/>
            </a:endParaRPr>
          </a:p>
          <a:p>
            <a:r>
              <a:rPr lang="en-US" sz="1200" dirty="0">
                <a:solidFill>
                  <a:schemeClr val="tx1"/>
                </a:solidFill>
                <a:effectLst/>
                <a:latin typeface="+mn-lt"/>
                <a:ea typeface="+mn-ea"/>
                <a:cs typeface="+mn-cs"/>
              </a:rPr>
              <a:t>Stryker </a:t>
            </a:r>
            <a:r>
              <a:rPr lang="ru-RU" sz="1200" dirty="0">
                <a:solidFill>
                  <a:schemeClr val="tx1"/>
                </a:solidFill>
                <a:effectLst/>
                <a:latin typeface="+mn-lt"/>
                <a:ea typeface="+mn-ea"/>
                <a:cs typeface="+mn-cs"/>
              </a:rPr>
              <a:t>достаточно тяжелый инструмент, поэтому в СІ на каждый пуш мы его не гоняем. Запускаем только на ядре бизнес-логики и как периодический аудит перед релизом.</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54</a:t>
            </a:fld>
            <a:endParaRPr lang="ru-RU"/>
          </a:p>
        </p:txBody>
      </p:sp>
    </p:spTree>
    <p:extLst>
      <p:ext uri="{BB962C8B-B14F-4D97-AF65-F5344CB8AC3E}">
        <p14:creationId xmlns:p14="http://schemas.microsoft.com/office/powerpoint/2010/main" val="89593815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ru-RU" sz="1200" dirty="0">
                <a:solidFill>
                  <a:schemeClr val="tx1"/>
                </a:solidFill>
                <a:effectLst/>
                <a:latin typeface="+mn-lt"/>
                <a:ea typeface="+mn-ea"/>
                <a:cs typeface="+mn-cs"/>
              </a:rPr>
              <a:t>Обычные </a:t>
            </a:r>
            <a:r>
              <a:rPr lang="en-US" sz="1200" dirty="0">
                <a:solidFill>
                  <a:schemeClr val="tx1"/>
                </a:solidFill>
                <a:effectLst/>
                <a:latin typeface="+mn-lt"/>
                <a:ea typeface="+mn-ea"/>
                <a:cs typeface="+mn-cs"/>
              </a:rPr>
              <a:t>unit</a:t>
            </a:r>
            <a:r>
              <a:rPr lang="ru-RU" sz="1200" dirty="0">
                <a:solidFill>
                  <a:schemeClr val="tx1"/>
                </a:solidFill>
                <a:effectLst/>
                <a:latin typeface="+mn-lt"/>
                <a:ea typeface="+mn-ea"/>
                <a:cs typeface="+mn-cs"/>
              </a:rPr>
              <a:t>-тесты проверяют только те примеры, которые придумал разработчик.</a:t>
            </a:r>
            <a:endParaRPr lang="en-US" sz="1200" dirty="0">
              <a:solidFill>
                <a:schemeClr val="tx1"/>
              </a:solidFill>
              <a:effectLst/>
              <a:latin typeface="+mn-lt"/>
              <a:ea typeface="+mn-ea"/>
              <a:cs typeface="+mn-cs"/>
            </a:endParaRPr>
          </a:p>
          <a:p>
            <a:r>
              <a:rPr lang="en-US" sz="1200" dirty="0" err="1">
                <a:solidFill>
                  <a:schemeClr val="tx1"/>
                </a:solidFill>
                <a:effectLst/>
                <a:latin typeface="+mn-lt"/>
                <a:ea typeface="+mn-ea"/>
                <a:cs typeface="+mn-cs"/>
              </a:rPr>
              <a:t>FsCheck</a:t>
            </a:r>
            <a:r>
              <a:rPr lang="en-US" sz="1200" dirty="0">
                <a:solidFill>
                  <a:schemeClr val="tx1"/>
                </a:solidFill>
                <a:effectLst/>
                <a:latin typeface="+mn-lt"/>
                <a:ea typeface="+mn-ea"/>
                <a:cs typeface="+mn-cs"/>
              </a:rPr>
              <a:t> </a:t>
            </a:r>
            <a:r>
              <a:rPr lang="ru-RU" sz="1200" dirty="0">
                <a:solidFill>
                  <a:schemeClr val="tx1"/>
                </a:solidFill>
                <a:effectLst/>
                <a:latin typeface="+mn-lt"/>
                <a:ea typeface="+mn-ea"/>
                <a:cs typeface="+mn-cs"/>
              </a:rPr>
              <a:t>тестирует код как упорный двухлетка: пихает квадратные блоки в круглые отверстия, заказывает минус три билета на 31 декабря 9999 года, и вообще делает с вашим кодом такое, о чем нормальный разработчик постеснялся бы даже подумать</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55</a:t>
            </a:fld>
            <a:endParaRPr lang="ru-RU"/>
          </a:p>
        </p:txBody>
      </p:sp>
    </p:spTree>
    <p:extLst>
      <p:ext uri="{BB962C8B-B14F-4D97-AF65-F5344CB8AC3E}">
        <p14:creationId xmlns:p14="http://schemas.microsoft.com/office/powerpoint/2010/main" val="6433887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ИИ может поменять модель данных, но забыть сгенерировать саму миграцию.</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Или написать миграцию руками, вместо вызова </a:t>
            </a:r>
            <a:r>
              <a:rPr lang="en-US" sz="1200" dirty="0" err="1">
                <a:solidFill>
                  <a:schemeClr val="tx1"/>
                </a:solidFill>
                <a:effectLst/>
                <a:latin typeface="+mn-lt"/>
                <a:ea typeface="+mn-ea"/>
                <a:cs typeface="+mn-cs"/>
              </a:rPr>
              <a:t>ef</a:t>
            </a:r>
            <a:r>
              <a:rPr lang="ru-RU" sz="1200" dirty="0">
                <a:solidFill>
                  <a:schemeClr val="tx1"/>
                </a:solidFill>
                <a:effectLst/>
                <a:latin typeface="+mn-lt"/>
                <a:ea typeface="+mn-ea"/>
                <a:cs typeface="+mn-cs"/>
              </a:rPr>
              <a:t> соге для этого</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В СІ</a:t>
            </a:r>
            <a:r>
              <a:rPr lang="en-US" sz="1200" dirty="0">
                <a:solidFill>
                  <a:schemeClr val="tx1"/>
                </a:solidFill>
                <a:effectLst/>
                <a:latin typeface="+mn-lt"/>
                <a:ea typeface="+mn-ea"/>
                <a:cs typeface="+mn-cs"/>
              </a:rPr>
              <a:t>-</a:t>
            </a:r>
            <a:r>
              <a:rPr lang="ru-RU" sz="1200" dirty="0">
                <a:solidFill>
                  <a:schemeClr val="tx1"/>
                </a:solidFill>
                <a:effectLst/>
                <a:latin typeface="+mn-lt"/>
                <a:ea typeface="+mn-ea"/>
                <a:cs typeface="+mn-cs"/>
              </a:rPr>
              <a:t>пайплайне стоит запускать </a:t>
            </a:r>
            <a:r>
              <a:rPr lang="en-US" sz="1200" dirty="0" err="1">
                <a:solidFill>
                  <a:schemeClr val="tx1"/>
                </a:solidFill>
                <a:effectLst/>
                <a:latin typeface="+mn-lt"/>
                <a:ea typeface="+mn-ea"/>
                <a:cs typeface="+mn-cs"/>
              </a:rPr>
              <a:t>команду</a:t>
            </a:r>
            <a:r>
              <a:rPr lang="en-US" sz="1200" dirty="0">
                <a:solidFill>
                  <a:schemeClr val="tx1"/>
                </a:solidFill>
                <a:effectLst/>
                <a:latin typeface="+mn-lt"/>
                <a:ea typeface="+mn-ea"/>
                <a:cs typeface="+mn-cs"/>
              </a:rPr>
              <a:t> dotnet </a:t>
            </a:r>
            <a:r>
              <a:rPr lang="en-US" sz="1200" dirty="0" err="1">
                <a:solidFill>
                  <a:schemeClr val="tx1"/>
                </a:solidFill>
                <a:effectLst/>
                <a:latin typeface="+mn-lt"/>
                <a:ea typeface="+mn-ea"/>
                <a:cs typeface="+mn-cs"/>
              </a:rPr>
              <a:t>ef</a:t>
            </a:r>
            <a:r>
              <a:rPr lang="en-US" sz="1200" dirty="0">
                <a:solidFill>
                  <a:schemeClr val="tx1"/>
                </a:solidFill>
                <a:effectLst/>
                <a:latin typeface="+mn-lt"/>
                <a:ea typeface="+mn-ea"/>
                <a:cs typeface="+mn-cs"/>
              </a:rPr>
              <a:t> migrations has-pending-model-changes. </a:t>
            </a:r>
            <a:r>
              <a:rPr lang="ru-RU" sz="1200" dirty="0">
                <a:solidFill>
                  <a:schemeClr val="tx1"/>
                </a:solidFill>
                <a:effectLst/>
                <a:latin typeface="+mn-lt"/>
                <a:ea typeface="+mn-ea"/>
                <a:cs typeface="+mn-cs"/>
              </a:rPr>
              <a:t>Если ИИ поменял сущность, но не сделал миграцию билд упадет. Так же будут выловлены ошибки </a:t>
            </a:r>
            <a:r>
              <a:rPr lang="en-US" sz="1200" dirty="0" err="1">
                <a:solidFill>
                  <a:schemeClr val="tx1"/>
                </a:solidFill>
                <a:effectLst/>
                <a:latin typeface="+mn-lt"/>
                <a:ea typeface="+mn-ea"/>
                <a:cs typeface="+mn-cs"/>
              </a:rPr>
              <a:t>sql</a:t>
            </a:r>
            <a:r>
              <a:rPr lang="en-US" sz="1200" dirty="0">
                <a:solidFill>
                  <a:schemeClr val="tx1"/>
                </a:solidFill>
                <a:effectLst/>
                <a:latin typeface="+mn-lt"/>
                <a:ea typeface="+mn-ea"/>
                <a:cs typeface="+mn-cs"/>
              </a:rPr>
              <a:t> </a:t>
            </a:r>
            <a:r>
              <a:rPr lang="ru-RU" sz="1200" dirty="0">
                <a:solidFill>
                  <a:schemeClr val="tx1"/>
                </a:solidFill>
                <a:effectLst/>
                <a:latin typeface="+mn-lt"/>
                <a:ea typeface="+mn-ea"/>
                <a:cs typeface="+mn-cs"/>
              </a:rPr>
              <a:t>синтаксиса в миграции.</a:t>
            </a:r>
            <a:endParaRPr lang="en-US" sz="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56</a:t>
            </a:fld>
            <a:endParaRPr lang="ru-RU"/>
          </a:p>
        </p:txBody>
      </p:sp>
    </p:spTree>
    <p:extLst>
      <p:ext uri="{BB962C8B-B14F-4D97-AF65-F5344CB8AC3E}">
        <p14:creationId xmlns:p14="http://schemas.microsoft.com/office/powerpoint/2010/main" val="170856037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1200150"/>
            <a:ext cx="5757862" cy="3240088"/>
          </a:xfrm>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И конечно, в говоря про тесты нельзя обойти архитектурные тесты, которые работают как несгораемая память вашего проекта. Раньше их зачастую не писали, потому что ну очевидно же что так не надо. Теперь это </a:t>
            </a:r>
            <a:r>
              <a:rPr lang="en-US" sz="1200" dirty="0">
                <a:solidFill>
                  <a:schemeClr val="tx1"/>
                </a:solidFill>
                <a:effectLst/>
                <a:latin typeface="+mn-lt"/>
                <a:ea typeface="+mn-ea"/>
                <a:cs typeface="+mn-cs"/>
              </a:rPr>
              <a:t>must have</a:t>
            </a:r>
            <a:r>
              <a:rPr lang="ru-RU" sz="1200" dirty="0">
                <a:solidFill>
                  <a:schemeClr val="tx1"/>
                </a:solidFill>
                <a:effectLst/>
                <a:latin typeface="+mn-lt"/>
                <a:ea typeface="+mn-ea"/>
                <a:cs typeface="+mn-cs"/>
              </a:rPr>
              <a:t>.</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Перед рефакторингами можно писать архитектурынй тест, что бы зафиксировать цель, какие модули должны быть развязаны.</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Так же есть </a:t>
            </a:r>
            <a:r>
              <a:rPr lang="en-US" sz="1200" dirty="0">
                <a:solidFill>
                  <a:schemeClr val="tx1"/>
                </a:solidFill>
                <a:effectLst/>
                <a:latin typeface="+mn-lt"/>
                <a:ea typeface="+mn-ea"/>
                <a:cs typeface="+mn-cs"/>
              </a:rPr>
              <a:t>Ratchet</a:t>
            </a:r>
            <a:r>
              <a:rPr lang="ru-RU" sz="1200" dirty="0">
                <a:solidFill>
                  <a:schemeClr val="tx1"/>
                </a:solidFill>
                <a:effectLst/>
                <a:latin typeface="+mn-lt"/>
                <a:ea typeface="+mn-ea"/>
                <a:cs typeface="+mn-cs"/>
              </a:rPr>
              <a:t> тесты. Мы фиксируем планку, и ожидаем что ниже ее не опустимся. У меня это тест на количество методов размеченным атрибутами горячего пути, по которым гоняется проверка на бюджет аллокаций. И агент во время рефакторинга агент снес эти методы, а новые не разметил. И именно </a:t>
            </a:r>
            <a:r>
              <a:rPr lang="en-US" sz="1200" dirty="0">
                <a:solidFill>
                  <a:schemeClr val="tx1"/>
                </a:solidFill>
                <a:effectLst/>
                <a:latin typeface="+mn-lt"/>
                <a:ea typeface="+mn-ea"/>
                <a:cs typeface="+mn-cs"/>
              </a:rPr>
              <a:t>Ratchet</a:t>
            </a:r>
            <a:r>
              <a:rPr lang="ru-RU" sz="1200" dirty="0">
                <a:solidFill>
                  <a:schemeClr val="tx1"/>
                </a:solidFill>
                <a:effectLst/>
                <a:latin typeface="+mn-lt"/>
                <a:ea typeface="+mn-ea"/>
                <a:cs typeface="+mn-cs"/>
              </a:rPr>
              <a:t>-тест поймал его за руку.</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57</a:t>
            </a:fld>
            <a:endParaRPr lang="ru-RU"/>
          </a:p>
        </p:txBody>
      </p:sp>
    </p:spTree>
    <p:extLst>
      <p:ext uri="{BB962C8B-B14F-4D97-AF65-F5344CB8AC3E}">
        <p14:creationId xmlns:p14="http://schemas.microsoft.com/office/powerpoint/2010/main" val="341387147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Что нам дал слой тестов. Он дал нам память о поведении системы</a:t>
            </a:r>
            <a:endParaRPr lang="en-US" sz="1200" dirty="0">
              <a:solidFill>
                <a:schemeClr val="tx1"/>
              </a:solidFill>
              <a:effectLst/>
              <a:latin typeface="+mn-lt"/>
              <a:ea typeface="+mn-ea"/>
              <a:cs typeface="+mn-cs"/>
            </a:endParaRPr>
          </a:p>
          <a:p>
            <a:r>
              <a:rPr lang="en-US" sz="1200" dirty="0">
                <a:solidFill>
                  <a:schemeClr val="tx1"/>
                </a:solidFill>
                <a:effectLst/>
                <a:latin typeface="+mn-lt"/>
                <a:ea typeface="+mn-ea"/>
                <a:cs typeface="+mn-cs"/>
              </a:rPr>
              <a:t>Unit</a:t>
            </a:r>
            <a:r>
              <a:rPr lang="ru-RU" sz="1200" dirty="0">
                <a:solidFill>
                  <a:schemeClr val="tx1"/>
                </a:solidFill>
                <a:effectLst/>
                <a:latin typeface="+mn-lt"/>
                <a:ea typeface="+mn-ea"/>
                <a:cs typeface="+mn-cs"/>
              </a:rPr>
              <a:t> говорят «это должно работать так»</a:t>
            </a:r>
            <a:endParaRPr lang="en-US" sz="1200" dirty="0">
              <a:solidFill>
                <a:schemeClr val="tx1"/>
              </a:solidFill>
              <a:effectLst/>
              <a:latin typeface="+mn-lt"/>
              <a:ea typeface="+mn-ea"/>
              <a:cs typeface="+mn-cs"/>
            </a:endParaRPr>
          </a:p>
          <a:p>
            <a:r>
              <a:rPr lang="en-US" sz="1200" dirty="0">
                <a:solidFill>
                  <a:schemeClr val="tx1"/>
                </a:solidFill>
                <a:effectLst/>
                <a:latin typeface="+mn-lt"/>
                <a:ea typeface="+mn-ea"/>
                <a:cs typeface="+mn-cs"/>
              </a:rPr>
              <a:t>Architecture tests</a:t>
            </a:r>
            <a:r>
              <a:rPr lang="ru-RU" sz="1200" dirty="0">
                <a:solidFill>
                  <a:schemeClr val="tx1"/>
                </a:solidFill>
                <a:effectLst/>
                <a:latin typeface="+mn-lt"/>
                <a:ea typeface="+mn-ea"/>
                <a:cs typeface="+mn-cs"/>
              </a:rPr>
              <a:t> говорят «так нельзя делать»</a:t>
            </a:r>
            <a:endParaRPr lang="en-US" sz="1200" dirty="0">
              <a:solidFill>
                <a:schemeClr val="tx1"/>
              </a:solidFill>
              <a:effectLst/>
              <a:latin typeface="+mn-lt"/>
              <a:ea typeface="+mn-ea"/>
              <a:cs typeface="+mn-cs"/>
            </a:endParaRPr>
          </a:p>
          <a:p>
            <a:r>
              <a:rPr lang="en-US" sz="1200" dirty="0">
                <a:solidFill>
                  <a:schemeClr val="tx1"/>
                </a:solidFill>
                <a:effectLst/>
                <a:latin typeface="+mn-lt"/>
                <a:ea typeface="+mn-ea"/>
                <a:cs typeface="+mn-cs"/>
              </a:rPr>
              <a:t>Ratchet</a:t>
            </a:r>
            <a:r>
              <a:rPr lang="ru-RU" sz="1200" dirty="0">
                <a:solidFill>
                  <a:schemeClr val="tx1"/>
                </a:solidFill>
                <a:effectLst/>
                <a:latin typeface="+mn-lt"/>
                <a:ea typeface="+mn-ea"/>
                <a:cs typeface="+mn-cs"/>
              </a:rPr>
              <a:t> не дает деградировать</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58</a:t>
            </a:fld>
            <a:endParaRPr lang="ru-RU"/>
          </a:p>
        </p:txBody>
      </p:sp>
    </p:spTree>
    <p:extLst>
      <p:ext uri="{BB962C8B-B14F-4D97-AF65-F5344CB8AC3E}">
        <p14:creationId xmlns:p14="http://schemas.microsoft.com/office/powerpoint/2010/main" val="264074231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A40A6-730A-3FDA-FDAB-298727D7A3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5325FD-4C13-409D-170F-A41E16EA9984}"/>
              </a:ext>
            </a:extLst>
          </p:cNvPr>
          <p:cNvSpPr>
            <a:spLocks noGrp="1" noRot="1" noChangeAspect="1"/>
          </p:cNvSpPr>
          <p:nvPr>
            <p:ph type="sldImg"/>
          </p:nvPr>
        </p:nvSpPr>
        <p:spPr>
          <a:xfrm>
            <a:off x="779463" y="1200150"/>
            <a:ext cx="5757862" cy="3240088"/>
          </a:xfrm>
        </p:spPr>
      </p:sp>
      <p:sp>
        <p:nvSpPr>
          <p:cNvPr id="3" name="Notes Placeholder 2">
            <a:extLst>
              <a:ext uri="{FF2B5EF4-FFF2-40B4-BE49-F238E27FC236}">
                <a16:creationId xmlns:a16="http://schemas.microsoft.com/office/drawing/2014/main" id="{A61F418D-A93D-6BE0-9572-0454FAA64D1B}"/>
              </a:ext>
            </a:extLst>
          </p:cNvPr>
          <p:cNvSpPr>
            <a:spLocks noGrp="1"/>
          </p:cNvSpPr>
          <p:nvPr>
            <p:ph type="body" idx="1"/>
          </p:nvPr>
        </p:nvSpPr>
        <p:spPr/>
        <p:txBody>
          <a:bodyPr/>
          <a:lstStyle/>
          <a:p>
            <a:r>
              <a:rPr lang="ru-RU" sz="1200" dirty="0">
                <a:solidFill>
                  <a:schemeClr val="tx1"/>
                </a:solidFill>
                <a:effectLst/>
                <a:latin typeface="+mn-lt"/>
                <a:ea typeface="+mn-ea"/>
                <a:cs typeface="+mn-cs"/>
              </a:rPr>
              <a:t>Все тесты зеленые, поведение зафиксировано. Казалось бы, пора мержить? Нет.</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Перед созданием </a:t>
            </a:r>
            <a:r>
              <a:rPr lang="en-US" sz="1200" dirty="0">
                <a:solidFill>
                  <a:schemeClr val="tx1"/>
                </a:solidFill>
                <a:effectLst/>
                <a:latin typeface="+mn-lt"/>
                <a:ea typeface="+mn-ea"/>
                <a:cs typeface="+mn-cs"/>
              </a:rPr>
              <a:t>PR</a:t>
            </a:r>
            <a:r>
              <a:rPr lang="ru-RU" sz="1200" dirty="0">
                <a:solidFill>
                  <a:schemeClr val="tx1"/>
                </a:solidFill>
                <a:effectLst/>
                <a:latin typeface="+mn-lt"/>
                <a:ea typeface="+mn-ea"/>
                <a:cs typeface="+mn-cs"/>
              </a:rPr>
              <a:t> мы подключаем отдельного агента-ревьюера на изменение, это поможет отловить какие то упущенные нюансы и </a:t>
            </a:r>
            <a:r>
              <a:rPr lang="en-US" sz="1200" dirty="0">
                <a:solidFill>
                  <a:schemeClr val="tx1"/>
                </a:solidFill>
                <a:effectLst/>
                <a:latin typeface="+mn-lt"/>
                <a:ea typeface="+mn-ea"/>
                <a:cs typeface="+mn-cs"/>
              </a:rPr>
              <a:t>edge cases</a:t>
            </a:r>
            <a:r>
              <a:rPr lang="ru-RU" sz="1200" dirty="0">
                <a:solidFill>
                  <a:schemeClr val="tx1"/>
                </a:solidFill>
                <a:effectLst/>
                <a:latin typeface="+mn-lt"/>
                <a:ea typeface="+mn-ea"/>
                <a:cs typeface="+mn-cs"/>
              </a:rPr>
              <a:t>. Ревью должен делать отдельный субагент, а не тот же, который писал код.</a:t>
            </a:r>
            <a:endParaRPr lang="en-US" sz="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1434D9F2-6D20-10DC-E789-EBBCC9155A9A}"/>
              </a:ext>
            </a:extLst>
          </p:cNvPr>
          <p:cNvSpPr>
            <a:spLocks noGrp="1"/>
          </p:cNvSpPr>
          <p:nvPr>
            <p:ph type="sldNum" sz="quarter" idx="5"/>
          </p:nvPr>
        </p:nvSpPr>
        <p:spPr/>
        <p:txBody>
          <a:bodyPr/>
          <a:lstStyle/>
          <a:p>
            <a:pPr>
              <a:defRPr/>
            </a:pPr>
            <a:fld id="{2556ACCC-5611-420E-A8E6-90A04866CA80}" type="slidenum">
              <a:rPr lang="ru-RU" smtClean="0"/>
              <a:t>59</a:t>
            </a:fld>
            <a:endParaRPr lang="ru-RU"/>
          </a:p>
        </p:txBody>
      </p:sp>
    </p:spTree>
    <p:extLst>
      <p:ext uri="{BB962C8B-B14F-4D97-AF65-F5344CB8AC3E}">
        <p14:creationId xmlns:p14="http://schemas.microsoft.com/office/powerpoint/2010/main" val="2303916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Но юнит тестирование не закрывает вопрос того, как это все будет работать вместе и держать нагрузку? И ревью тоже не видит общей картины. Давайте перейдем ближе к проверке того, как система будет жить в реальности.</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60</a:t>
            </a:fld>
            <a:endParaRPr lang="ru-RU"/>
          </a:p>
        </p:txBody>
      </p:sp>
    </p:spTree>
    <p:extLst>
      <p:ext uri="{BB962C8B-B14F-4D97-AF65-F5344CB8AC3E}">
        <p14:creationId xmlns:p14="http://schemas.microsoft.com/office/powerpoint/2010/main" val="6226532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5F912-2B7D-2446-C7C2-1E8B5BDADA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23E808-AD6E-2329-CF36-901D2234DF07}"/>
              </a:ext>
            </a:extLst>
          </p:cNvPr>
          <p:cNvSpPr>
            <a:spLocks noGrp="1" noRot="1" noChangeAspect="1"/>
          </p:cNvSpPr>
          <p:nvPr>
            <p:ph type="sldImg"/>
          </p:nvPr>
        </p:nvSpPr>
        <p:spPr>
          <a:xfrm>
            <a:off x="779463" y="1200150"/>
            <a:ext cx="5757862" cy="3240088"/>
          </a:xfrm>
        </p:spPr>
      </p:sp>
      <p:sp>
        <p:nvSpPr>
          <p:cNvPr id="3" name="Notes Placeholder 2">
            <a:extLst>
              <a:ext uri="{FF2B5EF4-FFF2-40B4-BE49-F238E27FC236}">
                <a16:creationId xmlns:a16="http://schemas.microsoft.com/office/drawing/2014/main" id="{51E0AEDA-058B-E40E-5A17-19949DE80B9D}"/>
              </a:ext>
            </a:extLst>
          </p:cNvPr>
          <p:cNvSpPr>
            <a:spLocks noGrp="1"/>
          </p:cNvSpPr>
          <p:nvPr>
            <p:ph type="body" idx="1"/>
          </p:nvPr>
        </p:nvSpPr>
        <p:spPr/>
        <p:txBody>
          <a:bodyPr/>
          <a:lstStyle/>
          <a:p>
            <a:r>
              <a:rPr lang="ru-RU" sz="1200" dirty="0">
                <a:solidFill>
                  <a:schemeClr val="tx1"/>
                </a:solidFill>
                <a:effectLst/>
                <a:latin typeface="+mn-lt"/>
                <a:ea typeface="+mn-ea"/>
                <a:cs typeface="+mn-cs"/>
              </a:rPr>
              <a:t>И начнем с интеграционных тестов, потому что самые дорогие баги живут на стыках баз данных и компонентов З вещи, которые юнит не поймает: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запросы </a:t>
            </a:r>
            <a:r>
              <a:rPr lang="en-US" sz="1200" dirty="0">
                <a:solidFill>
                  <a:schemeClr val="tx1"/>
                </a:solidFill>
                <a:effectLst/>
                <a:latin typeface="+mn-lt"/>
                <a:ea typeface="+mn-ea"/>
                <a:cs typeface="+mn-cs"/>
              </a:rPr>
              <a:t>EF Core</a:t>
            </a:r>
            <a:r>
              <a:rPr lang="ru-RU" sz="1200" dirty="0">
                <a:solidFill>
                  <a:schemeClr val="tx1"/>
                </a:solidFill>
                <a:effectLst/>
                <a:latin typeface="+mn-lt"/>
                <a:ea typeface="+mn-ea"/>
                <a:cs typeface="+mn-cs"/>
              </a:rPr>
              <a:t> с моком, битые миграции и потеря стейта между шагами.</a:t>
            </a:r>
            <a:endParaRPr lang="en-US" sz="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88FA6136-52B9-6084-4371-0ABD3C5B3320}"/>
              </a:ext>
            </a:extLst>
          </p:cNvPr>
          <p:cNvSpPr>
            <a:spLocks noGrp="1"/>
          </p:cNvSpPr>
          <p:nvPr>
            <p:ph type="sldNum" sz="quarter" idx="5"/>
          </p:nvPr>
        </p:nvSpPr>
        <p:spPr/>
        <p:txBody>
          <a:bodyPr/>
          <a:lstStyle/>
          <a:p>
            <a:pPr>
              <a:defRPr/>
            </a:pPr>
            <a:fld id="{2556ACCC-5611-420E-A8E6-90A04866CA80}" type="slidenum">
              <a:rPr lang="ru-RU" smtClean="0"/>
              <a:t>61</a:t>
            </a:fld>
            <a:endParaRPr lang="ru-RU"/>
          </a:p>
        </p:txBody>
      </p:sp>
    </p:spTree>
    <p:extLst>
      <p:ext uri="{BB962C8B-B14F-4D97-AF65-F5344CB8AC3E}">
        <p14:creationId xmlns:p14="http://schemas.microsoft.com/office/powerpoint/2010/main" val="128411344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Если вернутся к ловушке с </a:t>
            </a:r>
            <a:r>
              <a:rPr lang="en-US" sz="1200" dirty="0" err="1">
                <a:solidFill>
                  <a:schemeClr val="tx1"/>
                </a:solidFill>
                <a:effectLst/>
                <a:latin typeface="+mn-lt"/>
                <a:ea typeface="+mn-ea"/>
                <a:cs typeface="+mn-cs"/>
              </a:rPr>
              <a:t>AsNoTracking</a:t>
            </a:r>
            <a:r>
              <a:rPr lang="ru-RU" sz="1200" dirty="0">
                <a:solidFill>
                  <a:schemeClr val="tx1"/>
                </a:solidFill>
                <a:effectLst/>
                <a:latin typeface="+mn-lt"/>
                <a:ea typeface="+mn-ea"/>
                <a:cs typeface="+mn-cs"/>
              </a:rPr>
              <a:t>, которая прожила у меня на проде в бете почти сутки. Почему её не поймали юнит-тесты? Потому что </a:t>
            </a:r>
            <a:r>
              <a:rPr lang="en-US" sz="1200" dirty="0">
                <a:solidFill>
                  <a:schemeClr val="tx1"/>
                </a:solidFill>
                <a:effectLst/>
                <a:latin typeface="+mn-lt"/>
                <a:ea typeface="+mn-ea"/>
                <a:cs typeface="+mn-cs"/>
              </a:rPr>
              <a:t>EF Core </a:t>
            </a:r>
            <a:r>
              <a:rPr lang="en-US" sz="1200" dirty="0" err="1">
                <a:solidFill>
                  <a:schemeClr val="tx1"/>
                </a:solidFill>
                <a:effectLst/>
                <a:latin typeface="+mn-lt"/>
                <a:ea typeface="+mn-ea"/>
                <a:cs typeface="+mn-cs"/>
              </a:rPr>
              <a:t>InMemory</a:t>
            </a:r>
            <a:r>
              <a:rPr lang="ru-RU" sz="1200" dirty="0">
                <a:solidFill>
                  <a:schemeClr val="tx1"/>
                </a:solidFill>
                <a:effectLst/>
                <a:latin typeface="+mn-lt"/>
                <a:ea typeface="+mn-ea"/>
                <a:cs typeface="+mn-cs"/>
              </a:rPr>
              <a:t> это не база данных. Это коллекция в памяти. Она молча прощает всё: кривые </a:t>
            </a:r>
            <a:r>
              <a:rPr lang="en-US" sz="1200" dirty="0">
                <a:solidFill>
                  <a:schemeClr val="tx1"/>
                </a:solidFill>
                <a:effectLst/>
                <a:latin typeface="+mn-lt"/>
                <a:ea typeface="+mn-ea"/>
                <a:cs typeface="+mn-cs"/>
              </a:rPr>
              <a:t>SQL</a:t>
            </a:r>
            <a:r>
              <a:rPr lang="ru-RU" sz="1200" dirty="0">
                <a:solidFill>
                  <a:schemeClr val="tx1"/>
                </a:solidFill>
                <a:effectLst/>
                <a:latin typeface="+mn-lt"/>
                <a:ea typeface="+mn-ea"/>
                <a:cs typeface="+mn-cs"/>
              </a:rPr>
              <a:t>, потерянные транзакции, сломанный трекинг.</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Интеграционные тесты запускаются только на реальном </a:t>
            </a:r>
            <a:r>
              <a:rPr lang="en-US" sz="1200" dirty="0">
                <a:solidFill>
                  <a:schemeClr val="tx1"/>
                </a:solidFill>
                <a:effectLst/>
                <a:latin typeface="+mn-lt"/>
                <a:ea typeface="+mn-ea"/>
                <a:cs typeface="+mn-cs"/>
              </a:rPr>
              <a:t>Postgres </a:t>
            </a:r>
            <a:r>
              <a:rPr lang="ru-RU" sz="1200" dirty="0">
                <a:solidFill>
                  <a:schemeClr val="tx1"/>
                </a:solidFill>
                <a:effectLst/>
                <a:latin typeface="+mn-lt"/>
                <a:ea typeface="+mn-ea"/>
                <a:cs typeface="+mn-cs"/>
              </a:rPr>
              <a:t>в </a:t>
            </a:r>
            <a:r>
              <a:rPr lang="en-US" sz="1200" dirty="0" err="1">
                <a:solidFill>
                  <a:schemeClr val="tx1"/>
                </a:solidFill>
                <a:effectLst/>
                <a:latin typeface="+mn-lt"/>
                <a:ea typeface="+mn-ea"/>
                <a:cs typeface="+mn-cs"/>
              </a:rPr>
              <a:t>TestContainers</a:t>
            </a:r>
            <a:r>
              <a:rPr lang="ru-RU" sz="1200" dirty="0">
                <a:solidFill>
                  <a:schemeClr val="tx1"/>
                </a:solidFill>
                <a:effectLst/>
                <a:latin typeface="+mn-lt"/>
                <a:ea typeface="+mn-ea"/>
                <a:cs typeface="+mn-cs"/>
              </a:rPr>
              <a:t>.</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Именно здесь ловится класс багов, который не виден в коде: то, что работает в </a:t>
            </a:r>
            <a:r>
              <a:rPr lang="en-US" sz="1200" dirty="0" err="1">
                <a:solidFill>
                  <a:schemeClr val="tx1"/>
                </a:solidFill>
                <a:effectLst/>
                <a:latin typeface="+mn-lt"/>
                <a:ea typeface="+mn-ea"/>
                <a:cs typeface="+mn-cs"/>
              </a:rPr>
              <a:t>InMemory</a:t>
            </a:r>
            <a:r>
              <a:rPr lang="ru-RU" sz="1200" dirty="0">
                <a:solidFill>
                  <a:schemeClr val="tx1"/>
                </a:solidFill>
                <a:effectLst/>
                <a:latin typeface="+mn-lt"/>
                <a:ea typeface="+mn-ea"/>
                <a:cs typeface="+mn-cs"/>
              </a:rPr>
              <a:t> и ломается в </a:t>
            </a:r>
            <a:r>
              <a:rPr lang="en-US" sz="1200" dirty="0">
                <a:solidFill>
                  <a:schemeClr val="tx1"/>
                </a:solidFill>
                <a:effectLst/>
                <a:latin typeface="+mn-lt"/>
                <a:ea typeface="+mn-ea"/>
                <a:cs typeface="+mn-cs"/>
              </a:rPr>
              <a:t>Postgres</a:t>
            </a:r>
            <a:r>
              <a:rPr lang="ru-RU" sz="1200" dirty="0">
                <a:solidFill>
                  <a:schemeClr val="tx1"/>
                </a:solidFill>
                <a:effectLst/>
                <a:latin typeface="+mn-lt"/>
                <a:ea typeface="+mn-ea"/>
                <a:cs typeface="+mn-cs"/>
              </a:rPr>
              <a:t>. После переноса тестов на контейнеры </a:t>
            </a:r>
            <a:r>
              <a:rPr lang="en-US" sz="1200" dirty="0" err="1">
                <a:solidFill>
                  <a:schemeClr val="tx1"/>
                </a:solidFill>
                <a:effectLst/>
                <a:latin typeface="+mn-lt"/>
                <a:ea typeface="+mn-ea"/>
                <a:cs typeface="+mn-cs"/>
              </a:rPr>
              <a:t>AsNoTracking</a:t>
            </a:r>
            <a:r>
              <a:rPr lang="ru-RU" sz="1200" dirty="0">
                <a:solidFill>
                  <a:schemeClr val="tx1"/>
                </a:solidFill>
                <a:effectLst/>
                <a:latin typeface="+mn-lt"/>
                <a:ea typeface="+mn-ea"/>
                <a:cs typeface="+mn-cs"/>
              </a:rPr>
              <a:t>- ловушка стала бы красным тестом за минуты, а не багом на проде за сутки.</a:t>
            </a:r>
            <a:endParaRPr lang="en-US" sz="1200" dirty="0">
              <a:solidFill>
                <a:schemeClr val="tx1"/>
              </a:solidFill>
              <a:effectLst/>
              <a:latin typeface="+mn-lt"/>
              <a:ea typeface="+mn-ea"/>
              <a:cs typeface="+mn-cs"/>
            </a:endParaRPr>
          </a:p>
          <a:p>
            <a:r>
              <a:rPr lang="en-US" sz="1200" dirty="0">
                <a:solidFill>
                  <a:schemeClr val="tx1"/>
                </a:solidFill>
                <a:effectLst/>
                <a:latin typeface="+mn-lt"/>
                <a:ea typeface="+mn-ea"/>
                <a:cs typeface="+mn-cs"/>
              </a:rPr>
              <a:t>EF Core </a:t>
            </a:r>
            <a:r>
              <a:rPr lang="en-US" sz="1200" dirty="0" err="1">
                <a:solidFill>
                  <a:schemeClr val="tx1"/>
                </a:solidFill>
                <a:effectLst/>
                <a:latin typeface="+mn-lt"/>
                <a:ea typeface="+mn-ea"/>
                <a:cs typeface="+mn-cs"/>
              </a:rPr>
              <a:t>InMe</a:t>
            </a:r>
            <a:r>
              <a:rPr lang="ru-RU" sz="1200" dirty="0">
                <a:solidFill>
                  <a:schemeClr val="tx1"/>
                </a:solidFill>
                <a:effectLst/>
                <a:latin typeface="+mn-lt"/>
                <a:ea typeface="+mn-ea"/>
                <a:cs typeface="+mn-cs"/>
              </a:rPr>
              <a:t>тогу это заботливая бабушка, которая хвалит любую вашу поделку и говорит, что вы гений. А реальный </a:t>
            </a:r>
            <a:r>
              <a:rPr lang="en-US" sz="1200" dirty="0">
                <a:solidFill>
                  <a:schemeClr val="tx1"/>
                </a:solidFill>
                <a:effectLst/>
                <a:latin typeface="+mn-lt"/>
                <a:ea typeface="+mn-ea"/>
                <a:cs typeface="+mn-cs"/>
              </a:rPr>
              <a:t>Postgres</a:t>
            </a:r>
            <a:r>
              <a:rPr lang="ru-RU" sz="1200" dirty="0">
                <a:solidFill>
                  <a:schemeClr val="tx1"/>
                </a:solidFill>
                <a:effectLst/>
                <a:latin typeface="+mn-lt"/>
                <a:ea typeface="+mn-ea"/>
                <a:cs typeface="+mn-cs"/>
              </a:rPr>
              <a:t> на проде это налоговая инспекция, которая безжалостно предьявит каждую криво написанную транзакцию.</a:t>
            </a:r>
            <a:endParaRPr lang="en-US" sz="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62</a:t>
            </a:fld>
            <a:endParaRPr lang="ru-RU"/>
          </a:p>
        </p:txBody>
      </p:sp>
    </p:spTree>
    <p:extLst>
      <p:ext uri="{BB962C8B-B14F-4D97-AF65-F5344CB8AC3E}">
        <p14:creationId xmlns:p14="http://schemas.microsoft.com/office/powerpoint/2010/main" val="124936491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А что делать с алгоритмами, чью правильность физически нельзя проверить одним </a:t>
            </a:r>
            <a:r>
              <a:rPr lang="en-US" sz="1200" dirty="0">
                <a:solidFill>
                  <a:schemeClr val="tx1"/>
                </a:solidFill>
                <a:effectLst/>
                <a:latin typeface="+mn-lt"/>
                <a:ea typeface="+mn-ea"/>
                <a:cs typeface="+mn-cs"/>
              </a:rPr>
              <a:t>Assert</a:t>
            </a:r>
            <a:r>
              <a:rPr lang="ru-RU" sz="1200" dirty="0">
                <a:solidFill>
                  <a:schemeClr val="tx1"/>
                </a:solidFill>
                <a:effectLst/>
                <a:latin typeface="+mn-lt"/>
                <a:ea typeface="+mn-ea"/>
                <a:cs typeface="+mn-cs"/>
              </a:rPr>
              <a:t>'ом? </a:t>
            </a:r>
            <a:r>
              <a:rPr lang="en-US" sz="1200" dirty="0" err="1">
                <a:solidFill>
                  <a:schemeClr val="tx1"/>
                </a:solidFill>
                <a:effectLst/>
                <a:latin typeface="+mn-lt"/>
                <a:ea typeface="+mn-ea"/>
                <a:cs typeface="+mn-cs"/>
              </a:rPr>
              <a:t>Тут</a:t>
            </a:r>
            <a:r>
              <a:rPr lang="en-US" sz="1200" dirty="0">
                <a:solidFill>
                  <a:schemeClr val="tx1"/>
                </a:solidFill>
                <a:effectLst/>
                <a:latin typeface="+mn-lt"/>
                <a:ea typeface="+mn-ea"/>
                <a:cs typeface="+mn-cs"/>
              </a:rPr>
              <a:t> </a:t>
            </a:r>
            <a:r>
              <a:rPr lang="en-US" sz="1200" dirty="0" err="1">
                <a:solidFill>
                  <a:schemeClr val="tx1"/>
                </a:solidFill>
                <a:effectLst/>
                <a:latin typeface="+mn-lt"/>
                <a:ea typeface="+mn-ea"/>
                <a:cs typeface="+mn-cs"/>
              </a:rPr>
              <a:t>нас</a:t>
            </a:r>
            <a:r>
              <a:rPr lang="en-US" sz="1200" dirty="0">
                <a:solidFill>
                  <a:schemeClr val="tx1"/>
                </a:solidFill>
                <a:effectLst/>
                <a:latin typeface="+mn-lt"/>
                <a:ea typeface="+mn-ea"/>
                <a:cs typeface="+mn-cs"/>
              </a:rPr>
              <a:t> </a:t>
            </a:r>
            <a:r>
              <a:rPr lang="en-US" sz="1200" dirty="0" err="1">
                <a:solidFill>
                  <a:schemeClr val="tx1"/>
                </a:solidFill>
                <a:effectLst/>
                <a:latin typeface="+mn-lt"/>
                <a:ea typeface="+mn-ea"/>
                <a:cs typeface="+mn-cs"/>
              </a:rPr>
              <a:t>спасает</a:t>
            </a:r>
            <a:r>
              <a:rPr lang="en-US" sz="1200" dirty="0">
                <a:solidFill>
                  <a:schemeClr val="tx1"/>
                </a:solidFill>
                <a:effectLst/>
                <a:latin typeface="+mn-lt"/>
                <a:ea typeface="+mn-ea"/>
                <a:cs typeface="+mn-cs"/>
              </a:rPr>
              <a:t> Characterization Test</a:t>
            </a:r>
          </a:p>
          <a:p>
            <a:r>
              <a:rPr lang="ru-RU" sz="1200" dirty="0">
                <a:solidFill>
                  <a:schemeClr val="tx1"/>
                </a:solidFill>
                <a:effectLst/>
                <a:latin typeface="+mn-lt"/>
                <a:ea typeface="+mn-ea"/>
                <a:cs typeface="+mn-cs"/>
              </a:rPr>
              <a:t>У меня умный подбор окошек это алгоритм минимизирующий дыры в расписание мастера.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Его правильность нельзя проверить одним </a:t>
            </a:r>
            <a:r>
              <a:rPr lang="en-US" sz="1200" dirty="0">
                <a:solidFill>
                  <a:schemeClr val="tx1"/>
                </a:solidFill>
                <a:effectLst/>
                <a:latin typeface="+mn-lt"/>
                <a:ea typeface="+mn-ea"/>
                <a:cs typeface="+mn-cs"/>
              </a:rPr>
              <a:t>Assert</a:t>
            </a:r>
            <a:r>
              <a:rPr lang="ru-RU" sz="1200" dirty="0">
                <a:solidFill>
                  <a:schemeClr val="tx1"/>
                </a:solidFill>
                <a:effectLst/>
                <a:latin typeface="+mn-lt"/>
                <a:ea typeface="+mn-ea"/>
                <a:cs typeface="+mn-cs"/>
              </a:rPr>
              <a:t>'</a:t>
            </a:r>
            <a:r>
              <a:rPr lang="en-US" sz="1200" dirty="0">
                <a:solidFill>
                  <a:schemeClr val="tx1"/>
                </a:solidFill>
                <a:effectLst/>
                <a:latin typeface="+mn-lt"/>
                <a:ea typeface="+mn-ea"/>
                <a:cs typeface="+mn-cs"/>
              </a:rPr>
              <a:t>om</a:t>
            </a:r>
            <a:r>
              <a:rPr lang="ru-RU" sz="1200" dirty="0">
                <a:solidFill>
                  <a:schemeClr val="tx1"/>
                </a:solidFill>
                <a:effectLst/>
                <a:latin typeface="+mn-lt"/>
                <a:ea typeface="+mn-ea"/>
                <a:cs typeface="+mn-cs"/>
              </a:rPr>
              <a:t>: нет "правильного ответа", есть поведение системы в среднем.</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Я сделала </a:t>
            </a:r>
            <a:r>
              <a:rPr lang="en-US" sz="1200" dirty="0">
                <a:solidFill>
                  <a:schemeClr val="tx1"/>
                </a:solidFill>
                <a:effectLst/>
                <a:latin typeface="+mn-lt"/>
                <a:ea typeface="+mn-ea"/>
                <a:cs typeface="+mn-cs"/>
              </a:rPr>
              <a:t>Monte Carlo</a:t>
            </a:r>
            <a:r>
              <a:rPr lang="ru-RU" sz="1200" dirty="0">
                <a:solidFill>
                  <a:schemeClr val="tx1"/>
                </a:solidFill>
                <a:effectLst/>
                <a:latin typeface="+mn-lt"/>
                <a:ea typeface="+mn-ea"/>
                <a:cs typeface="+mn-cs"/>
              </a:rPr>
              <a:t> симуляцию. 28 дней расписания, клиенты с разными поведенческими моделями утренние, вечерние, выходного дня, гибкие с весами. 30 парных прогонов на одинаковых вводных данных: умный подбор против показа клиенту "все</a:t>
            </a:r>
            <a:r>
              <a:rPr lang="en-US" sz="1200" dirty="0">
                <a:solidFill>
                  <a:schemeClr val="tx1"/>
                </a:solidFill>
                <a:effectLst/>
                <a:latin typeface="+mn-lt"/>
                <a:ea typeface="+mn-ea"/>
                <a:cs typeface="+mn-cs"/>
              </a:rPr>
              <a:t>x</a:t>
            </a:r>
            <a:r>
              <a:rPr lang="ru-RU" sz="1200" dirty="0">
                <a:solidFill>
                  <a:schemeClr val="tx1"/>
                </a:solidFill>
                <a:effectLst/>
                <a:latin typeface="+mn-lt"/>
                <a:ea typeface="+mn-ea"/>
                <a:cs typeface="+mn-cs"/>
              </a:rPr>
              <a:t> слотов подряд". И сравниваем метрики. Порог который я добилась изначально зафиксирован, и я не хочу что бы он стал хуже, поэтому фиксируют этот порог. Если какое то изменения повлияет на него то тест упадет.</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63</a:t>
            </a:fld>
            <a:endParaRPr lang="ru-RU"/>
          </a:p>
        </p:txBody>
      </p:sp>
    </p:spTree>
    <p:extLst>
      <p:ext uri="{BB962C8B-B14F-4D97-AF65-F5344CB8AC3E}">
        <p14:creationId xmlns:p14="http://schemas.microsoft.com/office/powerpoint/2010/main" val="91384367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1CBC1-FEBB-4C3D-78C2-8FFB590467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112429-B781-DE0C-DF21-9098737FC3C8}"/>
              </a:ext>
            </a:extLst>
          </p:cNvPr>
          <p:cNvSpPr>
            <a:spLocks noGrp="1" noRot="1" noChangeAspect="1"/>
          </p:cNvSpPr>
          <p:nvPr>
            <p:ph type="sldImg"/>
          </p:nvPr>
        </p:nvSpPr>
        <p:spPr>
          <a:xfrm>
            <a:off x="779463" y="1200150"/>
            <a:ext cx="5757862" cy="3240088"/>
          </a:xfrm>
        </p:spPr>
      </p:sp>
      <p:sp>
        <p:nvSpPr>
          <p:cNvPr id="3" name="Notes Placeholder 2">
            <a:extLst>
              <a:ext uri="{FF2B5EF4-FFF2-40B4-BE49-F238E27FC236}">
                <a16:creationId xmlns:a16="http://schemas.microsoft.com/office/drawing/2014/main" id="{02371D01-394A-F7DF-3566-A6D7AC7B2E51}"/>
              </a:ext>
            </a:extLst>
          </p:cNvPr>
          <p:cNvSpPr>
            <a:spLocks noGrp="1"/>
          </p:cNvSpPr>
          <p:nvPr>
            <p:ph type="body" idx="1"/>
          </p:nvPr>
        </p:nvSpPr>
        <p:spPr/>
        <p:txBody>
          <a:bodyPr/>
          <a:lstStyle/>
          <a:p>
            <a:r>
              <a:rPr lang="ru-RU" sz="1200" dirty="0">
                <a:solidFill>
                  <a:schemeClr val="tx1"/>
                </a:solidFill>
                <a:effectLst/>
                <a:latin typeface="+mn-lt"/>
                <a:ea typeface="+mn-ea"/>
                <a:cs typeface="+mn-cs"/>
              </a:rPr>
              <a:t>Многие думают, что тесты нагрузки это только для хайлоада. Но в эпоху ИИ-агентов это базовый детектор лжи.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Работает для одного пользователя -&gt; приходят 10 </a:t>
            </a:r>
            <a:endParaRPr lang="en-US" sz="1200" dirty="0">
              <a:solidFill>
                <a:schemeClr val="tx1"/>
              </a:solidFill>
              <a:effectLst/>
              <a:latin typeface="+mn-lt"/>
              <a:ea typeface="+mn-ea"/>
              <a:cs typeface="+mn-cs"/>
            </a:endParaRPr>
          </a:p>
          <a:p>
            <a:r>
              <a:rPr lang="en-US" sz="1200" dirty="0">
                <a:solidFill>
                  <a:schemeClr val="tx1"/>
                </a:solidFill>
                <a:effectLst/>
                <a:latin typeface="+mn-lt"/>
                <a:ea typeface="+mn-ea"/>
                <a:cs typeface="+mn-cs"/>
              </a:rPr>
              <a:t>Race Conditions</a:t>
            </a:r>
            <a:r>
              <a:rPr lang="ru-RU" sz="1200" dirty="0">
                <a:solidFill>
                  <a:schemeClr val="tx1"/>
                </a:solidFill>
                <a:effectLst/>
                <a:latin typeface="+mn-lt"/>
                <a:ea typeface="+mn-ea"/>
                <a:cs typeface="+mn-cs"/>
              </a:rPr>
              <a:t>, блокировки базы и утечки памяти, которые ИИ-ревьювер упустил.</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Нагрузочный тест это единственный способ проверить, не написал ли ваш агент код, который сложится как карточный домик под первым же чихом пользователя</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Агент, как впрочем и аутсорс часто пишут код как будто приложением будет пользоваться ровно один человек, который никуда не торопится, никогда не кликает кнопку "Оплатить" трижды. Нагрузочный тест быстро возвращает ИИ в суровую реальность где пользователи нервные злые, и сидят с нестабильного 3</a:t>
            </a:r>
            <a:r>
              <a:rPr lang="en-US" sz="1200" dirty="0">
                <a:solidFill>
                  <a:schemeClr val="tx1"/>
                </a:solidFill>
                <a:effectLst/>
                <a:latin typeface="+mn-lt"/>
                <a:ea typeface="+mn-ea"/>
                <a:cs typeface="+mn-cs"/>
              </a:rPr>
              <a:t>G</a:t>
            </a:r>
            <a:r>
              <a:rPr lang="ru-RU" sz="1200" dirty="0">
                <a:solidFill>
                  <a:schemeClr val="tx1"/>
                </a:solidFill>
                <a:effectLst/>
                <a:latin typeface="+mn-lt"/>
                <a:ea typeface="+mn-ea"/>
                <a:cs typeface="+mn-cs"/>
              </a:rPr>
              <a:t> сидя на елке посреди тайги.</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Нагрузочное тестирование для обычных приложений это не попытка сымитировать миллион запросов в секунду. Это способ убедиться, что система работает предсказуемо, не деградирует со временем.</a:t>
            </a:r>
            <a:endParaRPr lang="en-US" sz="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6A72623-B337-BDB9-C6CA-5762E798FF07}"/>
              </a:ext>
            </a:extLst>
          </p:cNvPr>
          <p:cNvSpPr>
            <a:spLocks noGrp="1"/>
          </p:cNvSpPr>
          <p:nvPr>
            <p:ph type="sldNum" sz="quarter" idx="5"/>
          </p:nvPr>
        </p:nvSpPr>
        <p:spPr/>
        <p:txBody>
          <a:bodyPr/>
          <a:lstStyle/>
          <a:p>
            <a:pPr>
              <a:defRPr/>
            </a:pPr>
            <a:fld id="{2556ACCC-5611-420E-A8E6-90A04866CA80}" type="slidenum">
              <a:rPr lang="ru-RU" smtClean="0"/>
              <a:t>64</a:t>
            </a:fld>
            <a:endParaRPr lang="ru-RU"/>
          </a:p>
        </p:txBody>
      </p:sp>
    </p:spTree>
    <p:extLst>
      <p:ext uri="{BB962C8B-B14F-4D97-AF65-F5344CB8AC3E}">
        <p14:creationId xmlns:p14="http://schemas.microsoft.com/office/powerpoint/2010/main" val="336353512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Надо понимать что во всех этих тестах, как интеграционных, так и в нагрузочных надо покрыть основные клиентские сценарии как минимум. Не покрывайте всё. Покрывайте то, о поломке чего вы узнаете от разгневанного клиента.</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Проверяем, что забронированный слот реально заблокировался в базе.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Так же это прогонять Е2Е через МСР агентом или скриптом просто необходимо, перед тем, как отдать живому тестировщику. Это отсеивает совсем уж глупые ошибки до того, как они потратят время человека или расстроят пользователей.</a:t>
            </a:r>
            <a:endParaRPr lang="en-US" sz="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65</a:t>
            </a:fld>
            <a:endParaRPr lang="ru-RU"/>
          </a:p>
        </p:txBody>
      </p:sp>
    </p:spTree>
    <p:extLst>
      <p:ext uri="{BB962C8B-B14F-4D97-AF65-F5344CB8AC3E}">
        <p14:creationId xmlns:p14="http://schemas.microsoft.com/office/powerpoint/2010/main" val="242456110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Проверяем</a:t>
            </a:r>
            <a:r>
              <a:rPr lang="en-US" b="1" dirty="0"/>
              <a:t> </a:t>
            </a:r>
            <a:r>
              <a:rPr lang="en-US" b="1" dirty="0" err="1"/>
              <a:t>не</a:t>
            </a:r>
            <a:r>
              <a:rPr lang="en-US" b="1" dirty="0"/>
              <a:t> </a:t>
            </a:r>
            <a:r>
              <a:rPr lang="en-US" b="1" dirty="0" err="1"/>
              <a:t>код</a:t>
            </a:r>
            <a:r>
              <a:rPr lang="en-US" b="1" dirty="0"/>
              <a:t>, а </a:t>
            </a:r>
            <a:r>
              <a:rPr lang="en-US" b="1" dirty="0" err="1"/>
              <a:t>реальность</a:t>
            </a:r>
            <a:endParaRPr lang="en-US" dirty="0"/>
          </a:p>
          <a:p>
            <a:r>
              <a:rPr lang="en-US" dirty="0" err="1"/>
              <a:t>Реальная</a:t>
            </a:r>
            <a:r>
              <a:rPr lang="en-US" dirty="0"/>
              <a:t> БД </a:t>
            </a:r>
            <a:r>
              <a:rPr lang="en-US" dirty="0" err="1"/>
              <a:t>вместо</a:t>
            </a:r>
            <a:r>
              <a:rPr lang="en-US" dirty="0"/>
              <a:t> </a:t>
            </a:r>
            <a:r>
              <a:rPr lang="en-US" dirty="0" err="1"/>
              <a:t>моков</a:t>
            </a:r>
            <a:r>
              <a:rPr lang="en-US" dirty="0"/>
              <a:t> </a:t>
            </a:r>
          </a:p>
          <a:p>
            <a:r>
              <a:rPr lang="en-US" dirty="0" err="1"/>
              <a:t>Интеграция</a:t>
            </a:r>
            <a:r>
              <a:rPr lang="en-US" dirty="0"/>
              <a:t> </a:t>
            </a:r>
            <a:r>
              <a:rPr lang="en-US" dirty="0" err="1"/>
              <a:t>вместо</a:t>
            </a:r>
            <a:r>
              <a:rPr lang="en-US" dirty="0"/>
              <a:t> </a:t>
            </a:r>
            <a:r>
              <a:rPr lang="en-US" dirty="0" err="1"/>
              <a:t>изолированных</a:t>
            </a:r>
            <a:r>
              <a:rPr lang="en-US" dirty="0"/>
              <a:t> </a:t>
            </a:r>
            <a:r>
              <a:rPr lang="en-US" dirty="0" err="1"/>
              <a:t>компонентов</a:t>
            </a:r>
            <a:r>
              <a:rPr lang="en-US" dirty="0"/>
              <a:t> </a:t>
            </a:r>
          </a:p>
          <a:p>
            <a:r>
              <a:rPr lang="en-US" dirty="0" err="1"/>
              <a:t>Нагрузка</a:t>
            </a:r>
            <a:r>
              <a:rPr lang="en-US" dirty="0"/>
              <a:t> </a:t>
            </a:r>
            <a:r>
              <a:rPr lang="en-US" dirty="0" err="1"/>
              <a:t>вместо</a:t>
            </a:r>
            <a:r>
              <a:rPr lang="en-US" dirty="0"/>
              <a:t> </a:t>
            </a:r>
            <a:r>
              <a:rPr lang="en-US" dirty="0" err="1"/>
              <a:t>красивых</a:t>
            </a:r>
            <a:r>
              <a:rPr lang="en-US" dirty="0"/>
              <a:t> </a:t>
            </a:r>
            <a:r>
              <a:rPr lang="en-US" dirty="0" err="1"/>
              <a:t>метрик</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66</a:t>
            </a:fld>
            <a:endParaRPr lang="ru-RU"/>
          </a:p>
        </p:txBody>
      </p:sp>
    </p:spTree>
    <p:extLst>
      <p:ext uri="{BB962C8B-B14F-4D97-AF65-F5344CB8AC3E}">
        <p14:creationId xmlns:p14="http://schemas.microsoft.com/office/powerpoint/2010/main" val="293966588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3B17C-071D-9C75-8E10-DE78EC6718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BFF645-670F-BCA4-74F1-C1DD0E3334BB}"/>
              </a:ext>
            </a:extLst>
          </p:cNvPr>
          <p:cNvSpPr>
            <a:spLocks noGrp="1" noRot="1" noChangeAspect="1"/>
          </p:cNvSpPr>
          <p:nvPr>
            <p:ph type="sldImg"/>
          </p:nvPr>
        </p:nvSpPr>
        <p:spPr>
          <a:xfrm>
            <a:off x="779463" y="1200150"/>
            <a:ext cx="5757862" cy="3240088"/>
          </a:xfrm>
        </p:spPr>
      </p:sp>
      <p:sp>
        <p:nvSpPr>
          <p:cNvPr id="3" name="Notes Placeholder 2">
            <a:extLst>
              <a:ext uri="{FF2B5EF4-FFF2-40B4-BE49-F238E27FC236}">
                <a16:creationId xmlns:a16="http://schemas.microsoft.com/office/drawing/2014/main" id="{DF1D96E9-CEFB-1FD1-20F6-B406652FAD46}"/>
              </a:ext>
            </a:extLst>
          </p:cNvPr>
          <p:cNvSpPr>
            <a:spLocks noGrp="1"/>
          </p:cNvSpPr>
          <p:nvPr>
            <p:ph type="body" idx="1"/>
          </p:nvPr>
        </p:nvSpPr>
        <p:spPr/>
        <p:txBody>
          <a:bodyPr/>
          <a:lstStyle/>
          <a:p>
            <a:r>
              <a:rPr lang="ru-RU" sz="1200" dirty="0">
                <a:solidFill>
                  <a:schemeClr val="tx1"/>
                </a:solidFill>
                <a:effectLst/>
                <a:latin typeface="+mn-lt"/>
                <a:ea typeface="+mn-ea"/>
                <a:cs typeface="+mn-cs"/>
              </a:rPr>
              <a:t>Если провести аналогию со стройкой: к этому моменту мы убедились, что кирпичи у нас соотвествуют ГОСТу, кладка идет по плану, и даже дали давление в систему водоснабжения. Но время от времени на стройку должен приходить независимый технадзор чтобы провести аудит здания в целом</a:t>
            </a:r>
            <a:endParaRPr lang="en-US" sz="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649F98B4-E8F0-C70A-C4C0-A3F8B3DD082A}"/>
              </a:ext>
            </a:extLst>
          </p:cNvPr>
          <p:cNvSpPr>
            <a:spLocks noGrp="1"/>
          </p:cNvSpPr>
          <p:nvPr>
            <p:ph type="sldNum" sz="quarter" idx="5"/>
          </p:nvPr>
        </p:nvSpPr>
        <p:spPr/>
        <p:txBody>
          <a:bodyPr/>
          <a:lstStyle/>
          <a:p>
            <a:pPr>
              <a:defRPr/>
            </a:pPr>
            <a:fld id="{2556ACCC-5611-420E-A8E6-90A04866CA80}" type="slidenum">
              <a:rPr lang="ru-RU" smtClean="0"/>
              <a:t>67</a:t>
            </a:fld>
            <a:endParaRPr lang="ru-RU"/>
          </a:p>
        </p:txBody>
      </p:sp>
    </p:spTree>
    <p:extLst>
      <p:ext uri="{BB962C8B-B14F-4D97-AF65-F5344CB8AC3E}">
        <p14:creationId xmlns:p14="http://schemas.microsoft.com/office/powerpoint/2010/main" val="321459172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Важнейший сигнал аудита когнитивная сложность кода. Насколько в нем в этом коде просто разобраться?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Мы часто забываем, что ИИ когда разбирает код так же строит цепочки условий и связей. Чем выше когнитивная сложность, тем легче заблудиться и начать додумывать сферический энтерпрайз в вакууме.</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Казалось бы, сложность измеряется исключительно громкостью плача разработчиков на дейли. Но эти метрики уже упакованы в бесплатный пакет </a:t>
            </a:r>
            <a:r>
              <a:rPr lang="en-US" sz="1200" dirty="0" err="1">
                <a:solidFill>
                  <a:schemeClr val="tx1"/>
                </a:solidFill>
                <a:effectLst/>
                <a:latin typeface="+mn-lt"/>
                <a:ea typeface="+mn-ea"/>
                <a:cs typeface="+mn-cs"/>
              </a:rPr>
              <a:t>SonarAnalyzer</a:t>
            </a:r>
            <a:r>
              <a:rPr lang="ru-RU" sz="1200" dirty="0">
                <a:solidFill>
                  <a:schemeClr val="tx1"/>
                </a:solidFill>
                <a:effectLst/>
                <a:latin typeface="+mn-lt"/>
                <a:ea typeface="+mn-ea"/>
                <a:cs typeface="+mn-cs"/>
              </a:rPr>
              <a:t>.</a:t>
            </a:r>
            <a:r>
              <a:rPr lang="en-US" sz="1200" dirty="0" err="1">
                <a:solidFill>
                  <a:schemeClr val="tx1"/>
                </a:solidFill>
                <a:effectLst/>
                <a:latin typeface="+mn-lt"/>
                <a:ea typeface="+mn-ea"/>
                <a:cs typeface="+mn-cs"/>
              </a:rPr>
              <a:t>Csharp</a:t>
            </a:r>
            <a:r>
              <a:rPr lang="ru-RU" sz="1200" dirty="0">
                <a:solidFill>
                  <a:schemeClr val="tx1"/>
                </a:solidFill>
                <a:effectLst/>
                <a:latin typeface="+mn-lt"/>
                <a:ea typeface="+mn-ea"/>
                <a:cs typeface="+mn-cs"/>
              </a:rPr>
              <a:t>. Я подключила эти анализаторы не как ломающий гейт, а как регулярный аудит. В итоге получила тепловую карту проекта: у меня предсказуемо подсветились сервисы бронирования, где реализовано ядро бизнес логики продукта.</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Этот пакет дает нам инструмент для контроля техдолга проекта.</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68</a:t>
            </a:fld>
            <a:endParaRPr lang="ru-RU"/>
          </a:p>
        </p:txBody>
      </p:sp>
    </p:spTree>
    <p:extLst>
      <p:ext uri="{BB962C8B-B14F-4D97-AF65-F5344CB8AC3E}">
        <p14:creationId xmlns:p14="http://schemas.microsoft.com/office/powerpoint/2010/main" val="250563282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Тот же </a:t>
            </a:r>
            <a:r>
              <a:rPr lang="en-US" sz="1200" dirty="0" err="1">
                <a:solidFill>
                  <a:schemeClr val="tx1"/>
                </a:solidFill>
                <a:effectLst/>
                <a:latin typeface="+mn-lt"/>
                <a:ea typeface="+mn-ea"/>
                <a:cs typeface="+mn-cs"/>
              </a:rPr>
              <a:t>Meziantou</a:t>
            </a:r>
            <a:r>
              <a:rPr lang="ru-RU" sz="1200" dirty="0">
                <a:solidFill>
                  <a:schemeClr val="tx1"/>
                </a:solidFill>
                <a:effectLst/>
                <a:latin typeface="+mn-lt"/>
                <a:ea typeface="+mn-ea"/>
                <a:cs typeface="+mn-cs"/>
              </a:rPr>
              <a:t>. </a:t>
            </a:r>
            <a:r>
              <a:rPr lang="en-US" sz="1200" dirty="0">
                <a:solidFill>
                  <a:schemeClr val="tx1"/>
                </a:solidFill>
                <a:effectLst/>
                <a:latin typeface="+mn-lt"/>
                <a:ea typeface="+mn-ea"/>
                <a:cs typeface="+mn-cs"/>
              </a:rPr>
              <a:t>Analyzer</a:t>
            </a:r>
            <a:r>
              <a:rPr lang="ru-RU" sz="1200" dirty="0">
                <a:solidFill>
                  <a:schemeClr val="tx1"/>
                </a:solidFill>
                <a:effectLst/>
                <a:latin typeface="+mn-lt"/>
                <a:ea typeface="+mn-ea"/>
                <a:cs typeface="+mn-cs"/>
              </a:rPr>
              <a:t> мы уже запускали в компиляторе для отлова серьезных вещей типа </a:t>
            </a:r>
            <a:r>
              <a:rPr lang="en-US" sz="1200" dirty="0" err="1">
                <a:solidFill>
                  <a:schemeClr val="tx1"/>
                </a:solidFill>
                <a:effectLst/>
                <a:latin typeface="+mn-lt"/>
                <a:ea typeface="+mn-ea"/>
                <a:cs typeface="+mn-cs"/>
              </a:rPr>
              <a:t>ReDoS</a:t>
            </a:r>
            <a:r>
              <a:rPr lang="ru-RU" sz="1200" dirty="0">
                <a:solidFill>
                  <a:schemeClr val="tx1"/>
                </a:solidFill>
                <a:effectLst/>
                <a:latin typeface="+mn-lt"/>
                <a:ea typeface="+mn-ea"/>
                <a:cs typeface="+mn-cs"/>
              </a:rPr>
              <a:t>. Но у него есть блок правил для архитектурной гигиены. Ломать билд за длинный метод прямо в СІ может быть перебором, а вот гонять эти правила в аудите точно стоит. Потому что агенты любят писать длинные простыни, ну мы же знаем у кого они учились да? Этот аудит подсветит, где код начал раздуваться, пока это еще можно отрефакторить малой кровью</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69</a:t>
            </a:fld>
            <a:endParaRPr lang="ru-RU"/>
          </a:p>
        </p:txBody>
      </p:sp>
    </p:spTree>
    <p:extLst>
      <p:ext uri="{BB962C8B-B14F-4D97-AF65-F5344CB8AC3E}">
        <p14:creationId xmlns:p14="http://schemas.microsoft.com/office/powerpoint/2010/main" val="16220169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Продолжаем аудиты. Про уязвимости пакетов мы уже говорили на этапе компилятора там сборка просто упадет, если втянули пакет с уязвимостью.</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Но у агентов как я уже говорила страдают некромантией. Модель берет библиотеку, которая первой всплыла в его весах, и вы внезапно обнаруживаете в коде зависимости трехлетней давности, хотя можно найти получше и посвежее. Поэтому в аудитах стоит посматривать насклько проект зарос мхом и не пора ли обновлятся.</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70</a:t>
            </a:fld>
            <a:endParaRPr lang="ru-RU"/>
          </a:p>
        </p:txBody>
      </p:sp>
    </p:spTree>
    <p:extLst>
      <p:ext uri="{BB962C8B-B14F-4D97-AF65-F5344CB8AC3E}">
        <p14:creationId xmlns:p14="http://schemas.microsoft.com/office/powerpoint/2010/main" val="55017194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9463" y="1200150"/>
            <a:ext cx="5757862" cy="3240088"/>
          </a:xfrm>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В отчётах </a:t>
            </a:r>
            <a:r>
              <a:rPr lang="en-US" sz="1200" dirty="0">
                <a:solidFill>
                  <a:schemeClr val="tx1"/>
                </a:solidFill>
                <a:effectLst/>
                <a:latin typeface="+mn-lt"/>
                <a:ea typeface="+mn-ea"/>
                <a:cs typeface="+mn-cs"/>
              </a:rPr>
              <a:t>DORA</a:t>
            </a:r>
            <a:r>
              <a:rPr lang="ru-RU" sz="1200" dirty="0">
                <a:solidFill>
                  <a:schemeClr val="tx1"/>
                </a:solidFill>
                <a:effectLst/>
                <a:latin typeface="+mn-lt"/>
                <a:ea typeface="+mn-ea"/>
                <a:cs typeface="+mn-cs"/>
              </a:rPr>
              <a:t> прямо рекомендуют использовать ИИ для верификации кода, и это не только про код ревью, но и про аудиты.</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Но натравить агента на весь репозиторий с промптом "найди тут вообще все косяки" бесполезно: он утонет в контексте и начнет придумывать.</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Поэтому мы проводим аудиты узкими персонами меняем модели "шляпу". И здесь нам снова помогают семантические якоря, о которых мы говорили в начале: </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Безопаснику не нужно расписывать правила уязвимостей на пять листов достаточно скормить якорь </a:t>
            </a:r>
            <a:r>
              <a:rPr lang="en-US" sz="1200" dirty="0">
                <a:solidFill>
                  <a:schemeClr val="tx1"/>
                </a:solidFill>
                <a:effectLst/>
                <a:latin typeface="+mn-lt"/>
                <a:ea typeface="+mn-ea"/>
                <a:cs typeface="+mn-cs"/>
              </a:rPr>
              <a:t>OWASP Top</a:t>
            </a:r>
            <a:r>
              <a:rPr lang="ru-RU" sz="1200" dirty="0">
                <a:solidFill>
                  <a:schemeClr val="tx1"/>
                </a:solidFill>
                <a:effectLst/>
                <a:latin typeface="+mn-lt"/>
                <a:ea typeface="+mn-ea"/>
                <a:cs typeface="+mn-cs"/>
              </a:rPr>
              <a:t> 10</a:t>
            </a:r>
            <a:endParaRPr lang="en-US" sz="1200" dirty="0">
              <a:solidFill>
                <a:schemeClr val="tx1"/>
              </a:solidFill>
              <a:effectLst/>
              <a:latin typeface="+mn-lt"/>
              <a:ea typeface="+mn-ea"/>
              <a:cs typeface="+mn-cs"/>
            </a:endParaRPr>
          </a:p>
          <a:p>
            <a:r>
              <a:rPr lang="en-US" sz="1200" dirty="0">
                <a:solidFill>
                  <a:schemeClr val="tx1"/>
                </a:solidFill>
                <a:effectLst/>
                <a:latin typeface="+mn-lt"/>
                <a:ea typeface="+mn-ea"/>
                <a:cs typeface="+mn-cs"/>
              </a:rPr>
              <a:t>DBA</a:t>
            </a:r>
            <a:r>
              <a:rPr lang="ru-RU" sz="1200" dirty="0">
                <a:solidFill>
                  <a:schemeClr val="tx1"/>
                </a:solidFill>
                <a:effectLst/>
                <a:latin typeface="+mn-lt"/>
                <a:ea typeface="+mn-ea"/>
                <a:cs typeface="+mn-cs"/>
              </a:rPr>
              <a:t>-аудитор сфокусирован только на БД: ищет </a:t>
            </a:r>
            <a:r>
              <a:rPr lang="en-US" sz="1200" dirty="0">
                <a:solidFill>
                  <a:schemeClr val="tx1"/>
                </a:solidFill>
                <a:effectLst/>
                <a:latin typeface="+mn-lt"/>
                <a:ea typeface="+mn-ea"/>
                <a:cs typeface="+mn-cs"/>
              </a:rPr>
              <a:t>N</a:t>
            </a:r>
            <a:r>
              <a:rPr lang="ru-RU" sz="1200" dirty="0">
                <a:solidFill>
                  <a:schemeClr val="tx1"/>
                </a:solidFill>
                <a:effectLst/>
                <a:latin typeface="+mn-lt"/>
                <a:ea typeface="+mn-ea"/>
                <a:cs typeface="+mn-cs"/>
              </a:rPr>
              <a:t>+1, недостающие индексы и странные транзакции.</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Модель та же самая меняется угол зрения. Когда агенту ставят задачу "найди повод меня завалить", он отрабатывает на удивление въедливо </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71</a:t>
            </a:fld>
            <a:endParaRPr lang="ru-RU"/>
          </a:p>
        </p:txBody>
      </p:sp>
    </p:spTree>
    <p:extLst>
      <p:ext uri="{BB962C8B-B14F-4D97-AF65-F5344CB8AC3E}">
        <p14:creationId xmlns:p14="http://schemas.microsoft.com/office/powerpoint/2010/main" val="245652203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Подведем итог что нам закрыл этот слой проверок, мы держим под контролем технический долг проекта, карту рисков, отлавливаем устаревшие зависимости.</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72</a:t>
            </a:fld>
            <a:endParaRPr lang="ru-RU"/>
          </a:p>
        </p:txBody>
      </p:sp>
    </p:spTree>
    <p:extLst>
      <p:ext uri="{BB962C8B-B14F-4D97-AF65-F5344CB8AC3E}">
        <p14:creationId xmlns:p14="http://schemas.microsoft.com/office/powerpoint/2010/main" val="388101360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200" dirty="0">
                <a:solidFill>
                  <a:schemeClr val="tx1"/>
                </a:solidFill>
                <a:effectLst/>
                <a:latin typeface="+mn-lt"/>
                <a:ea typeface="+mn-ea"/>
                <a:cs typeface="+mn-cs"/>
              </a:rPr>
              <a:t>Главный вывод из всех этих уровней проверок: мы не пытаемся сделать агента умнее.</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Пытаться воспитать из него идеального сеньора это как учить кабанчика светскому этикету. Бесполезно. Проще и дешевле построить вокруг него крепкий забор.</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Наша цель среда, в которой его косяки становятся видимыми до того, как они докатятся до продакшена</a:t>
            </a:r>
            <a:endParaRPr lang="en-US" sz="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2556ACCC-5611-420E-A8E6-90A04866CA80}" type="slidenum">
              <a:rPr lang="ru-RU" smtClean="0"/>
              <a:t>73</a:t>
            </a:fld>
            <a:endParaRPr lang="ru-RU"/>
          </a:p>
        </p:txBody>
      </p:sp>
    </p:spTree>
    <p:extLst>
      <p:ext uri="{BB962C8B-B14F-4D97-AF65-F5344CB8AC3E}">
        <p14:creationId xmlns:p14="http://schemas.microsoft.com/office/powerpoint/2010/main" val="271372391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32792502" name="Образ слайда 1"/>
          <p:cNvSpPr>
            <a:spLocks noGrp="1" noRot="1" noChangeAspect="1"/>
          </p:cNvSpPr>
          <p:nvPr>
            <p:ph type="sldImg"/>
          </p:nvPr>
        </p:nvSpPr>
        <p:spPr bwMode="auto">
          <a:xfrm>
            <a:off x="779463" y="1200150"/>
            <a:ext cx="5757862" cy="3240088"/>
          </a:xfrm>
        </p:spPr>
      </p:sp>
      <p:sp>
        <p:nvSpPr>
          <p:cNvPr id="2018468596" name="Заметки 2"/>
          <p:cNvSpPr>
            <a:spLocks noGrp="1"/>
          </p:cNvSpPr>
          <p:nvPr>
            <p:ph type="body" idx="1"/>
          </p:nvPr>
        </p:nvSpPr>
        <p:spPr bwMode="auto"/>
        <p:txBody>
          <a:bodyPr/>
          <a:lstStyle/>
          <a:p>
            <a:r>
              <a:rPr lang="ru-RU" sz="1200" dirty="0">
                <a:solidFill>
                  <a:schemeClr val="tx1"/>
                </a:solidFill>
                <a:effectLst/>
                <a:latin typeface="+mn-lt"/>
                <a:ea typeface="+mn-ea"/>
                <a:cs typeface="+mn-cs"/>
              </a:rPr>
              <a:t>И опираться нужно именно на систему метрик и тестов, потому что вступать с агентом в дискуссии как надо и как не надо может быть бесполезно.</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Один из неправославных агентов, будучи уличен во вранье выдал прекрасную фразу.</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Агент не врет, он убедительно обьясняет почему текущий результат приемлем.</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Он и правда не врет в привычном смысле он просто генерирует гладкие тексты и убедительно объясняет, почему он прав. Мне кажется если он уронит прод, он способен убедить вас, что это часть хитрого плана и вам пора править ТЗ.</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Иногда кажется, что их учили не на гитхабе, а на курсах инфоцыган. Впрочем мы же знаем, что их учили на всем массиве текстов порожденных человечеством.</a:t>
            </a:r>
            <a:endParaRPr lang="en-US" sz="1200" dirty="0">
              <a:solidFill>
                <a:schemeClr val="tx1"/>
              </a:solidFill>
              <a:effectLst/>
              <a:latin typeface="+mn-lt"/>
              <a:ea typeface="+mn-ea"/>
              <a:cs typeface="+mn-cs"/>
            </a:endParaRPr>
          </a:p>
        </p:txBody>
      </p:sp>
      <p:sp>
        <p:nvSpPr>
          <p:cNvPr id="1847941761" name="Номер слайда 3"/>
          <p:cNvSpPr>
            <a:spLocks noGrp="1"/>
          </p:cNvSpPr>
          <p:nvPr>
            <p:ph type="sldNum" sz="quarter" idx="5"/>
          </p:nvPr>
        </p:nvSpPr>
        <p:spPr bwMode="auto"/>
        <p:txBody>
          <a:bodyPr/>
          <a:lstStyle/>
          <a:p>
            <a:pPr>
              <a:defRPr/>
            </a:pPr>
            <a:fld id="{2556ACCC-5611-420E-A8E6-90A04866CA80}" type="slidenum">
              <a:rPr lang="ru-RU"/>
              <a:t>74</a:t>
            </a:fld>
            <a:endParaRPr lang="ru-RU"/>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E9245-9A31-ECA2-8B32-357E0266A1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F67063-CE83-713B-F13B-6A39B8595C71}"/>
              </a:ext>
            </a:extLst>
          </p:cNvPr>
          <p:cNvSpPr>
            <a:spLocks noGrp="1" noRot="1" noChangeAspect="1"/>
          </p:cNvSpPr>
          <p:nvPr>
            <p:ph type="sldImg"/>
          </p:nvPr>
        </p:nvSpPr>
        <p:spPr>
          <a:xfrm>
            <a:off x="779463" y="1200150"/>
            <a:ext cx="5757862" cy="3240088"/>
          </a:xfrm>
        </p:spPr>
      </p:sp>
      <p:sp>
        <p:nvSpPr>
          <p:cNvPr id="3" name="Notes Placeholder 2">
            <a:extLst>
              <a:ext uri="{FF2B5EF4-FFF2-40B4-BE49-F238E27FC236}">
                <a16:creationId xmlns:a16="http://schemas.microsoft.com/office/drawing/2014/main" id="{9E8490DD-C9B5-B869-FB44-440B37F86D94}"/>
              </a:ext>
            </a:extLst>
          </p:cNvPr>
          <p:cNvSpPr>
            <a:spLocks noGrp="1"/>
          </p:cNvSpPr>
          <p:nvPr>
            <p:ph type="body" idx="1"/>
          </p:nvPr>
        </p:nvSpPr>
        <p:spPr/>
        <p:txBody>
          <a:bodyPr/>
          <a:lstStyle/>
          <a:p>
            <a:r>
              <a:rPr lang="ru-RU" sz="1200" dirty="0">
                <a:solidFill>
                  <a:schemeClr val="tx1"/>
                </a:solidFill>
                <a:effectLst/>
                <a:latin typeface="+mn-lt"/>
                <a:ea typeface="+mn-ea"/>
                <a:cs typeface="+mn-cs"/>
              </a:rPr>
              <a:t>И вот с этим убедительным инфоцыганом мы остаемся один на один. И что вообще нам делать?</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Если глазами вычитывать тысячи строк сгенерированного кода, можно превратиться в бутылочное горлышко разработки и к тому же выгореть за пару спринтов. Но и бездумное прожимание кнопки «</a:t>
            </a:r>
            <a:r>
              <a:rPr lang="en-US" sz="1200" dirty="0">
                <a:solidFill>
                  <a:schemeClr val="tx1"/>
                </a:solidFill>
                <a:effectLst/>
                <a:latin typeface="+mn-lt"/>
                <a:ea typeface="+mn-ea"/>
                <a:cs typeface="+mn-cs"/>
              </a:rPr>
              <a:t>Merge</a:t>
            </a:r>
            <a:r>
              <a:rPr lang="ru-RU" sz="1200" dirty="0">
                <a:solidFill>
                  <a:schemeClr val="tx1"/>
                </a:solidFill>
                <a:effectLst/>
                <a:latin typeface="+mn-lt"/>
                <a:ea typeface="+mn-ea"/>
                <a:cs typeface="+mn-cs"/>
              </a:rPr>
              <a:t>», сводящее роль человека к мясному прокси, путь в никуда.</a:t>
            </a:r>
            <a:endParaRPr lang="en-US" sz="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7810421-27FF-BB66-39CD-6A1B594F67F3}"/>
              </a:ext>
            </a:extLst>
          </p:cNvPr>
          <p:cNvSpPr>
            <a:spLocks noGrp="1"/>
          </p:cNvSpPr>
          <p:nvPr>
            <p:ph type="sldNum" sz="quarter" idx="5"/>
          </p:nvPr>
        </p:nvSpPr>
        <p:spPr/>
        <p:txBody>
          <a:bodyPr/>
          <a:lstStyle/>
          <a:p>
            <a:pPr>
              <a:defRPr/>
            </a:pPr>
            <a:fld id="{2556ACCC-5611-420E-A8E6-90A04866CA80}" type="slidenum">
              <a:rPr lang="ru-RU" smtClean="0"/>
              <a:t>75</a:t>
            </a:fld>
            <a:endParaRPr lang="ru-RU"/>
          </a:p>
        </p:txBody>
      </p:sp>
    </p:spTree>
    <p:extLst>
      <p:ext uri="{BB962C8B-B14F-4D97-AF65-F5344CB8AC3E}">
        <p14:creationId xmlns:p14="http://schemas.microsoft.com/office/powerpoint/2010/main" val="405355785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435730675" name="Образ слайда 1"/>
          <p:cNvSpPr>
            <a:spLocks noGrp="1" noRot="1" noChangeAspect="1"/>
          </p:cNvSpPr>
          <p:nvPr>
            <p:ph type="sldImg"/>
          </p:nvPr>
        </p:nvSpPr>
        <p:spPr bwMode="auto">
          <a:xfrm>
            <a:off x="779463" y="1200150"/>
            <a:ext cx="5757862" cy="3240088"/>
          </a:xfrm>
        </p:spPr>
      </p:sp>
      <p:sp>
        <p:nvSpPr>
          <p:cNvPr id="626131533" name="Заметки 2"/>
          <p:cNvSpPr>
            <a:spLocks noGrp="1"/>
          </p:cNvSpPr>
          <p:nvPr>
            <p:ph type="body" idx="1"/>
          </p:nvPr>
        </p:nvSpPr>
        <p:spPr bwMode="auto"/>
        <p:txBody>
          <a:bodyPr/>
          <a:lstStyle/>
          <a:p>
            <a:r>
              <a:rPr lang="ru-RU" sz="1200" dirty="0">
                <a:solidFill>
                  <a:schemeClr val="tx1"/>
                </a:solidFill>
                <a:effectLst/>
                <a:latin typeface="+mn-lt"/>
                <a:ea typeface="+mn-ea"/>
                <a:cs typeface="+mn-cs"/>
              </a:rPr>
              <a:t>Спрыгнуть с этого поезда уже не получится. Генеративный ИИ дает огромную скорость генерации кода, но скорость без процессов это просто хаос. Наша роль меняется. Мы больше не пишем код и даже практически перестаем его читать. Наша новая работа это проектирование инфраструктуры агентской разработки. Мы становимся архитекторами предохранителей, которые не дадут агенту сломать приложение.</a:t>
            </a:r>
            <a:endParaRPr lang="en-US" sz="1200" dirty="0">
              <a:solidFill>
                <a:schemeClr val="tx1"/>
              </a:solidFill>
              <a:effectLst/>
              <a:latin typeface="+mn-lt"/>
              <a:ea typeface="+mn-ea"/>
              <a:cs typeface="+mn-cs"/>
            </a:endParaRPr>
          </a:p>
          <a:p>
            <a:r>
              <a:rPr lang="ru-RU" sz="1200" dirty="0">
                <a:solidFill>
                  <a:schemeClr val="tx1"/>
                </a:solidFill>
                <a:effectLst/>
                <a:latin typeface="+mn-lt"/>
                <a:ea typeface="+mn-ea"/>
                <a:cs typeface="+mn-cs"/>
              </a:rPr>
              <a:t>ИИ уверен в своем коде. А мы можем быть в нем уверены только тогда, когда выстроили вокруг него правильные рамки. </a:t>
            </a:r>
            <a:r>
              <a:rPr lang="ru-RU" sz="1200">
                <a:solidFill>
                  <a:schemeClr val="tx1"/>
                </a:solidFill>
                <a:effectLst/>
                <a:latin typeface="+mn-lt"/>
                <a:ea typeface="+mn-ea"/>
                <a:cs typeface="+mn-cs"/>
              </a:rPr>
              <a:t>Потому что после мержа отвечать за этот код будешь ты.</a:t>
            </a:r>
            <a:endParaRPr lang="en-US" sz="1200">
              <a:solidFill>
                <a:schemeClr val="tx1"/>
              </a:solidFill>
              <a:effectLst/>
              <a:latin typeface="+mn-lt"/>
              <a:ea typeface="+mn-ea"/>
              <a:cs typeface="+mn-cs"/>
            </a:endParaRPr>
          </a:p>
        </p:txBody>
      </p:sp>
      <p:sp>
        <p:nvSpPr>
          <p:cNvPr id="181768006" name="Номер слайда 3"/>
          <p:cNvSpPr>
            <a:spLocks noGrp="1"/>
          </p:cNvSpPr>
          <p:nvPr>
            <p:ph type="sldNum" sz="quarter" idx="5"/>
          </p:nvPr>
        </p:nvSpPr>
        <p:spPr bwMode="auto"/>
        <p:txBody>
          <a:bodyPr/>
          <a:lstStyle/>
          <a:p>
            <a:pPr>
              <a:defRPr/>
            </a:pPr>
            <a:fld id="{2556ACCC-5611-420E-A8E6-90A04866CA80}" type="slidenum">
              <a:rPr lang="ru-RU"/>
              <a:t>76</a:t>
            </a:fld>
            <a:endParaRPr lang="ru-RU"/>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17862515" name="Образ слайда 1"/>
          <p:cNvSpPr>
            <a:spLocks noGrp="1" noRot="1" noChangeAspect="1"/>
          </p:cNvSpPr>
          <p:nvPr>
            <p:ph type="sldImg"/>
          </p:nvPr>
        </p:nvSpPr>
        <p:spPr bwMode="auto">
          <a:xfrm>
            <a:off x="779463" y="1200150"/>
            <a:ext cx="5757862" cy="3240088"/>
          </a:xfrm>
        </p:spPr>
      </p:sp>
      <p:sp>
        <p:nvSpPr>
          <p:cNvPr id="1341894574" name="Заметки 2"/>
          <p:cNvSpPr>
            <a:spLocks noGrp="1"/>
          </p:cNvSpPr>
          <p:nvPr>
            <p:ph type="body" idx="1"/>
          </p:nvPr>
        </p:nvSpPr>
        <p:spPr bwMode="auto"/>
        <p:txBody>
          <a:bodyPr/>
          <a:lstStyle/>
          <a:p>
            <a:pPr>
              <a:defRPr/>
            </a:pPr>
            <a:endParaRPr lang="ru-RU" dirty="0"/>
          </a:p>
        </p:txBody>
      </p:sp>
      <p:sp>
        <p:nvSpPr>
          <p:cNvPr id="131442852" name="Номер слайда 3"/>
          <p:cNvSpPr>
            <a:spLocks noGrp="1"/>
          </p:cNvSpPr>
          <p:nvPr>
            <p:ph type="sldNum" sz="quarter" idx="5"/>
          </p:nvPr>
        </p:nvSpPr>
        <p:spPr bwMode="auto"/>
        <p:txBody>
          <a:bodyPr/>
          <a:lstStyle/>
          <a:p>
            <a:pPr>
              <a:defRPr/>
            </a:pPr>
            <a:fld id="{2556ACCC-5611-420E-A8E6-90A04866CA80}" type="slidenum">
              <a:rPr lang="ru-RU"/>
              <a:t>77</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Титульный слайд">
    <p:spTree>
      <p:nvGrpSpPr>
        <p:cNvPr id="1" name=""/>
        <p:cNvGrpSpPr/>
        <p:nvPr/>
      </p:nvGrpSpPr>
      <p:grpSpPr bwMode="auto">
        <a:xfrm>
          <a:off x="0" y="0"/>
          <a:ext cx="0" cy="0"/>
          <a:chOff x="0" y="0"/>
          <a:chExt cx="0" cy="0"/>
        </a:xfrm>
      </p:grpSpPr>
      <p:sp>
        <p:nvSpPr>
          <p:cNvPr id="162101970" name="Title 1"/>
          <p:cNvSpPr>
            <a:spLocks noGrp="1"/>
          </p:cNvSpPr>
          <p:nvPr>
            <p:ph type="ctrTitle"/>
          </p:nvPr>
        </p:nvSpPr>
        <p:spPr bwMode="auto">
          <a:xfrm>
            <a:off x="1876424" y="1122363"/>
            <a:ext cx="8791575" cy="2387600"/>
          </a:xfrm>
        </p:spPr>
        <p:txBody>
          <a:bodyPr anchor="b">
            <a:normAutofit/>
          </a:bodyPr>
          <a:lstStyle>
            <a:lvl1pPr algn="l">
              <a:defRPr sz="4800"/>
            </a:lvl1pPr>
          </a:lstStyle>
          <a:p>
            <a:pPr>
              <a:defRPr/>
            </a:pPr>
            <a:r>
              <a:rPr lang="ru-RU"/>
              <a:t>Образец заголовка</a:t>
            </a:r>
            <a:endParaRPr lang="en-US"/>
          </a:p>
        </p:txBody>
      </p:sp>
      <p:sp>
        <p:nvSpPr>
          <p:cNvPr id="1210443498" name="Subtitle 2"/>
          <p:cNvSpPr>
            <a:spLocks noGrp="1"/>
          </p:cNvSpPr>
          <p:nvPr>
            <p:ph type="subTitle" idx="1"/>
          </p:nvPr>
        </p:nvSpPr>
        <p:spPr bwMode="auto">
          <a:xfrm>
            <a:off x="1876424" y="3602038"/>
            <a:ext cx="8791575" cy="1655762"/>
          </a:xfrm>
        </p:spPr>
        <p:txBody>
          <a:bodyPr>
            <a:normAutofit/>
          </a:bodyPr>
          <a:lstStyle>
            <a:lvl1pPr marL="0" indent="0" algn="l">
              <a:buNone/>
              <a:defRPr sz="2000" cap="all">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ru-RU"/>
              <a:t>Образец подзаголовка</a:t>
            </a:r>
            <a:endParaRPr lang="en-US"/>
          </a:p>
        </p:txBody>
      </p:sp>
      <p:sp>
        <p:nvSpPr>
          <p:cNvPr id="458790076" name="Date Placeholder 3"/>
          <p:cNvSpPr>
            <a:spLocks noGrp="1"/>
          </p:cNvSpPr>
          <p:nvPr>
            <p:ph type="dt" sz="half" idx="10"/>
          </p:nvPr>
        </p:nvSpPr>
        <p:spPr bwMode="auto">
          <a:xfrm>
            <a:off x="7077511" y="5410201"/>
            <a:ext cx="2743200" cy="365125"/>
          </a:xfrm>
        </p:spPr>
        <p:txBody>
          <a:bodyPr/>
          <a:lstStyle/>
          <a:p>
            <a:pPr>
              <a:defRPr/>
            </a:pPr>
            <a:fld id="{AF0B81DF-C18B-4D49-B545-B7787A4F2E7C}" type="datetime1">
              <a:rPr lang="en-US"/>
              <a:t>9/24/2026</a:t>
            </a:fld>
            <a:endParaRPr lang="en-US"/>
          </a:p>
        </p:txBody>
      </p:sp>
      <p:sp>
        <p:nvSpPr>
          <p:cNvPr id="1044703549" name="Footer Placeholder 4"/>
          <p:cNvSpPr>
            <a:spLocks noGrp="1"/>
          </p:cNvSpPr>
          <p:nvPr>
            <p:ph type="ftr" sz="quarter" idx="11"/>
          </p:nvPr>
        </p:nvSpPr>
        <p:spPr bwMode="auto">
          <a:xfrm>
            <a:off x="1876424" y="5410201"/>
            <a:ext cx="5124886" cy="365125"/>
          </a:xfrm>
        </p:spPr>
        <p:txBody>
          <a:bodyPr/>
          <a:lstStyle/>
          <a:p>
            <a:pPr>
              <a:defRPr/>
            </a:pPr>
            <a:endParaRPr lang="en-US"/>
          </a:p>
        </p:txBody>
      </p:sp>
      <p:sp>
        <p:nvSpPr>
          <p:cNvPr id="486912079" name="Slide Number Placeholder 5"/>
          <p:cNvSpPr>
            <a:spLocks noGrp="1"/>
          </p:cNvSpPr>
          <p:nvPr>
            <p:ph type="sldNum" sz="quarter" idx="12"/>
          </p:nvPr>
        </p:nvSpPr>
        <p:spPr bwMode="auto">
          <a:xfrm>
            <a:off x="9896911" y="5410199"/>
            <a:ext cx="771089" cy="365125"/>
          </a:xfrm>
        </p:spPr>
        <p:txBody>
          <a:bodyPr/>
          <a:lstStyle/>
          <a:p>
            <a:pPr>
              <a:defRPr/>
            </a:pPr>
            <a:fld id="{6D22F896-40B5-4ADD-8801-0D06FADFA095}" type="slidenum">
              <a:rPr lang="en-US"/>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userDrawn="1">
  <p:cSld name="Заголовок и объект">
    <p:spTree>
      <p:nvGrpSpPr>
        <p:cNvPr id="1" name=""/>
        <p:cNvGrpSpPr/>
        <p:nvPr/>
      </p:nvGrpSpPr>
      <p:grpSpPr bwMode="auto">
        <a:xfrm>
          <a:off x="0" y="0"/>
          <a:ext cx="0" cy="0"/>
          <a:chOff x="0" y="0"/>
          <a:chExt cx="0" cy="0"/>
        </a:xfrm>
      </p:grpSpPr>
      <p:sp>
        <p:nvSpPr>
          <p:cNvPr id="418364698" name="Title 1"/>
          <p:cNvSpPr>
            <a:spLocks noGrp="1"/>
          </p:cNvSpPr>
          <p:nvPr>
            <p:ph type="title"/>
          </p:nvPr>
        </p:nvSpPr>
        <p:spPr bwMode="auto"/>
        <p:txBody>
          <a:bodyPr/>
          <a:lstStyle>
            <a:lvl1pPr>
              <a:defRPr>
                <a:latin typeface="Montserrat Bold"/>
              </a:defRPr>
            </a:lvl1pPr>
          </a:lstStyle>
          <a:p>
            <a:pPr>
              <a:defRPr/>
            </a:pPr>
            <a:r>
              <a:rPr lang="ru-RU" dirty="0"/>
              <a:t>Образец заголовка</a:t>
            </a:r>
            <a:endParaRPr lang="en-US" dirty="0"/>
          </a:p>
        </p:txBody>
      </p:sp>
      <p:sp>
        <p:nvSpPr>
          <p:cNvPr id="1377342203" name="Content Placeholder 2"/>
          <p:cNvSpPr>
            <a:spLocks noGrp="1"/>
          </p:cNvSpPr>
          <p:nvPr>
            <p:ph idx="1"/>
          </p:nvPr>
        </p:nvSpPr>
        <p:spPr bwMode="auto"/>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1890283899" name="Date Placeholder 3"/>
          <p:cNvSpPr>
            <a:spLocks noGrp="1"/>
          </p:cNvSpPr>
          <p:nvPr>
            <p:ph type="dt" sz="half" idx="10"/>
          </p:nvPr>
        </p:nvSpPr>
        <p:spPr bwMode="auto"/>
        <p:txBody>
          <a:bodyPr/>
          <a:lstStyle/>
          <a:p>
            <a:pPr>
              <a:defRPr/>
            </a:pPr>
            <a:fld id="{143D5803-7F10-44D2-9D49-4941297448F8}" type="datetime1">
              <a:rPr lang="en-US"/>
              <a:t>9/24/2026</a:t>
            </a:fld>
            <a:endParaRPr lang="en-US"/>
          </a:p>
        </p:txBody>
      </p:sp>
      <p:sp>
        <p:nvSpPr>
          <p:cNvPr id="1591319343" name="Footer Placeholder 4"/>
          <p:cNvSpPr>
            <a:spLocks noGrp="1"/>
          </p:cNvSpPr>
          <p:nvPr>
            <p:ph type="ftr" sz="quarter" idx="11"/>
          </p:nvPr>
        </p:nvSpPr>
        <p:spPr bwMode="auto"/>
        <p:txBody>
          <a:bodyPr/>
          <a:lstStyle/>
          <a:p>
            <a:pPr>
              <a:defRPr/>
            </a:pPr>
            <a:endParaRPr lang="en-US"/>
          </a:p>
        </p:txBody>
      </p:sp>
      <p:sp>
        <p:nvSpPr>
          <p:cNvPr id="1752552304" name="Slide Number Placeholder 5"/>
          <p:cNvSpPr>
            <a:spLocks noGrp="1"/>
          </p:cNvSpPr>
          <p:nvPr>
            <p:ph type="sldNum" sz="quarter" idx="12"/>
          </p:nvPr>
        </p:nvSpPr>
        <p:spPr bwMode="auto"/>
        <p:txBody>
          <a:bodyPr/>
          <a:lstStyle/>
          <a:p>
            <a:pPr>
              <a:defRPr/>
            </a:pPr>
            <a:fld id="{6D22F896-40B5-4ADD-8801-0D06FADFA095}" type="slidenum">
              <a:rPr lang="en-US"/>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preserve="1" userDrawn="1">
  <p:cSld name="Код с заголовком">
    <p:spTree>
      <p:nvGrpSpPr>
        <p:cNvPr id="1" name=""/>
        <p:cNvGrpSpPr/>
        <p:nvPr/>
      </p:nvGrpSpPr>
      <p:grpSpPr bwMode="auto">
        <a:xfrm>
          <a:off x="0" y="0"/>
          <a:ext cx="0" cy="0"/>
          <a:chOff x="0" y="0"/>
          <a:chExt cx="0" cy="0"/>
        </a:xfrm>
      </p:grpSpPr>
      <p:sp>
        <p:nvSpPr>
          <p:cNvPr id="663236587" name="Заголовок 1"/>
          <p:cNvSpPr>
            <a:spLocks noGrp="1"/>
          </p:cNvSpPr>
          <p:nvPr>
            <p:ph type="title"/>
          </p:nvPr>
        </p:nvSpPr>
        <p:spPr bwMode="auto">
          <a:xfrm>
            <a:off x="1141411" y="618518"/>
            <a:ext cx="10147301" cy="1478570"/>
          </a:xfrm>
        </p:spPr>
        <p:txBody>
          <a:bodyPr/>
          <a:lstStyle/>
          <a:p>
            <a:pPr>
              <a:defRPr/>
            </a:pPr>
            <a:r>
              <a:rPr lang="ru-RU"/>
              <a:t>Образец заголовка</a:t>
            </a:r>
            <a:endParaRPr/>
          </a:p>
        </p:txBody>
      </p:sp>
      <p:sp>
        <p:nvSpPr>
          <p:cNvPr id="1806307414" name="Дата 2"/>
          <p:cNvSpPr>
            <a:spLocks noGrp="1"/>
          </p:cNvSpPr>
          <p:nvPr>
            <p:ph type="dt" sz="half" idx="10"/>
          </p:nvPr>
        </p:nvSpPr>
        <p:spPr bwMode="auto">
          <a:xfrm>
            <a:off x="7456921" y="5883276"/>
            <a:ext cx="2743200" cy="365125"/>
          </a:xfrm>
        </p:spPr>
        <p:txBody>
          <a:bodyPr/>
          <a:lstStyle/>
          <a:p>
            <a:pPr>
              <a:defRPr/>
            </a:pPr>
            <a:fld id="{809F0230-D13C-4421-940A-3FC0C5DD772B}" type="datetime1">
              <a:rPr lang="en-US"/>
              <a:t>9/24/2026</a:t>
            </a:fld>
            <a:endParaRPr lang="en-US"/>
          </a:p>
        </p:txBody>
      </p:sp>
      <p:sp>
        <p:nvSpPr>
          <p:cNvPr id="2113019960" name="Нижний колонтитул 3"/>
          <p:cNvSpPr>
            <a:spLocks noGrp="1"/>
          </p:cNvSpPr>
          <p:nvPr>
            <p:ph type="ftr" sz="quarter" idx="11"/>
          </p:nvPr>
        </p:nvSpPr>
        <p:spPr bwMode="auto"/>
        <p:txBody>
          <a:bodyPr/>
          <a:lstStyle/>
          <a:p>
            <a:pPr>
              <a:defRPr/>
            </a:pPr>
            <a:endParaRPr lang="en-US"/>
          </a:p>
        </p:txBody>
      </p:sp>
      <p:sp>
        <p:nvSpPr>
          <p:cNvPr id="1096536914" name="Номер слайда 4"/>
          <p:cNvSpPr>
            <a:spLocks noGrp="1"/>
          </p:cNvSpPr>
          <p:nvPr>
            <p:ph type="sldNum" sz="quarter" idx="12"/>
          </p:nvPr>
        </p:nvSpPr>
        <p:spPr bwMode="auto">
          <a:xfrm>
            <a:off x="11364914" y="6131759"/>
            <a:ext cx="771089" cy="365125"/>
          </a:xfrm>
        </p:spPr>
        <p:txBody>
          <a:bodyPr/>
          <a:lstStyle/>
          <a:p>
            <a:pPr>
              <a:defRPr/>
            </a:pPr>
            <a:fld id="{6D22F896-40B5-4ADD-8801-0D06FADFA095}" type="slidenum">
              <a:rPr lang="en-US"/>
              <a:t>‹#›</a:t>
            </a:fld>
            <a:endParaRPr lang="en-US"/>
          </a:p>
        </p:txBody>
      </p:sp>
      <p:sp>
        <p:nvSpPr>
          <p:cNvPr id="769853884" name="Прямоугольник: скругленные углы 6"/>
          <p:cNvSpPr/>
          <p:nvPr userDrawn="1"/>
        </p:nvSpPr>
        <p:spPr bwMode="auto">
          <a:xfrm>
            <a:off x="1141411" y="2201754"/>
            <a:ext cx="10532846" cy="4427672"/>
          </a:xfrm>
          <a:prstGeom prst="roundRect">
            <a:avLst>
              <a:gd name="adj" fmla="val 4593"/>
            </a:avLst>
          </a:prstGeom>
          <a:solidFill>
            <a:srgbClr val="FAFAFA"/>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lvl="0">
              <a:defRPr/>
            </a:pPr>
            <a:endParaRPr lang="ru-RU">
              <a:latin typeface="Cascadia Code"/>
              <a:cs typeface="Cascadia Code"/>
            </a:endParaRPr>
          </a:p>
        </p:txBody>
      </p:sp>
      <p:sp>
        <p:nvSpPr>
          <p:cNvPr id="756403458" name="Текст 13"/>
          <p:cNvSpPr>
            <a:spLocks noGrp="1"/>
          </p:cNvSpPr>
          <p:nvPr>
            <p:ph type="body" sz="quarter" idx="13"/>
          </p:nvPr>
        </p:nvSpPr>
        <p:spPr bwMode="auto">
          <a:xfrm>
            <a:off x="1287378" y="2382254"/>
            <a:ext cx="10001334" cy="4066672"/>
          </a:xfrm>
        </p:spPr>
        <p:txBody>
          <a:bodyPr/>
          <a:lstStyle>
            <a:lvl1pPr>
              <a:defRPr>
                <a:latin typeface="Cascadia Code"/>
                <a:cs typeface="Cascadia Code"/>
              </a:defRPr>
            </a:lvl1pPr>
            <a:lvl2pPr>
              <a:defRPr>
                <a:latin typeface="Cascadia Code"/>
                <a:cs typeface="Cascadia Code"/>
              </a:defRPr>
            </a:lvl2pPr>
            <a:lvl3pPr>
              <a:defRPr>
                <a:latin typeface="Cascadia Code"/>
                <a:cs typeface="Cascadia Code"/>
              </a:defRPr>
            </a:lvl3pPr>
            <a:lvl4pPr>
              <a:defRPr>
                <a:latin typeface="Cascadia Code"/>
                <a:cs typeface="Cascadia Code"/>
              </a:defRPr>
            </a:lvl4pPr>
            <a:lvl5pPr>
              <a:defRPr>
                <a:latin typeface="Cascadia Code"/>
                <a:cs typeface="Cascadia Code"/>
              </a:defRPr>
            </a:lvl5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preserve="1" userDrawn="1">
  <p:cSld name="Примеры кода">
    <p:bg>
      <p:bgPr>
        <a:blipFill dpi="0" rotWithShape="1">
          <a:blip r:embed="rId2">
            <a:lum/>
          </a:blip>
          <a:srcRect/>
          <a:stretch>
            <a:fillRect/>
          </a:stretch>
        </a:blipFill>
        <a:effectLst/>
      </p:bgPr>
    </p:bg>
    <p:spTree>
      <p:nvGrpSpPr>
        <p:cNvPr id="1" name=""/>
        <p:cNvGrpSpPr/>
        <p:nvPr/>
      </p:nvGrpSpPr>
      <p:grpSpPr bwMode="auto">
        <a:xfrm>
          <a:off x="0" y="0"/>
          <a:ext cx="0" cy="0"/>
          <a:chOff x="0" y="0"/>
          <a:chExt cx="0" cy="0"/>
        </a:xfrm>
      </p:grpSpPr>
      <p:sp>
        <p:nvSpPr>
          <p:cNvPr id="1127890882" name="Slide Number Placeholder 5"/>
          <p:cNvSpPr>
            <a:spLocks noGrp="1"/>
          </p:cNvSpPr>
          <p:nvPr>
            <p:ph type="sldNum" sz="quarter" idx="12"/>
          </p:nvPr>
        </p:nvSpPr>
        <p:spPr bwMode="auto">
          <a:xfrm>
            <a:off x="11288713" y="6248400"/>
            <a:ext cx="771089" cy="365125"/>
          </a:xfrm>
        </p:spPr>
        <p:txBody>
          <a:bodyPr/>
          <a:lstStyle/>
          <a:p>
            <a:pPr>
              <a:defRPr/>
            </a:pPr>
            <a:fld id="{6D22F896-40B5-4ADD-8801-0D06FADFA095}" type="slidenum">
              <a:rPr lang="en-US"/>
              <a:t>‹#›</a:t>
            </a:fld>
            <a:endParaRPr lang="en-US"/>
          </a:p>
        </p:txBody>
      </p:sp>
      <p:sp>
        <p:nvSpPr>
          <p:cNvPr id="484559327" name="Прямоугольник: скругленные углы 11"/>
          <p:cNvSpPr/>
          <p:nvPr userDrawn="1"/>
        </p:nvSpPr>
        <p:spPr bwMode="auto">
          <a:xfrm>
            <a:off x="291228" y="244475"/>
            <a:ext cx="11383028" cy="6369050"/>
          </a:xfrm>
          <a:prstGeom prst="roundRect">
            <a:avLst>
              <a:gd name="adj" fmla="val 4593"/>
            </a:avLst>
          </a:prstGeom>
          <a:solidFill>
            <a:srgbClr val="FAFAFA"/>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lvl="0">
              <a:defRPr/>
            </a:pPr>
            <a:endParaRPr lang="ru-RU">
              <a:latin typeface="Cascadia Code"/>
              <a:cs typeface="Cascadia Code"/>
            </a:endParaRPr>
          </a:p>
        </p:txBody>
      </p:sp>
      <p:sp>
        <p:nvSpPr>
          <p:cNvPr id="2099814791" name="Текст 13"/>
          <p:cNvSpPr>
            <a:spLocks noGrp="1"/>
          </p:cNvSpPr>
          <p:nvPr>
            <p:ph type="body" sz="quarter" idx="13"/>
          </p:nvPr>
        </p:nvSpPr>
        <p:spPr bwMode="auto">
          <a:xfrm>
            <a:off x="517743" y="409074"/>
            <a:ext cx="10936320" cy="6039851"/>
          </a:xfrm>
        </p:spPr>
        <p:txBody>
          <a:bodyPr/>
          <a:lstStyle>
            <a:lvl1pPr>
              <a:defRPr>
                <a:latin typeface="Cascadia Code"/>
                <a:cs typeface="Cascadia Code"/>
              </a:defRPr>
            </a:lvl1pPr>
            <a:lvl2pPr>
              <a:defRPr>
                <a:latin typeface="Cascadia Code"/>
                <a:cs typeface="Cascadia Code"/>
              </a:defRPr>
            </a:lvl2pPr>
            <a:lvl3pPr>
              <a:defRPr>
                <a:latin typeface="Cascadia Code"/>
                <a:cs typeface="Cascadia Code"/>
              </a:defRPr>
            </a:lvl3pPr>
            <a:lvl4pPr>
              <a:defRPr>
                <a:latin typeface="Cascadia Code"/>
                <a:cs typeface="Cascadia Code"/>
              </a:defRPr>
            </a:lvl4pPr>
            <a:lvl5pPr>
              <a:defRPr>
                <a:latin typeface="Cascadia Code"/>
                <a:cs typeface="Cascadia Code"/>
              </a:defRPr>
            </a:lvl5p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552198435" name="Рисунок 2"/>
          <p:cNvSpPr>
            <a:spLocks noGrp="1"/>
          </p:cNvSpPr>
          <p:nvPr>
            <p:ph type="pic" sz="quarter" idx="14"/>
          </p:nvPr>
        </p:nvSpPr>
        <p:spPr bwMode="auto">
          <a:xfrm>
            <a:off x="10394172" y="5397750"/>
            <a:ext cx="1169988" cy="1133475"/>
          </a:xfrm>
        </p:spPr>
        <p:txBody>
          <a:bodyPr/>
          <a:lstStyle/>
          <a:p>
            <a:pPr>
              <a:defRPr/>
            </a:pPr>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type="secHead" preserve="1" userDrawn="1">
  <p:cSld name="Заголовок раздела">
    <p:spTree>
      <p:nvGrpSpPr>
        <p:cNvPr id="1" name=""/>
        <p:cNvGrpSpPr/>
        <p:nvPr/>
      </p:nvGrpSpPr>
      <p:grpSpPr bwMode="auto">
        <a:xfrm>
          <a:off x="0" y="0"/>
          <a:ext cx="0" cy="0"/>
          <a:chOff x="0" y="0"/>
          <a:chExt cx="0" cy="0"/>
        </a:xfrm>
      </p:grpSpPr>
      <p:sp>
        <p:nvSpPr>
          <p:cNvPr id="959813381" name="Title 1"/>
          <p:cNvSpPr>
            <a:spLocks noGrp="1"/>
          </p:cNvSpPr>
          <p:nvPr>
            <p:ph type="title"/>
          </p:nvPr>
        </p:nvSpPr>
        <p:spPr bwMode="auto">
          <a:xfrm>
            <a:off x="1141411" y="1419226"/>
            <a:ext cx="9906000" cy="2852737"/>
          </a:xfrm>
        </p:spPr>
        <p:txBody>
          <a:bodyPr anchor="b">
            <a:normAutofit/>
          </a:bodyPr>
          <a:lstStyle>
            <a:lvl1pPr>
              <a:defRPr sz="3600"/>
            </a:lvl1pPr>
          </a:lstStyle>
          <a:p>
            <a:pPr>
              <a:defRPr/>
            </a:pPr>
            <a:r>
              <a:rPr lang="ru-RU"/>
              <a:t>Образец заголовка</a:t>
            </a:r>
            <a:endParaRPr lang="en-US"/>
          </a:p>
        </p:txBody>
      </p:sp>
      <p:sp>
        <p:nvSpPr>
          <p:cNvPr id="1513546245" name="Text Placeholder 2"/>
          <p:cNvSpPr>
            <a:spLocks noGrp="1"/>
          </p:cNvSpPr>
          <p:nvPr>
            <p:ph type="body" idx="1"/>
          </p:nvPr>
        </p:nvSpPr>
        <p:spPr bwMode="auto">
          <a:xfrm>
            <a:off x="1141411" y="4424362"/>
            <a:ext cx="9906000" cy="1374776"/>
          </a:xfrm>
        </p:spPr>
        <p:txBody>
          <a:bodyPr>
            <a:normAutofit/>
          </a:bodyPr>
          <a:lstStyle>
            <a:lvl1pPr marL="0" indent="0">
              <a:buNone/>
              <a:defRPr sz="1800" cap="all">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ru-RU"/>
              <a:t>Образец текста</a:t>
            </a:r>
            <a:endParaRPr/>
          </a:p>
        </p:txBody>
      </p:sp>
      <p:sp>
        <p:nvSpPr>
          <p:cNvPr id="782625417" name="Date Placeholder 3"/>
          <p:cNvSpPr>
            <a:spLocks noGrp="1"/>
          </p:cNvSpPr>
          <p:nvPr>
            <p:ph type="dt" sz="half" idx="10"/>
          </p:nvPr>
        </p:nvSpPr>
        <p:spPr bwMode="auto"/>
        <p:txBody>
          <a:bodyPr/>
          <a:lstStyle/>
          <a:p>
            <a:pPr>
              <a:defRPr/>
            </a:pPr>
            <a:fld id="{474CA26F-38E6-4263-BBB5-BAE376B077C4}" type="datetime1">
              <a:rPr lang="en-US"/>
              <a:t>9/24/2026</a:t>
            </a:fld>
            <a:endParaRPr lang="en-US"/>
          </a:p>
        </p:txBody>
      </p:sp>
      <p:sp>
        <p:nvSpPr>
          <p:cNvPr id="892728471" name="Footer Placeholder 4"/>
          <p:cNvSpPr>
            <a:spLocks noGrp="1"/>
          </p:cNvSpPr>
          <p:nvPr>
            <p:ph type="ftr" sz="quarter" idx="11"/>
          </p:nvPr>
        </p:nvSpPr>
        <p:spPr bwMode="auto"/>
        <p:txBody>
          <a:bodyPr/>
          <a:lstStyle/>
          <a:p>
            <a:pPr>
              <a:defRPr/>
            </a:pPr>
            <a:endParaRPr lang="en-US"/>
          </a:p>
        </p:txBody>
      </p:sp>
      <p:sp>
        <p:nvSpPr>
          <p:cNvPr id="1535709843" name="Slide Number Placeholder 5"/>
          <p:cNvSpPr>
            <a:spLocks noGrp="1"/>
          </p:cNvSpPr>
          <p:nvPr>
            <p:ph type="sldNum" sz="quarter" idx="12"/>
          </p:nvPr>
        </p:nvSpPr>
        <p:spPr bwMode="auto"/>
        <p:txBody>
          <a:bodyPr/>
          <a:lstStyle/>
          <a:p>
            <a:pPr>
              <a:defRPr/>
            </a:pPr>
            <a:fld id="{6D22F896-40B5-4ADD-8801-0D06FADFA095}" type="slidenum">
              <a:rPr lang="en-US"/>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twoObj" preserve="1" userDrawn="1">
  <p:cSld name="Два объекта">
    <p:spTree>
      <p:nvGrpSpPr>
        <p:cNvPr id="1" name=""/>
        <p:cNvGrpSpPr/>
        <p:nvPr/>
      </p:nvGrpSpPr>
      <p:grpSpPr bwMode="auto">
        <a:xfrm>
          <a:off x="0" y="0"/>
          <a:ext cx="0" cy="0"/>
          <a:chOff x="0" y="0"/>
          <a:chExt cx="0" cy="0"/>
        </a:xfrm>
      </p:grpSpPr>
      <p:sp>
        <p:nvSpPr>
          <p:cNvPr id="1224423831" name="Title 1"/>
          <p:cNvSpPr>
            <a:spLocks noGrp="1"/>
          </p:cNvSpPr>
          <p:nvPr>
            <p:ph type="title"/>
          </p:nvPr>
        </p:nvSpPr>
        <p:spPr bwMode="auto"/>
        <p:txBody>
          <a:bodyPr/>
          <a:lstStyle/>
          <a:p>
            <a:pPr>
              <a:defRPr/>
            </a:pPr>
            <a:r>
              <a:rPr lang="ru-RU"/>
              <a:t>Образец заголовка</a:t>
            </a:r>
            <a:endParaRPr lang="en-US"/>
          </a:p>
        </p:txBody>
      </p:sp>
      <p:sp>
        <p:nvSpPr>
          <p:cNvPr id="1156289481" name="Content Placeholder 2"/>
          <p:cNvSpPr>
            <a:spLocks noGrp="1"/>
          </p:cNvSpPr>
          <p:nvPr>
            <p:ph sz="half" idx="1"/>
          </p:nvPr>
        </p:nvSpPr>
        <p:spPr bwMode="auto">
          <a:xfrm>
            <a:off x="1141410" y="2249486"/>
            <a:ext cx="4878389" cy="3541714"/>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1083885681" name="Content Placeholder 3"/>
          <p:cNvSpPr>
            <a:spLocks noGrp="1"/>
          </p:cNvSpPr>
          <p:nvPr>
            <p:ph sz="half" idx="2"/>
          </p:nvPr>
        </p:nvSpPr>
        <p:spPr bwMode="auto">
          <a:xfrm>
            <a:off x="6172200" y="2249486"/>
            <a:ext cx="4875211" cy="3541714"/>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328503231" name="Date Placeholder 4"/>
          <p:cNvSpPr>
            <a:spLocks noGrp="1"/>
          </p:cNvSpPr>
          <p:nvPr>
            <p:ph type="dt" sz="half" idx="10"/>
          </p:nvPr>
        </p:nvSpPr>
        <p:spPr bwMode="auto"/>
        <p:txBody>
          <a:bodyPr/>
          <a:lstStyle/>
          <a:p>
            <a:pPr>
              <a:defRPr/>
            </a:pPr>
            <a:fld id="{1C98C40A-26B5-420B-9C3E-202BE09AA74B}" type="datetime1">
              <a:rPr lang="en-US"/>
              <a:t>9/24/2026</a:t>
            </a:fld>
            <a:endParaRPr lang="en-US"/>
          </a:p>
        </p:txBody>
      </p:sp>
      <p:sp>
        <p:nvSpPr>
          <p:cNvPr id="1243830061" name="Footer Placeholder 5"/>
          <p:cNvSpPr>
            <a:spLocks noGrp="1"/>
          </p:cNvSpPr>
          <p:nvPr>
            <p:ph type="ftr" sz="quarter" idx="11"/>
          </p:nvPr>
        </p:nvSpPr>
        <p:spPr bwMode="auto"/>
        <p:txBody>
          <a:bodyPr/>
          <a:lstStyle/>
          <a:p>
            <a:pPr>
              <a:defRPr/>
            </a:pPr>
            <a:endParaRPr lang="en-US"/>
          </a:p>
        </p:txBody>
      </p:sp>
      <p:sp>
        <p:nvSpPr>
          <p:cNvPr id="2130649194" name="Slide Number Placeholder 6"/>
          <p:cNvSpPr>
            <a:spLocks noGrp="1"/>
          </p:cNvSpPr>
          <p:nvPr>
            <p:ph type="sldNum" sz="quarter" idx="12"/>
          </p:nvPr>
        </p:nvSpPr>
        <p:spPr bwMode="auto"/>
        <p:txBody>
          <a:bodyPr/>
          <a:lstStyle/>
          <a:p>
            <a:pPr>
              <a:defRPr/>
            </a:pPr>
            <a:fld id="{6D22F896-40B5-4ADD-8801-0D06FADFA095}" type="slidenum">
              <a:rPr lang="en-US"/>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Сравнение">
    <p:spTree>
      <p:nvGrpSpPr>
        <p:cNvPr id="1" name=""/>
        <p:cNvGrpSpPr/>
        <p:nvPr/>
      </p:nvGrpSpPr>
      <p:grpSpPr bwMode="auto">
        <a:xfrm>
          <a:off x="0" y="0"/>
          <a:ext cx="0" cy="0"/>
          <a:chOff x="0" y="0"/>
          <a:chExt cx="0" cy="0"/>
        </a:xfrm>
      </p:grpSpPr>
      <p:sp>
        <p:nvSpPr>
          <p:cNvPr id="1435806285" name="Title 1"/>
          <p:cNvSpPr>
            <a:spLocks noGrp="1"/>
          </p:cNvSpPr>
          <p:nvPr>
            <p:ph type="title"/>
          </p:nvPr>
        </p:nvSpPr>
        <p:spPr bwMode="auto">
          <a:xfrm>
            <a:off x="1141411" y="619126"/>
            <a:ext cx="9906000" cy="1477961"/>
          </a:xfrm>
        </p:spPr>
        <p:txBody>
          <a:bodyPr/>
          <a:lstStyle/>
          <a:p>
            <a:pPr>
              <a:defRPr/>
            </a:pPr>
            <a:r>
              <a:rPr lang="ru-RU"/>
              <a:t>Образец заголовка</a:t>
            </a:r>
            <a:endParaRPr lang="en-US"/>
          </a:p>
        </p:txBody>
      </p:sp>
      <p:sp>
        <p:nvSpPr>
          <p:cNvPr id="2033729724" name="Text Placeholder 2"/>
          <p:cNvSpPr>
            <a:spLocks noGrp="1"/>
          </p:cNvSpPr>
          <p:nvPr>
            <p:ph type="body" idx="1"/>
          </p:nvPr>
        </p:nvSpPr>
        <p:spPr bwMode="auto">
          <a:xfrm>
            <a:off x="1370019" y="2249486"/>
            <a:ext cx="4649783" cy="823912"/>
          </a:xfrm>
        </p:spPr>
        <p:txBody>
          <a:bodyPr anchor="b"/>
          <a:lstStyle>
            <a:lvl1pPr marL="0" indent="0">
              <a:lnSpc>
                <a:spcPct val="90000"/>
              </a:lnSpc>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105778976" name="Content Placeholder 3"/>
          <p:cNvSpPr>
            <a:spLocks noGrp="1"/>
          </p:cNvSpPr>
          <p:nvPr>
            <p:ph sz="half" idx="2"/>
          </p:nvPr>
        </p:nvSpPr>
        <p:spPr bwMode="auto">
          <a:xfrm>
            <a:off x="1141410" y="3073397"/>
            <a:ext cx="4878390" cy="2717801"/>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1087229636" name="Text Placeholder 4"/>
          <p:cNvSpPr>
            <a:spLocks noGrp="1"/>
          </p:cNvSpPr>
          <p:nvPr>
            <p:ph type="body" sz="quarter" idx="3"/>
          </p:nvPr>
        </p:nvSpPr>
        <p:spPr bwMode="auto">
          <a:xfrm>
            <a:off x="6400808" y="2249485"/>
            <a:ext cx="4646602" cy="823912"/>
          </a:xfrm>
        </p:spPr>
        <p:txBody>
          <a:bodyPr anchor="b"/>
          <a:lstStyle>
            <a:lvl1pPr marL="0" indent="0">
              <a:lnSpc>
                <a:spcPct val="90000"/>
              </a:lnSpc>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1447274655" name="Content Placeholder 5"/>
          <p:cNvSpPr>
            <a:spLocks noGrp="1"/>
          </p:cNvSpPr>
          <p:nvPr>
            <p:ph sz="quarter" idx="4"/>
          </p:nvPr>
        </p:nvSpPr>
        <p:spPr bwMode="auto">
          <a:xfrm>
            <a:off x="6172200" y="3073397"/>
            <a:ext cx="4875210" cy="2717801"/>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1569614824" name="Date Placeholder 6"/>
          <p:cNvSpPr>
            <a:spLocks noGrp="1"/>
          </p:cNvSpPr>
          <p:nvPr>
            <p:ph type="dt" sz="half" idx="10"/>
          </p:nvPr>
        </p:nvSpPr>
        <p:spPr bwMode="auto"/>
        <p:txBody>
          <a:bodyPr/>
          <a:lstStyle/>
          <a:p>
            <a:pPr>
              <a:defRPr/>
            </a:pPr>
            <a:fld id="{217A0860-5DB5-45CC-AD40-74D62692686F}" type="datetime1">
              <a:rPr lang="en-US"/>
              <a:t>9/24/2026</a:t>
            </a:fld>
            <a:endParaRPr lang="en-US"/>
          </a:p>
        </p:txBody>
      </p:sp>
      <p:sp>
        <p:nvSpPr>
          <p:cNvPr id="1989622439" name="Footer Placeholder 7"/>
          <p:cNvSpPr>
            <a:spLocks noGrp="1"/>
          </p:cNvSpPr>
          <p:nvPr>
            <p:ph type="ftr" sz="quarter" idx="11"/>
          </p:nvPr>
        </p:nvSpPr>
        <p:spPr bwMode="auto"/>
        <p:txBody>
          <a:bodyPr/>
          <a:lstStyle/>
          <a:p>
            <a:pPr>
              <a:defRPr/>
            </a:pPr>
            <a:endParaRPr lang="en-US"/>
          </a:p>
        </p:txBody>
      </p:sp>
      <p:sp>
        <p:nvSpPr>
          <p:cNvPr id="141595299" name="Slide Number Placeholder 8"/>
          <p:cNvSpPr>
            <a:spLocks noGrp="1"/>
          </p:cNvSpPr>
          <p:nvPr>
            <p:ph type="sldNum" sz="quarter" idx="12"/>
          </p:nvPr>
        </p:nvSpPr>
        <p:spPr bwMode="auto"/>
        <p:txBody>
          <a:bodyPr/>
          <a:lstStyle/>
          <a:p>
            <a:pPr>
              <a:defRPr/>
            </a:pPr>
            <a:fld id="{6D22F896-40B5-4ADD-8801-0D06FADFA095}" type="slidenum">
              <a:rPr lang="en-US"/>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type="titleOnly" preserve="1" userDrawn="1">
  <p:cSld name="Только заголовок">
    <p:spTree>
      <p:nvGrpSpPr>
        <p:cNvPr id="1" name=""/>
        <p:cNvGrpSpPr/>
        <p:nvPr/>
      </p:nvGrpSpPr>
      <p:grpSpPr bwMode="auto">
        <a:xfrm>
          <a:off x="0" y="0"/>
          <a:ext cx="0" cy="0"/>
          <a:chOff x="0" y="0"/>
          <a:chExt cx="0" cy="0"/>
        </a:xfrm>
      </p:grpSpPr>
      <p:sp>
        <p:nvSpPr>
          <p:cNvPr id="1156977546" name="Title 1"/>
          <p:cNvSpPr>
            <a:spLocks noGrp="1"/>
          </p:cNvSpPr>
          <p:nvPr>
            <p:ph type="title"/>
          </p:nvPr>
        </p:nvSpPr>
        <p:spPr bwMode="auto"/>
        <p:txBody>
          <a:bodyPr/>
          <a:lstStyle/>
          <a:p>
            <a:pPr>
              <a:defRPr/>
            </a:pPr>
            <a:r>
              <a:rPr lang="ru-RU"/>
              <a:t>Образец заголовка</a:t>
            </a:r>
            <a:endParaRPr lang="en-US"/>
          </a:p>
        </p:txBody>
      </p:sp>
      <p:sp>
        <p:nvSpPr>
          <p:cNvPr id="138652246" name="Date Placeholder 2"/>
          <p:cNvSpPr>
            <a:spLocks noGrp="1"/>
          </p:cNvSpPr>
          <p:nvPr>
            <p:ph type="dt" sz="half" idx="10"/>
          </p:nvPr>
        </p:nvSpPr>
        <p:spPr bwMode="auto"/>
        <p:txBody>
          <a:bodyPr/>
          <a:lstStyle/>
          <a:p>
            <a:pPr>
              <a:defRPr/>
            </a:pPr>
            <a:fld id="{7A551102-6447-4DA3-8D30-D89439B9BBC3}" type="datetime1">
              <a:rPr lang="en-US"/>
              <a:t>9/24/2026</a:t>
            </a:fld>
            <a:endParaRPr lang="en-US"/>
          </a:p>
        </p:txBody>
      </p:sp>
      <p:sp>
        <p:nvSpPr>
          <p:cNvPr id="105482879" name="Footer Placeholder 3"/>
          <p:cNvSpPr>
            <a:spLocks noGrp="1"/>
          </p:cNvSpPr>
          <p:nvPr>
            <p:ph type="ftr" sz="quarter" idx="11"/>
          </p:nvPr>
        </p:nvSpPr>
        <p:spPr bwMode="auto"/>
        <p:txBody>
          <a:bodyPr/>
          <a:lstStyle/>
          <a:p>
            <a:pPr>
              <a:defRPr/>
            </a:pPr>
            <a:endParaRPr lang="en-US"/>
          </a:p>
        </p:txBody>
      </p:sp>
      <p:sp>
        <p:nvSpPr>
          <p:cNvPr id="683614404" name="Slide Number Placeholder 4"/>
          <p:cNvSpPr>
            <a:spLocks noGrp="1"/>
          </p:cNvSpPr>
          <p:nvPr>
            <p:ph type="sldNum" sz="quarter" idx="12"/>
          </p:nvPr>
        </p:nvSpPr>
        <p:spPr bwMode="auto"/>
        <p:txBody>
          <a:bodyPr/>
          <a:lstStyle/>
          <a:p>
            <a:pPr>
              <a:defRPr/>
            </a:pPr>
            <a:fld id="{6D22F896-40B5-4ADD-8801-0D06FADFA095}" type="slidenum">
              <a:rPr lang="en-US"/>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blank" preserve="1" userDrawn="1">
  <p:cSld name="Пустой слайд">
    <p:spTree>
      <p:nvGrpSpPr>
        <p:cNvPr id="1" name=""/>
        <p:cNvGrpSpPr/>
        <p:nvPr/>
      </p:nvGrpSpPr>
      <p:grpSpPr bwMode="auto">
        <a:xfrm>
          <a:off x="0" y="0"/>
          <a:ext cx="0" cy="0"/>
          <a:chOff x="0" y="0"/>
          <a:chExt cx="0" cy="0"/>
        </a:xfrm>
      </p:grpSpPr>
      <p:sp>
        <p:nvSpPr>
          <p:cNvPr id="251763391" name="Date Placeholder 1"/>
          <p:cNvSpPr>
            <a:spLocks noGrp="1"/>
          </p:cNvSpPr>
          <p:nvPr>
            <p:ph type="dt" sz="half" idx="10"/>
          </p:nvPr>
        </p:nvSpPr>
        <p:spPr bwMode="auto"/>
        <p:txBody>
          <a:bodyPr/>
          <a:lstStyle/>
          <a:p>
            <a:pPr>
              <a:defRPr/>
            </a:pPr>
            <a:fld id="{8FA26547-8E4F-4FAB-B540-563D4EEBCF59}" type="datetime1">
              <a:rPr lang="en-US"/>
              <a:t>9/24/2026</a:t>
            </a:fld>
            <a:endParaRPr lang="en-US"/>
          </a:p>
        </p:txBody>
      </p:sp>
      <p:sp>
        <p:nvSpPr>
          <p:cNvPr id="1261793090" name="Footer Placeholder 2"/>
          <p:cNvSpPr>
            <a:spLocks noGrp="1"/>
          </p:cNvSpPr>
          <p:nvPr>
            <p:ph type="ftr" sz="quarter" idx="11"/>
          </p:nvPr>
        </p:nvSpPr>
        <p:spPr bwMode="auto"/>
        <p:txBody>
          <a:bodyPr/>
          <a:lstStyle/>
          <a:p>
            <a:pPr>
              <a:defRPr/>
            </a:pPr>
            <a:endParaRPr lang="en-US"/>
          </a:p>
        </p:txBody>
      </p:sp>
      <p:sp>
        <p:nvSpPr>
          <p:cNvPr id="691697030" name="Slide Number Placeholder 3"/>
          <p:cNvSpPr>
            <a:spLocks noGrp="1"/>
          </p:cNvSpPr>
          <p:nvPr>
            <p:ph type="sldNum" sz="quarter" idx="12"/>
          </p:nvPr>
        </p:nvSpPr>
        <p:spPr bwMode="auto"/>
        <p:txBody>
          <a:bodyPr/>
          <a:lstStyle/>
          <a:p>
            <a:pPr>
              <a:defRPr/>
            </a:pPr>
            <a:fld id="{6D22F896-40B5-4ADD-8801-0D06FADFA095}" type="slidenum">
              <a:rPr lang="en-US"/>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objTx" preserve="1" userDrawn="1">
  <p:cSld name="Объект с подписью">
    <p:spTree>
      <p:nvGrpSpPr>
        <p:cNvPr id="1" name=""/>
        <p:cNvGrpSpPr/>
        <p:nvPr/>
      </p:nvGrpSpPr>
      <p:grpSpPr bwMode="auto">
        <a:xfrm>
          <a:off x="0" y="0"/>
          <a:ext cx="0" cy="0"/>
          <a:chOff x="0" y="0"/>
          <a:chExt cx="0" cy="0"/>
        </a:xfrm>
      </p:grpSpPr>
      <p:sp>
        <p:nvSpPr>
          <p:cNvPr id="1621063136" name="Title 1"/>
          <p:cNvSpPr>
            <a:spLocks noGrp="1"/>
          </p:cNvSpPr>
          <p:nvPr>
            <p:ph type="title"/>
          </p:nvPr>
        </p:nvSpPr>
        <p:spPr bwMode="auto">
          <a:xfrm>
            <a:off x="1146705" y="609601"/>
            <a:ext cx="3856037" cy="1639883"/>
          </a:xfrm>
        </p:spPr>
        <p:txBody>
          <a:bodyPr anchor="b"/>
          <a:lstStyle>
            <a:lvl1pPr>
              <a:defRPr sz="3200"/>
            </a:lvl1pPr>
          </a:lstStyle>
          <a:p>
            <a:pPr>
              <a:defRPr/>
            </a:pPr>
            <a:r>
              <a:rPr lang="ru-RU"/>
              <a:t>Образец заголовка</a:t>
            </a:r>
            <a:endParaRPr lang="en-US"/>
          </a:p>
        </p:txBody>
      </p:sp>
      <p:sp>
        <p:nvSpPr>
          <p:cNvPr id="1679908695" name="Content Placeholder 2"/>
          <p:cNvSpPr>
            <a:spLocks noGrp="1"/>
          </p:cNvSpPr>
          <p:nvPr>
            <p:ph idx="1"/>
          </p:nvPr>
        </p:nvSpPr>
        <p:spPr bwMode="auto">
          <a:xfrm>
            <a:off x="5156200" y="592666"/>
            <a:ext cx="5891209" cy="5198534"/>
          </a:xfrm>
        </p:spPr>
        <p:txBody>
          <a:bodyPr anchor="ct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1200426332" name="Text Placeholder 3"/>
          <p:cNvSpPr>
            <a:spLocks noGrp="1"/>
          </p:cNvSpPr>
          <p:nvPr>
            <p:ph type="body" sz="half" idx="2"/>
          </p:nvPr>
        </p:nvSpPr>
        <p:spPr bwMode="auto">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1493432064" name="Date Placeholder 4"/>
          <p:cNvSpPr>
            <a:spLocks noGrp="1"/>
          </p:cNvSpPr>
          <p:nvPr>
            <p:ph type="dt" sz="half" idx="10"/>
          </p:nvPr>
        </p:nvSpPr>
        <p:spPr bwMode="auto"/>
        <p:txBody>
          <a:bodyPr/>
          <a:lstStyle/>
          <a:p>
            <a:pPr>
              <a:defRPr/>
            </a:pPr>
            <a:fld id="{E685CEE8-4694-4552-8517-BBF2586A64CF}" type="datetime1">
              <a:rPr lang="en-US"/>
              <a:t>9/24/2026</a:t>
            </a:fld>
            <a:endParaRPr lang="en-US"/>
          </a:p>
        </p:txBody>
      </p:sp>
      <p:sp>
        <p:nvSpPr>
          <p:cNvPr id="1524610688" name="Footer Placeholder 5"/>
          <p:cNvSpPr>
            <a:spLocks noGrp="1"/>
          </p:cNvSpPr>
          <p:nvPr>
            <p:ph type="ftr" sz="quarter" idx="11"/>
          </p:nvPr>
        </p:nvSpPr>
        <p:spPr bwMode="auto"/>
        <p:txBody>
          <a:bodyPr/>
          <a:lstStyle/>
          <a:p>
            <a:pPr>
              <a:defRPr/>
            </a:pPr>
            <a:endParaRPr lang="en-US"/>
          </a:p>
        </p:txBody>
      </p:sp>
      <p:sp>
        <p:nvSpPr>
          <p:cNvPr id="1846736442" name="Slide Number Placeholder 6"/>
          <p:cNvSpPr>
            <a:spLocks noGrp="1"/>
          </p:cNvSpPr>
          <p:nvPr>
            <p:ph type="sldNum" sz="quarter" idx="12"/>
          </p:nvPr>
        </p:nvSpPr>
        <p:spPr bwMode="auto"/>
        <p:txBody>
          <a:bodyPr/>
          <a:lstStyle/>
          <a:p>
            <a:pPr>
              <a:defRPr/>
            </a:pPr>
            <a:fld id="{6D22F896-40B5-4ADD-8801-0D06FADFA095}" type="slidenum">
              <a:rPr lang="en-US"/>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picTx" preserve="1" userDrawn="1">
  <p:cSld name="Рисунок с подписью">
    <p:spTree>
      <p:nvGrpSpPr>
        <p:cNvPr id="1" name=""/>
        <p:cNvGrpSpPr/>
        <p:nvPr/>
      </p:nvGrpSpPr>
      <p:grpSpPr bwMode="auto">
        <a:xfrm>
          <a:off x="0" y="0"/>
          <a:ext cx="0" cy="0"/>
          <a:chOff x="0" y="0"/>
          <a:chExt cx="0" cy="0"/>
        </a:xfrm>
      </p:grpSpPr>
      <p:sp>
        <p:nvSpPr>
          <p:cNvPr id="1663977872" name="Title 1"/>
          <p:cNvSpPr>
            <a:spLocks noGrp="1"/>
          </p:cNvSpPr>
          <p:nvPr>
            <p:ph type="title"/>
          </p:nvPr>
        </p:nvSpPr>
        <p:spPr bwMode="auto">
          <a:xfrm>
            <a:off x="1141413" y="609600"/>
            <a:ext cx="5934508" cy="1639886"/>
          </a:xfrm>
        </p:spPr>
        <p:txBody>
          <a:bodyPr anchor="b"/>
          <a:lstStyle>
            <a:lvl1pPr>
              <a:defRPr sz="3200"/>
            </a:lvl1pPr>
          </a:lstStyle>
          <a:p>
            <a:pPr>
              <a:defRPr/>
            </a:pPr>
            <a:r>
              <a:rPr lang="ru-RU"/>
              <a:t>Образец заголовка</a:t>
            </a:r>
            <a:endParaRPr lang="en-US"/>
          </a:p>
        </p:txBody>
      </p:sp>
      <p:sp>
        <p:nvSpPr>
          <p:cNvPr id="476689222" name="Picture Placeholder 2"/>
          <p:cNvSpPr>
            <a:spLocks noGrp="1" noChangeAspect="1"/>
          </p:cNvSpPr>
          <p:nvPr>
            <p:ph type="pic" idx="1"/>
          </p:nvPr>
        </p:nvSpPr>
        <p:spPr bwMode="auto">
          <a:xfrm>
            <a:off x="7380721" y="609601"/>
            <a:ext cx="3666690" cy="5181599"/>
          </a:xfrm>
          <a:prstGeom prst="round2DiagRect">
            <a:avLst>
              <a:gd name="adj1" fmla="val 5608"/>
              <a:gd name="adj2" fmla="val 0"/>
            </a:avLst>
          </a:prstGeom>
          <a:ln w="19050" cap="sq">
            <a:no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ru-RU"/>
              <a:t>Вставка рисунка</a:t>
            </a:r>
            <a:endParaRPr lang="en-US"/>
          </a:p>
        </p:txBody>
      </p:sp>
      <p:sp>
        <p:nvSpPr>
          <p:cNvPr id="2121106150" name="Text Placeholder 3"/>
          <p:cNvSpPr>
            <a:spLocks noGrp="1"/>
          </p:cNvSpPr>
          <p:nvPr>
            <p:ph type="body" sz="half" idx="2"/>
          </p:nvPr>
        </p:nvSpPr>
        <p:spPr bwMode="auto">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36790072" name="Date Placeholder 4"/>
          <p:cNvSpPr>
            <a:spLocks noGrp="1"/>
          </p:cNvSpPr>
          <p:nvPr>
            <p:ph type="dt" sz="half" idx="10"/>
          </p:nvPr>
        </p:nvSpPr>
        <p:spPr bwMode="auto"/>
        <p:txBody>
          <a:bodyPr/>
          <a:lstStyle/>
          <a:p>
            <a:pPr>
              <a:defRPr/>
            </a:pPr>
            <a:fld id="{72A905D4-BD7D-4843-973D-543102B66C37}" type="datetime1">
              <a:rPr lang="en-US"/>
              <a:t>9/24/2026</a:t>
            </a:fld>
            <a:endParaRPr lang="en-US"/>
          </a:p>
        </p:txBody>
      </p:sp>
      <p:sp>
        <p:nvSpPr>
          <p:cNvPr id="1765493445" name="Footer Placeholder 5"/>
          <p:cNvSpPr>
            <a:spLocks noGrp="1"/>
          </p:cNvSpPr>
          <p:nvPr>
            <p:ph type="ftr" sz="quarter" idx="11"/>
          </p:nvPr>
        </p:nvSpPr>
        <p:spPr bwMode="auto"/>
        <p:txBody>
          <a:bodyPr/>
          <a:lstStyle/>
          <a:p>
            <a:pPr>
              <a:defRPr/>
            </a:pPr>
            <a:endParaRPr lang="en-US"/>
          </a:p>
        </p:txBody>
      </p:sp>
      <p:sp>
        <p:nvSpPr>
          <p:cNvPr id="1478867262" name="Slide Number Placeholder 6"/>
          <p:cNvSpPr>
            <a:spLocks noGrp="1"/>
          </p:cNvSpPr>
          <p:nvPr>
            <p:ph type="sldNum" sz="quarter" idx="12"/>
          </p:nvPr>
        </p:nvSpPr>
        <p:spPr bwMode="auto"/>
        <p:txBody>
          <a:bodyPr/>
          <a:lstStyle/>
          <a:p>
            <a:pPr>
              <a:defRPr/>
            </a:pPr>
            <a:fld id="{6D22F896-40B5-4ADD-8801-0D06FADFA095}" type="slidenum">
              <a:rPr lang="en-US"/>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Рисунок с подписью_2">
    <p:spTree>
      <p:nvGrpSpPr>
        <p:cNvPr id="1" name=""/>
        <p:cNvGrpSpPr/>
        <p:nvPr/>
      </p:nvGrpSpPr>
      <p:grpSpPr bwMode="auto">
        <a:xfrm>
          <a:off x="0" y="0"/>
          <a:ext cx="0" cy="0"/>
          <a:chOff x="0" y="0"/>
          <a:chExt cx="0" cy="0"/>
        </a:xfrm>
      </p:grpSpPr>
      <p:sp>
        <p:nvSpPr>
          <p:cNvPr id="720976339" name="Picture Placeholder 2"/>
          <p:cNvSpPr>
            <a:spLocks noGrp="1" noChangeAspect="1"/>
          </p:cNvSpPr>
          <p:nvPr>
            <p:ph type="pic" idx="1"/>
          </p:nvPr>
        </p:nvSpPr>
        <p:spPr bwMode="auto">
          <a:xfrm>
            <a:off x="6356195" y="609601"/>
            <a:ext cx="4691215" cy="5181599"/>
          </a:xfrm>
          <a:prstGeom prst="round2DiagRect">
            <a:avLst>
              <a:gd name="adj1" fmla="val 5608"/>
              <a:gd name="adj2" fmla="val 0"/>
            </a:avLst>
          </a:prstGeom>
          <a:ln w="19050" cap="sq">
            <a:no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ru-RU"/>
              <a:t>Вставка рисунка</a:t>
            </a:r>
            <a:endParaRPr lang="en-US"/>
          </a:p>
        </p:txBody>
      </p:sp>
      <p:sp>
        <p:nvSpPr>
          <p:cNvPr id="744779086" name="Date Placeholder 4"/>
          <p:cNvSpPr>
            <a:spLocks noGrp="1"/>
          </p:cNvSpPr>
          <p:nvPr>
            <p:ph type="dt" sz="half" idx="10"/>
          </p:nvPr>
        </p:nvSpPr>
        <p:spPr bwMode="auto"/>
        <p:txBody>
          <a:bodyPr/>
          <a:lstStyle/>
          <a:p>
            <a:pPr>
              <a:defRPr/>
            </a:pPr>
            <a:fld id="{72A905D4-BD7D-4843-973D-543102B66C37}" type="datetime1">
              <a:rPr lang="en-US"/>
              <a:t>9/24/2026</a:t>
            </a:fld>
            <a:endParaRPr lang="en-US"/>
          </a:p>
        </p:txBody>
      </p:sp>
      <p:sp>
        <p:nvSpPr>
          <p:cNvPr id="2062731681" name="Footer Placeholder 5"/>
          <p:cNvSpPr>
            <a:spLocks noGrp="1"/>
          </p:cNvSpPr>
          <p:nvPr>
            <p:ph type="ftr" sz="quarter" idx="11"/>
          </p:nvPr>
        </p:nvSpPr>
        <p:spPr bwMode="auto"/>
        <p:txBody>
          <a:bodyPr/>
          <a:lstStyle/>
          <a:p>
            <a:pPr>
              <a:defRPr/>
            </a:pPr>
            <a:endParaRPr lang="en-US"/>
          </a:p>
        </p:txBody>
      </p:sp>
      <p:sp>
        <p:nvSpPr>
          <p:cNvPr id="295879896" name="Slide Number Placeholder 6"/>
          <p:cNvSpPr>
            <a:spLocks noGrp="1"/>
          </p:cNvSpPr>
          <p:nvPr>
            <p:ph type="sldNum" sz="quarter" idx="12"/>
          </p:nvPr>
        </p:nvSpPr>
        <p:spPr bwMode="auto"/>
        <p:txBody>
          <a:bodyPr/>
          <a:lstStyle/>
          <a:p>
            <a:pPr>
              <a:defRPr/>
            </a:pPr>
            <a:fld id="{6D22F896-40B5-4ADD-8801-0D06FADFA095}" type="slidenum">
              <a:rPr lang="en-US"/>
              <a:t>‹#›</a:t>
            </a:fld>
            <a:endParaRPr lang="en-US"/>
          </a:p>
        </p:txBody>
      </p:sp>
      <p:sp>
        <p:nvSpPr>
          <p:cNvPr id="1787153323" name="Текст 8"/>
          <p:cNvSpPr>
            <a:spLocks noGrp="1"/>
          </p:cNvSpPr>
          <p:nvPr>
            <p:ph type="body" sz="quarter" idx="13"/>
          </p:nvPr>
        </p:nvSpPr>
        <p:spPr bwMode="auto">
          <a:xfrm>
            <a:off x="1141415" y="2249714"/>
            <a:ext cx="5069814" cy="3541486"/>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601479206" name="Title 1"/>
          <p:cNvSpPr>
            <a:spLocks noGrp="1"/>
          </p:cNvSpPr>
          <p:nvPr>
            <p:ph type="title"/>
          </p:nvPr>
        </p:nvSpPr>
        <p:spPr bwMode="auto">
          <a:xfrm>
            <a:off x="1141411" y="609599"/>
            <a:ext cx="5069814" cy="1548039"/>
          </a:xfrm>
        </p:spPr>
        <p:txBody>
          <a:bodyPr anchor="ctr">
            <a:normAutofit/>
          </a:bodyPr>
          <a:lstStyle>
            <a:lvl1pPr>
              <a:defRPr sz="3600"/>
            </a:lvl1pPr>
          </a:lstStyle>
          <a:p>
            <a:pPr>
              <a:defRPr/>
            </a:pPr>
            <a:r>
              <a:rPr lang="ru-RU"/>
              <a:t>Образец заголовка</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preserve="1" userDrawn="1">
  <p:cSld name="1_Рисунок с подписью_3">
    <p:spTree>
      <p:nvGrpSpPr>
        <p:cNvPr id="1" name=""/>
        <p:cNvGrpSpPr/>
        <p:nvPr/>
      </p:nvGrpSpPr>
      <p:grpSpPr bwMode="auto">
        <a:xfrm>
          <a:off x="0" y="0"/>
          <a:ext cx="0" cy="0"/>
          <a:chOff x="0" y="0"/>
          <a:chExt cx="0" cy="0"/>
        </a:xfrm>
      </p:grpSpPr>
      <p:sp>
        <p:nvSpPr>
          <p:cNvPr id="807449106" name="Picture Placeholder 2"/>
          <p:cNvSpPr>
            <a:spLocks noGrp="1" noChangeAspect="1"/>
          </p:cNvSpPr>
          <p:nvPr>
            <p:ph type="pic" idx="1"/>
          </p:nvPr>
        </p:nvSpPr>
        <p:spPr bwMode="auto">
          <a:xfrm>
            <a:off x="7672023" y="2062976"/>
            <a:ext cx="3375387" cy="3728224"/>
          </a:xfrm>
          <a:prstGeom prst="round2DiagRect">
            <a:avLst>
              <a:gd name="adj1" fmla="val 5608"/>
              <a:gd name="adj2" fmla="val 0"/>
            </a:avLst>
          </a:prstGeom>
          <a:ln w="19050" cap="sq">
            <a:no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ru-RU"/>
              <a:t>Вставка рисунка</a:t>
            </a:r>
            <a:endParaRPr lang="en-US"/>
          </a:p>
        </p:txBody>
      </p:sp>
      <p:sp>
        <p:nvSpPr>
          <p:cNvPr id="768979910" name="Date Placeholder 4"/>
          <p:cNvSpPr>
            <a:spLocks noGrp="1"/>
          </p:cNvSpPr>
          <p:nvPr>
            <p:ph type="dt" sz="half" idx="10"/>
          </p:nvPr>
        </p:nvSpPr>
        <p:spPr bwMode="auto"/>
        <p:txBody>
          <a:bodyPr/>
          <a:lstStyle/>
          <a:p>
            <a:pPr>
              <a:defRPr/>
            </a:pPr>
            <a:fld id="{72A905D4-BD7D-4843-973D-543102B66C37}" type="datetime1">
              <a:rPr lang="en-US"/>
              <a:t>9/24/2026</a:t>
            </a:fld>
            <a:endParaRPr lang="en-US"/>
          </a:p>
        </p:txBody>
      </p:sp>
      <p:sp>
        <p:nvSpPr>
          <p:cNvPr id="1163944505" name="Footer Placeholder 5"/>
          <p:cNvSpPr>
            <a:spLocks noGrp="1"/>
          </p:cNvSpPr>
          <p:nvPr>
            <p:ph type="ftr" sz="quarter" idx="11"/>
          </p:nvPr>
        </p:nvSpPr>
        <p:spPr bwMode="auto"/>
        <p:txBody>
          <a:bodyPr/>
          <a:lstStyle/>
          <a:p>
            <a:pPr>
              <a:defRPr/>
            </a:pPr>
            <a:endParaRPr lang="en-US"/>
          </a:p>
        </p:txBody>
      </p:sp>
      <p:sp>
        <p:nvSpPr>
          <p:cNvPr id="129918529" name="Slide Number Placeholder 6"/>
          <p:cNvSpPr>
            <a:spLocks noGrp="1"/>
          </p:cNvSpPr>
          <p:nvPr>
            <p:ph type="sldNum" sz="quarter" idx="12"/>
          </p:nvPr>
        </p:nvSpPr>
        <p:spPr bwMode="auto"/>
        <p:txBody>
          <a:bodyPr/>
          <a:lstStyle/>
          <a:p>
            <a:pPr>
              <a:defRPr/>
            </a:pPr>
            <a:fld id="{6D22F896-40B5-4ADD-8801-0D06FADFA095}" type="slidenum">
              <a:rPr lang="en-US"/>
              <a:t>‹#›</a:t>
            </a:fld>
            <a:endParaRPr lang="en-US"/>
          </a:p>
        </p:txBody>
      </p:sp>
      <p:sp>
        <p:nvSpPr>
          <p:cNvPr id="451731699" name="Текст 8"/>
          <p:cNvSpPr>
            <a:spLocks noGrp="1"/>
          </p:cNvSpPr>
          <p:nvPr>
            <p:ph type="body" sz="quarter" idx="13"/>
          </p:nvPr>
        </p:nvSpPr>
        <p:spPr bwMode="auto">
          <a:xfrm>
            <a:off x="1141414" y="2249714"/>
            <a:ext cx="6407961" cy="3541486"/>
          </a:xfrm>
        </p:spPr>
        <p:txBody>
          <a:bodyPr/>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a:p>
        </p:txBody>
      </p:sp>
      <p:sp>
        <p:nvSpPr>
          <p:cNvPr id="1350551093" name="Title 1"/>
          <p:cNvSpPr>
            <a:spLocks noGrp="1"/>
          </p:cNvSpPr>
          <p:nvPr>
            <p:ph type="title"/>
          </p:nvPr>
        </p:nvSpPr>
        <p:spPr bwMode="auto">
          <a:xfrm>
            <a:off x="1141411" y="609599"/>
            <a:ext cx="6407960" cy="1548039"/>
          </a:xfrm>
        </p:spPr>
        <p:txBody>
          <a:bodyPr anchor="ctr">
            <a:normAutofit/>
          </a:bodyPr>
          <a:lstStyle>
            <a:lvl1pPr>
              <a:defRPr sz="3600"/>
            </a:lvl1pPr>
          </a:lstStyle>
          <a:p>
            <a:pPr>
              <a:defRPr/>
            </a:pPr>
            <a:r>
              <a:rPr lang="ru-RU"/>
              <a:t>Образец заголовка</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preserve="1" userDrawn="1">
  <p:cSld name="Панорамная фотография с подписью">
    <p:spTree>
      <p:nvGrpSpPr>
        <p:cNvPr id="1" name=""/>
        <p:cNvGrpSpPr/>
        <p:nvPr/>
      </p:nvGrpSpPr>
      <p:grpSpPr bwMode="auto">
        <a:xfrm>
          <a:off x="0" y="0"/>
          <a:ext cx="0" cy="0"/>
          <a:chOff x="0" y="0"/>
          <a:chExt cx="0" cy="0"/>
        </a:xfrm>
      </p:grpSpPr>
      <p:sp>
        <p:nvSpPr>
          <p:cNvPr id="694924614" name="Title 1"/>
          <p:cNvSpPr>
            <a:spLocks noGrp="1"/>
          </p:cNvSpPr>
          <p:nvPr>
            <p:ph type="title"/>
          </p:nvPr>
        </p:nvSpPr>
        <p:spPr bwMode="auto">
          <a:xfrm>
            <a:off x="1141410" y="4304664"/>
            <a:ext cx="9912355" cy="819355"/>
          </a:xfrm>
        </p:spPr>
        <p:txBody>
          <a:bodyPr anchor="b">
            <a:normAutofit/>
          </a:bodyPr>
          <a:lstStyle>
            <a:lvl1pPr>
              <a:defRPr sz="3200"/>
            </a:lvl1pPr>
          </a:lstStyle>
          <a:p>
            <a:pPr>
              <a:defRPr/>
            </a:pPr>
            <a:r>
              <a:rPr lang="ru-RU"/>
              <a:t>Образец заголовка</a:t>
            </a:r>
            <a:endParaRPr lang="en-US"/>
          </a:p>
        </p:txBody>
      </p:sp>
      <p:sp>
        <p:nvSpPr>
          <p:cNvPr id="773109624" name="Picture Placeholder 2"/>
          <p:cNvSpPr>
            <a:spLocks noGrp="1" noChangeAspect="1"/>
          </p:cNvSpPr>
          <p:nvPr>
            <p:ph type="pic" idx="1"/>
          </p:nvPr>
        </p:nvSpPr>
        <p:spPr bwMode="auto">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defRPr/>
            </a:pPr>
            <a:r>
              <a:rPr lang="ru-RU"/>
              <a:t>Вставка рисунка</a:t>
            </a:r>
            <a:endParaRPr lang="en-US"/>
          </a:p>
        </p:txBody>
      </p:sp>
      <p:sp>
        <p:nvSpPr>
          <p:cNvPr id="1410742341" name="Text Placeholder 3"/>
          <p:cNvSpPr>
            <a:spLocks noGrp="1"/>
          </p:cNvSpPr>
          <p:nvPr>
            <p:ph type="body" sz="half" idx="2"/>
          </p:nvPr>
        </p:nvSpPr>
        <p:spPr bwMode="auto">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230137295" name="Date Placeholder 4"/>
          <p:cNvSpPr>
            <a:spLocks noGrp="1"/>
          </p:cNvSpPr>
          <p:nvPr>
            <p:ph type="dt" sz="half" idx="10"/>
          </p:nvPr>
        </p:nvSpPr>
        <p:spPr bwMode="auto"/>
        <p:txBody>
          <a:bodyPr/>
          <a:lstStyle/>
          <a:p>
            <a:pPr>
              <a:defRPr/>
            </a:pPr>
            <a:fld id="{5AF2C94D-CD91-494D-BBEF-10FA7882C965}" type="datetime1">
              <a:rPr lang="en-US"/>
              <a:t>9/24/2026</a:t>
            </a:fld>
            <a:endParaRPr lang="en-US"/>
          </a:p>
        </p:txBody>
      </p:sp>
      <p:sp>
        <p:nvSpPr>
          <p:cNvPr id="1269716645" name="Footer Placeholder 5"/>
          <p:cNvSpPr>
            <a:spLocks noGrp="1"/>
          </p:cNvSpPr>
          <p:nvPr>
            <p:ph type="ftr" sz="quarter" idx="11"/>
          </p:nvPr>
        </p:nvSpPr>
        <p:spPr bwMode="auto"/>
        <p:txBody>
          <a:bodyPr/>
          <a:lstStyle/>
          <a:p>
            <a:pPr>
              <a:defRPr/>
            </a:pPr>
            <a:endParaRPr lang="en-US"/>
          </a:p>
        </p:txBody>
      </p:sp>
      <p:sp>
        <p:nvSpPr>
          <p:cNvPr id="1174654057" name="Slide Number Placeholder 6"/>
          <p:cNvSpPr>
            <a:spLocks noGrp="1"/>
          </p:cNvSpPr>
          <p:nvPr>
            <p:ph type="sldNum" sz="quarter" idx="12"/>
          </p:nvPr>
        </p:nvSpPr>
        <p:spPr bwMode="auto"/>
        <p:txBody>
          <a:bodyPr/>
          <a:lstStyle/>
          <a:p>
            <a:pPr>
              <a:defRPr/>
            </a:pPr>
            <a:fld id="{6D22F896-40B5-4ADD-8801-0D06FADFA095}" type="slidenum">
              <a:rPr lang="en-US"/>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preserve="1" userDrawn="1">
  <p:cSld name="Заголовок и подпись">
    <p:spTree>
      <p:nvGrpSpPr>
        <p:cNvPr id="1" name=""/>
        <p:cNvGrpSpPr/>
        <p:nvPr/>
      </p:nvGrpSpPr>
      <p:grpSpPr bwMode="auto">
        <a:xfrm>
          <a:off x="0" y="0"/>
          <a:ext cx="0" cy="0"/>
          <a:chOff x="0" y="0"/>
          <a:chExt cx="0" cy="0"/>
        </a:xfrm>
      </p:grpSpPr>
      <p:sp>
        <p:nvSpPr>
          <p:cNvPr id="1826852971" name="Title 1"/>
          <p:cNvSpPr>
            <a:spLocks noGrp="1"/>
          </p:cNvSpPr>
          <p:nvPr>
            <p:ph type="title"/>
          </p:nvPr>
        </p:nvSpPr>
        <p:spPr bwMode="auto">
          <a:xfrm>
            <a:off x="1141456" y="609600"/>
            <a:ext cx="9905955" cy="3429000"/>
          </a:xfrm>
        </p:spPr>
        <p:txBody>
          <a:bodyPr anchor="ctr">
            <a:normAutofit/>
          </a:bodyPr>
          <a:lstStyle>
            <a:lvl1pPr>
              <a:defRPr sz="3600"/>
            </a:lvl1pPr>
          </a:lstStyle>
          <a:p>
            <a:pPr>
              <a:defRPr/>
            </a:pPr>
            <a:r>
              <a:rPr lang="ru-RU"/>
              <a:t>Образец заголовка</a:t>
            </a:r>
            <a:endParaRPr lang="en-US"/>
          </a:p>
        </p:txBody>
      </p:sp>
      <p:sp>
        <p:nvSpPr>
          <p:cNvPr id="18774255" name="Text Placeholder 3"/>
          <p:cNvSpPr>
            <a:spLocks noGrp="1"/>
          </p:cNvSpPr>
          <p:nvPr>
            <p:ph type="body" sz="half" idx="2"/>
          </p:nvPr>
        </p:nvSpPr>
        <p:spPr bwMode="auto">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488571634" name="Date Placeholder 4"/>
          <p:cNvSpPr>
            <a:spLocks noGrp="1"/>
          </p:cNvSpPr>
          <p:nvPr>
            <p:ph type="dt" sz="half" idx="10"/>
          </p:nvPr>
        </p:nvSpPr>
        <p:spPr bwMode="auto"/>
        <p:txBody>
          <a:bodyPr/>
          <a:lstStyle/>
          <a:p>
            <a:pPr>
              <a:defRPr/>
            </a:pPr>
            <a:fld id="{A271349A-5DC7-474D-BE39-D0B895E29D1C}" type="datetime1">
              <a:rPr lang="en-US"/>
              <a:t>9/24/2026</a:t>
            </a:fld>
            <a:endParaRPr lang="en-US"/>
          </a:p>
        </p:txBody>
      </p:sp>
      <p:sp>
        <p:nvSpPr>
          <p:cNvPr id="1950887259" name="Footer Placeholder 5"/>
          <p:cNvSpPr>
            <a:spLocks noGrp="1"/>
          </p:cNvSpPr>
          <p:nvPr>
            <p:ph type="ftr" sz="quarter" idx="11"/>
          </p:nvPr>
        </p:nvSpPr>
        <p:spPr bwMode="auto"/>
        <p:txBody>
          <a:bodyPr/>
          <a:lstStyle/>
          <a:p>
            <a:pPr>
              <a:defRPr/>
            </a:pPr>
            <a:endParaRPr lang="en-US"/>
          </a:p>
        </p:txBody>
      </p:sp>
      <p:sp>
        <p:nvSpPr>
          <p:cNvPr id="2122428830" name="Slide Number Placeholder 6"/>
          <p:cNvSpPr>
            <a:spLocks noGrp="1"/>
          </p:cNvSpPr>
          <p:nvPr>
            <p:ph type="sldNum" sz="quarter" idx="12"/>
          </p:nvPr>
        </p:nvSpPr>
        <p:spPr bwMode="auto"/>
        <p:txBody>
          <a:bodyPr/>
          <a:lstStyle/>
          <a:p>
            <a:pPr>
              <a:defRPr/>
            </a:pPr>
            <a:fld id="{6D22F896-40B5-4ADD-8801-0D06FADFA095}" type="slidenum">
              <a:rPr lang="en-US"/>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preserve="1" userDrawn="1">
  <p:cSld name="Цитата с подписью">
    <p:spTree>
      <p:nvGrpSpPr>
        <p:cNvPr id="1" name=""/>
        <p:cNvGrpSpPr/>
        <p:nvPr/>
      </p:nvGrpSpPr>
      <p:grpSpPr bwMode="auto">
        <a:xfrm>
          <a:off x="0" y="0"/>
          <a:ext cx="0" cy="0"/>
          <a:chOff x="0" y="0"/>
          <a:chExt cx="0" cy="0"/>
        </a:xfrm>
      </p:grpSpPr>
      <p:sp>
        <p:nvSpPr>
          <p:cNvPr id="425125328" name="Title 1"/>
          <p:cNvSpPr>
            <a:spLocks noGrp="1"/>
          </p:cNvSpPr>
          <p:nvPr>
            <p:ph type="title"/>
          </p:nvPr>
        </p:nvSpPr>
        <p:spPr bwMode="auto">
          <a:xfrm>
            <a:off x="1446212" y="609599"/>
            <a:ext cx="9302752" cy="2748428"/>
          </a:xfrm>
        </p:spPr>
        <p:txBody>
          <a:bodyPr anchor="ctr">
            <a:normAutofit/>
          </a:bodyPr>
          <a:lstStyle>
            <a:lvl1pPr>
              <a:defRPr sz="3600"/>
            </a:lvl1pPr>
          </a:lstStyle>
          <a:p>
            <a:pPr>
              <a:defRPr/>
            </a:pPr>
            <a:r>
              <a:rPr lang="ru-RU"/>
              <a:t>Образец заголовка</a:t>
            </a:r>
            <a:endParaRPr lang="en-US"/>
          </a:p>
        </p:txBody>
      </p:sp>
      <p:sp>
        <p:nvSpPr>
          <p:cNvPr id="530812211" name="Text Placeholder 3"/>
          <p:cNvSpPr>
            <a:spLocks noGrp="1"/>
          </p:cNvSpPr>
          <p:nvPr>
            <p:ph type="body" sz="half" idx="13"/>
          </p:nvPr>
        </p:nvSpPr>
        <p:spPr bwMode="auto">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1727076309" name="Text Placeholder 3"/>
          <p:cNvSpPr>
            <a:spLocks noGrp="1"/>
          </p:cNvSpPr>
          <p:nvPr>
            <p:ph type="body" sz="half" idx="2"/>
          </p:nvPr>
        </p:nvSpPr>
        <p:spPr bwMode="auto">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1390433998" name="Date Placeholder 4"/>
          <p:cNvSpPr>
            <a:spLocks noGrp="1"/>
          </p:cNvSpPr>
          <p:nvPr>
            <p:ph type="dt" sz="half" idx="10"/>
          </p:nvPr>
        </p:nvSpPr>
        <p:spPr bwMode="auto"/>
        <p:txBody>
          <a:bodyPr/>
          <a:lstStyle/>
          <a:p>
            <a:pPr>
              <a:defRPr/>
            </a:pPr>
            <a:fld id="{959745C5-CEB0-492B-A485-67D652C710BC}" type="datetime1">
              <a:rPr lang="en-US"/>
              <a:t>9/24/2026</a:t>
            </a:fld>
            <a:endParaRPr lang="en-US"/>
          </a:p>
        </p:txBody>
      </p:sp>
      <p:sp>
        <p:nvSpPr>
          <p:cNvPr id="1661488402" name="Footer Placeholder 5"/>
          <p:cNvSpPr>
            <a:spLocks noGrp="1"/>
          </p:cNvSpPr>
          <p:nvPr>
            <p:ph type="ftr" sz="quarter" idx="11"/>
          </p:nvPr>
        </p:nvSpPr>
        <p:spPr bwMode="auto"/>
        <p:txBody>
          <a:bodyPr/>
          <a:lstStyle/>
          <a:p>
            <a:pPr>
              <a:defRPr/>
            </a:pPr>
            <a:endParaRPr lang="en-US"/>
          </a:p>
        </p:txBody>
      </p:sp>
      <p:sp>
        <p:nvSpPr>
          <p:cNvPr id="1869116141" name="Slide Number Placeholder 6"/>
          <p:cNvSpPr>
            <a:spLocks noGrp="1"/>
          </p:cNvSpPr>
          <p:nvPr>
            <p:ph type="sldNum" sz="quarter" idx="12"/>
          </p:nvPr>
        </p:nvSpPr>
        <p:spPr bwMode="auto"/>
        <p:txBody>
          <a:bodyPr/>
          <a:lstStyle/>
          <a:p>
            <a:pPr>
              <a:defRPr/>
            </a:pPr>
            <a:fld id="{6D22F896-40B5-4ADD-8801-0D06FADFA095}" type="slidenum">
              <a:rPr lang="en-US"/>
              <a:t>‹#›</a:t>
            </a:fld>
            <a:endParaRPr lang="en-US"/>
          </a:p>
        </p:txBody>
      </p:sp>
      <p:sp>
        <p:nvSpPr>
          <p:cNvPr id="1920105483" name="TextBox 59"/>
          <p:cNvSpPr txBox="1"/>
          <p:nvPr/>
        </p:nvSpPr>
        <p:spPr bwMode="auto">
          <a:xfrm>
            <a:off x="903512" y="732394"/>
            <a:ext cx="609600" cy="584775"/>
          </a:xfrm>
          <a:prstGeom prst="rect">
            <a:avLst/>
          </a:prstGeom>
        </p:spPr>
        <p:txBody>
          <a:bodyPr vert="horz" lIns="91440" tIns="45720" rIns="91440" bIns="45720" rtlCol="0" anchor="ctr">
            <a:noAutofit/>
          </a:bodyPr>
          <a:lstStyle>
            <a:lvl1pPr>
              <a:spcBef>
                <a:spcPts val="0"/>
              </a:spcBef>
              <a:buNone/>
              <a:defRPr sz="3200" b="0" cap="all">
                <a:ln w="3175" cmpd="sng">
                  <a:noFill/>
                </a:ln>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defRPr/>
            </a:pPr>
            <a:endParaRPr lang="en-US" sz="8000">
              <a:solidFill>
                <a:schemeClr val="tx1"/>
              </a:solidFill>
            </a:endParaRPr>
          </a:p>
        </p:txBody>
      </p:sp>
      <p:sp>
        <p:nvSpPr>
          <p:cNvPr id="1186339126" name="TextBox 60"/>
          <p:cNvSpPr txBox="1"/>
          <p:nvPr/>
        </p:nvSpPr>
        <p:spPr bwMode="auto">
          <a:xfrm>
            <a:off x="10537370" y="2764972"/>
            <a:ext cx="609600" cy="584775"/>
          </a:xfrm>
          <a:prstGeom prst="rect">
            <a:avLst/>
          </a:prstGeom>
        </p:spPr>
        <p:txBody>
          <a:bodyPr vert="horz" lIns="91440" tIns="45720" rIns="91440" bIns="45720" rtlCol="0" anchor="ctr">
            <a:noAutofit/>
          </a:bodyPr>
          <a:lstStyle>
            <a:lvl1pPr>
              <a:spcBef>
                <a:spcPts val="0"/>
              </a:spcBef>
              <a:buNone/>
              <a:defRPr sz="3200" b="0" cap="all">
                <a:ln w="3175" cmpd="sng">
                  <a:noFill/>
                </a:ln>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defRPr/>
            </a:pPr>
            <a:endParaRPr lang="en-US" sz="8000">
              <a:solidFill>
                <a:schemeClr val="tx1"/>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preserve="1" userDrawn="1">
  <p:cSld name="Карточка имени">
    <p:spTree>
      <p:nvGrpSpPr>
        <p:cNvPr id="1" name=""/>
        <p:cNvGrpSpPr/>
        <p:nvPr/>
      </p:nvGrpSpPr>
      <p:grpSpPr bwMode="auto">
        <a:xfrm>
          <a:off x="0" y="0"/>
          <a:ext cx="0" cy="0"/>
          <a:chOff x="0" y="0"/>
          <a:chExt cx="0" cy="0"/>
        </a:xfrm>
      </p:grpSpPr>
      <p:sp>
        <p:nvSpPr>
          <p:cNvPr id="1082873669" name="Title 1"/>
          <p:cNvSpPr>
            <a:spLocks noGrp="1"/>
          </p:cNvSpPr>
          <p:nvPr>
            <p:ph type="title"/>
          </p:nvPr>
        </p:nvSpPr>
        <p:spPr bwMode="auto">
          <a:xfrm>
            <a:off x="1141410" y="2134041"/>
            <a:ext cx="9906001" cy="2511835"/>
          </a:xfrm>
        </p:spPr>
        <p:txBody>
          <a:bodyPr anchor="b">
            <a:normAutofit/>
          </a:bodyPr>
          <a:lstStyle>
            <a:lvl1pPr>
              <a:defRPr sz="3600"/>
            </a:lvl1pPr>
          </a:lstStyle>
          <a:p>
            <a:pPr>
              <a:defRPr/>
            </a:pPr>
            <a:r>
              <a:rPr lang="ru-RU"/>
              <a:t>Образец заголовка</a:t>
            </a:r>
            <a:endParaRPr lang="en-US"/>
          </a:p>
        </p:txBody>
      </p:sp>
      <p:sp>
        <p:nvSpPr>
          <p:cNvPr id="1943585420" name="Text Placeholder 3"/>
          <p:cNvSpPr>
            <a:spLocks noGrp="1"/>
          </p:cNvSpPr>
          <p:nvPr>
            <p:ph type="body" sz="half" idx="2"/>
          </p:nvPr>
        </p:nvSpPr>
        <p:spPr bwMode="auto">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ru-RU"/>
              <a:t>Образец текста</a:t>
            </a:r>
            <a:endParaRPr/>
          </a:p>
        </p:txBody>
      </p:sp>
      <p:sp>
        <p:nvSpPr>
          <p:cNvPr id="1714394378" name="Date Placeholder 4"/>
          <p:cNvSpPr>
            <a:spLocks noGrp="1"/>
          </p:cNvSpPr>
          <p:nvPr>
            <p:ph type="dt" sz="half" idx="10"/>
          </p:nvPr>
        </p:nvSpPr>
        <p:spPr bwMode="auto"/>
        <p:txBody>
          <a:bodyPr/>
          <a:lstStyle/>
          <a:p>
            <a:pPr>
              <a:defRPr/>
            </a:pPr>
            <a:fld id="{AB0C92C7-4529-4795-86DD-A61D195800DA}" type="datetime1">
              <a:rPr lang="en-US"/>
              <a:t>9/24/2026</a:t>
            </a:fld>
            <a:endParaRPr lang="en-US"/>
          </a:p>
        </p:txBody>
      </p:sp>
      <p:sp>
        <p:nvSpPr>
          <p:cNvPr id="977697552" name="Footer Placeholder 5"/>
          <p:cNvSpPr>
            <a:spLocks noGrp="1"/>
          </p:cNvSpPr>
          <p:nvPr>
            <p:ph type="ftr" sz="quarter" idx="11"/>
          </p:nvPr>
        </p:nvSpPr>
        <p:spPr bwMode="auto"/>
        <p:txBody>
          <a:bodyPr/>
          <a:lstStyle/>
          <a:p>
            <a:pPr>
              <a:defRPr/>
            </a:pPr>
            <a:endParaRPr lang="en-US"/>
          </a:p>
        </p:txBody>
      </p:sp>
      <p:sp>
        <p:nvSpPr>
          <p:cNvPr id="172559507" name="Slide Number Placeholder 6"/>
          <p:cNvSpPr>
            <a:spLocks noGrp="1"/>
          </p:cNvSpPr>
          <p:nvPr>
            <p:ph type="sldNum" sz="quarter" idx="12"/>
          </p:nvPr>
        </p:nvSpPr>
        <p:spPr bwMode="auto"/>
        <p:txBody>
          <a:bodyPr/>
          <a:lstStyle/>
          <a:p>
            <a:pPr>
              <a:defRPr/>
            </a:pPr>
            <a:fld id="{6D22F896-40B5-4ADD-8801-0D06FADFA095}" type="slidenum">
              <a:rPr lang="en-US"/>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preserve="1" userDrawn="1">
  <p:cSld name="Три колонки">
    <p:spTree>
      <p:nvGrpSpPr>
        <p:cNvPr id="1" name=""/>
        <p:cNvGrpSpPr/>
        <p:nvPr/>
      </p:nvGrpSpPr>
      <p:grpSpPr bwMode="auto">
        <a:xfrm>
          <a:off x="0" y="0"/>
          <a:ext cx="0" cy="0"/>
          <a:chOff x="0" y="0"/>
          <a:chExt cx="0" cy="0"/>
        </a:xfrm>
      </p:grpSpPr>
      <p:sp>
        <p:nvSpPr>
          <p:cNvPr id="1072654523" name="Title 1"/>
          <p:cNvSpPr>
            <a:spLocks noGrp="1"/>
          </p:cNvSpPr>
          <p:nvPr>
            <p:ph type="title"/>
          </p:nvPr>
        </p:nvSpPr>
        <p:spPr bwMode="auto">
          <a:xfrm>
            <a:off x="1141413" y="609600"/>
            <a:ext cx="9905998" cy="1905000"/>
          </a:xfrm>
        </p:spPr>
        <p:txBody>
          <a:bodyPr/>
          <a:lstStyle/>
          <a:p>
            <a:pPr>
              <a:defRPr/>
            </a:pPr>
            <a:r>
              <a:rPr lang="ru-RU"/>
              <a:t>Образец заголовка</a:t>
            </a:r>
            <a:endParaRPr lang="en-US"/>
          </a:p>
        </p:txBody>
      </p:sp>
      <p:sp>
        <p:nvSpPr>
          <p:cNvPr id="2091781178" name="Text Placeholder 2"/>
          <p:cNvSpPr>
            <a:spLocks noGrp="1"/>
          </p:cNvSpPr>
          <p:nvPr>
            <p:ph type="body" idx="1"/>
          </p:nvPr>
        </p:nvSpPr>
        <p:spPr bwMode="auto">
          <a:xfrm>
            <a:off x="1141410" y="2674463"/>
            <a:ext cx="3196899" cy="685800"/>
          </a:xfrm>
        </p:spPr>
        <p:txBody>
          <a:bodyPr anchor="b">
            <a:noAutofit/>
          </a:bodyPr>
          <a:lstStyle>
            <a:lvl1pPr marL="0" indent="0">
              <a:lnSpc>
                <a:spcPct val="90000"/>
              </a:lnSpc>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679051152" name="Text Placeholder 3"/>
          <p:cNvSpPr>
            <a:spLocks noGrp="1"/>
          </p:cNvSpPr>
          <p:nvPr>
            <p:ph type="body" sz="half" idx="15"/>
          </p:nvPr>
        </p:nvSpPr>
        <p:spPr bwMode="auto">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ru-RU"/>
              <a:t>Образец текста</a:t>
            </a:r>
            <a:endParaRPr/>
          </a:p>
        </p:txBody>
      </p:sp>
      <p:sp>
        <p:nvSpPr>
          <p:cNvPr id="533368596" name="Text Placeholder 4"/>
          <p:cNvSpPr>
            <a:spLocks noGrp="1"/>
          </p:cNvSpPr>
          <p:nvPr>
            <p:ph type="body" sz="quarter" idx="3"/>
          </p:nvPr>
        </p:nvSpPr>
        <p:spPr bwMode="auto">
          <a:xfrm>
            <a:off x="4514766" y="2677635"/>
            <a:ext cx="3184384" cy="685800"/>
          </a:xfrm>
        </p:spPr>
        <p:txBody>
          <a:bodyPr anchor="b">
            <a:noAutofit/>
          </a:bodyPr>
          <a:lstStyle>
            <a:lvl1pPr marL="0" indent="0">
              <a:lnSpc>
                <a:spcPct val="90000"/>
              </a:lnSpc>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1949711706" name="Text Placeholder 3"/>
          <p:cNvSpPr>
            <a:spLocks noGrp="1"/>
          </p:cNvSpPr>
          <p:nvPr>
            <p:ph type="body" sz="half" idx="16"/>
          </p:nvPr>
        </p:nvSpPr>
        <p:spPr bwMode="auto">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ru-RU"/>
              <a:t>Образец текста</a:t>
            </a:r>
            <a:endParaRPr/>
          </a:p>
        </p:txBody>
      </p:sp>
      <p:sp>
        <p:nvSpPr>
          <p:cNvPr id="1686483956" name="Text Placeholder 4"/>
          <p:cNvSpPr>
            <a:spLocks noGrp="1"/>
          </p:cNvSpPr>
          <p:nvPr>
            <p:ph type="body" sz="quarter" idx="13"/>
          </p:nvPr>
        </p:nvSpPr>
        <p:spPr bwMode="auto">
          <a:xfrm>
            <a:off x="7852442" y="2674463"/>
            <a:ext cx="3194968" cy="685800"/>
          </a:xfrm>
        </p:spPr>
        <p:txBody>
          <a:bodyPr anchor="b">
            <a:noAutofit/>
          </a:bodyPr>
          <a:lstStyle>
            <a:lvl1pPr marL="0" indent="0">
              <a:lnSpc>
                <a:spcPct val="90000"/>
              </a:lnSpc>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194294938" name="Text Placeholder 3"/>
          <p:cNvSpPr>
            <a:spLocks noGrp="1"/>
          </p:cNvSpPr>
          <p:nvPr>
            <p:ph type="body" sz="half" idx="17"/>
          </p:nvPr>
        </p:nvSpPr>
        <p:spPr bwMode="auto">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ru-RU"/>
              <a:t>Образец текста</a:t>
            </a:r>
            <a:endParaRPr/>
          </a:p>
        </p:txBody>
      </p:sp>
      <p:sp>
        <p:nvSpPr>
          <p:cNvPr id="808516045" name="Date Placeholder 2"/>
          <p:cNvSpPr>
            <a:spLocks noGrp="1"/>
          </p:cNvSpPr>
          <p:nvPr>
            <p:ph type="dt" sz="half" idx="10"/>
          </p:nvPr>
        </p:nvSpPr>
        <p:spPr bwMode="auto"/>
        <p:txBody>
          <a:bodyPr/>
          <a:lstStyle/>
          <a:p>
            <a:pPr>
              <a:defRPr/>
            </a:pPr>
            <a:fld id="{3AF1B48B-49EB-403F-9D97-AC76342BAE10}" type="datetime1">
              <a:rPr lang="en-US"/>
              <a:t>9/24/2026</a:t>
            </a:fld>
            <a:endParaRPr lang="en-US"/>
          </a:p>
        </p:txBody>
      </p:sp>
      <p:sp>
        <p:nvSpPr>
          <p:cNvPr id="1031967437" name="Footer Placeholder 3"/>
          <p:cNvSpPr>
            <a:spLocks noGrp="1"/>
          </p:cNvSpPr>
          <p:nvPr>
            <p:ph type="ftr" sz="quarter" idx="11"/>
          </p:nvPr>
        </p:nvSpPr>
        <p:spPr bwMode="auto"/>
        <p:txBody>
          <a:bodyPr/>
          <a:lstStyle/>
          <a:p>
            <a:pPr>
              <a:defRPr/>
            </a:pPr>
            <a:endParaRPr lang="en-US"/>
          </a:p>
        </p:txBody>
      </p:sp>
      <p:sp>
        <p:nvSpPr>
          <p:cNvPr id="2141783806" name="Slide Number Placeholder 4"/>
          <p:cNvSpPr>
            <a:spLocks noGrp="1"/>
          </p:cNvSpPr>
          <p:nvPr>
            <p:ph type="sldNum" sz="quarter" idx="12"/>
          </p:nvPr>
        </p:nvSpPr>
        <p:spPr bwMode="auto"/>
        <p:txBody>
          <a:bodyPr/>
          <a:lstStyle/>
          <a:p>
            <a:pPr>
              <a:defRPr/>
            </a:pPr>
            <a:fld id="{6D22F896-40B5-4ADD-8801-0D06FADFA095}" type="slidenum">
              <a:rPr lang="en-US"/>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preserve="1" userDrawn="1">
  <p:cSld name="Столбец с тремя рисунками">
    <p:spTree>
      <p:nvGrpSpPr>
        <p:cNvPr id="1" name=""/>
        <p:cNvGrpSpPr/>
        <p:nvPr/>
      </p:nvGrpSpPr>
      <p:grpSpPr bwMode="auto">
        <a:xfrm>
          <a:off x="0" y="0"/>
          <a:ext cx="0" cy="0"/>
          <a:chOff x="0" y="0"/>
          <a:chExt cx="0" cy="0"/>
        </a:xfrm>
      </p:grpSpPr>
      <p:sp>
        <p:nvSpPr>
          <p:cNvPr id="315549992" name="Title 1"/>
          <p:cNvSpPr>
            <a:spLocks noGrp="1"/>
          </p:cNvSpPr>
          <p:nvPr>
            <p:ph type="title"/>
          </p:nvPr>
        </p:nvSpPr>
        <p:spPr bwMode="auto">
          <a:xfrm>
            <a:off x="1141411" y="609600"/>
            <a:ext cx="9905999" cy="1905000"/>
          </a:xfrm>
        </p:spPr>
        <p:txBody>
          <a:bodyPr/>
          <a:lstStyle/>
          <a:p>
            <a:pPr>
              <a:defRPr/>
            </a:pPr>
            <a:r>
              <a:rPr lang="ru-RU"/>
              <a:t>Образец заголовка</a:t>
            </a:r>
            <a:endParaRPr lang="en-US"/>
          </a:p>
        </p:txBody>
      </p:sp>
      <p:sp>
        <p:nvSpPr>
          <p:cNvPr id="1284661852" name="Text Placeholder 2"/>
          <p:cNvSpPr>
            <a:spLocks noGrp="1"/>
          </p:cNvSpPr>
          <p:nvPr>
            <p:ph type="body" idx="1"/>
          </p:nvPr>
        </p:nvSpPr>
        <p:spPr bwMode="auto">
          <a:xfrm>
            <a:off x="1141413" y="4404596"/>
            <a:ext cx="3195240" cy="576262"/>
          </a:xfrm>
        </p:spPr>
        <p:txBody>
          <a:bodyPr anchor="b">
            <a:noAutofit/>
          </a:bodyPr>
          <a:lstStyle>
            <a:lvl1pPr marL="0" indent="0">
              <a:lnSpc>
                <a:spcPct val="90000"/>
              </a:lnSpc>
              <a:buNone/>
              <a:defRPr sz="20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1214121449" name="Picture Placeholder 2"/>
          <p:cNvSpPr>
            <a:spLocks noGrp="1" noChangeAspect="1"/>
          </p:cNvSpPr>
          <p:nvPr>
            <p:ph type="pic" idx="15"/>
          </p:nvPr>
        </p:nvSpPr>
        <p:spPr bwMode="auto">
          <a:xfrm>
            <a:off x="1141413" y="2666998"/>
            <a:ext cx="3195240" cy="1524000"/>
          </a:xfrm>
          <a:prstGeom prst="round2DiagRect">
            <a:avLst>
              <a:gd name="adj1" fmla="val 16667"/>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a:lvl1pPr>
          </a:lstStyle>
          <a:p>
            <a:pPr marL="0" lvl="0" indent="0">
              <a:buNone/>
              <a:defRPr/>
            </a:pPr>
            <a:r>
              <a:rPr lang="ru-RU"/>
              <a:t>Вставка рисунка</a:t>
            </a:r>
            <a:endParaRPr lang="en-US"/>
          </a:p>
        </p:txBody>
      </p:sp>
      <p:sp>
        <p:nvSpPr>
          <p:cNvPr id="444154913" name="Text Placeholder 3"/>
          <p:cNvSpPr>
            <a:spLocks noGrp="1"/>
          </p:cNvSpPr>
          <p:nvPr>
            <p:ph type="body" sz="half" idx="18"/>
          </p:nvPr>
        </p:nvSpPr>
        <p:spPr bwMode="auto">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ru-RU"/>
              <a:t>Образец текста</a:t>
            </a:r>
            <a:endParaRPr/>
          </a:p>
        </p:txBody>
      </p:sp>
      <p:sp>
        <p:nvSpPr>
          <p:cNvPr id="1388608309" name="Text Placeholder 4"/>
          <p:cNvSpPr>
            <a:spLocks noGrp="1"/>
          </p:cNvSpPr>
          <p:nvPr>
            <p:ph type="body" sz="quarter" idx="3"/>
          </p:nvPr>
        </p:nvSpPr>
        <p:spPr bwMode="auto">
          <a:xfrm>
            <a:off x="4489053" y="4404596"/>
            <a:ext cx="3200400" cy="576262"/>
          </a:xfrm>
        </p:spPr>
        <p:txBody>
          <a:bodyPr anchor="b">
            <a:noAutofit/>
          </a:bodyPr>
          <a:lstStyle>
            <a:lvl1pPr marL="0" indent="0">
              <a:lnSpc>
                <a:spcPct val="90000"/>
              </a:lnSpc>
              <a:buNone/>
              <a:defRPr sz="20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459453472" name="Picture Placeholder 2"/>
          <p:cNvSpPr>
            <a:spLocks noGrp="1" noChangeAspect="1"/>
          </p:cNvSpPr>
          <p:nvPr>
            <p:ph type="pic" idx="21"/>
          </p:nvPr>
        </p:nvSpPr>
        <p:spPr bwMode="auto">
          <a:xfrm>
            <a:off x="4489053" y="2666998"/>
            <a:ext cx="3198940" cy="1524000"/>
          </a:xfrm>
          <a:prstGeom prst="round2DiagRect">
            <a:avLst>
              <a:gd name="adj1" fmla="val 16667"/>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a:lvl1pPr>
          </a:lstStyle>
          <a:p>
            <a:pPr marL="0" lvl="0" indent="0">
              <a:buNone/>
              <a:defRPr/>
            </a:pPr>
            <a:r>
              <a:rPr lang="ru-RU"/>
              <a:t>Вставка рисунка</a:t>
            </a:r>
            <a:endParaRPr lang="en-US"/>
          </a:p>
        </p:txBody>
      </p:sp>
      <p:sp>
        <p:nvSpPr>
          <p:cNvPr id="392742526" name="Text Placeholder 3"/>
          <p:cNvSpPr>
            <a:spLocks noGrp="1"/>
          </p:cNvSpPr>
          <p:nvPr>
            <p:ph type="body" sz="half" idx="19"/>
          </p:nvPr>
        </p:nvSpPr>
        <p:spPr bwMode="auto">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ru-RU"/>
              <a:t>Образец текста</a:t>
            </a:r>
            <a:endParaRPr/>
          </a:p>
        </p:txBody>
      </p:sp>
      <p:sp>
        <p:nvSpPr>
          <p:cNvPr id="1057262125" name="Text Placeholder 4"/>
          <p:cNvSpPr>
            <a:spLocks noGrp="1"/>
          </p:cNvSpPr>
          <p:nvPr>
            <p:ph type="body" sz="quarter" idx="13"/>
          </p:nvPr>
        </p:nvSpPr>
        <p:spPr bwMode="auto">
          <a:xfrm>
            <a:off x="7852567" y="4404595"/>
            <a:ext cx="3190741" cy="576262"/>
          </a:xfrm>
        </p:spPr>
        <p:txBody>
          <a:bodyPr anchor="b">
            <a:noAutofit/>
          </a:bodyPr>
          <a:lstStyle>
            <a:lvl1pPr marL="0" indent="0">
              <a:lnSpc>
                <a:spcPct val="90000"/>
              </a:lnSpc>
              <a:buNone/>
              <a:defRPr sz="20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ru-RU"/>
              <a:t>Образец текста</a:t>
            </a:r>
            <a:endParaRPr/>
          </a:p>
        </p:txBody>
      </p:sp>
      <p:sp>
        <p:nvSpPr>
          <p:cNvPr id="1132945670" name="Picture Placeholder 2"/>
          <p:cNvSpPr>
            <a:spLocks noGrp="1" noChangeAspect="1"/>
          </p:cNvSpPr>
          <p:nvPr>
            <p:ph type="pic" idx="22"/>
          </p:nvPr>
        </p:nvSpPr>
        <p:spPr bwMode="auto">
          <a:xfrm>
            <a:off x="7852442" y="2666998"/>
            <a:ext cx="3194969" cy="1524000"/>
          </a:xfrm>
          <a:prstGeom prst="round2DiagRect">
            <a:avLst>
              <a:gd name="adj1" fmla="val 16667"/>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a:lvl1pPr>
          </a:lstStyle>
          <a:p>
            <a:pPr marL="0" lvl="0" indent="0">
              <a:buNone/>
              <a:defRPr/>
            </a:pPr>
            <a:r>
              <a:rPr lang="ru-RU"/>
              <a:t>Вставка рисунка</a:t>
            </a:r>
            <a:endParaRPr lang="en-US"/>
          </a:p>
        </p:txBody>
      </p:sp>
      <p:sp>
        <p:nvSpPr>
          <p:cNvPr id="156999493" name="Text Placeholder 3"/>
          <p:cNvSpPr>
            <a:spLocks noGrp="1"/>
          </p:cNvSpPr>
          <p:nvPr>
            <p:ph type="body" sz="half" idx="20"/>
          </p:nvPr>
        </p:nvSpPr>
        <p:spPr bwMode="auto">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ru-RU"/>
              <a:t>Образец текста</a:t>
            </a:r>
            <a:endParaRPr/>
          </a:p>
        </p:txBody>
      </p:sp>
      <p:sp>
        <p:nvSpPr>
          <p:cNvPr id="882319948" name="Date Placeholder 2"/>
          <p:cNvSpPr>
            <a:spLocks noGrp="1"/>
          </p:cNvSpPr>
          <p:nvPr>
            <p:ph type="dt" sz="half" idx="10"/>
          </p:nvPr>
        </p:nvSpPr>
        <p:spPr bwMode="auto"/>
        <p:txBody>
          <a:bodyPr/>
          <a:lstStyle/>
          <a:p>
            <a:pPr>
              <a:defRPr/>
            </a:pPr>
            <a:fld id="{0BB08115-A9AB-4A71-B48E-F1DD9F724DFD}" type="datetime1">
              <a:rPr lang="en-US"/>
              <a:t>9/24/2026</a:t>
            </a:fld>
            <a:endParaRPr lang="en-US"/>
          </a:p>
        </p:txBody>
      </p:sp>
      <p:sp>
        <p:nvSpPr>
          <p:cNvPr id="1331778711" name="Footer Placeholder 3"/>
          <p:cNvSpPr>
            <a:spLocks noGrp="1"/>
          </p:cNvSpPr>
          <p:nvPr>
            <p:ph type="ftr" sz="quarter" idx="11"/>
          </p:nvPr>
        </p:nvSpPr>
        <p:spPr bwMode="auto"/>
        <p:txBody>
          <a:bodyPr/>
          <a:lstStyle/>
          <a:p>
            <a:pPr>
              <a:defRPr/>
            </a:pPr>
            <a:endParaRPr lang="en-US"/>
          </a:p>
        </p:txBody>
      </p:sp>
      <p:sp>
        <p:nvSpPr>
          <p:cNvPr id="1613617228" name="Slide Number Placeholder 4"/>
          <p:cNvSpPr>
            <a:spLocks noGrp="1"/>
          </p:cNvSpPr>
          <p:nvPr>
            <p:ph type="sldNum" sz="quarter" idx="12"/>
          </p:nvPr>
        </p:nvSpPr>
        <p:spPr bwMode="auto"/>
        <p:txBody>
          <a:bodyPr/>
          <a:lstStyle/>
          <a:p>
            <a:pPr>
              <a:defRPr/>
            </a:pPr>
            <a:fld id="{6D22F896-40B5-4ADD-8801-0D06FADFA095}" type="slidenum">
              <a:rPr lang="en-US"/>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type="vertTx" preserve="1" userDrawn="1">
  <p:cSld name="Заголовок и вертикальный текст">
    <p:spTree>
      <p:nvGrpSpPr>
        <p:cNvPr id="1" name=""/>
        <p:cNvGrpSpPr/>
        <p:nvPr/>
      </p:nvGrpSpPr>
      <p:grpSpPr bwMode="auto">
        <a:xfrm>
          <a:off x="0" y="0"/>
          <a:ext cx="0" cy="0"/>
          <a:chOff x="0" y="0"/>
          <a:chExt cx="0" cy="0"/>
        </a:xfrm>
      </p:grpSpPr>
      <p:sp>
        <p:nvSpPr>
          <p:cNvPr id="581384602" name="Title 1"/>
          <p:cNvSpPr>
            <a:spLocks noGrp="1"/>
          </p:cNvSpPr>
          <p:nvPr>
            <p:ph type="title"/>
          </p:nvPr>
        </p:nvSpPr>
        <p:spPr bwMode="auto"/>
        <p:txBody>
          <a:bodyPr/>
          <a:lstStyle/>
          <a:p>
            <a:pPr>
              <a:defRPr/>
            </a:pPr>
            <a:r>
              <a:rPr lang="ru-RU"/>
              <a:t>Образец заголовка</a:t>
            </a:r>
            <a:endParaRPr lang="en-US"/>
          </a:p>
        </p:txBody>
      </p:sp>
      <p:sp>
        <p:nvSpPr>
          <p:cNvPr id="422112772" name="Vertical Text Placeholder 2"/>
          <p:cNvSpPr>
            <a:spLocks noGrp="1"/>
          </p:cNvSpPr>
          <p:nvPr>
            <p:ph type="body" orient="vert" idx="1"/>
          </p:nvPr>
        </p:nvSpPr>
        <p:spPr bwMode="auto"/>
        <p:txBody>
          <a:bodyPr vert="eaVert" anchor="t"/>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1178324593" name="Date Placeholder 3"/>
          <p:cNvSpPr>
            <a:spLocks noGrp="1"/>
          </p:cNvSpPr>
          <p:nvPr>
            <p:ph type="dt" sz="half" idx="10"/>
          </p:nvPr>
        </p:nvSpPr>
        <p:spPr bwMode="auto"/>
        <p:txBody>
          <a:bodyPr/>
          <a:lstStyle/>
          <a:p>
            <a:pPr>
              <a:defRPr/>
            </a:pPr>
            <a:fld id="{577D49B0-6248-409F-94F2-43023DD8D193}" type="datetime1">
              <a:rPr lang="en-US"/>
              <a:t>9/24/2026</a:t>
            </a:fld>
            <a:endParaRPr lang="en-US"/>
          </a:p>
        </p:txBody>
      </p:sp>
      <p:sp>
        <p:nvSpPr>
          <p:cNvPr id="817583321" name="Footer Placeholder 4"/>
          <p:cNvSpPr>
            <a:spLocks noGrp="1"/>
          </p:cNvSpPr>
          <p:nvPr>
            <p:ph type="ftr" sz="quarter" idx="11"/>
          </p:nvPr>
        </p:nvSpPr>
        <p:spPr bwMode="auto"/>
        <p:txBody>
          <a:bodyPr/>
          <a:lstStyle/>
          <a:p>
            <a:pPr>
              <a:defRPr/>
            </a:pPr>
            <a:endParaRPr lang="en-US"/>
          </a:p>
        </p:txBody>
      </p:sp>
      <p:sp>
        <p:nvSpPr>
          <p:cNvPr id="1312052428" name="Slide Number Placeholder 5"/>
          <p:cNvSpPr>
            <a:spLocks noGrp="1"/>
          </p:cNvSpPr>
          <p:nvPr>
            <p:ph type="sldNum" sz="quarter" idx="12"/>
          </p:nvPr>
        </p:nvSpPr>
        <p:spPr bwMode="auto"/>
        <p:txBody>
          <a:bodyPr/>
          <a:lstStyle/>
          <a:p>
            <a:pPr>
              <a:defRPr/>
            </a:pPr>
            <a:fld id="{6D22F896-40B5-4ADD-8801-0D06FADFA095}" type="slidenum">
              <a:rPr lang="en-US"/>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Вертикальный заголовок и текст">
    <p:spTree>
      <p:nvGrpSpPr>
        <p:cNvPr id="1" name=""/>
        <p:cNvGrpSpPr/>
        <p:nvPr/>
      </p:nvGrpSpPr>
      <p:grpSpPr bwMode="auto">
        <a:xfrm>
          <a:off x="0" y="0"/>
          <a:ext cx="0" cy="0"/>
          <a:chOff x="0" y="0"/>
          <a:chExt cx="0" cy="0"/>
        </a:xfrm>
      </p:grpSpPr>
      <p:sp>
        <p:nvSpPr>
          <p:cNvPr id="1674502154" name="Vertical Title 1"/>
          <p:cNvSpPr>
            <a:spLocks noGrp="1"/>
          </p:cNvSpPr>
          <p:nvPr>
            <p:ph type="title" orient="vert"/>
          </p:nvPr>
        </p:nvSpPr>
        <p:spPr bwMode="auto">
          <a:xfrm>
            <a:off x="9042400" y="609599"/>
            <a:ext cx="2005011" cy="5181601"/>
          </a:xfrm>
        </p:spPr>
        <p:txBody>
          <a:bodyPr vert="eaVert"/>
          <a:lstStyle/>
          <a:p>
            <a:pPr>
              <a:defRPr/>
            </a:pPr>
            <a:r>
              <a:rPr lang="ru-RU"/>
              <a:t>Образец заголовка</a:t>
            </a:r>
            <a:endParaRPr lang="en-US"/>
          </a:p>
        </p:txBody>
      </p:sp>
      <p:sp>
        <p:nvSpPr>
          <p:cNvPr id="114781785" name="Vertical Text Placeholder 2"/>
          <p:cNvSpPr>
            <a:spLocks noGrp="1"/>
          </p:cNvSpPr>
          <p:nvPr>
            <p:ph type="body" orient="vert" idx="1"/>
          </p:nvPr>
        </p:nvSpPr>
        <p:spPr bwMode="auto">
          <a:xfrm>
            <a:off x="1141410" y="609599"/>
            <a:ext cx="7748590" cy="5181601"/>
          </a:xfrm>
        </p:spPr>
        <p:txBody>
          <a:bodyPr vert="eaVert"/>
          <a:lstStyle/>
          <a:p>
            <a:pPr lvl="0">
              <a:defRPr/>
            </a:pPr>
            <a:r>
              <a:rPr lang="ru-RU"/>
              <a:t>Образец текста</a:t>
            </a:r>
            <a:endParaRPr/>
          </a:p>
          <a:p>
            <a:pPr lvl="1">
              <a:defRPr/>
            </a:pPr>
            <a:r>
              <a:rPr lang="ru-RU"/>
              <a:t>Второй уровень</a:t>
            </a:r>
            <a:endParaRPr/>
          </a:p>
          <a:p>
            <a:pPr lvl="2">
              <a:defRPr/>
            </a:pPr>
            <a:r>
              <a:rPr lang="ru-RU"/>
              <a:t>Третий уровень</a:t>
            </a:r>
            <a:endParaRPr/>
          </a:p>
          <a:p>
            <a:pPr lvl="3">
              <a:defRPr/>
            </a:pPr>
            <a:r>
              <a:rPr lang="ru-RU"/>
              <a:t>Четвертый уровень</a:t>
            </a:r>
            <a:endParaRPr/>
          </a:p>
          <a:p>
            <a:pPr lvl="4">
              <a:defRPr/>
            </a:pPr>
            <a:r>
              <a:rPr lang="ru-RU"/>
              <a:t>Пятый уровень</a:t>
            </a:r>
            <a:endParaRPr lang="en-US"/>
          </a:p>
        </p:txBody>
      </p:sp>
      <p:sp>
        <p:nvSpPr>
          <p:cNvPr id="1889573392" name="Date Placeholder 3"/>
          <p:cNvSpPr>
            <a:spLocks noGrp="1"/>
          </p:cNvSpPr>
          <p:nvPr>
            <p:ph type="dt" sz="half" idx="10"/>
          </p:nvPr>
        </p:nvSpPr>
        <p:spPr bwMode="auto"/>
        <p:txBody>
          <a:bodyPr/>
          <a:lstStyle/>
          <a:p>
            <a:pPr>
              <a:defRPr/>
            </a:pPr>
            <a:fld id="{9D206ED3-9599-4AA0-903C-14CFF0D9DA27}" type="datetime1">
              <a:rPr lang="en-US"/>
              <a:t>9/24/2026</a:t>
            </a:fld>
            <a:endParaRPr lang="en-US"/>
          </a:p>
        </p:txBody>
      </p:sp>
      <p:sp>
        <p:nvSpPr>
          <p:cNvPr id="2081654056" name="Footer Placeholder 4"/>
          <p:cNvSpPr>
            <a:spLocks noGrp="1"/>
          </p:cNvSpPr>
          <p:nvPr>
            <p:ph type="ftr" sz="quarter" idx="11"/>
          </p:nvPr>
        </p:nvSpPr>
        <p:spPr bwMode="auto"/>
        <p:txBody>
          <a:bodyPr/>
          <a:lstStyle/>
          <a:p>
            <a:pPr>
              <a:defRPr/>
            </a:pPr>
            <a:endParaRPr lang="en-US"/>
          </a:p>
        </p:txBody>
      </p:sp>
      <p:sp>
        <p:nvSpPr>
          <p:cNvPr id="351577757" name="Slide Number Placeholder 5"/>
          <p:cNvSpPr>
            <a:spLocks noGrp="1"/>
          </p:cNvSpPr>
          <p:nvPr>
            <p:ph type="sldNum" sz="quarter" idx="12"/>
          </p:nvPr>
        </p:nvSpPr>
        <p:spPr bwMode="auto"/>
        <p:txBody>
          <a:bodyPr/>
          <a:lstStyle/>
          <a:p>
            <a:pPr>
              <a:defRPr/>
            </a:pPr>
            <a:fld id="{6D22F896-40B5-4ADD-8801-0D06FADFA095}" type="slidenum">
              <a:rPr lang="en-US"/>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preserve="1" userDrawn="1">
  <p:cSld name="Титульный слайд НЛМК 1">
    <p:spTree>
      <p:nvGrpSpPr>
        <p:cNvPr id="1" name=""/>
        <p:cNvGrpSpPr/>
        <p:nvPr/>
      </p:nvGrpSpPr>
      <p:grpSpPr bwMode="auto">
        <a:xfrm>
          <a:off x="0" y="0"/>
          <a:ext cx="0" cy="0"/>
          <a:chOff x="0" y="0"/>
          <a:chExt cx="0" cy="0"/>
        </a:xfrm>
      </p:grpSpPr>
      <p:sp>
        <p:nvSpPr>
          <p:cNvPr id="224471967" name="Заголовок 1"/>
          <p:cNvSpPr>
            <a:spLocks noGrp="1"/>
          </p:cNvSpPr>
          <p:nvPr>
            <p:ph type="title"/>
          </p:nvPr>
        </p:nvSpPr>
        <p:spPr bwMode="auto"/>
        <p:txBody>
          <a:bodyPr/>
          <a:lstStyle/>
          <a:p>
            <a:pPr>
              <a:defRPr/>
            </a:pPr>
            <a:r>
              <a:rPr lang="ru-RU"/>
              <a:t>Образец заголовка</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showMasterPhAnim="0" preserve="1" userDrawn="1">
  <p:cSld name="Титульный слайд pixels">
    <p:bg>
      <p:bgPr>
        <a:blipFill rotWithShape="1">
          <a:blip r:embed="rId2" cstate="screen">
            <a:lum/>
            <a:extLst>
              <a:ext uri="{28A0092B-C50C-407E-A947-70E740481C1C}">
                <a14:useLocalDpi xmlns:a14="http://schemas.microsoft.com/office/drawing/2010/main"/>
              </a:ext>
            </a:extLst>
          </a:blip>
          <a:stretch>
            <a:fillRect t="-9000" b="-9000"/>
          </a:stretch>
        </a:blipFill>
        <a:effectLst/>
      </p:bgPr>
    </p:bg>
    <p:spTree>
      <p:nvGrpSpPr>
        <p:cNvPr id="1" name=""/>
        <p:cNvGrpSpPr/>
        <p:nvPr/>
      </p:nvGrpSpPr>
      <p:grpSpPr bwMode="auto">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5">
            <a:lum/>
          </a:blip>
          <a:srcRect/>
          <a:stretch>
            <a:fillRect/>
          </a:stretch>
        </a:blipFill>
        <a:effectLst/>
      </p:bgPr>
    </p:bg>
    <p:spTree>
      <p:nvGrpSpPr>
        <p:cNvPr id="1" name=""/>
        <p:cNvGrpSpPr/>
        <p:nvPr/>
      </p:nvGrpSpPr>
      <p:grpSpPr bwMode="auto">
        <a:xfrm>
          <a:off x="0" y="0"/>
          <a:ext cx="0" cy="0"/>
          <a:chOff x="0" y="0"/>
          <a:chExt cx="0" cy="0"/>
        </a:xfrm>
      </p:grpSpPr>
      <p:sp>
        <p:nvSpPr>
          <p:cNvPr id="1274479978" name="Title Placeholder 1"/>
          <p:cNvSpPr>
            <a:spLocks noGrp="1"/>
          </p:cNvSpPr>
          <p:nvPr>
            <p:ph type="title"/>
          </p:nvPr>
        </p:nvSpPr>
        <p:spPr bwMode="auto">
          <a:xfrm>
            <a:off x="1141413" y="618518"/>
            <a:ext cx="9905998" cy="1478570"/>
          </a:xfrm>
          <a:prstGeom prst="rect">
            <a:avLst/>
          </a:prstGeom>
        </p:spPr>
        <p:txBody>
          <a:bodyPr vert="horz" lIns="91440" tIns="45720" rIns="91440" bIns="45720" rtlCol="0" anchor="ctr">
            <a:normAutofit/>
          </a:bodyPr>
          <a:lstStyle/>
          <a:p>
            <a:pPr>
              <a:defRPr/>
            </a:pPr>
            <a:endParaRPr lang="en-US" dirty="0"/>
          </a:p>
        </p:txBody>
      </p:sp>
      <p:sp>
        <p:nvSpPr>
          <p:cNvPr id="1874612447" name="Text Placeholder 2"/>
          <p:cNvSpPr>
            <a:spLocks noGrp="1"/>
          </p:cNvSpPr>
          <p:nvPr>
            <p:ph type="body" idx="1"/>
          </p:nvPr>
        </p:nvSpPr>
        <p:spPr bwMode="auto">
          <a:xfrm>
            <a:off x="1141412" y="2249487"/>
            <a:ext cx="9905999" cy="3541714"/>
          </a:xfrm>
          <a:prstGeom prst="rect">
            <a:avLst/>
          </a:prstGeom>
        </p:spPr>
        <p:txBody>
          <a:bodyPr vert="horz" lIns="91440" tIns="45720" rIns="91440" bIns="45720" rtlCol="0">
            <a:normAutofit/>
          </a:bodyPr>
          <a:lstStyle/>
          <a:p>
            <a:pPr lvl="0">
              <a:defRPr/>
            </a:pPr>
            <a:r>
              <a:rPr lang="ru-RU" dirty="0"/>
              <a:t>Образец текста</a:t>
            </a:r>
            <a:endParaRPr dirty="0"/>
          </a:p>
          <a:p>
            <a:pPr lvl="1">
              <a:defRPr/>
            </a:pPr>
            <a:r>
              <a:rPr lang="ru-RU" dirty="0"/>
              <a:t>Второй уровень</a:t>
            </a:r>
            <a:endParaRPr dirty="0"/>
          </a:p>
          <a:p>
            <a:pPr lvl="2">
              <a:defRPr/>
            </a:pPr>
            <a:r>
              <a:rPr lang="ru-RU" dirty="0"/>
              <a:t>Третий уровень</a:t>
            </a:r>
            <a:endParaRPr dirty="0"/>
          </a:p>
          <a:p>
            <a:pPr lvl="3">
              <a:defRPr/>
            </a:pPr>
            <a:r>
              <a:rPr lang="ru-RU" dirty="0"/>
              <a:t>Четвертый уровень</a:t>
            </a:r>
            <a:endParaRPr dirty="0"/>
          </a:p>
          <a:p>
            <a:pPr lvl="4">
              <a:defRPr/>
            </a:pPr>
            <a:r>
              <a:rPr lang="ru-RU" dirty="0"/>
              <a:t>Пятый уровень</a:t>
            </a:r>
            <a:endParaRPr lang="en-US" dirty="0"/>
          </a:p>
        </p:txBody>
      </p:sp>
      <p:sp>
        <p:nvSpPr>
          <p:cNvPr id="1861555310" name="Date Placeholder 3"/>
          <p:cNvSpPr>
            <a:spLocks noGrp="1"/>
          </p:cNvSpPr>
          <p:nvPr>
            <p:ph type="dt" sz="half" idx="2"/>
          </p:nvPr>
        </p:nvSpPr>
        <p:spPr bwMode="auto">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a:defRPr/>
            </a:pPr>
            <a:fld id="{809F0230-D13C-4421-940A-3FC0C5DD772B}" type="datetime1">
              <a:rPr lang="en-US"/>
              <a:t>9/24/2026</a:t>
            </a:fld>
            <a:endParaRPr lang="en-US"/>
          </a:p>
        </p:txBody>
      </p:sp>
      <p:sp>
        <p:nvSpPr>
          <p:cNvPr id="427969358" name="Footer Placeholder 4"/>
          <p:cNvSpPr>
            <a:spLocks noGrp="1"/>
          </p:cNvSpPr>
          <p:nvPr>
            <p:ph type="ftr" sz="quarter" idx="3"/>
          </p:nvPr>
        </p:nvSpPr>
        <p:spPr bwMode="auto">
          <a:xfrm>
            <a:off x="1141411" y="5883275"/>
            <a:ext cx="6239309" cy="365125"/>
          </a:xfrm>
          <a:prstGeom prst="rect">
            <a:avLst/>
          </a:prstGeom>
        </p:spPr>
        <p:txBody>
          <a:bodyPr vert="horz" lIns="91440" tIns="45720" rIns="91440" bIns="45720" rtlCol="0" anchor="ctr"/>
          <a:lstStyle>
            <a:lvl1pPr algn="l">
              <a:defRPr sz="1050" cap="all">
                <a:solidFill>
                  <a:schemeClr val="tx1">
                    <a:tint val="75000"/>
                  </a:schemeClr>
                </a:solidFill>
              </a:defRPr>
            </a:lvl1pPr>
          </a:lstStyle>
          <a:p>
            <a:pPr>
              <a:defRPr/>
            </a:pPr>
            <a:endParaRPr lang="en-US"/>
          </a:p>
        </p:txBody>
      </p:sp>
      <p:sp>
        <p:nvSpPr>
          <p:cNvPr id="52772753" name="Slide Number Placeholder 5"/>
          <p:cNvSpPr>
            <a:spLocks noGrp="1"/>
          </p:cNvSpPr>
          <p:nvPr>
            <p:ph type="sldNum" sz="quarter" idx="4"/>
          </p:nvPr>
        </p:nvSpPr>
        <p:spPr bwMode="auto">
          <a:xfrm>
            <a:off x="11335100"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a:defRPr/>
            </a:pPr>
            <a:fld id="{6D22F896-40B5-4ADD-8801-0D06FADFA095}" type="slidenum">
              <a:rPr lang="en-US"/>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hdr="0" ftr="0" dt="0"/>
  <p:txStyles>
    <p:titleStyle>
      <a:lvl1pPr algn="l" defTabSz="914400" rtl="0">
        <a:lnSpc>
          <a:spcPct val="90000"/>
        </a:lnSpc>
        <a:spcBef>
          <a:spcPts val="0"/>
        </a:spcBef>
        <a:buNone/>
        <a:defRPr sz="3600" cap="all">
          <a:solidFill>
            <a:schemeClr val="tx1"/>
          </a:solidFill>
          <a:latin typeface="+mj-lt"/>
          <a:ea typeface="+mj-ea"/>
          <a:cs typeface="+mj-cs"/>
        </a:defRPr>
      </a:lvl1pPr>
    </p:titleStyle>
    <p:bodyStyle>
      <a:lvl1pPr marL="228600" indent="-228600" algn="l" defTabSz="914400" rtl="0">
        <a:lnSpc>
          <a:spcPct val="120000"/>
        </a:lnSpc>
        <a:spcBef>
          <a:spcPts val="1000"/>
        </a:spcBef>
        <a:buSzPct val="125000"/>
        <a:buFont typeface="Arial"/>
        <a:buChar char="•"/>
        <a:defRPr sz="2400">
          <a:solidFill>
            <a:schemeClr val="tx1"/>
          </a:solidFill>
          <a:latin typeface="+mn-lt"/>
          <a:ea typeface="+mn-ea"/>
          <a:cs typeface="+mn-cs"/>
        </a:defRPr>
      </a:lvl1pPr>
      <a:lvl2pPr marL="685800" indent="-228600" algn="l" defTabSz="914400" rtl="0">
        <a:lnSpc>
          <a:spcPct val="120000"/>
        </a:lnSpc>
        <a:spcBef>
          <a:spcPts val="500"/>
        </a:spcBef>
        <a:buSzPct val="125000"/>
        <a:buFont typeface="Arial"/>
        <a:buChar char="•"/>
        <a:defRPr sz="2000">
          <a:solidFill>
            <a:schemeClr val="tx1"/>
          </a:solidFill>
          <a:latin typeface="+mn-lt"/>
          <a:ea typeface="+mn-ea"/>
          <a:cs typeface="+mn-cs"/>
        </a:defRPr>
      </a:lvl2pPr>
      <a:lvl3pPr marL="1143000" indent="-228600" algn="l" defTabSz="914400" rtl="0">
        <a:lnSpc>
          <a:spcPct val="120000"/>
        </a:lnSpc>
        <a:spcBef>
          <a:spcPts val="500"/>
        </a:spcBef>
        <a:buSzPct val="125000"/>
        <a:buFont typeface="Arial"/>
        <a:buChar char="•"/>
        <a:defRPr sz="1800">
          <a:solidFill>
            <a:schemeClr val="tx1"/>
          </a:solidFill>
          <a:latin typeface="+mn-lt"/>
          <a:ea typeface="+mn-ea"/>
          <a:cs typeface="+mn-cs"/>
        </a:defRPr>
      </a:lvl3pPr>
      <a:lvl4pPr marL="1600200" indent="-228600" algn="l" defTabSz="914400" rtl="0">
        <a:lnSpc>
          <a:spcPct val="120000"/>
        </a:lnSpc>
        <a:spcBef>
          <a:spcPts val="500"/>
        </a:spcBef>
        <a:buSzPct val="125000"/>
        <a:buFont typeface="Arial"/>
        <a:buChar char="•"/>
        <a:defRPr sz="1600">
          <a:solidFill>
            <a:schemeClr val="tx1"/>
          </a:solidFill>
          <a:latin typeface="+mn-lt"/>
          <a:ea typeface="+mn-ea"/>
          <a:cs typeface="+mn-cs"/>
        </a:defRPr>
      </a:lvl4pPr>
      <a:lvl5pPr marL="2057400" indent="-228600" algn="l" defTabSz="914400" rtl="0">
        <a:lnSpc>
          <a:spcPct val="120000"/>
        </a:lnSpc>
        <a:spcBef>
          <a:spcPts val="500"/>
        </a:spcBef>
        <a:buSzPct val="125000"/>
        <a:buFont typeface="Arial"/>
        <a:buChar char="•"/>
        <a:defRPr sz="1600">
          <a:solidFill>
            <a:schemeClr val="tx1"/>
          </a:solidFill>
          <a:latin typeface="+mn-lt"/>
          <a:ea typeface="+mn-ea"/>
          <a:cs typeface="+mn-cs"/>
        </a:defRPr>
      </a:lvl5pPr>
      <a:lvl6pPr marL="2514600" indent="-228600" algn="l" defTabSz="914400" rtl="0">
        <a:lnSpc>
          <a:spcPct val="120000"/>
        </a:lnSpc>
        <a:spcBef>
          <a:spcPts val="500"/>
        </a:spcBef>
        <a:buSzPct val="125000"/>
        <a:buFont typeface="Arial"/>
        <a:buChar char="•"/>
        <a:defRPr sz="1400">
          <a:solidFill>
            <a:schemeClr val="tx1"/>
          </a:solidFill>
          <a:latin typeface="+mn-lt"/>
          <a:ea typeface="+mn-ea"/>
          <a:cs typeface="+mn-cs"/>
        </a:defRPr>
      </a:lvl6pPr>
      <a:lvl7pPr marL="2971800" indent="-228600" algn="l" defTabSz="914400" rtl="0">
        <a:lnSpc>
          <a:spcPct val="120000"/>
        </a:lnSpc>
        <a:spcBef>
          <a:spcPts val="500"/>
        </a:spcBef>
        <a:buSzPct val="125000"/>
        <a:buFont typeface="Arial"/>
        <a:buChar char="•"/>
        <a:defRPr sz="1400">
          <a:solidFill>
            <a:schemeClr val="tx1"/>
          </a:solidFill>
          <a:latin typeface="+mn-lt"/>
          <a:ea typeface="+mn-ea"/>
          <a:cs typeface="+mn-cs"/>
        </a:defRPr>
      </a:lvl7pPr>
      <a:lvl8pPr marL="3429000" indent="-228600" algn="l" defTabSz="914400" rtl="0">
        <a:lnSpc>
          <a:spcPct val="120000"/>
        </a:lnSpc>
        <a:spcBef>
          <a:spcPts val="500"/>
        </a:spcBef>
        <a:buSzPct val="125000"/>
        <a:buFont typeface="Arial"/>
        <a:buChar char="•"/>
        <a:defRPr sz="1400">
          <a:solidFill>
            <a:schemeClr val="tx1"/>
          </a:solidFill>
          <a:latin typeface="+mn-lt"/>
          <a:ea typeface="+mn-ea"/>
          <a:cs typeface="+mn-cs"/>
        </a:defRPr>
      </a:lvl8pPr>
      <a:lvl9pPr marL="3886200" indent="-228600" algn="l" defTabSz="914400" rtl="0">
        <a:lnSpc>
          <a:spcPct val="120000"/>
        </a:lnSpc>
        <a:spcBef>
          <a:spcPts val="500"/>
        </a:spcBef>
        <a:buSzPct val="125000"/>
        <a:buFont typeface="Arial"/>
        <a:buChar char="•"/>
        <a:defRPr sz="1400">
          <a:solidFill>
            <a:schemeClr val="tx1"/>
          </a:solidFill>
          <a:latin typeface="+mn-lt"/>
          <a:ea typeface="+mn-ea"/>
          <a:cs typeface="+mn-cs"/>
        </a:defRPr>
      </a:lvl9pPr>
    </p:bodyStyle>
    <p:other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diagramColors" Target="../diagrams/colors3.xml"/><Relationship Id="rId11" Type="http://schemas.openxmlformats.org/officeDocument/2006/relationships/image" Target="../media/image20.png"/><Relationship Id="rId5" Type="http://schemas.openxmlformats.org/officeDocument/2006/relationships/diagramQuickStyle" Target="../diagrams/quickStyle3.xml"/><Relationship Id="rId10" Type="http://schemas.openxmlformats.org/officeDocument/2006/relationships/image" Target="../media/image19.png"/><Relationship Id="rId4" Type="http://schemas.openxmlformats.org/officeDocument/2006/relationships/diagramLayout" Target="../diagrams/layout3.xml"/><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7.sv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s://github.com/meziantou/Meziantou.Analyzer"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4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5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7.xml"/><Relationship Id="rId1" Type="http://schemas.openxmlformats.org/officeDocument/2006/relationships/slideLayout" Target="../slideLayouts/slideLayout12.xml"/><Relationship Id="rId4" Type="http://schemas.openxmlformats.org/officeDocument/2006/relationships/hyperlink" Target="https://github.com/meziantou/Meziantou.Analyzer"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blipFill rotWithShape="1">
          <a:blip r:embed="rId3">
            <a:lum/>
          </a:blip>
          <a:stretch/>
        </a:blipFill>
        <a:effectLst/>
      </p:bgPr>
    </p:bg>
    <p:spTree>
      <p:nvGrpSpPr>
        <p:cNvPr id="1" name=""/>
        <p:cNvGrpSpPr/>
        <p:nvPr/>
      </p:nvGrpSpPr>
      <p:grpSpPr bwMode="auto">
        <a:xfrm>
          <a:off x="0" y="0"/>
          <a:ext cx="0" cy="0"/>
          <a:chOff x="0" y="0"/>
          <a:chExt cx="0" cy="0"/>
        </a:xfrm>
      </p:grpSpPr>
      <p:sp>
        <p:nvSpPr>
          <p:cNvPr id="1969896417" name="TextBox 5"/>
          <p:cNvSpPr txBox="1"/>
          <p:nvPr/>
        </p:nvSpPr>
        <p:spPr bwMode="auto">
          <a:xfrm>
            <a:off x="488874" y="584131"/>
            <a:ext cx="8253895" cy="830997"/>
          </a:xfrm>
          <a:prstGeom prst="rect">
            <a:avLst/>
          </a:prstGeom>
          <a:noFill/>
          <a:effectLst>
            <a:outerShdw blurRad="50800" dist="38100" dir="2700000" algn="tl" rotWithShape="0">
              <a:prstClr val="black">
                <a:alpha val="40000"/>
              </a:prstClr>
            </a:outerShdw>
          </a:effectLst>
        </p:spPr>
        <p:txBody>
          <a:bodyPr wrap="square">
            <a:spAutoFit/>
          </a:bodyPr>
          <a:lstStyle/>
          <a:p>
            <a:pPr>
              <a:defRPr/>
            </a:pPr>
            <a:r>
              <a:rPr lang="ru-RU" sz="4800" b="1" cap="all" dirty="0">
                <a:solidFill>
                  <a:srgbClr val="FAFAFA"/>
                </a:solidFill>
                <a:latin typeface="+mj-lt"/>
                <a:ea typeface="Pixelizer"/>
                <a:cs typeface="+mj-cs"/>
              </a:rPr>
              <a:t>ИИ уверен. Я нет.</a:t>
            </a:r>
            <a:endParaRPr dirty="0"/>
          </a:p>
        </p:txBody>
      </p:sp>
      <p:sp>
        <p:nvSpPr>
          <p:cNvPr id="1670379043" name="TextBox 4"/>
          <p:cNvSpPr txBox="1"/>
          <p:nvPr/>
        </p:nvSpPr>
        <p:spPr bwMode="auto">
          <a:xfrm>
            <a:off x="536590" y="2697704"/>
            <a:ext cx="2938625" cy="369332"/>
          </a:xfrm>
          <a:prstGeom prst="rect">
            <a:avLst/>
          </a:prstGeom>
          <a:noFill/>
        </p:spPr>
        <p:txBody>
          <a:bodyPr wrap="none" rtlCol="0">
            <a:spAutoFit/>
          </a:bodyPr>
          <a:lstStyle/>
          <a:p>
            <a:pPr>
              <a:defRPr/>
            </a:pPr>
            <a:r>
              <a:rPr lang="ru-RU" dirty="0">
                <a:solidFill>
                  <a:srgbClr val="FAFAFA"/>
                </a:solidFill>
                <a:latin typeface="Montserrat Bold"/>
              </a:rPr>
              <a:t>Светлана Мелешкина</a:t>
            </a:r>
            <a:endParaRPr lang="en-US" dirty="0">
              <a:solidFill>
                <a:srgbClr val="FAFAFA"/>
              </a:solidFill>
              <a:latin typeface="Montserrat Bold"/>
            </a:endParaRPr>
          </a:p>
        </p:txBody>
      </p:sp>
      <p:pic>
        <p:nvPicPr>
          <p:cNvPr id="1662800817" name="Рисунок 2"/>
          <p:cNvPicPr>
            <a:picLocks noChangeAspect="1"/>
          </p:cNvPicPr>
          <p:nvPr/>
        </p:nvPicPr>
        <p:blipFill rotWithShape="1">
          <a:blip r:embed="rId4" cstate="screen">
            <a:extLst>
              <a:ext uri="{28A0092B-C50C-407E-A947-70E740481C1C}">
                <a14:useLocalDpi xmlns:a14="http://schemas.microsoft.com/office/drawing/2010/main"/>
              </a:ext>
            </a:extLst>
          </a:blip>
          <a:srcRect b="9918"/>
          <a:stretch>
            <a:fillRect/>
          </a:stretch>
        </p:blipFill>
        <p:spPr bwMode="auto">
          <a:xfrm>
            <a:off x="8527397" y="3954250"/>
            <a:ext cx="3223445" cy="2903750"/>
          </a:xfrm>
          <a:prstGeom prst="rect">
            <a:avLst/>
          </a:prstGeom>
        </p:spPr>
      </p:pic>
      <p:pic>
        <p:nvPicPr>
          <p:cNvPr id="4" name="Graphic 3">
            <a:extLst>
              <a:ext uri="{FF2B5EF4-FFF2-40B4-BE49-F238E27FC236}">
                <a16:creationId xmlns:a16="http://schemas.microsoft.com/office/drawing/2014/main" id="{3429AB6A-21C0-53B3-93A5-E32B8B15F85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4286" y="6197669"/>
            <a:ext cx="2418303" cy="340074"/>
          </a:xfrm>
          <a:prstGeom prst="rect">
            <a:avLst/>
          </a:prstGeom>
        </p:spPr>
      </p:pic>
      <p:sp>
        <p:nvSpPr>
          <p:cNvPr id="7" name="TextBox 6">
            <a:extLst>
              <a:ext uri="{FF2B5EF4-FFF2-40B4-BE49-F238E27FC236}">
                <a16:creationId xmlns:a16="http://schemas.microsoft.com/office/drawing/2014/main" id="{5BFF9641-EADD-5615-3DC5-B55235BE45FB}"/>
              </a:ext>
            </a:extLst>
          </p:cNvPr>
          <p:cNvSpPr txBox="1"/>
          <p:nvPr/>
        </p:nvSpPr>
        <p:spPr>
          <a:xfrm>
            <a:off x="544286" y="1415128"/>
            <a:ext cx="5551714" cy="369332"/>
          </a:xfrm>
          <a:prstGeom prst="rect">
            <a:avLst/>
          </a:prstGeom>
          <a:noFill/>
        </p:spPr>
        <p:txBody>
          <a:bodyPr wrap="square" rtlCol="0">
            <a:spAutoFit/>
          </a:bodyPr>
          <a:lstStyle/>
          <a:p>
            <a:r>
              <a:rPr lang="ru-RU" dirty="0">
                <a:solidFill>
                  <a:srgbClr val="FFFFFF"/>
                </a:solidFill>
              </a:rPr>
              <a:t>Как не потерять контроль над разработкой</a:t>
            </a:r>
            <a:endParaRPr lang="en-US" dirty="0">
              <a:solidFill>
                <a:srgbClr val="FFFFFF"/>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xmlns:m="http://schemas.openxmlformats.org/officeDocument/2006/math" xmlns:w="http://schemas.openxmlformats.org/wordprocessingml/2006/main">
      <p:transition spd="slow" advClick="1">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5" name="Rectangle: Rounded Corners 14">
            <a:extLst>
              <a:ext uri="{FF2B5EF4-FFF2-40B4-BE49-F238E27FC236}">
                <a16:creationId xmlns:a16="http://schemas.microsoft.com/office/drawing/2014/main" id="{35E24D96-DA3C-CE97-F6BD-8FF463CA047E}"/>
              </a:ext>
            </a:extLst>
          </p:cNvPr>
          <p:cNvSpPr/>
          <p:nvPr/>
        </p:nvSpPr>
        <p:spPr>
          <a:xfrm>
            <a:off x="342901" y="389783"/>
            <a:ext cx="11506198" cy="6196213"/>
          </a:xfrm>
          <a:prstGeom prst="roundRect">
            <a:avLst>
              <a:gd name="adj" fmla="val 2570"/>
            </a:avLst>
          </a:prstGeom>
          <a:solidFill>
            <a:srgbClr val="282A36"/>
          </a:solidFill>
          <a:effectLst>
            <a:outerShdw blurRad="76200" dist="63500" dir="2700000" algn="tl" rotWithShape="0">
              <a:prstClr val="black">
                <a:alpha val="35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ru-RU" sz="2000" b="1" dirty="0">
              <a:solidFill>
                <a:srgbClr val="8AE234"/>
              </a:solidFill>
            </a:endParaRPr>
          </a:p>
          <a:p>
            <a:endParaRPr lang="ru-RU" sz="2000" b="1" dirty="0">
              <a:solidFill>
                <a:srgbClr val="8AE234"/>
              </a:solidFill>
              <a:latin typeface="Consolas" panose="020B0609020204030204" pitchFamily="49" charset="0"/>
            </a:endParaRPr>
          </a:p>
          <a:p>
            <a:endParaRPr lang="en-US" sz="2000" b="1" dirty="0">
              <a:solidFill>
                <a:srgbClr val="50FA7B"/>
              </a:solidFill>
              <a:latin typeface="Consolas" panose="020B0609020204030204" pitchFamily="49" charset="0"/>
            </a:endParaRPr>
          </a:p>
          <a:p>
            <a:r>
              <a:rPr lang="ru-RU" sz="2000" b="1" dirty="0">
                <a:solidFill>
                  <a:srgbClr val="50FA7B"/>
                </a:solidFill>
                <a:latin typeface="Consolas" panose="020B0609020204030204" pitchFamily="49" charset="0"/>
              </a:rPr>
              <a:t> </a:t>
            </a:r>
          </a:p>
          <a:p>
            <a:r>
              <a:rPr lang="ru-RU" sz="2000" b="1" dirty="0">
                <a:solidFill>
                  <a:srgbClr val="50FA7B"/>
                </a:solidFill>
                <a:latin typeface="Consolas" panose="020B0609020204030204" pitchFamily="49" charset="0"/>
              </a:rPr>
              <a:t> </a:t>
            </a:r>
            <a:endParaRPr lang="en-US" sz="2000" b="1" dirty="0">
              <a:solidFill>
                <a:srgbClr val="50FA7B"/>
              </a:solidFill>
              <a:latin typeface="Consolas" panose="020B0609020204030204" pitchFamily="49" charset="0"/>
            </a:endParaRPr>
          </a:p>
          <a:p>
            <a:r>
              <a:rPr lang="en-US" sz="2000" b="1" dirty="0">
                <a:solidFill>
                  <a:srgbClr val="50FA7B"/>
                </a:solidFill>
                <a:latin typeface="Consolas" panose="020B0609020204030204" pitchFamily="49" charset="0"/>
              </a:rPr>
              <a:t> </a:t>
            </a:r>
          </a:p>
          <a:p>
            <a:r>
              <a:rPr lang="en-US" sz="2000" b="1" dirty="0">
                <a:solidFill>
                  <a:srgbClr val="50FA7B"/>
                </a:solidFill>
                <a:latin typeface="Consolas" panose="020B0609020204030204" pitchFamily="49" charset="0"/>
              </a:rPr>
              <a:t> </a:t>
            </a:r>
            <a:r>
              <a:rPr lang="en-US" sz="2000" dirty="0" err="1">
                <a:solidFill>
                  <a:srgbClr val="50FA7B"/>
                </a:solidFill>
                <a:latin typeface="Consolas" panose="020B0609020204030204" pitchFamily="49" charset="0"/>
              </a:rPr>
              <a:t>svetkis@dev</a:t>
            </a:r>
            <a:r>
              <a:rPr lang="en-US" sz="2000" dirty="0">
                <a:solidFill>
                  <a:srgbClr val="50FA7B"/>
                </a:solidFill>
                <a:latin typeface="Consolas" panose="020B0609020204030204" pitchFamily="49" charset="0"/>
              </a:rPr>
              <a:t>:~$</a:t>
            </a:r>
            <a:r>
              <a:rPr lang="en-US" sz="2000" dirty="0">
                <a:solidFill>
                  <a:srgbClr val="8AE234"/>
                </a:solidFill>
                <a:latin typeface="Consolas" panose="020B0609020204030204" pitchFamily="49" charset="0"/>
              </a:rPr>
              <a:t>  </a:t>
            </a:r>
            <a:r>
              <a:rPr lang="en-US" sz="2000" dirty="0" err="1">
                <a:solidFill>
                  <a:srgbClr val="8BE9FD"/>
                </a:solidFill>
                <a:latin typeface="Consolas" panose="020B0609020204030204" pitchFamily="49" charset="0"/>
              </a:rPr>
              <a:t>whoami</a:t>
            </a:r>
            <a:endParaRPr lang="en-US" sz="2000" dirty="0">
              <a:solidFill>
                <a:srgbClr val="8BE9FD"/>
              </a:solidFill>
              <a:latin typeface="Consolas" panose="020B0609020204030204" pitchFamily="49" charset="0"/>
            </a:endParaRPr>
          </a:p>
          <a:p>
            <a:r>
              <a:rPr lang="en-US" sz="2000" b="1" dirty="0">
                <a:solidFill>
                  <a:srgbClr val="F8F8F2"/>
                </a:solidFill>
                <a:latin typeface="Consolas" panose="020B0609020204030204" pitchFamily="49" charset="0"/>
              </a:rPr>
              <a:t>  </a:t>
            </a:r>
            <a:r>
              <a:rPr lang="ru-RU" sz="2000" b="1" dirty="0">
                <a:solidFill>
                  <a:srgbClr val="F8F8F2"/>
                </a:solidFill>
                <a:latin typeface="Consolas" panose="020B0609020204030204" pitchFamily="49" charset="0"/>
              </a:rPr>
              <a:t> </a:t>
            </a:r>
            <a:r>
              <a:rPr lang="ru-RU" sz="2000" dirty="0">
                <a:solidFill>
                  <a:srgbClr val="F8F8F2"/>
                </a:solidFill>
                <a:latin typeface="Consolas" panose="020B0609020204030204" pitchFamily="49" charset="0"/>
              </a:rPr>
              <a:t>Светлана Мелешкина</a:t>
            </a:r>
            <a:endParaRPr lang="en-US" sz="2000" dirty="0">
              <a:solidFill>
                <a:srgbClr val="F8F8F2"/>
              </a:solidFill>
              <a:latin typeface="Consolas" panose="020B0609020204030204" pitchFamily="49" charset="0"/>
            </a:endParaRPr>
          </a:p>
          <a:p>
            <a:r>
              <a:rPr lang="ru-RU" sz="2000" dirty="0">
                <a:solidFill>
                  <a:srgbClr val="6272A4"/>
                </a:solidFill>
                <a:latin typeface="Consolas" panose="020B0609020204030204" pitchFamily="49" charset="0"/>
              </a:rPr>
              <a:t>   </a:t>
            </a:r>
            <a:r>
              <a:rPr lang="en-US" sz="2000" dirty="0">
                <a:solidFill>
                  <a:srgbClr val="6272A4"/>
                </a:solidFill>
                <a:latin typeface="Consolas" panose="020B0609020204030204" pitchFamily="49" charset="0"/>
              </a:rPr>
              <a:t>Lead .NET Developer</a:t>
            </a:r>
          </a:p>
          <a:p>
            <a:endParaRPr lang="en-US" sz="2000" dirty="0">
              <a:solidFill>
                <a:srgbClr val="FFFFFF"/>
              </a:solidFill>
              <a:latin typeface="Consolas" panose="020B0609020204030204" pitchFamily="49" charset="0"/>
            </a:endParaRPr>
          </a:p>
          <a:p>
            <a:r>
              <a:rPr lang="ru-RU" sz="2000" dirty="0">
                <a:solidFill>
                  <a:srgbClr val="50FA7B"/>
                </a:solidFill>
                <a:latin typeface="Consolas" panose="020B0609020204030204" pitchFamily="49" charset="0"/>
              </a:rPr>
              <a:t> </a:t>
            </a:r>
            <a:r>
              <a:rPr lang="en-US" sz="2000" dirty="0" err="1">
                <a:solidFill>
                  <a:srgbClr val="50FA7B"/>
                </a:solidFill>
                <a:latin typeface="Consolas" panose="020B0609020204030204" pitchFamily="49" charset="0"/>
              </a:rPr>
              <a:t>svetkis@dev</a:t>
            </a:r>
            <a:r>
              <a:rPr lang="en-US" sz="2000" dirty="0">
                <a:solidFill>
                  <a:srgbClr val="50FA7B"/>
                </a:solidFill>
                <a:latin typeface="Consolas" panose="020B0609020204030204" pitchFamily="49" charset="0"/>
              </a:rPr>
              <a:t>:~$</a:t>
            </a:r>
            <a:r>
              <a:rPr lang="en-US" sz="2000" dirty="0">
                <a:solidFill>
                  <a:schemeClr val="accent1">
                    <a:lumMod val="40000"/>
                    <a:lumOff val="60000"/>
                  </a:schemeClr>
                </a:solidFill>
                <a:latin typeface="Consolas" panose="020B0609020204030204" pitchFamily="49" charset="0"/>
              </a:rPr>
              <a:t> </a:t>
            </a:r>
            <a:r>
              <a:rPr lang="en-US" sz="2000" dirty="0">
                <a:solidFill>
                  <a:srgbClr val="FFFFFF"/>
                </a:solidFill>
                <a:latin typeface="Consolas" panose="020B0609020204030204" pitchFamily="49" charset="0"/>
              </a:rPr>
              <a:t> </a:t>
            </a:r>
            <a:r>
              <a:rPr lang="en-US" sz="2000" dirty="0">
                <a:solidFill>
                  <a:srgbClr val="8BE9FD"/>
                </a:solidFill>
                <a:latin typeface="Consolas" panose="020B0609020204030204" pitchFamily="49" charset="0"/>
              </a:rPr>
              <a:t>cat skills</a:t>
            </a:r>
          </a:p>
          <a:p>
            <a:r>
              <a:rPr lang="en-US" sz="2000" dirty="0">
                <a:solidFill>
                  <a:srgbClr val="F8F8F2"/>
                </a:solidFill>
                <a:latin typeface="Consolas" panose="020B0609020204030204" pitchFamily="49" charset="0"/>
              </a:rPr>
              <a:t>   </a:t>
            </a:r>
            <a:r>
              <a:rPr lang="en-US" sz="2000" dirty="0">
                <a:solidFill>
                  <a:srgbClr val="FF79C6"/>
                </a:solidFill>
                <a:latin typeface="Consolas" panose="020B0609020204030204" pitchFamily="49" charset="0"/>
              </a:rPr>
              <a:t>*</a:t>
            </a:r>
            <a:r>
              <a:rPr lang="en-US" sz="2000" dirty="0">
                <a:solidFill>
                  <a:srgbClr val="F8F8F2"/>
                </a:solidFill>
                <a:latin typeface="Consolas" panose="020B0609020204030204" pitchFamily="49" charset="0"/>
              </a:rPr>
              <a:t> coding</a:t>
            </a:r>
          </a:p>
          <a:p>
            <a:r>
              <a:rPr lang="en-US" sz="2000" dirty="0">
                <a:solidFill>
                  <a:srgbClr val="F8F8F2"/>
                </a:solidFill>
                <a:latin typeface="Consolas" panose="020B0609020204030204" pitchFamily="49" charset="0"/>
              </a:rPr>
              <a:t>   </a:t>
            </a:r>
            <a:r>
              <a:rPr lang="en-US" sz="2000" dirty="0">
                <a:solidFill>
                  <a:srgbClr val="FF79C6"/>
                </a:solidFill>
                <a:latin typeface="Consolas" panose="020B0609020204030204" pitchFamily="49" charset="0"/>
              </a:rPr>
              <a:t>*</a:t>
            </a:r>
            <a:r>
              <a:rPr lang="en-US" sz="2000" dirty="0">
                <a:solidFill>
                  <a:srgbClr val="F8F8F2"/>
                </a:solidFill>
                <a:latin typeface="Consolas" panose="020B0609020204030204" pitchFamily="49" charset="0"/>
              </a:rPr>
              <a:t> </a:t>
            </a:r>
            <a:r>
              <a:rPr lang="en-US" sz="2000" dirty="0" err="1">
                <a:solidFill>
                  <a:srgbClr val="F8F8F2"/>
                </a:solidFill>
                <a:latin typeface="Consolas" panose="020B0609020204030204" pitchFamily="49" charset="0"/>
              </a:rPr>
              <a:t>vibecoding</a:t>
            </a:r>
            <a:r>
              <a:rPr lang="en-US" sz="2000" dirty="0">
                <a:solidFill>
                  <a:srgbClr val="F8F8F2"/>
                </a:solidFill>
                <a:latin typeface="Consolas" panose="020B0609020204030204" pitchFamily="49" charset="0"/>
              </a:rPr>
              <a:t> -&gt;</a:t>
            </a:r>
            <a:r>
              <a:rPr lang="en-US" sz="2000" dirty="0">
                <a:solidFill>
                  <a:srgbClr val="FF79C6"/>
                </a:solidFill>
                <a:latin typeface="Consolas" panose="020B0609020204030204" pitchFamily="49" charset="0"/>
              </a:rPr>
              <a:t> </a:t>
            </a:r>
            <a:r>
              <a:rPr lang="en-US" sz="2000" dirty="0">
                <a:solidFill>
                  <a:srgbClr val="F8F8F2"/>
                </a:solidFill>
                <a:latin typeface="Consolas" panose="020B0609020204030204" pitchFamily="49" charset="0"/>
              </a:rPr>
              <a:t>agentic engineering</a:t>
            </a:r>
          </a:p>
          <a:p>
            <a:endParaRPr lang="en-US" sz="2000" dirty="0">
              <a:solidFill>
                <a:srgbClr val="FFFFFF"/>
              </a:solidFill>
              <a:latin typeface="Consolas" panose="020B0609020204030204" pitchFamily="49" charset="0"/>
            </a:endParaRPr>
          </a:p>
          <a:p>
            <a:r>
              <a:rPr lang="ru-RU" sz="2000" b="1" dirty="0">
                <a:solidFill>
                  <a:srgbClr val="50FA7B"/>
                </a:solidFill>
                <a:latin typeface="Consolas" panose="020B0609020204030204" pitchFamily="49" charset="0"/>
              </a:rPr>
              <a:t> </a:t>
            </a:r>
            <a:r>
              <a:rPr lang="en-US" sz="2000" dirty="0" err="1">
                <a:solidFill>
                  <a:srgbClr val="50FA7B"/>
                </a:solidFill>
                <a:latin typeface="Consolas" panose="020B0609020204030204" pitchFamily="49" charset="0"/>
              </a:rPr>
              <a:t>svetkis@dev</a:t>
            </a:r>
            <a:r>
              <a:rPr lang="en-US" sz="2000" dirty="0">
                <a:solidFill>
                  <a:srgbClr val="50FA7B"/>
                </a:solidFill>
                <a:latin typeface="Consolas" panose="020B0609020204030204" pitchFamily="49" charset="0"/>
              </a:rPr>
              <a:t>:~$</a:t>
            </a:r>
            <a:r>
              <a:rPr lang="en-US" sz="2000" dirty="0">
                <a:solidFill>
                  <a:srgbClr val="8AE234"/>
                </a:solidFill>
                <a:latin typeface="Consolas" panose="020B0609020204030204" pitchFamily="49" charset="0"/>
              </a:rPr>
              <a:t> </a:t>
            </a:r>
            <a:r>
              <a:rPr lang="en-US" sz="2000" dirty="0">
                <a:solidFill>
                  <a:srgbClr val="8BE9FD"/>
                </a:solidFill>
                <a:latin typeface="Consolas" panose="020B0609020204030204" pitchFamily="49" charset="0"/>
              </a:rPr>
              <a:t>connect</a:t>
            </a:r>
            <a:endParaRPr lang="ru-RU" sz="2000" dirty="0">
              <a:solidFill>
                <a:srgbClr val="8BE9FD"/>
              </a:solidFill>
              <a:latin typeface="Consolas" panose="020B0609020204030204" pitchFamily="49" charset="0"/>
            </a:endParaRPr>
          </a:p>
          <a:p>
            <a:r>
              <a:rPr lang="ru-RU" sz="2000" b="1" dirty="0">
                <a:solidFill>
                  <a:srgbClr val="FF79C6"/>
                </a:solidFill>
                <a:latin typeface="Consolas" panose="020B0609020204030204" pitchFamily="49" charset="0"/>
              </a:rPr>
              <a:t>   </a:t>
            </a:r>
            <a:r>
              <a:rPr lang="en-US" sz="2000" dirty="0">
                <a:solidFill>
                  <a:srgbClr val="FF79C6"/>
                </a:solidFill>
                <a:latin typeface="Consolas" panose="020B0609020204030204" pitchFamily="49" charset="0"/>
              </a:rPr>
              <a:t>*</a:t>
            </a:r>
            <a:r>
              <a:rPr lang="en-US" sz="2000" dirty="0">
                <a:solidFill>
                  <a:srgbClr val="F8F8F2"/>
                </a:solidFill>
                <a:latin typeface="Consolas" panose="020B0609020204030204" pitchFamily="49" charset="0"/>
              </a:rPr>
              <a:t> t.me/</a:t>
            </a:r>
            <a:r>
              <a:rPr lang="en-US" sz="2000" dirty="0" err="1">
                <a:solidFill>
                  <a:srgbClr val="F8F8F2"/>
                </a:solidFill>
                <a:latin typeface="Consolas" panose="020B0609020204030204" pitchFamily="49" charset="0"/>
              </a:rPr>
              <a:t>kot_review</a:t>
            </a:r>
            <a:endParaRPr lang="en-US" sz="2000" dirty="0">
              <a:solidFill>
                <a:srgbClr val="FFFFFF"/>
              </a:solidFill>
              <a:latin typeface="Consolas" panose="020B0609020204030204" pitchFamily="49" charset="0"/>
            </a:endParaRPr>
          </a:p>
          <a:p>
            <a:endParaRPr lang="en-US" sz="2000" b="1" dirty="0">
              <a:solidFill>
                <a:srgbClr val="FFFFFF"/>
              </a:solidFill>
              <a:latin typeface="Consolas" panose="020B0609020204030204" pitchFamily="49" charset="0"/>
            </a:endParaRPr>
          </a:p>
          <a:p>
            <a:r>
              <a:rPr lang="ru-RU" sz="2000" b="1" dirty="0">
                <a:solidFill>
                  <a:srgbClr val="50FA7B"/>
                </a:solidFill>
                <a:latin typeface="Consolas" panose="020B0609020204030204" pitchFamily="49" charset="0"/>
              </a:rPr>
              <a:t> </a:t>
            </a:r>
            <a:r>
              <a:rPr lang="en-US" sz="2000" dirty="0" err="1">
                <a:solidFill>
                  <a:srgbClr val="50FA7B"/>
                </a:solidFill>
                <a:latin typeface="Consolas" panose="020B0609020204030204" pitchFamily="49" charset="0"/>
              </a:rPr>
              <a:t>svetkis@dev</a:t>
            </a:r>
            <a:r>
              <a:rPr lang="en-US" sz="2000" dirty="0">
                <a:solidFill>
                  <a:srgbClr val="50FA7B"/>
                </a:solidFill>
                <a:latin typeface="Consolas" panose="020B0609020204030204" pitchFamily="49" charset="0"/>
              </a:rPr>
              <a:t>:~$</a:t>
            </a:r>
            <a:r>
              <a:rPr lang="en-US" sz="2000" dirty="0">
                <a:solidFill>
                  <a:srgbClr val="8AE234"/>
                </a:solidFill>
                <a:latin typeface="Consolas" panose="020B0609020204030204" pitchFamily="49" charset="0"/>
              </a:rPr>
              <a:t> </a:t>
            </a:r>
            <a:r>
              <a:rPr lang="en-US" sz="2000" dirty="0" err="1">
                <a:solidFill>
                  <a:srgbClr val="8BE9FD"/>
                </a:solidFill>
                <a:latin typeface="Consolas" panose="020B0609020204030204" pitchFamily="49" charset="0"/>
              </a:rPr>
              <a:t>dotnext</a:t>
            </a:r>
            <a:r>
              <a:rPr lang="en-US" sz="2000" dirty="0">
                <a:solidFill>
                  <a:srgbClr val="8BE9FD"/>
                </a:solidFill>
                <a:latin typeface="Consolas" panose="020B0609020204030204" pitchFamily="49" charset="0"/>
              </a:rPr>
              <a:t> run</a:t>
            </a:r>
            <a:r>
              <a:rPr lang="ru-RU" sz="2000" dirty="0">
                <a:solidFill>
                  <a:srgbClr val="8BE9FD"/>
                </a:solidFill>
                <a:latin typeface="Consolas" panose="020B0609020204030204" pitchFamily="49" charset="0"/>
              </a:rPr>
              <a:t> </a:t>
            </a:r>
            <a:r>
              <a:rPr lang="en-US" sz="2000" dirty="0">
                <a:solidFill>
                  <a:srgbClr val="8BE9FD"/>
                </a:solidFill>
                <a:latin typeface="Consolas" panose="020B0609020204030204" pitchFamily="49" charset="0"/>
              </a:rPr>
              <a:t>“while</a:t>
            </a:r>
            <a:r>
              <a:rPr lang="ru-RU" sz="2000" dirty="0">
                <a:solidFill>
                  <a:srgbClr val="8BE9FD"/>
                </a:solidFill>
                <a:latin typeface="Consolas" panose="020B0609020204030204" pitchFamily="49" charset="0"/>
              </a:rPr>
              <a:t> </a:t>
            </a:r>
            <a:r>
              <a:rPr lang="en-US" sz="2000" dirty="0">
                <a:solidFill>
                  <a:srgbClr val="8BE9FD"/>
                </a:solidFill>
                <a:latin typeface="Consolas" panose="020B0609020204030204" pitchFamily="49" charset="0"/>
              </a:rPr>
              <a:t>(true) {</a:t>
            </a:r>
            <a:r>
              <a:rPr lang="ru-RU" sz="2000" dirty="0">
                <a:solidFill>
                  <a:srgbClr val="8BE9FD"/>
                </a:solidFill>
                <a:latin typeface="Consolas" panose="020B0609020204030204" pitchFamily="49" charset="0"/>
              </a:rPr>
              <a:t> </a:t>
            </a:r>
            <a:r>
              <a:rPr lang="en-US" sz="2000" dirty="0">
                <a:solidFill>
                  <a:srgbClr val="8BE9FD"/>
                </a:solidFill>
                <a:latin typeface="Consolas" panose="020B0609020204030204" pitchFamily="49" charset="0"/>
              </a:rPr>
              <a:t>Speaking(); }”</a:t>
            </a:r>
            <a:endParaRPr lang="en-US" sz="2000" b="1" dirty="0">
              <a:solidFill>
                <a:srgbClr val="8BE9FD"/>
              </a:solidFill>
              <a:latin typeface="Consolas" panose="020B0609020204030204" pitchFamily="49" charset="0"/>
            </a:endParaRPr>
          </a:p>
          <a:p>
            <a:endParaRPr lang="en-US" sz="2000" b="1" dirty="0">
              <a:solidFill>
                <a:srgbClr val="8BE9FD"/>
              </a:solidFill>
              <a:latin typeface="Consolas" panose="020B0609020204030204" pitchFamily="49" charset="0"/>
            </a:endParaRPr>
          </a:p>
          <a:p>
            <a:endParaRPr lang="en-US" sz="2000" b="1" dirty="0">
              <a:solidFill>
                <a:srgbClr val="8BE9FD"/>
              </a:solidFill>
              <a:latin typeface="Consolas" panose="020B0609020204030204" pitchFamily="49" charset="0"/>
            </a:endParaRPr>
          </a:p>
          <a:p>
            <a:endParaRPr lang="en-US" sz="2000" b="1" dirty="0">
              <a:solidFill>
                <a:srgbClr val="8BE9FD"/>
              </a:solidFill>
              <a:latin typeface="Consolas" panose="020B0609020204030204" pitchFamily="49" charset="0"/>
            </a:endParaRPr>
          </a:p>
          <a:p>
            <a:endParaRPr lang="en-US" sz="2000" b="1" dirty="0">
              <a:solidFill>
                <a:srgbClr val="8BE9FD"/>
              </a:solidFill>
              <a:latin typeface="Consolas" panose="020B0609020204030204" pitchFamily="49" charset="0"/>
            </a:endParaRPr>
          </a:p>
          <a:p>
            <a:endParaRPr lang="en-US" sz="2000" b="1" dirty="0">
              <a:solidFill>
                <a:srgbClr val="8BE9FD"/>
              </a:solidFill>
              <a:latin typeface="Consolas" panose="020B0609020204030204" pitchFamily="49" charset="0"/>
            </a:endParaRPr>
          </a:p>
          <a:p>
            <a:endParaRPr lang="en-US" sz="2000" dirty="0">
              <a:solidFill>
                <a:srgbClr val="FFFFFF"/>
              </a:solidFill>
              <a:effectLst/>
            </a:endParaRPr>
          </a:p>
        </p:txBody>
      </p:sp>
      <p:sp>
        <p:nvSpPr>
          <p:cNvPr id="16" name="Rectangle: Rounded Corners 15">
            <a:extLst>
              <a:ext uri="{FF2B5EF4-FFF2-40B4-BE49-F238E27FC236}">
                <a16:creationId xmlns:a16="http://schemas.microsoft.com/office/drawing/2014/main" id="{78ABE9AC-3485-F816-ECFB-8A904B23101D}"/>
              </a:ext>
            </a:extLst>
          </p:cNvPr>
          <p:cNvSpPr/>
          <p:nvPr/>
        </p:nvSpPr>
        <p:spPr>
          <a:xfrm>
            <a:off x="342900" y="389784"/>
            <a:ext cx="11506197" cy="396030"/>
          </a:xfrm>
          <a:prstGeom prst="roundRect">
            <a:avLst>
              <a:gd name="adj" fmla="val 38794"/>
            </a:avLst>
          </a:prstGeom>
          <a:solidFill>
            <a:srgbClr val="2122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6272A4"/>
                </a:solidFill>
                <a:latin typeface="Consolas" panose="020B0609020204030204" pitchFamily="49" charset="0"/>
                <a:cs typeface="Cascadia Code" panose="020B0609020000020004" pitchFamily="49" charset="0"/>
              </a:rPr>
              <a:t>bash</a:t>
            </a:r>
          </a:p>
        </p:txBody>
      </p:sp>
      <p:sp>
        <p:nvSpPr>
          <p:cNvPr id="18" name="TextBox 17">
            <a:extLst>
              <a:ext uri="{FF2B5EF4-FFF2-40B4-BE49-F238E27FC236}">
                <a16:creationId xmlns:a16="http://schemas.microsoft.com/office/drawing/2014/main" id="{66177619-B076-36FE-2766-9B33307AA303}"/>
              </a:ext>
            </a:extLst>
          </p:cNvPr>
          <p:cNvSpPr txBox="1"/>
          <p:nvPr/>
        </p:nvSpPr>
        <p:spPr>
          <a:xfrm>
            <a:off x="11079477" y="416483"/>
            <a:ext cx="769620" cy="369332"/>
          </a:xfrm>
          <a:prstGeom prst="rect">
            <a:avLst/>
          </a:prstGeom>
          <a:noFill/>
        </p:spPr>
        <p:txBody>
          <a:bodyPr wrap="square">
            <a:spAutoFit/>
          </a:bodyPr>
          <a:lstStyle/>
          <a:p>
            <a:r>
              <a:rPr lang="en-US" dirty="0">
                <a:solidFill>
                  <a:schemeClr val="accent5">
                    <a:lumMod val="20000"/>
                    <a:lumOff val="80000"/>
                  </a:schemeClr>
                </a:solidFill>
              </a:rPr>
              <a:t>⬜ X</a:t>
            </a:r>
          </a:p>
        </p:txBody>
      </p:sp>
      <p:pic>
        <p:nvPicPr>
          <p:cNvPr id="28" name="Picture 27">
            <a:extLst>
              <a:ext uri="{FF2B5EF4-FFF2-40B4-BE49-F238E27FC236}">
                <a16:creationId xmlns:a16="http://schemas.microsoft.com/office/drawing/2014/main" id="{96DAB999-99E8-9AAD-6D2A-7CA42A01CE6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271322" y="995213"/>
            <a:ext cx="2192965" cy="2411161"/>
          </a:xfrm>
          <a:prstGeom prst="roundRect">
            <a:avLst>
              <a:gd name="adj" fmla="val 479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0" name="Rectangle: Rounded Corners 29">
            <a:extLst>
              <a:ext uri="{FF2B5EF4-FFF2-40B4-BE49-F238E27FC236}">
                <a16:creationId xmlns:a16="http://schemas.microsoft.com/office/drawing/2014/main" id="{5AB5CC76-ABC3-AB2C-5785-80F621735D85}"/>
              </a:ext>
            </a:extLst>
          </p:cNvPr>
          <p:cNvSpPr/>
          <p:nvPr/>
        </p:nvSpPr>
        <p:spPr>
          <a:xfrm>
            <a:off x="9271322" y="3248660"/>
            <a:ext cx="1281426" cy="157714"/>
          </a:xfrm>
          <a:prstGeom prst="roundRect">
            <a:avLst>
              <a:gd name="adj" fmla="val 22446"/>
            </a:avLst>
          </a:prstGeom>
          <a:solidFill>
            <a:srgbClr val="0D1B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rgbClr val="CCCCCC"/>
                </a:solidFill>
                <a:latin typeface="Consolas" panose="020B0609020204030204" pitchFamily="49" charset="0"/>
              </a:rPr>
              <a:t>[avatar.png loaded]</a:t>
            </a:r>
          </a:p>
        </p:txBody>
      </p:sp>
      <p:sp>
        <p:nvSpPr>
          <p:cNvPr id="33" name="Rectangle: Rounded Corners 32">
            <a:extLst>
              <a:ext uri="{FF2B5EF4-FFF2-40B4-BE49-F238E27FC236}">
                <a16:creationId xmlns:a16="http://schemas.microsoft.com/office/drawing/2014/main" id="{FA02A29C-F691-2E1B-E1B6-8B17E2C9EFC7}"/>
              </a:ext>
            </a:extLst>
          </p:cNvPr>
          <p:cNvSpPr/>
          <p:nvPr/>
        </p:nvSpPr>
        <p:spPr>
          <a:xfrm>
            <a:off x="10327427" y="5101921"/>
            <a:ext cx="1134319" cy="1111169"/>
          </a:xfrm>
          <a:prstGeom prst="roundRect">
            <a:avLst>
              <a:gd name="adj" fmla="val 6609"/>
            </a:avLst>
          </a:prstGeom>
          <a:solidFill>
            <a:srgbClr val="F8F8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a:extLst>
              <a:ext uri="{FF2B5EF4-FFF2-40B4-BE49-F238E27FC236}">
                <a16:creationId xmlns:a16="http://schemas.microsoft.com/office/drawing/2014/main" id="{9F7E7460-F53E-A16B-2748-6698B8797E2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auto">
          <a:xfrm>
            <a:off x="10385782" y="5143397"/>
            <a:ext cx="1017608" cy="1017608"/>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xmlns:m="http://schemas.openxmlformats.org/officeDocument/2006/math" xmlns:w="http://schemas.openxmlformats.org/wordprocessingml/2006/main">
      <p:transition spd="slow" advClick="1">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3402470" name="Номер слайда 2"/>
          <p:cNvSpPr>
            <a:spLocks noGrp="1"/>
          </p:cNvSpPr>
          <p:nvPr>
            <p:ph type="sldNum" sz="quarter" idx="12"/>
          </p:nvPr>
        </p:nvSpPr>
        <p:spPr bwMode="auto"/>
        <p:txBody>
          <a:bodyPr/>
          <a:lstStyle/>
          <a:p>
            <a:pPr>
              <a:defRPr/>
            </a:pPr>
            <a:fld id="{6D22F896-40B5-4ADD-8801-0D06FADFA095}" type="slidenum">
              <a:rPr lang="en-US"/>
              <a:t>3</a:t>
            </a:fld>
            <a:endParaRPr lang="en-US"/>
          </a:p>
        </p:txBody>
      </p:sp>
      <p:pic>
        <p:nvPicPr>
          <p:cNvPr id="1696743217" name="Рисунок 3"/>
          <p:cNvPicPr>
            <a:picLocks noChangeAspect="1"/>
          </p:cNvPicPr>
          <p:nvPr/>
        </p:nvPicPr>
        <p:blipFill rotWithShape="1">
          <a:blip r:embed="rId3"/>
          <a:stretch/>
        </p:blipFill>
        <p:spPr bwMode="auto">
          <a:xfrm>
            <a:off x="2469072" y="362079"/>
            <a:ext cx="9251572" cy="6167715"/>
          </a:xfrm>
          <a:prstGeom prst="rect">
            <a:avLst/>
          </a:prstGeom>
        </p:spPr>
      </p:pic>
      <p:sp>
        <p:nvSpPr>
          <p:cNvPr id="1880848952" name="Заголовок 4"/>
          <p:cNvSpPr>
            <a:spLocks noGrp="1"/>
          </p:cNvSpPr>
          <p:nvPr>
            <p:ph type="title"/>
          </p:nvPr>
        </p:nvSpPr>
        <p:spPr bwMode="auto">
          <a:xfrm>
            <a:off x="311336" y="328206"/>
            <a:ext cx="5232214" cy="820421"/>
          </a:xfrm>
        </p:spPr>
        <p:txBody>
          <a:bodyPr>
            <a:normAutofit/>
          </a:bodyPr>
          <a:lstStyle/>
          <a:p>
            <a:pPr>
              <a:defRPr/>
            </a:pPr>
            <a:r>
              <a:rPr lang="en-US" dirty="0">
                <a:solidFill>
                  <a:schemeClr val="bg2"/>
                </a:solidFill>
              </a:rPr>
              <a:t>2025:</a:t>
            </a:r>
            <a:endParaRPr lang="ru-RU" dirty="0">
              <a:solidFill>
                <a:schemeClr val="bg2"/>
              </a:solidFill>
            </a:endParaRPr>
          </a:p>
        </p:txBody>
      </p:sp>
    </p:spTree>
  </p:cSld>
  <p:clrMapOvr>
    <a:masterClrMapping/>
  </p:clrMapOvr>
  <mc:AlternateContent xmlns:mc="http://schemas.openxmlformats.org/markup-compatibility/2006" xmlns:p159="http://schemas.microsoft.com/office/powerpoint/2015/09/main">
    <mc:Choice Requires="p159">
      <p:transition/>
    </mc:Choice>
    <mc:Fallback xmlns="" xmlns:m="http://schemas.openxmlformats.org/officeDocument/2006/math" xmlns:w="http://schemas.openxmlformats.org/wordprocessingml/2006/main">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49028136" name="Номер слайда 2"/>
          <p:cNvSpPr>
            <a:spLocks noGrp="1"/>
          </p:cNvSpPr>
          <p:nvPr>
            <p:ph type="sldNum" sz="quarter" idx="12"/>
          </p:nvPr>
        </p:nvSpPr>
        <p:spPr bwMode="auto"/>
        <p:txBody>
          <a:bodyPr/>
          <a:lstStyle/>
          <a:p>
            <a:pPr>
              <a:defRPr/>
            </a:pPr>
            <a:fld id="{6D22F896-40B5-4ADD-8801-0D06FADFA095}" type="slidenum">
              <a:rPr lang="en-US"/>
              <a:t>4</a:t>
            </a:fld>
            <a:endParaRPr lang="en-US"/>
          </a:p>
        </p:txBody>
      </p:sp>
      <p:pic>
        <p:nvPicPr>
          <p:cNvPr id="5" name="Picture 4">
            <a:extLst>
              <a:ext uri="{FF2B5EF4-FFF2-40B4-BE49-F238E27FC236}">
                <a16:creationId xmlns:a16="http://schemas.microsoft.com/office/drawing/2014/main" id="{7037BB20-FB27-7651-E32A-327B9AE38780}"/>
              </a:ext>
            </a:extLst>
          </p:cNvPr>
          <p:cNvPicPr>
            <a:picLocks noChangeAspect="1"/>
          </p:cNvPicPr>
          <p:nvPr/>
        </p:nvPicPr>
        <p:blipFill>
          <a:blip r:embed="rId3"/>
          <a:stretch>
            <a:fillRect/>
          </a:stretch>
        </p:blipFill>
        <p:spPr>
          <a:xfrm>
            <a:off x="5334000" y="0"/>
            <a:ext cx="6858000" cy="6858000"/>
          </a:xfrm>
          <a:prstGeom prst="rect">
            <a:avLst/>
          </a:prstGeom>
        </p:spPr>
      </p:pic>
      <p:sp>
        <p:nvSpPr>
          <p:cNvPr id="8" name="Заголовок 4"/>
          <p:cNvSpPr>
            <a:spLocks noGrp="1"/>
          </p:cNvSpPr>
          <p:nvPr>
            <p:ph type="title"/>
          </p:nvPr>
        </p:nvSpPr>
        <p:spPr bwMode="auto">
          <a:xfrm>
            <a:off x="432535" y="461011"/>
            <a:ext cx="4901465" cy="1324246"/>
          </a:xfrm>
        </p:spPr>
        <p:txBody>
          <a:bodyPr>
            <a:normAutofit/>
          </a:bodyPr>
          <a:lstStyle/>
          <a:p>
            <a:pPr>
              <a:defRPr/>
            </a:pPr>
            <a:r>
              <a:rPr lang="en-US" dirty="0"/>
              <a:t>2026:</a:t>
            </a:r>
            <a:br>
              <a:rPr lang="ru-RU" dirty="0"/>
            </a:br>
            <a:r>
              <a:rPr lang="en-US" sz="2800" dirty="0"/>
              <a:t>Agentic</a:t>
            </a:r>
            <a:r>
              <a:rPr lang="ru-RU" sz="2800" dirty="0"/>
              <a:t> </a:t>
            </a:r>
            <a:r>
              <a:rPr lang="en-US" sz="2800" dirty="0"/>
              <a:t>Engineering</a:t>
            </a:r>
            <a:endParaRPr lang="ru-RU" sz="2800" dirty="0"/>
          </a:p>
        </p:txBody>
      </p:sp>
      <p:sp>
        <p:nvSpPr>
          <p:cNvPr id="3" name="TextBox 2">
            <a:extLst>
              <a:ext uri="{FF2B5EF4-FFF2-40B4-BE49-F238E27FC236}">
                <a16:creationId xmlns:a16="http://schemas.microsoft.com/office/drawing/2014/main" id="{AB86B548-3155-45CD-A704-498A678FD659}"/>
              </a:ext>
            </a:extLst>
          </p:cNvPr>
          <p:cNvSpPr txBox="1"/>
          <p:nvPr/>
        </p:nvSpPr>
        <p:spPr>
          <a:xfrm>
            <a:off x="5334000" y="6334780"/>
            <a:ext cx="4672865" cy="523220"/>
          </a:xfrm>
          <a:prstGeom prst="rect">
            <a:avLst/>
          </a:prstGeom>
          <a:noFill/>
        </p:spPr>
        <p:txBody>
          <a:bodyPr wrap="square" rtlCol="0">
            <a:spAutoFit/>
          </a:bodyPr>
          <a:lstStyle/>
          <a:p>
            <a:r>
              <a:rPr lang="ru-RU" sz="1400" b="0" i="0" dirty="0" err="1">
                <a:solidFill>
                  <a:schemeClr val="bg1"/>
                </a:solidFill>
                <a:effectLst/>
                <a:latin typeface="system-ui"/>
              </a:rPr>
              <a:t>Фотореференс</a:t>
            </a:r>
            <a:r>
              <a:rPr lang="ru-RU" sz="1400" b="0" i="0" dirty="0">
                <a:solidFill>
                  <a:schemeClr val="bg1"/>
                </a:solidFill>
                <a:effectLst/>
                <a:latin typeface="system-ui"/>
              </a:rPr>
              <a:t>: </a:t>
            </a:r>
          </a:p>
          <a:p>
            <a:r>
              <a:rPr lang="en-US" sz="1400" b="0" i="0" dirty="0">
                <a:solidFill>
                  <a:schemeClr val="bg1"/>
                </a:solidFill>
                <a:effectLst/>
                <a:latin typeface="system-ui"/>
              </a:rPr>
              <a:t>Aaron Huey, National Geographic</a:t>
            </a:r>
            <a:endParaRPr lang="ru-RU" sz="1400" dirty="0">
              <a:solidFill>
                <a:schemeClr val="bg1"/>
              </a:solidFill>
            </a:endParaRPr>
          </a:p>
        </p:txBody>
      </p:sp>
    </p:spTree>
  </p:cSld>
  <p:clrMapOvr>
    <a:masterClrMapping/>
  </p:clrMapOvr>
  <mc:AlternateContent xmlns:mc="http://schemas.openxmlformats.org/markup-compatibility/2006" xmlns:p159="http://schemas.microsoft.com/office/powerpoint/2015/09/main">
    <mc:Choice Requires="p159">
      <p:transition/>
    </mc:Choice>
    <mc:Fallback xmlns="" xmlns:m="http://schemas.openxmlformats.org/officeDocument/2006/math" xmlns:w="http://schemas.openxmlformats.org/wordprocessingml/2006/main">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349264809" name="Рисунок 12"/>
          <p:cNvPicPr>
            <a:picLocks noGrp="1" noChangeAspect="1"/>
          </p:cNvPicPr>
          <p:nvPr>
            <p:ph type="pic" idx="1"/>
          </p:nvPr>
        </p:nvPicPr>
        <p:blipFill rotWithShape="1">
          <a:blip r:embed="rId3" cstate="screen">
            <a:extLst>
              <a:ext uri="{28A0092B-C50C-407E-A947-70E740481C1C}">
                <a14:useLocalDpi xmlns:a14="http://schemas.microsoft.com/office/drawing/2010/main"/>
              </a:ext>
            </a:extLst>
          </a:blip>
          <a:stretch/>
        </p:blipFill>
        <p:spPr bwMode="auto">
          <a:xfrm>
            <a:off x="8720765" y="2735202"/>
            <a:ext cx="3077172" cy="3398836"/>
          </a:xfrm>
        </p:spPr>
      </p:pic>
      <p:sp>
        <p:nvSpPr>
          <p:cNvPr id="1028210976" name="Номер слайда 2"/>
          <p:cNvSpPr>
            <a:spLocks noGrp="1"/>
          </p:cNvSpPr>
          <p:nvPr>
            <p:ph type="sldNum" sz="quarter" idx="12"/>
          </p:nvPr>
        </p:nvSpPr>
        <p:spPr bwMode="auto"/>
        <p:txBody>
          <a:bodyPr/>
          <a:lstStyle/>
          <a:p>
            <a:pPr>
              <a:defRPr/>
            </a:pPr>
            <a:fld id="{6D22F896-40B5-4ADD-8801-0D06FADFA095}" type="slidenum">
              <a:rPr lang="en-US"/>
              <a:t>5</a:t>
            </a:fld>
            <a:endParaRPr lang="en-US"/>
          </a:p>
        </p:txBody>
      </p:sp>
      <p:sp>
        <p:nvSpPr>
          <p:cNvPr id="273552690" name="Заголовок 5"/>
          <p:cNvSpPr>
            <a:spLocks noGrp="1"/>
          </p:cNvSpPr>
          <p:nvPr>
            <p:ph type="title"/>
          </p:nvPr>
        </p:nvSpPr>
        <p:spPr bwMode="auto">
          <a:xfrm>
            <a:off x="502920" y="609599"/>
            <a:ext cx="7315200" cy="1548039"/>
          </a:xfrm>
        </p:spPr>
        <p:txBody>
          <a:bodyPr>
            <a:normAutofit fontScale="90000"/>
          </a:bodyPr>
          <a:lstStyle/>
          <a:p>
            <a:pPr>
              <a:defRPr/>
            </a:pPr>
            <a:r>
              <a:rPr lang="ru-RU" sz="4400"/>
              <a:t>↑</a:t>
            </a:r>
            <a:r>
              <a:rPr lang="ru-RU"/>
              <a:t> Скорость разработки</a:t>
            </a:r>
            <a:br>
              <a:rPr lang="ru-RU"/>
            </a:br>
            <a:br>
              <a:rPr lang="ru-RU"/>
            </a:br>
            <a:r>
              <a:rPr lang="ru-RU" sz="4400"/>
              <a:t>↓ </a:t>
            </a:r>
            <a:r>
              <a:rPr lang="ru-RU"/>
              <a:t>Стабильность</a:t>
            </a:r>
            <a:endParaRPr/>
          </a:p>
        </p:txBody>
      </p:sp>
      <p:sp>
        <p:nvSpPr>
          <p:cNvPr id="7" name="TextBox 6">
            <a:extLst>
              <a:ext uri="{FF2B5EF4-FFF2-40B4-BE49-F238E27FC236}">
                <a16:creationId xmlns:a16="http://schemas.microsoft.com/office/drawing/2014/main" id="{59FD6281-B680-6211-2B8A-B0E96FABFBD9}"/>
              </a:ext>
            </a:extLst>
          </p:cNvPr>
          <p:cNvSpPr txBox="1"/>
          <p:nvPr/>
        </p:nvSpPr>
        <p:spPr>
          <a:xfrm>
            <a:off x="502920" y="3269202"/>
            <a:ext cx="7813764" cy="3170099"/>
          </a:xfrm>
          <a:prstGeom prst="rect">
            <a:avLst/>
          </a:prstGeom>
          <a:noFill/>
        </p:spPr>
        <p:txBody>
          <a:bodyPr wrap="square">
            <a:spAutoFit/>
          </a:bodyPr>
          <a:lstStyle/>
          <a:p>
            <a:pPr lvl="0"/>
            <a:r>
              <a:rPr lang="en-US" sz="2000" b="1" dirty="0"/>
              <a:t>+21%</a:t>
            </a:r>
            <a:r>
              <a:rPr lang="en-US" sz="2000" dirty="0"/>
              <a:t> </a:t>
            </a:r>
            <a:r>
              <a:rPr lang="ru-RU" sz="2000" dirty="0"/>
              <a:t>    </a:t>
            </a:r>
            <a:r>
              <a:rPr lang="en-US" sz="2000" dirty="0" err="1"/>
              <a:t>индивидуальная</a:t>
            </a:r>
            <a:r>
              <a:rPr lang="en-US" sz="2000" dirty="0"/>
              <a:t> </a:t>
            </a:r>
            <a:r>
              <a:rPr lang="en-US" sz="2000" dirty="0" err="1"/>
              <a:t>продуктивность</a:t>
            </a:r>
            <a:r>
              <a:rPr lang="en-US" sz="2000" dirty="0"/>
              <a:t> с ИИ</a:t>
            </a:r>
            <a:endParaRPr lang="ru-RU" sz="2000" dirty="0"/>
          </a:p>
          <a:p>
            <a:pPr lvl="0"/>
            <a:endParaRPr lang="en-US" sz="2000" dirty="0"/>
          </a:p>
          <a:p>
            <a:pPr lvl="0"/>
            <a:r>
              <a:rPr lang="en-US" sz="2000" b="1" dirty="0"/>
              <a:t>−7,2%</a:t>
            </a:r>
            <a:r>
              <a:rPr lang="en-US" sz="2000" dirty="0"/>
              <a:t> </a:t>
            </a:r>
            <a:r>
              <a:rPr lang="ru-RU" sz="2000" dirty="0"/>
              <a:t>  </a:t>
            </a:r>
            <a:r>
              <a:rPr lang="en-US" sz="2000" dirty="0" err="1"/>
              <a:t>стабильность</a:t>
            </a:r>
            <a:r>
              <a:rPr lang="en-US" sz="2000" dirty="0"/>
              <a:t> </a:t>
            </a:r>
            <a:r>
              <a:rPr lang="en-US" sz="2000" dirty="0" err="1"/>
              <a:t>доставки</a:t>
            </a:r>
            <a:r>
              <a:rPr lang="en-US" sz="2000" dirty="0"/>
              <a:t> (</a:t>
            </a:r>
            <a:r>
              <a:rPr lang="ru-RU" sz="2000" dirty="0"/>
              <a:t>при</a:t>
            </a:r>
            <a:r>
              <a:rPr lang="en-US" sz="2000" dirty="0"/>
              <a:t> +25% </a:t>
            </a:r>
            <a:r>
              <a:rPr lang="en-US" sz="2000" dirty="0" err="1"/>
              <a:t>внедрения</a:t>
            </a:r>
            <a:r>
              <a:rPr lang="en-US" sz="2000" dirty="0"/>
              <a:t> ИИ)</a:t>
            </a:r>
            <a:endParaRPr lang="ru-RU" sz="2000" dirty="0"/>
          </a:p>
          <a:p>
            <a:pPr lvl="0"/>
            <a:endParaRPr lang="en-US" sz="2000" dirty="0"/>
          </a:p>
          <a:p>
            <a:pPr lvl="0"/>
            <a:r>
              <a:rPr lang="en-US" sz="2000" b="1" dirty="0"/>
              <a:t>+23,5%</a:t>
            </a:r>
            <a:r>
              <a:rPr lang="en-US" sz="2000" dirty="0"/>
              <a:t> </a:t>
            </a:r>
            <a:r>
              <a:rPr lang="en-US" sz="2000" dirty="0" err="1"/>
              <a:t>инцидентов</a:t>
            </a:r>
            <a:r>
              <a:rPr lang="en-US" sz="2000" dirty="0"/>
              <a:t> </a:t>
            </a:r>
            <a:r>
              <a:rPr lang="en-US" sz="2000" dirty="0" err="1"/>
              <a:t>на</a:t>
            </a:r>
            <a:r>
              <a:rPr lang="en-US" sz="2000" dirty="0"/>
              <a:t> pull request</a:t>
            </a:r>
            <a:endParaRPr lang="ru-RU" sz="2000" dirty="0"/>
          </a:p>
          <a:p>
            <a:pPr lvl="0"/>
            <a:endParaRPr lang="ru-RU" sz="2000" dirty="0"/>
          </a:p>
          <a:p>
            <a:pPr lvl="0"/>
            <a:r>
              <a:rPr lang="en-US" sz="2000" b="1" dirty="0"/>
              <a:t>88%</a:t>
            </a:r>
            <a:r>
              <a:rPr lang="en-US" sz="2000" dirty="0"/>
              <a:t> </a:t>
            </a:r>
            <a:r>
              <a:rPr lang="ru-RU" sz="2000" dirty="0"/>
              <a:t>     </a:t>
            </a:r>
            <a:r>
              <a:rPr lang="en-US" sz="2000" dirty="0" err="1"/>
              <a:t>команд</a:t>
            </a:r>
            <a:r>
              <a:rPr lang="en-US" sz="2000" dirty="0"/>
              <a:t> </a:t>
            </a:r>
            <a:r>
              <a:rPr lang="en-US" sz="2000" dirty="0" err="1"/>
              <a:t>сообщают</a:t>
            </a:r>
            <a:r>
              <a:rPr lang="en-US" sz="2000" dirty="0"/>
              <a:t> о </a:t>
            </a:r>
            <a:r>
              <a:rPr lang="en-US" sz="2000" dirty="0" err="1"/>
              <a:t>положительном</a:t>
            </a:r>
            <a:r>
              <a:rPr lang="en-US" sz="2000" dirty="0"/>
              <a:t> ROI </a:t>
            </a:r>
            <a:r>
              <a:rPr lang="en-US" sz="2000" dirty="0" err="1"/>
              <a:t>от</a:t>
            </a:r>
            <a:r>
              <a:rPr lang="en-US" sz="2000" dirty="0"/>
              <a:t> ИИ,</a:t>
            </a:r>
            <a:endParaRPr lang="ru-RU" sz="2000" dirty="0"/>
          </a:p>
          <a:p>
            <a:pPr lvl="0"/>
            <a:r>
              <a:rPr lang="ru-RU" sz="2000" dirty="0"/>
              <a:t>              </a:t>
            </a:r>
            <a:r>
              <a:rPr lang="en-US" sz="2000" dirty="0" err="1"/>
              <a:t>но</a:t>
            </a:r>
            <a:r>
              <a:rPr lang="en-US" sz="2000" dirty="0"/>
              <a:t> </a:t>
            </a:r>
            <a:r>
              <a:rPr lang="en-US" sz="2000" dirty="0" err="1"/>
              <a:t>реальная</a:t>
            </a:r>
            <a:r>
              <a:rPr lang="en-US" sz="2000" dirty="0"/>
              <a:t> </a:t>
            </a:r>
            <a:r>
              <a:rPr lang="en-US" sz="2000" dirty="0" err="1"/>
              <a:t>трансформация</a:t>
            </a:r>
            <a:r>
              <a:rPr lang="en-US" sz="2000" dirty="0"/>
              <a:t> </a:t>
            </a:r>
            <a:r>
              <a:rPr lang="en-US" sz="2000" dirty="0" err="1"/>
              <a:t>редка</a:t>
            </a:r>
            <a:endParaRPr lang="ru-RU" sz="2000" dirty="0"/>
          </a:p>
          <a:p>
            <a:pPr lvl="0"/>
            <a:endParaRPr lang="ru-RU" sz="2000" dirty="0"/>
          </a:p>
          <a:p>
            <a:pPr lvl="0"/>
            <a:r>
              <a:rPr lang="it-IT" sz="2000" dirty="0"/>
              <a:t>dora.dev/ai/roi/report</a:t>
            </a:r>
            <a:endParaRPr lang="en-US" sz="2000" dirty="0"/>
          </a:p>
        </p:txBody>
      </p:sp>
    </p:spTree>
  </p:cSld>
  <p:clrMapOvr>
    <a:masterClrMapping/>
  </p:clrMapOvr>
  <mc:AlternateContent xmlns:mc="http://schemas.openxmlformats.org/markup-compatibility/2006" xmlns:p159="http://schemas.microsoft.com/office/powerpoint/2015/09/main">
    <mc:Choice Requires="p159">
      <p:transition/>
    </mc:Choice>
    <mc:Fallback xmlns="" xmlns:m="http://schemas.openxmlformats.org/officeDocument/2006/math" xmlns:w="http://schemas.openxmlformats.org/wordprocessingml/2006/main">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pic>
        <p:nvPicPr>
          <p:cNvPr id="1800721394" name="Рисунок 6"/>
          <p:cNvPicPr>
            <a:picLocks noGrp="1" noChangeAspect="1"/>
          </p:cNvPicPr>
          <p:nvPr>
            <p:ph type="pic" idx="1"/>
          </p:nvPr>
        </p:nvPicPr>
        <p:blipFill rotWithShape="1">
          <a:blip r:embed="rId3"/>
          <a:stretch/>
        </p:blipFill>
        <p:spPr bwMode="auto">
          <a:xfrm>
            <a:off x="5829301" y="609601"/>
            <a:ext cx="5218110" cy="5763572"/>
          </a:xfrm>
        </p:spPr>
      </p:pic>
      <p:sp>
        <p:nvSpPr>
          <p:cNvPr id="56425351" name="Номер слайда 2"/>
          <p:cNvSpPr>
            <a:spLocks noGrp="1"/>
          </p:cNvSpPr>
          <p:nvPr>
            <p:ph type="sldNum" sz="quarter" idx="12"/>
          </p:nvPr>
        </p:nvSpPr>
        <p:spPr bwMode="auto"/>
        <p:txBody>
          <a:bodyPr/>
          <a:lstStyle/>
          <a:p>
            <a:pPr>
              <a:defRPr/>
            </a:pPr>
            <a:fld id="{6D22F896-40B5-4ADD-8801-0D06FADFA095}" type="slidenum">
              <a:rPr lang="en-US"/>
              <a:t>6</a:t>
            </a:fld>
            <a:endParaRPr lang="en-US"/>
          </a:p>
        </p:txBody>
      </p:sp>
      <p:sp>
        <p:nvSpPr>
          <p:cNvPr id="1131170962" name="Заголовок 4"/>
          <p:cNvSpPr>
            <a:spLocks noGrp="1"/>
          </p:cNvSpPr>
          <p:nvPr>
            <p:ph type="title"/>
          </p:nvPr>
        </p:nvSpPr>
        <p:spPr bwMode="auto"/>
        <p:txBody>
          <a:bodyPr/>
          <a:lstStyle/>
          <a:p>
            <a:pPr>
              <a:defRPr/>
            </a:pPr>
            <a:r>
              <a:rPr lang="ru-RU"/>
              <a:t>Что делать?</a:t>
            </a:r>
            <a:endParaRPr/>
          </a:p>
        </p:txBody>
      </p:sp>
    </p:spTree>
  </p:cSld>
  <p:clrMapOvr>
    <a:masterClrMapping/>
  </p:clrMapOvr>
  <mc:AlternateContent xmlns:mc="http://schemas.openxmlformats.org/markup-compatibility/2006" xmlns:p159="http://schemas.microsoft.com/office/powerpoint/2015/09/main">
    <mc:Choice Requires="p159">
      <p:transition/>
    </mc:Choice>
    <mc:Fallback xmlns="" xmlns:m="http://schemas.openxmlformats.org/officeDocument/2006/math" xmlns:w="http://schemas.openxmlformats.org/wordprocessingml/2006/main">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829704295" name="Заголовок 4"/>
          <p:cNvSpPr>
            <a:spLocks noGrp="1"/>
          </p:cNvSpPr>
          <p:nvPr>
            <p:ph type="title"/>
          </p:nvPr>
        </p:nvSpPr>
        <p:spPr bwMode="auto">
          <a:xfrm>
            <a:off x="662941" y="255270"/>
            <a:ext cx="9905998" cy="1548448"/>
          </a:xfrm>
        </p:spPr>
        <p:txBody>
          <a:bodyPr/>
          <a:lstStyle/>
          <a:p>
            <a:pPr>
              <a:defRPr/>
            </a:pPr>
            <a:r>
              <a:rPr lang="ru-RU" dirty="0"/>
              <a:t>Разработка == код</a:t>
            </a:r>
            <a:endParaRPr dirty="0"/>
          </a:p>
        </p:txBody>
      </p:sp>
      <p:sp>
        <p:nvSpPr>
          <p:cNvPr id="1562878364" name="Номер слайда 2"/>
          <p:cNvSpPr>
            <a:spLocks noGrp="1"/>
          </p:cNvSpPr>
          <p:nvPr>
            <p:ph type="sldNum" sz="quarter" idx="12"/>
          </p:nvPr>
        </p:nvSpPr>
        <p:spPr bwMode="auto"/>
        <p:txBody>
          <a:bodyPr/>
          <a:lstStyle/>
          <a:p>
            <a:pPr>
              <a:defRPr/>
            </a:pPr>
            <a:fld id="{6D22F896-40B5-4ADD-8801-0D06FADFA095}" type="slidenum">
              <a:rPr lang="en-US"/>
              <a:t>7</a:t>
            </a:fld>
            <a:endParaRPr lang="en-US"/>
          </a:p>
        </p:txBody>
      </p:sp>
      <p:pic>
        <p:nvPicPr>
          <p:cNvPr id="121467088" name="Рисунок 3"/>
          <p:cNvPicPr>
            <a:picLocks noChangeAspect="1"/>
          </p:cNvPicPr>
          <p:nvPr/>
        </p:nvPicPr>
        <p:blipFill rotWithShape="1">
          <a:blip r:embed="rId3"/>
          <a:stretch/>
        </p:blipFill>
        <p:spPr bwMode="auto">
          <a:xfrm>
            <a:off x="5919010" y="790400"/>
            <a:ext cx="5336080" cy="533608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mc:Choice>
    <mc:Fallback xmlns="" xmlns:m="http://schemas.openxmlformats.org/officeDocument/2006/math" xmlns:w="http://schemas.openxmlformats.org/wordprocessingml/2006/main">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660397435" name="Заголовок 1"/>
          <p:cNvSpPr>
            <a:spLocks noGrp="1"/>
          </p:cNvSpPr>
          <p:nvPr>
            <p:ph type="title"/>
          </p:nvPr>
        </p:nvSpPr>
        <p:spPr bwMode="auto">
          <a:xfrm>
            <a:off x="731521" y="160021"/>
            <a:ext cx="10214290" cy="1478570"/>
          </a:xfrm>
        </p:spPr>
        <p:txBody>
          <a:bodyPr>
            <a:normAutofit/>
          </a:bodyPr>
          <a:lstStyle/>
          <a:p>
            <a:pPr>
              <a:defRPr/>
            </a:pPr>
            <a:r>
              <a:rPr lang="ru-RU" dirty="0"/>
              <a:t>Разработка</a:t>
            </a:r>
            <a:r>
              <a:rPr lang="en-US" dirty="0"/>
              <a:t> </a:t>
            </a:r>
            <a:r>
              <a:rPr lang="ru-RU" dirty="0"/>
              <a:t>!=</a:t>
            </a:r>
            <a:r>
              <a:rPr lang="en-US" dirty="0"/>
              <a:t> </a:t>
            </a:r>
            <a:r>
              <a:rPr lang="ru-RU" dirty="0"/>
              <a:t>код</a:t>
            </a:r>
            <a:endParaRPr dirty="0">
              <a:solidFill>
                <a:schemeClr val="bg2"/>
              </a:solidFill>
            </a:endParaRPr>
          </a:p>
        </p:txBody>
      </p:sp>
      <p:sp>
        <p:nvSpPr>
          <p:cNvPr id="1075606779" name="Номер слайда 2"/>
          <p:cNvSpPr>
            <a:spLocks noGrp="1"/>
          </p:cNvSpPr>
          <p:nvPr>
            <p:ph type="sldNum" sz="quarter" idx="12"/>
          </p:nvPr>
        </p:nvSpPr>
        <p:spPr bwMode="auto"/>
        <p:txBody>
          <a:bodyPr/>
          <a:lstStyle/>
          <a:p>
            <a:pPr>
              <a:defRPr/>
            </a:pPr>
            <a:fld id="{6D22F896-40B5-4ADD-8801-0D06FADFA095}" type="slidenum">
              <a:rPr lang="en-US"/>
              <a:t>8</a:t>
            </a:fld>
            <a:endParaRPr lang="en-US"/>
          </a:p>
        </p:txBody>
      </p:sp>
      <p:graphicFrame>
        <p:nvGraphicFramePr>
          <p:cNvPr id="1570272766" name="Схема 6"/>
          <p:cNvGraphicFramePr>
            <a:graphicFrameLocks/>
          </p:cNvGraphicFramePr>
          <p:nvPr>
            <p:extLst>
              <p:ext uri="{D42A27DB-BD31-4B8C-83A1-F6EECF244321}">
                <p14:modId xmlns:p14="http://schemas.microsoft.com/office/powerpoint/2010/main" val="1725822469"/>
              </p:ext>
            </p:extLst>
          </p:nvPr>
        </p:nvGraphicFramePr>
        <p:xfrm>
          <a:off x="409892" y="1752599"/>
          <a:ext cx="11050587" cy="4678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59="http://schemas.microsoft.com/office/powerpoint/2015/09/main">
    <mc:Choice Requires="p159">
      <p:transition/>
    </mc:Choice>
    <mc:Fallback xmlns="" xmlns:m="http://schemas.openxmlformats.org/officeDocument/2006/math" xmlns:w="http://schemas.openxmlformats.org/wordprocessingml/2006/main">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50180368" name="Заголовок 1"/>
          <p:cNvSpPr>
            <a:spLocks noGrp="1"/>
          </p:cNvSpPr>
          <p:nvPr>
            <p:ph type="title"/>
          </p:nvPr>
        </p:nvSpPr>
        <p:spPr bwMode="auto">
          <a:xfrm>
            <a:off x="685800" y="618518"/>
            <a:ext cx="10900611" cy="1478570"/>
          </a:xfrm>
        </p:spPr>
        <p:txBody>
          <a:bodyPr>
            <a:normAutofit/>
          </a:bodyPr>
          <a:lstStyle/>
          <a:p>
            <a:pPr>
              <a:defRPr/>
            </a:pPr>
            <a:r>
              <a:rPr lang="ru-RU" sz="2800" dirty="0"/>
              <a:t>Разработка</a:t>
            </a:r>
            <a:r>
              <a:rPr lang="en-US" sz="2800" dirty="0"/>
              <a:t> </a:t>
            </a:r>
            <a:r>
              <a:rPr lang="ru-RU" sz="2800" dirty="0"/>
              <a:t>это</a:t>
            </a:r>
            <a:r>
              <a:rPr lang="en-US" sz="2800" dirty="0"/>
              <a:t> </a:t>
            </a:r>
            <a:r>
              <a:rPr lang="en-US" sz="2800" dirty="0" err="1"/>
              <a:t>превращение</a:t>
            </a:r>
            <a:r>
              <a:rPr lang="en-US" sz="2800" dirty="0"/>
              <a:t> </a:t>
            </a:r>
            <a:r>
              <a:rPr lang="en-US" sz="2800" dirty="0" err="1"/>
              <a:t>идеи</a:t>
            </a:r>
            <a:r>
              <a:rPr lang="en-US" sz="2800" dirty="0"/>
              <a:t> в </a:t>
            </a:r>
            <a:r>
              <a:rPr lang="en-US" sz="2800" dirty="0" err="1"/>
              <a:t>продукт</a:t>
            </a:r>
            <a:endParaRPr sz="2800" dirty="0"/>
          </a:p>
        </p:txBody>
      </p:sp>
      <p:sp>
        <p:nvSpPr>
          <p:cNvPr id="902922200" name="Номер слайда 2"/>
          <p:cNvSpPr>
            <a:spLocks noGrp="1"/>
          </p:cNvSpPr>
          <p:nvPr>
            <p:ph type="sldNum" sz="quarter" idx="12"/>
          </p:nvPr>
        </p:nvSpPr>
        <p:spPr bwMode="auto"/>
        <p:txBody>
          <a:bodyPr/>
          <a:lstStyle/>
          <a:p>
            <a:pPr>
              <a:defRPr/>
            </a:pPr>
            <a:fld id="{6D22F896-40B5-4ADD-8801-0D06FADFA095}" type="slidenum">
              <a:rPr lang="en-US"/>
              <a:t>9</a:t>
            </a:fld>
            <a:endParaRPr lang="en-US"/>
          </a:p>
        </p:txBody>
      </p:sp>
      <p:graphicFrame>
        <p:nvGraphicFramePr>
          <p:cNvPr id="1162651688" name="Схема 5"/>
          <p:cNvGraphicFramePr>
            <a:graphicFrameLocks/>
          </p:cNvGraphicFramePr>
          <p:nvPr>
            <p:extLst>
              <p:ext uri="{D42A27DB-BD31-4B8C-83A1-F6EECF244321}">
                <p14:modId xmlns:p14="http://schemas.microsoft.com/office/powerpoint/2010/main" val="4262394802"/>
              </p:ext>
            </p:extLst>
          </p:nvPr>
        </p:nvGraphicFramePr>
        <p:xfrm>
          <a:off x="685800" y="2097088"/>
          <a:ext cx="10900611" cy="42579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602050418" name="Рисунок 7"/>
          <p:cNvPicPr>
            <a:picLocks noChangeAspect="1"/>
          </p:cNvPicPr>
          <p:nvPr/>
        </p:nvPicPr>
        <p:blipFill rotWithShape="1">
          <a:blip r:embed="rId8"/>
          <a:stretch/>
        </p:blipFill>
        <p:spPr bwMode="auto">
          <a:xfrm>
            <a:off x="5451140" y="3575658"/>
            <a:ext cx="1289720" cy="1169882"/>
          </a:xfrm>
          <a:prstGeom prst="rect">
            <a:avLst/>
          </a:prstGeom>
        </p:spPr>
      </p:pic>
    </p:spTree>
  </p:cSld>
  <p:clrMapOvr>
    <a:masterClrMapping/>
  </p:clrMapOvr>
  <mc:AlternateContent xmlns:mc="http://schemas.openxmlformats.org/markup-compatibility/2006" xmlns:p159="http://schemas.microsoft.com/office/powerpoint/2015/09/main">
    <mc:Choice Requires="p159">
      <p:transition/>
    </mc:Choice>
    <mc:Fallback xmlns="" xmlns:m="http://schemas.openxmlformats.org/officeDocument/2006/math" xmlns:w="http://schemas.openxmlformats.org/wordprocessingml/2006/main">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04422034" name="Заголовок 1"/>
          <p:cNvSpPr>
            <a:spLocks noGrp="1"/>
          </p:cNvSpPr>
          <p:nvPr>
            <p:ph type="title"/>
          </p:nvPr>
        </p:nvSpPr>
        <p:spPr bwMode="auto"/>
        <p:txBody>
          <a:bodyPr/>
          <a:lstStyle/>
          <a:p>
            <a:pPr>
              <a:defRPr/>
            </a:pPr>
            <a:r>
              <a:rPr lang="en-US"/>
              <a:t>outsource</a:t>
            </a:r>
            <a:endParaRPr lang="ru-RU"/>
          </a:p>
        </p:txBody>
      </p:sp>
      <p:sp>
        <p:nvSpPr>
          <p:cNvPr id="2048584783" name="Номер слайда 2"/>
          <p:cNvSpPr>
            <a:spLocks noGrp="1"/>
          </p:cNvSpPr>
          <p:nvPr>
            <p:ph type="sldNum" sz="quarter" idx="12"/>
          </p:nvPr>
        </p:nvSpPr>
        <p:spPr bwMode="auto"/>
        <p:txBody>
          <a:bodyPr/>
          <a:lstStyle/>
          <a:p>
            <a:pPr>
              <a:defRPr/>
            </a:pPr>
            <a:fld id="{6D22F896-40B5-4ADD-8801-0D06FADFA095}" type="slidenum">
              <a:rPr lang="en-US"/>
              <a:t>10</a:t>
            </a:fld>
            <a:endParaRPr lang="en-US"/>
          </a:p>
        </p:txBody>
      </p:sp>
      <p:pic>
        <p:nvPicPr>
          <p:cNvPr id="1324944664" name="Рисунок 6"/>
          <p:cNvPicPr>
            <a:picLocks noChangeAspect="1"/>
          </p:cNvPicPr>
          <p:nvPr/>
        </p:nvPicPr>
        <p:blipFill rotWithShape="1">
          <a:blip r:embed="rId3"/>
          <a:stretch/>
        </p:blipFill>
        <p:spPr bwMode="auto">
          <a:xfrm>
            <a:off x="6941046" y="1779269"/>
            <a:ext cx="4500383" cy="446913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mc:Choice>
    <mc:Fallback xmlns="" xmlns:m="http://schemas.openxmlformats.org/officeDocument/2006/math" xmlns:w="http://schemas.openxmlformats.org/wordprocessingml/2006/main">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06707285" name="Номер слайда 2"/>
          <p:cNvSpPr>
            <a:spLocks noGrp="1"/>
          </p:cNvSpPr>
          <p:nvPr>
            <p:ph type="sldNum" sz="quarter" idx="12"/>
          </p:nvPr>
        </p:nvSpPr>
        <p:spPr bwMode="auto"/>
        <p:txBody>
          <a:bodyPr/>
          <a:lstStyle/>
          <a:p>
            <a:pPr>
              <a:defRPr/>
            </a:pPr>
            <a:fld id="{6D22F896-40B5-4ADD-8801-0D06FADFA095}" type="slidenum">
              <a:rPr lang="en-US"/>
              <a:t>11</a:t>
            </a:fld>
            <a:endParaRPr lang="en-US"/>
          </a:p>
        </p:txBody>
      </p:sp>
      <p:graphicFrame>
        <p:nvGraphicFramePr>
          <p:cNvPr id="1359085290" name="Схема 5"/>
          <p:cNvGraphicFramePr>
            <a:graphicFrameLocks/>
          </p:cNvGraphicFramePr>
          <p:nvPr>
            <p:extLst>
              <p:ext uri="{D42A27DB-BD31-4B8C-83A1-F6EECF244321}">
                <p14:modId xmlns:p14="http://schemas.microsoft.com/office/powerpoint/2010/main" val="884145881"/>
              </p:ext>
            </p:extLst>
          </p:nvPr>
        </p:nvGraphicFramePr>
        <p:xfrm>
          <a:off x="495300" y="3817620"/>
          <a:ext cx="11296650" cy="23207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97282048" name="Заголовок 7"/>
          <p:cNvSpPr>
            <a:spLocks noGrp="1"/>
          </p:cNvSpPr>
          <p:nvPr>
            <p:ph type="title"/>
          </p:nvPr>
        </p:nvSpPr>
        <p:spPr bwMode="auto"/>
        <p:txBody>
          <a:bodyPr/>
          <a:lstStyle/>
          <a:p>
            <a:pPr>
              <a:defRPr/>
            </a:pPr>
            <a:r>
              <a:rPr lang="en-US"/>
              <a:t>outsource</a:t>
            </a:r>
            <a:r>
              <a:rPr lang="ru-RU"/>
              <a:t> Процесс </a:t>
            </a:r>
            <a:endParaRPr/>
          </a:p>
        </p:txBody>
      </p:sp>
      <p:pic>
        <p:nvPicPr>
          <p:cNvPr id="1461579752" name="Рисунок 9"/>
          <p:cNvPicPr>
            <a:picLocks noChangeAspect="1"/>
          </p:cNvPicPr>
          <p:nvPr/>
        </p:nvPicPr>
        <p:blipFill rotWithShape="1">
          <a:blip r:embed="rId8" cstate="screen">
            <a:extLst>
              <a:ext uri="{28A0092B-C50C-407E-A947-70E740481C1C}">
                <a14:useLocalDpi xmlns:a14="http://schemas.microsoft.com/office/drawing/2010/main"/>
              </a:ext>
            </a:extLst>
          </a:blip>
          <a:srcRect/>
          <a:stretch>
            <a:fillRect/>
          </a:stretch>
        </p:blipFill>
        <p:spPr bwMode="auto">
          <a:xfrm>
            <a:off x="838200" y="2834640"/>
            <a:ext cx="1349829" cy="1508759"/>
          </a:xfrm>
          <a:prstGeom prst="rect">
            <a:avLst/>
          </a:prstGeom>
        </p:spPr>
      </p:pic>
      <p:pic>
        <p:nvPicPr>
          <p:cNvPr id="979874506" name="Рисунок 11"/>
          <p:cNvPicPr>
            <a:picLocks noChangeAspect="1"/>
          </p:cNvPicPr>
          <p:nvPr/>
        </p:nvPicPr>
        <p:blipFill rotWithShape="1">
          <a:blip r:embed="rId9" cstate="screen">
            <a:extLst>
              <a:ext uri="{28A0092B-C50C-407E-A947-70E740481C1C}">
                <a14:useLocalDpi xmlns:a14="http://schemas.microsoft.com/office/drawing/2010/main"/>
              </a:ext>
            </a:extLst>
          </a:blip>
          <a:srcRect b="5766"/>
          <a:stretch>
            <a:fillRect/>
          </a:stretch>
        </p:blipFill>
        <p:spPr bwMode="auto">
          <a:xfrm>
            <a:off x="2887577" y="2791141"/>
            <a:ext cx="1601078" cy="1508759"/>
          </a:xfrm>
          <a:prstGeom prst="rect">
            <a:avLst/>
          </a:prstGeom>
        </p:spPr>
      </p:pic>
      <p:pic>
        <p:nvPicPr>
          <p:cNvPr id="1339019987" name="Рисунок 13"/>
          <p:cNvPicPr>
            <a:picLocks noChangeAspect="1"/>
          </p:cNvPicPr>
          <p:nvPr/>
        </p:nvPicPr>
        <p:blipFill rotWithShape="1">
          <a:blip r:embed="rId10"/>
          <a:stretch/>
        </p:blipFill>
        <p:spPr bwMode="auto">
          <a:xfrm>
            <a:off x="5341620" y="2788337"/>
            <a:ext cx="1508759" cy="1508759"/>
          </a:xfrm>
          <a:prstGeom prst="rect">
            <a:avLst/>
          </a:prstGeom>
        </p:spPr>
      </p:pic>
      <p:pic>
        <p:nvPicPr>
          <p:cNvPr id="3" name="Picture 2">
            <a:extLst>
              <a:ext uri="{FF2B5EF4-FFF2-40B4-BE49-F238E27FC236}">
                <a16:creationId xmlns:a16="http://schemas.microsoft.com/office/drawing/2014/main" id="{7D77134E-DC98-6B23-29BD-16ECC4FE2C89}"/>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a:xfrm>
            <a:off x="7834992" y="3101796"/>
            <a:ext cx="1100138" cy="1103388"/>
          </a:xfrm>
          <a:prstGeom prst="rect">
            <a:avLst/>
          </a:prstGeom>
        </p:spPr>
      </p:pic>
      <p:pic>
        <p:nvPicPr>
          <p:cNvPr id="5" name="Picture 4">
            <a:extLst>
              <a:ext uri="{FF2B5EF4-FFF2-40B4-BE49-F238E27FC236}">
                <a16:creationId xmlns:a16="http://schemas.microsoft.com/office/drawing/2014/main" id="{E2F899D0-AD52-D986-3FB5-9960391D158F}"/>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0095623" y="2747644"/>
            <a:ext cx="1601077" cy="1601077"/>
          </a:xfrm>
          <a:prstGeom prst="rect">
            <a:avLst/>
          </a:prstGeom>
        </p:spPr>
      </p:pic>
    </p:spTree>
  </p:cSld>
  <p:clrMapOvr>
    <a:masterClrMapping/>
  </p:clrMapOvr>
  <mc:AlternateContent xmlns:mc="http://schemas.openxmlformats.org/markup-compatibility/2006" xmlns:p159="http://schemas.microsoft.com/office/powerpoint/2015/09/main">
    <mc:Choice Requires="p159">
      <p:transition/>
    </mc:Choice>
    <mc:Fallback xmlns="" xmlns:m="http://schemas.openxmlformats.org/officeDocument/2006/math" xmlns:w="http://schemas.openxmlformats.org/wordprocessingml/2006/main">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2029963147" name="Заголовок 1"/>
          <p:cNvSpPr>
            <a:spLocks noGrp="1"/>
          </p:cNvSpPr>
          <p:nvPr>
            <p:ph type="title"/>
          </p:nvPr>
        </p:nvSpPr>
        <p:spPr bwMode="auto"/>
        <p:txBody>
          <a:bodyPr/>
          <a:lstStyle/>
          <a:p>
            <a:pPr>
              <a:defRPr/>
            </a:pPr>
            <a:r>
              <a:rPr lang="ru-RU"/>
              <a:t>АГЕНТ = АУТСОРС</a:t>
            </a:r>
            <a:endParaRPr/>
          </a:p>
        </p:txBody>
      </p:sp>
      <p:sp>
        <p:nvSpPr>
          <p:cNvPr id="1973304127" name="Объект 3"/>
          <p:cNvSpPr>
            <a:spLocks noGrp="1"/>
          </p:cNvSpPr>
          <p:nvPr>
            <p:ph idx="1"/>
          </p:nvPr>
        </p:nvSpPr>
        <p:spPr bwMode="auto"/>
        <p:txBody>
          <a:bodyPr/>
          <a:lstStyle/>
          <a:p>
            <a:pPr marL="0" indent="0">
              <a:buNone/>
              <a:defRPr/>
            </a:pPr>
            <a:r>
              <a:rPr lang="ru-RU" dirty="0"/>
              <a:t>Быстрый</a:t>
            </a:r>
            <a:endParaRPr dirty="0"/>
          </a:p>
          <a:p>
            <a:pPr marL="0" indent="0">
              <a:buNone/>
              <a:defRPr/>
            </a:pPr>
            <a:r>
              <a:rPr lang="ru-RU" dirty="0"/>
              <a:t>Дешёвый</a:t>
            </a:r>
            <a:endParaRPr dirty="0"/>
          </a:p>
          <a:p>
            <a:pPr marL="0" indent="0">
              <a:buNone/>
              <a:defRPr/>
            </a:pPr>
            <a:r>
              <a:rPr lang="ru-RU" dirty="0"/>
              <a:t>Не ходит в отпуск</a:t>
            </a:r>
            <a:endParaRPr dirty="0"/>
          </a:p>
          <a:p>
            <a:pPr marL="0" indent="0">
              <a:buNone/>
              <a:defRPr/>
            </a:pPr>
            <a:r>
              <a:rPr lang="ru-RU" dirty="0"/>
              <a:t>Нужен строгий контроль</a:t>
            </a:r>
            <a:endParaRPr dirty="0"/>
          </a:p>
        </p:txBody>
      </p:sp>
      <p:sp>
        <p:nvSpPr>
          <p:cNvPr id="456711113" name="Номер слайда 2"/>
          <p:cNvSpPr>
            <a:spLocks noGrp="1"/>
          </p:cNvSpPr>
          <p:nvPr>
            <p:ph type="sldNum" sz="quarter" idx="12"/>
          </p:nvPr>
        </p:nvSpPr>
        <p:spPr bwMode="auto"/>
        <p:txBody>
          <a:bodyPr/>
          <a:lstStyle/>
          <a:p>
            <a:pPr>
              <a:defRPr/>
            </a:pPr>
            <a:fld id="{6D22F896-40B5-4ADD-8801-0D06FADFA095}" type="slidenum">
              <a:rPr lang="en-US"/>
              <a:t>12</a:t>
            </a:fld>
            <a:endParaRPr lang="en-US"/>
          </a:p>
        </p:txBody>
      </p:sp>
      <p:pic>
        <p:nvPicPr>
          <p:cNvPr id="1365664881" name="Рисунок 7"/>
          <p:cNvPicPr>
            <a:picLocks noChangeAspect="1"/>
          </p:cNvPicPr>
          <p:nvPr/>
        </p:nvPicPr>
        <p:blipFill rotWithShape="1">
          <a:blip r:embed="rId3" cstate="screen">
            <a:extLst>
              <a:ext uri="{28A0092B-C50C-407E-A947-70E740481C1C}">
                <a14:useLocalDpi xmlns:a14="http://schemas.microsoft.com/office/drawing/2010/main"/>
              </a:ext>
            </a:extLst>
          </a:blip>
          <a:stretch/>
        </p:blipFill>
        <p:spPr bwMode="auto">
          <a:xfrm>
            <a:off x="7334247" y="1200150"/>
            <a:ext cx="3560763" cy="356076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mc:Choice>
    <mc:Fallback xmlns="" xmlns:m="http://schemas.openxmlformats.org/officeDocument/2006/math" xmlns:w="http://schemas.openxmlformats.org/wordprocessingml/2006/main">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884D4C5-A66D-5961-485B-5189F1E3A9F5}"/>
              </a:ext>
            </a:extLst>
          </p:cNvPr>
          <p:cNvSpPr>
            <a:spLocks noGrp="1"/>
          </p:cNvSpPr>
          <p:nvPr>
            <p:ph type="title"/>
          </p:nvPr>
        </p:nvSpPr>
        <p:spPr>
          <a:xfrm>
            <a:off x="1141413" y="618518"/>
            <a:ext cx="5600091" cy="1478570"/>
          </a:xfrm>
        </p:spPr>
        <p:txBody>
          <a:bodyPr>
            <a:normAutofit fontScale="90000"/>
          </a:bodyPr>
          <a:lstStyle/>
          <a:p>
            <a:r>
              <a:rPr lang="ru-RU" dirty="0"/>
              <a:t>Эксперимент</a:t>
            </a:r>
            <a:r>
              <a:rPr lang="en-US" dirty="0"/>
              <a:t>:</a:t>
            </a:r>
            <a:br>
              <a:rPr lang="ru-RU" dirty="0"/>
            </a:br>
            <a:r>
              <a:rPr lang="en-US" dirty="0"/>
              <a:t>AI Solo Development</a:t>
            </a:r>
            <a:br>
              <a:rPr lang="en-US" dirty="0"/>
            </a:br>
            <a:endParaRPr lang="en-US" dirty="0"/>
          </a:p>
        </p:txBody>
      </p:sp>
      <p:sp>
        <p:nvSpPr>
          <p:cNvPr id="3" name="Slide Number Placeholder 2">
            <a:extLst>
              <a:ext uri="{FF2B5EF4-FFF2-40B4-BE49-F238E27FC236}">
                <a16:creationId xmlns:a16="http://schemas.microsoft.com/office/drawing/2014/main" id="{6FF7E750-8238-4366-7728-2FE29EF5BC5E}"/>
              </a:ext>
            </a:extLst>
          </p:cNvPr>
          <p:cNvSpPr>
            <a:spLocks noGrp="1"/>
          </p:cNvSpPr>
          <p:nvPr>
            <p:ph type="sldNum" sz="quarter" idx="12"/>
          </p:nvPr>
        </p:nvSpPr>
        <p:spPr/>
        <p:txBody>
          <a:bodyPr/>
          <a:lstStyle/>
          <a:p>
            <a:pPr>
              <a:defRPr/>
            </a:pPr>
            <a:fld id="{6D22F896-40B5-4ADD-8801-0D06FADFA095}" type="slidenum">
              <a:rPr lang="en-US" smtClean="0"/>
              <a:t>13</a:t>
            </a:fld>
            <a:endParaRPr lang="en-US"/>
          </a:p>
        </p:txBody>
      </p:sp>
      <p:pic>
        <p:nvPicPr>
          <p:cNvPr id="4" name="Picture 3">
            <a:extLst>
              <a:ext uri="{FF2B5EF4-FFF2-40B4-BE49-F238E27FC236}">
                <a16:creationId xmlns:a16="http://schemas.microsoft.com/office/drawing/2014/main" id="{26E7DED8-ED98-7314-FA89-AB9EA92575D0}"/>
              </a:ext>
            </a:extLst>
          </p:cNvPr>
          <p:cNvPicPr>
            <a:picLocks noChangeAspect="1"/>
          </p:cNvPicPr>
          <p:nvPr/>
        </p:nvPicPr>
        <p:blipFill>
          <a:blip r:embed="rId3"/>
          <a:stretch>
            <a:fillRect/>
          </a:stretch>
        </p:blipFill>
        <p:spPr bwMode="auto">
          <a:xfrm>
            <a:off x="1141412" y="3429000"/>
            <a:ext cx="7471359" cy="1937019"/>
          </a:xfrm>
          <a:prstGeom prst="rect">
            <a:avLst/>
          </a:prstGeom>
        </p:spPr>
      </p:pic>
      <p:sp>
        <p:nvSpPr>
          <p:cNvPr id="6" name="TextBox 5">
            <a:extLst>
              <a:ext uri="{FF2B5EF4-FFF2-40B4-BE49-F238E27FC236}">
                <a16:creationId xmlns:a16="http://schemas.microsoft.com/office/drawing/2014/main" id="{A312C1F6-30D2-46A6-446B-F7FD9400E378}"/>
              </a:ext>
            </a:extLst>
          </p:cNvPr>
          <p:cNvSpPr txBox="1"/>
          <p:nvPr/>
        </p:nvSpPr>
        <p:spPr>
          <a:xfrm>
            <a:off x="1141413" y="2089145"/>
            <a:ext cx="6096000" cy="646331"/>
          </a:xfrm>
          <a:prstGeom prst="rect">
            <a:avLst/>
          </a:prstGeom>
          <a:noFill/>
        </p:spPr>
        <p:txBody>
          <a:bodyPr wrap="square">
            <a:spAutoFit/>
          </a:bodyPr>
          <a:lstStyle/>
          <a:p>
            <a:r>
              <a:rPr lang="en-US" dirty="0" err="1"/>
              <a:t>Слотик</a:t>
            </a:r>
            <a:endParaRPr lang="ru-RU" dirty="0"/>
          </a:p>
          <a:p>
            <a:r>
              <a:rPr lang="en-US" dirty="0"/>
              <a:t>CRM </a:t>
            </a:r>
            <a:r>
              <a:rPr lang="en-US" dirty="0" err="1"/>
              <a:t>для</a:t>
            </a:r>
            <a:r>
              <a:rPr lang="en-US" dirty="0"/>
              <a:t> </a:t>
            </a:r>
            <a:r>
              <a:rPr lang="en-US" dirty="0" err="1"/>
              <a:t>бьюти-мастеров</a:t>
            </a:r>
            <a:r>
              <a:rPr lang="en-US" dirty="0"/>
              <a:t> / Telegram WebApp</a:t>
            </a:r>
          </a:p>
        </p:txBody>
      </p:sp>
      <p:sp>
        <p:nvSpPr>
          <p:cNvPr id="16" name="Rectangle: Rounded Corners 15">
            <a:extLst>
              <a:ext uri="{FF2B5EF4-FFF2-40B4-BE49-F238E27FC236}">
                <a16:creationId xmlns:a16="http://schemas.microsoft.com/office/drawing/2014/main" id="{2B4D7962-5091-981F-74AA-89E219F341F5}"/>
              </a:ext>
            </a:extLst>
          </p:cNvPr>
          <p:cNvSpPr/>
          <p:nvPr/>
        </p:nvSpPr>
        <p:spPr>
          <a:xfrm>
            <a:off x="9189034" y="945162"/>
            <a:ext cx="2147557" cy="4365171"/>
          </a:xfrm>
          <a:prstGeom prst="roundRect">
            <a:avLst/>
          </a:prstGeom>
          <a:blipFill dpi="0" rotWithShape="1">
            <a:blip r:embed="rId4" cstate="screen">
              <a:extLst>
                <a:ext uri="{28A0092B-C50C-407E-A947-70E740481C1C}">
                  <a14:useLocalDpi xmlns:a14="http://schemas.microsoft.com/office/drawing/2010/main"/>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09B44050-51C4-2D84-59B9-67AD94F88EE8}"/>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922774" y="766916"/>
            <a:ext cx="2625214" cy="4925962"/>
          </a:xfrm>
          <a:prstGeom prst="rect">
            <a:avLst/>
          </a:prstGeom>
        </p:spPr>
      </p:pic>
    </p:spTree>
    <p:extLst>
      <p:ext uri="{BB962C8B-B14F-4D97-AF65-F5344CB8AC3E}">
        <p14:creationId xmlns:p14="http://schemas.microsoft.com/office/powerpoint/2010/main" val="4270739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09BFC62-E97E-B318-8E5E-47BC2603304A}"/>
              </a:ext>
            </a:extLst>
          </p:cNvPr>
          <p:cNvSpPr>
            <a:spLocks noGrp="1"/>
          </p:cNvSpPr>
          <p:nvPr>
            <p:ph type="sldNum" sz="quarter" idx="12"/>
          </p:nvPr>
        </p:nvSpPr>
        <p:spPr/>
        <p:txBody>
          <a:bodyPr/>
          <a:lstStyle/>
          <a:p>
            <a:pPr>
              <a:defRPr/>
            </a:pPr>
            <a:fld id="{6D22F896-40B5-4ADD-8801-0D06FADFA095}" type="slidenum">
              <a:rPr lang="en-US" smtClean="0"/>
              <a:t>14</a:t>
            </a:fld>
            <a:endParaRPr lang="en-US"/>
          </a:p>
        </p:txBody>
      </p:sp>
      <p:sp>
        <p:nvSpPr>
          <p:cNvPr id="16" name="Title 1">
            <a:extLst>
              <a:ext uri="{FF2B5EF4-FFF2-40B4-BE49-F238E27FC236}">
                <a16:creationId xmlns:a16="http://schemas.microsoft.com/office/drawing/2014/main" id="{B723E165-15A7-0FFC-B33D-4D1F00AB820A}"/>
              </a:ext>
            </a:extLst>
          </p:cNvPr>
          <p:cNvSpPr>
            <a:spLocks noGrp="1"/>
          </p:cNvSpPr>
          <p:nvPr>
            <p:ph type="title"/>
          </p:nvPr>
        </p:nvSpPr>
        <p:spPr>
          <a:xfrm>
            <a:off x="1141413" y="364518"/>
            <a:ext cx="9905998" cy="652232"/>
          </a:xfrm>
        </p:spPr>
        <p:txBody>
          <a:bodyPr>
            <a:normAutofit/>
          </a:bodyPr>
          <a:lstStyle/>
          <a:p>
            <a:r>
              <a:rPr lang="en-US" sz="3200" dirty="0" err="1"/>
              <a:t>Кто</a:t>
            </a:r>
            <a:r>
              <a:rPr lang="en-US" sz="3200" dirty="0"/>
              <a:t> </a:t>
            </a:r>
            <a:r>
              <a:rPr lang="en-US" sz="3200" dirty="0" err="1"/>
              <a:t>находит</a:t>
            </a:r>
            <a:r>
              <a:rPr lang="en-US" sz="3200" dirty="0"/>
              <a:t> </a:t>
            </a:r>
            <a:r>
              <a:rPr lang="en-US" sz="3200" dirty="0" err="1"/>
              <a:t>баги</a:t>
            </a:r>
            <a:endParaRPr lang="en-US" sz="3200" dirty="0"/>
          </a:p>
        </p:txBody>
      </p:sp>
      <p:pic>
        <p:nvPicPr>
          <p:cNvPr id="18" name="Graphic 17">
            <a:extLst>
              <a:ext uri="{FF2B5EF4-FFF2-40B4-BE49-F238E27FC236}">
                <a16:creationId xmlns:a16="http://schemas.microsoft.com/office/drawing/2014/main" id="{B2F632A7-DBB3-8664-FC32-1A3309AEF7D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331912" y="1111857"/>
            <a:ext cx="9525000" cy="5381625"/>
          </a:xfrm>
          <a:prstGeom prst="rect">
            <a:avLst/>
          </a:prstGeom>
        </p:spPr>
      </p:pic>
    </p:spTree>
    <p:extLst>
      <p:ext uri="{BB962C8B-B14F-4D97-AF65-F5344CB8AC3E}">
        <p14:creationId xmlns:p14="http://schemas.microsoft.com/office/powerpoint/2010/main" val="4162555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F7558AF1-117D-E7E9-0EEF-F7A034BBE1B0}"/>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bwMode="auto">
          <a:xfrm>
            <a:off x="3329180" y="2249488"/>
            <a:ext cx="5530466" cy="3541712"/>
          </a:xfrm>
          <a:prstGeom prst="rect">
            <a:avLst/>
          </a:prstGeom>
        </p:spPr>
      </p:pic>
      <p:sp>
        <p:nvSpPr>
          <p:cNvPr id="4" name="Slide Number Placeholder 3">
            <a:extLst>
              <a:ext uri="{FF2B5EF4-FFF2-40B4-BE49-F238E27FC236}">
                <a16:creationId xmlns:a16="http://schemas.microsoft.com/office/drawing/2014/main" id="{1D2BE439-A80C-5D1C-6025-B8F790266BD5}"/>
              </a:ext>
            </a:extLst>
          </p:cNvPr>
          <p:cNvSpPr>
            <a:spLocks noGrp="1"/>
          </p:cNvSpPr>
          <p:nvPr>
            <p:ph type="sldNum" sz="quarter" idx="12"/>
          </p:nvPr>
        </p:nvSpPr>
        <p:spPr/>
        <p:txBody>
          <a:bodyPr/>
          <a:lstStyle/>
          <a:p>
            <a:pPr>
              <a:defRPr/>
            </a:pPr>
            <a:fld id="{6D22F896-40B5-4ADD-8801-0D06FADFA095}" type="slidenum">
              <a:rPr lang="en-US" smtClean="0"/>
              <a:t>15</a:t>
            </a:fld>
            <a:endParaRPr lang="en-US"/>
          </a:p>
        </p:txBody>
      </p:sp>
      <p:sp>
        <p:nvSpPr>
          <p:cNvPr id="594818847" name="Заголовок 1"/>
          <p:cNvSpPr txBox="1">
            <a:spLocks/>
          </p:cNvSpPr>
          <p:nvPr/>
        </p:nvSpPr>
        <p:spPr bwMode="auto">
          <a:xfrm>
            <a:off x="1293813" y="770918"/>
            <a:ext cx="9905998" cy="1478570"/>
          </a:xfrm>
          <a:prstGeom prst="rect">
            <a:avLst/>
          </a:prstGeom>
        </p:spPr>
        <p:txBody>
          <a:bodyPr vert="horz" lIns="91440" tIns="45720" rIns="91440" bIns="45720" rtlCol="0" anchor="ctr">
            <a:normAutofit/>
          </a:bodyPr>
          <a:lstStyle>
            <a:lvl1pPr algn="l" defTabSz="914400" rtl="0">
              <a:lnSpc>
                <a:spcPct val="90000"/>
              </a:lnSpc>
              <a:spcBef>
                <a:spcPts val="0"/>
              </a:spcBef>
              <a:buNone/>
              <a:defRPr sz="3600" cap="all">
                <a:solidFill>
                  <a:schemeClr val="tx1"/>
                </a:solidFill>
                <a:latin typeface="Montserrat Bold"/>
                <a:ea typeface="+mj-ea"/>
                <a:cs typeface="+mj-cs"/>
              </a:defRPr>
            </a:lvl1pPr>
          </a:lstStyle>
          <a:p>
            <a:pPr>
              <a:defRPr/>
            </a:pPr>
            <a:r>
              <a:rPr lang="ru-RU"/>
              <a:t>ЛОВУШКИ </a:t>
            </a:r>
            <a:r>
              <a:rPr lang="en-US"/>
              <a:t>AI </a:t>
            </a:r>
            <a:r>
              <a:rPr lang="ru-RU"/>
              <a:t>разработки</a:t>
            </a:r>
            <a:endParaRPr lang="ru-RU" dirty="0"/>
          </a:p>
        </p:txBody>
      </p:sp>
    </p:spTree>
    <p:extLst>
      <p:ext uri="{BB962C8B-B14F-4D97-AF65-F5344CB8AC3E}">
        <p14:creationId xmlns:p14="http://schemas.microsoft.com/office/powerpoint/2010/main" val="3166158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04859446" name="Номер слайда 2"/>
          <p:cNvSpPr>
            <a:spLocks noGrp="1"/>
          </p:cNvSpPr>
          <p:nvPr>
            <p:ph type="sldNum" sz="quarter" idx="12"/>
          </p:nvPr>
        </p:nvSpPr>
        <p:spPr bwMode="auto"/>
        <p:txBody>
          <a:bodyPr/>
          <a:lstStyle/>
          <a:p>
            <a:pPr>
              <a:defRPr/>
            </a:pPr>
            <a:fld id="{6D22F896-40B5-4ADD-8801-0D06FADFA095}" type="slidenum">
              <a:rPr lang="en-US"/>
              <a:t>16</a:t>
            </a:fld>
            <a:endParaRPr lang="en-US"/>
          </a:p>
        </p:txBody>
      </p:sp>
      <p:sp>
        <p:nvSpPr>
          <p:cNvPr id="25707957" name="TextBox 25707956"/>
          <p:cNvSpPr txBox="1"/>
          <p:nvPr/>
        </p:nvSpPr>
        <p:spPr bwMode="auto">
          <a:xfrm>
            <a:off x="1277757" y="2339227"/>
            <a:ext cx="8214428" cy="2417200"/>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sz="5400" b="1" i="0" u="none" dirty="0">
                <a:solidFill>
                  <a:schemeClr val="tx1"/>
                </a:solidFill>
                <a:latin typeface="Cascadia Code" panose="020B0609020000020004" pitchFamily="49" charset="0"/>
                <a:ea typeface="Montserrat"/>
                <a:cs typeface="Cascadia Code" panose="020B0609020000020004" pitchFamily="49" charset="0"/>
              </a:rPr>
              <a:t>0 tests ran, exit 0</a:t>
            </a:r>
            <a:endParaRPr lang="en-US" sz="5400" b="1" i="0" u="none" dirty="0">
              <a:solidFill>
                <a:schemeClr val="tx1"/>
              </a:solidFill>
              <a:latin typeface="Cascadia Code" panose="020B0609020000020004" pitchFamily="49" charset="0"/>
              <a:ea typeface="Montserrat"/>
              <a:cs typeface="Cascadia Code" panose="020B0609020000020004" pitchFamily="49" charset="0"/>
            </a:endParaRPr>
          </a:p>
          <a:p>
            <a:pPr>
              <a:defRPr/>
            </a:pPr>
            <a:endParaRPr lang="en-US" sz="5400" dirty="0">
              <a:latin typeface="Cascadia Code" panose="020B0609020000020004" pitchFamily="49" charset="0"/>
              <a:ea typeface="Montserrat"/>
              <a:cs typeface="Cascadia Code" panose="020B0609020000020004" pitchFamily="49" charset="0"/>
            </a:endParaRPr>
          </a:p>
          <a:p>
            <a:pPr>
              <a:defRPr/>
            </a:pPr>
            <a:r>
              <a:rPr lang="en-US" sz="2400" dirty="0" err="1">
                <a:latin typeface="Cascadia Code" panose="020B0609020000020004" pitchFamily="49" charset="0"/>
                <a:cs typeface="Cascadia Code" panose="020B0609020000020004" pitchFamily="49" charset="0"/>
              </a:rPr>
              <a:t>Нет</a:t>
            </a:r>
            <a:r>
              <a:rPr lang="en-US" sz="2400" dirty="0">
                <a:latin typeface="Cascadia Code" panose="020B0609020000020004" pitchFamily="49" charset="0"/>
                <a:cs typeface="Cascadia Code" panose="020B0609020000020004" pitchFamily="49" charset="0"/>
              </a:rPr>
              <a:t> </a:t>
            </a:r>
            <a:r>
              <a:rPr lang="en-US" sz="2400" dirty="0" err="1">
                <a:latin typeface="Cascadia Code" panose="020B0609020000020004" pitchFamily="49" charset="0"/>
                <a:cs typeface="Cascadia Code" panose="020B0609020000020004" pitchFamily="49" charset="0"/>
              </a:rPr>
              <a:t>запущенных</a:t>
            </a:r>
            <a:r>
              <a:rPr lang="en-US" sz="2400" dirty="0">
                <a:latin typeface="Cascadia Code" panose="020B0609020000020004" pitchFamily="49" charset="0"/>
                <a:cs typeface="Cascadia Code" panose="020B0609020000020004" pitchFamily="49" charset="0"/>
              </a:rPr>
              <a:t> </a:t>
            </a:r>
            <a:r>
              <a:rPr lang="en-US" sz="2400" dirty="0" err="1">
                <a:latin typeface="Cascadia Code" panose="020B0609020000020004" pitchFamily="49" charset="0"/>
                <a:cs typeface="Cascadia Code" panose="020B0609020000020004" pitchFamily="49" charset="0"/>
              </a:rPr>
              <a:t>тестов</a:t>
            </a:r>
            <a:r>
              <a:rPr lang="en-US" sz="2400" dirty="0">
                <a:latin typeface="Cascadia Code" panose="020B0609020000020004" pitchFamily="49" charset="0"/>
                <a:cs typeface="Cascadia Code" panose="020B0609020000020004" pitchFamily="49" charset="0"/>
              </a:rPr>
              <a:t> -&gt; </a:t>
            </a:r>
            <a:r>
              <a:rPr lang="en-US" sz="2400" dirty="0" err="1">
                <a:latin typeface="Cascadia Code" panose="020B0609020000020004" pitchFamily="49" charset="0"/>
                <a:cs typeface="Cascadia Code" panose="020B0609020000020004" pitchFamily="49" charset="0"/>
              </a:rPr>
              <a:t>нет</a:t>
            </a:r>
            <a:r>
              <a:rPr lang="en-US" sz="2400" dirty="0">
                <a:latin typeface="Cascadia Code" panose="020B0609020000020004" pitchFamily="49" charset="0"/>
                <a:cs typeface="Cascadia Code" panose="020B0609020000020004" pitchFamily="49" charset="0"/>
              </a:rPr>
              <a:t> </a:t>
            </a:r>
            <a:r>
              <a:rPr lang="en-US" sz="2400" dirty="0" err="1">
                <a:latin typeface="Cascadia Code" panose="020B0609020000020004" pitchFamily="49" charset="0"/>
                <a:cs typeface="Cascadia Code" panose="020B0609020000020004" pitchFamily="49" charset="0"/>
              </a:rPr>
              <a:t>упавших</a:t>
            </a:r>
            <a:r>
              <a:rPr lang="en-US" sz="2400" dirty="0">
                <a:latin typeface="Cascadia Code" panose="020B0609020000020004" pitchFamily="49" charset="0"/>
                <a:cs typeface="Cascadia Code" panose="020B0609020000020004" pitchFamily="49" charset="0"/>
              </a:rPr>
              <a:t> </a:t>
            </a:r>
            <a:r>
              <a:rPr lang="en-US" sz="2400" dirty="0" err="1">
                <a:latin typeface="Cascadia Code" panose="020B0609020000020004" pitchFamily="49" charset="0"/>
                <a:cs typeface="Cascadia Code" panose="020B0609020000020004" pitchFamily="49" charset="0"/>
              </a:rPr>
              <a:t>тестов</a:t>
            </a:r>
            <a:r>
              <a:rPr lang="en-US" sz="2400" dirty="0">
                <a:latin typeface="Cascadia Code" panose="020B0609020000020004" pitchFamily="49" charset="0"/>
                <a:cs typeface="Cascadia Code" panose="020B0609020000020004" pitchFamily="49" charset="0"/>
              </a:rPr>
              <a:t>. </a:t>
            </a:r>
            <a:r>
              <a:rPr lang="en-US" sz="2400" dirty="0">
                <a:solidFill>
                  <a:schemeClr val="accent6">
                    <a:lumMod val="50000"/>
                  </a:schemeClr>
                </a:solidFill>
                <a:latin typeface="Cascadia Code" panose="020B0609020000020004" pitchFamily="49" charset="0"/>
                <a:cs typeface="Cascadia Code" panose="020B0609020000020004" pitchFamily="49" charset="0"/>
              </a:rPr>
              <a:t>100% success rate</a:t>
            </a:r>
            <a:endParaRPr lang="ru-RU" sz="2400" i="0" u="none" dirty="0">
              <a:solidFill>
                <a:schemeClr val="accent6">
                  <a:lumMod val="50000"/>
                </a:schemeClr>
              </a:solidFill>
              <a:latin typeface="Cascadia Code" panose="020B0609020000020004" pitchFamily="49" charset="0"/>
              <a:ea typeface="Montserrat"/>
              <a:cs typeface="Cascadia Code" panose="020B0609020000020004" pitchFamily="49" charset="0"/>
            </a:endParaRPr>
          </a:p>
        </p:txBody>
      </p:sp>
      <p:pic>
        <p:nvPicPr>
          <p:cNvPr id="3" name="Picture 2">
            <a:extLst>
              <a:ext uri="{FF2B5EF4-FFF2-40B4-BE49-F238E27FC236}">
                <a16:creationId xmlns:a16="http://schemas.microsoft.com/office/drawing/2014/main" id="{9F40E09D-57DF-8247-A3DB-508166A637C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94764" y="5220334"/>
            <a:ext cx="1325880" cy="132588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mc:Choice>
    <mc:Fallback xmlns="" xmlns:m="http://schemas.openxmlformats.org/officeDocument/2006/math" xmlns:w="http://schemas.openxmlformats.org/wordprocessingml/2006/main">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14F4AF6-E4F6-671E-D1D6-AD40685E70F0}"/>
            </a:ext>
          </a:extLst>
        </p:cNvPr>
        <p:cNvGrpSpPr/>
        <p:nvPr/>
      </p:nvGrpSpPr>
      <p:grpSpPr bwMode="auto">
        <a:xfrm>
          <a:off x="0" y="0"/>
          <a:ext cx="0" cy="0"/>
          <a:chOff x="0" y="0"/>
          <a:chExt cx="0" cy="0"/>
        </a:xfrm>
      </p:grpSpPr>
      <p:sp>
        <p:nvSpPr>
          <p:cNvPr id="404859446" name="Номер слайда 2">
            <a:extLst>
              <a:ext uri="{FF2B5EF4-FFF2-40B4-BE49-F238E27FC236}">
                <a16:creationId xmlns:a16="http://schemas.microsoft.com/office/drawing/2014/main" id="{67E7CCD1-6B33-B155-98FB-B3F94BCA6894}"/>
              </a:ext>
            </a:extLst>
          </p:cNvPr>
          <p:cNvSpPr>
            <a:spLocks noGrp="1"/>
          </p:cNvSpPr>
          <p:nvPr>
            <p:ph type="sldNum" sz="quarter" idx="12"/>
          </p:nvPr>
        </p:nvSpPr>
        <p:spPr bwMode="auto"/>
        <p:txBody>
          <a:bodyPr/>
          <a:lstStyle/>
          <a:p>
            <a:pPr>
              <a:defRPr/>
            </a:pPr>
            <a:fld id="{6D22F896-40B5-4ADD-8801-0D06FADFA095}" type="slidenum">
              <a:rPr lang="en-US"/>
              <a:t>17</a:t>
            </a:fld>
            <a:endParaRPr lang="en-US"/>
          </a:p>
        </p:txBody>
      </p:sp>
      <p:sp>
        <p:nvSpPr>
          <p:cNvPr id="25707957" name="TextBox 25707956">
            <a:extLst>
              <a:ext uri="{FF2B5EF4-FFF2-40B4-BE49-F238E27FC236}">
                <a16:creationId xmlns:a16="http://schemas.microsoft.com/office/drawing/2014/main" id="{272B2320-12D3-4008-5224-EC084A35183B}"/>
              </a:ext>
            </a:extLst>
          </p:cNvPr>
          <p:cNvSpPr txBox="1"/>
          <p:nvPr/>
        </p:nvSpPr>
        <p:spPr bwMode="auto">
          <a:xfrm>
            <a:off x="1311476" y="1136907"/>
            <a:ext cx="8214428" cy="3311419"/>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lang="en-US" sz="5400" dirty="0">
                <a:latin typeface="Cascadia Code" panose="020B0609020000020004" pitchFamily="49" charset="0"/>
                <a:ea typeface="Montserrat"/>
                <a:cs typeface="Cascadia Code" panose="020B0609020000020004" pitchFamily="49" charset="0"/>
              </a:rPr>
              <a:t>[Test]</a:t>
            </a:r>
            <a:endParaRPr lang="ru-RU" sz="5400" dirty="0">
              <a:latin typeface="Cascadia Code" panose="020B0609020000020004" pitchFamily="49" charset="0"/>
              <a:ea typeface="Montserrat"/>
              <a:cs typeface="Cascadia Code" panose="020B0609020000020004" pitchFamily="49" charset="0"/>
            </a:endParaRPr>
          </a:p>
          <a:p>
            <a:pPr>
              <a:defRPr/>
            </a:pPr>
            <a:r>
              <a:rPr lang="en-US" sz="5400" b="1" dirty="0" err="1">
                <a:latin typeface="Cascadia Code" panose="020B0609020000020004" pitchFamily="49" charset="0"/>
                <a:cs typeface="Cascadia Code" panose="020B0609020000020004" pitchFamily="49" charset="0"/>
              </a:rPr>
              <a:t>Assert.True</a:t>
            </a:r>
            <a:r>
              <a:rPr lang="en-US" sz="5400" b="1" dirty="0">
                <a:latin typeface="Cascadia Code" panose="020B0609020000020004" pitchFamily="49" charset="0"/>
                <a:cs typeface="Cascadia Code" panose="020B0609020000020004" pitchFamily="49" charset="0"/>
              </a:rPr>
              <a:t>(true)</a:t>
            </a:r>
            <a:endParaRPr lang="ru-RU" sz="5400" b="1" dirty="0">
              <a:latin typeface="Cascadia Code" panose="020B0609020000020004" pitchFamily="49" charset="0"/>
              <a:cs typeface="Cascadia Code" panose="020B0609020000020004" pitchFamily="49" charset="0"/>
            </a:endParaRPr>
          </a:p>
          <a:p>
            <a:pPr>
              <a:defRPr/>
            </a:pPr>
            <a:endParaRPr lang="ru-RU" sz="5400" b="1" dirty="0">
              <a:latin typeface="Cascadia Code" panose="020B0609020000020004" pitchFamily="49" charset="0"/>
              <a:cs typeface="Cascadia Code" panose="020B0609020000020004" pitchFamily="49" charset="0"/>
            </a:endParaRPr>
          </a:p>
          <a:p>
            <a:pPr>
              <a:defRPr/>
            </a:pPr>
            <a:r>
              <a:rPr lang="en-US" sz="5400" dirty="0">
                <a:solidFill>
                  <a:schemeClr val="accent6">
                    <a:lumMod val="50000"/>
                  </a:schemeClr>
                </a:solidFill>
                <a:latin typeface="Cascadia Code" panose="020B0609020000020004" pitchFamily="49" charset="0"/>
                <a:cs typeface="Cascadia Code" panose="020B0609020000020004" pitchFamily="49" charset="0"/>
              </a:rPr>
              <a:t>Code Coverage: 99%</a:t>
            </a:r>
            <a:endParaRPr lang="ru-RU" sz="5400" i="0" u="none" dirty="0">
              <a:solidFill>
                <a:schemeClr val="accent6">
                  <a:lumMod val="50000"/>
                </a:schemeClr>
              </a:solidFill>
              <a:latin typeface="Cascadia Code" panose="020B0609020000020004" pitchFamily="49" charset="0"/>
              <a:ea typeface="Montserrat"/>
              <a:cs typeface="Cascadia Code" panose="020B0609020000020004" pitchFamily="49" charset="0"/>
            </a:endParaRPr>
          </a:p>
        </p:txBody>
      </p:sp>
      <p:pic>
        <p:nvPicPr>
          <p:cNvPr id="3" name="Picture 2">
            <a:extLst>
              <a:ext uri="{FF2B5EF4-FFF2-40B4-BE49-F238E27FC236}">
                <a16:creationId xmlns:a16="http://schemas.microsoft.com/office/drawing/2014/main" id="{175708B6-08E9-3912-511E-835395B1A48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394764" y="5220334"/>
            <a:ext cx="1325880" cy="1325880"/>
          </a:xfrm>
          <a:prstGeom prst="rect">
            <a:avLst/>
          </a:prstGeom>
        </p:spPr>
      </p:pic>
    </p:spTree>
    <p:extLst>
      <p:ext uri="{BB962C8B-B14F-4D97-AF65-F5344CB8AC3E}">
        <p14:creationId xmlns:p14="http://schemas.microsoft.com/office/powerpoint/2010/main" val="381005960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3E13522F-EB0A-0CFD-D047-6B644270344F}"/>
            </a:ext>
          </a:extLst>
        </p:cNvPr>
        <p:cNvGrpSpPr/>
        <p:nvPr/>
      </p:nvGrpSpPr>
      <p:grpSpPr bwMode="auto">
        <a:xfrm>
          <a:off x="0" y="0"/>
          <a:ext cx="0" cy="0"/>
          <a:chOff x="0" y="0"/>
          <a:chExt cx="0" cy="0"/>
        </a:xfrm>
      </p:grpSpPr>
      <p:sp>
        <p:nvSpPr>
          <p:cNvPr id="404859446" name="Номер слайда 2">
            <a:extLst>
              <a:ext uri="{FF2B5EF4-FFF2-40B4-BE49-F238E27FC236}">
                <a16:creationId xmlns:a16="http://schemas.microsoft.com/office/drawing/2014/main" id="{9ACBC227-7A6C-1C62-062E-EEB9F19A9599}"/>
              </a:ext>
            </a:extLst>
          </p:cNvPr>
          <p:cNvSpPr>
            <a:spLocks noGrp="1"/>
          </p:cNvSpPr>
          <p:nvPr>
            <p:ph type="sldNum" sz="quarter" idx="12"/>
          </p:nvPr>
        </p:nvSpPr>
        <p:spPr bwMode="auto"/>
        <p:txBody>
          <a:bodyPr/>
          <a:lstStyle/>
          <a:p>
            <a:pPr>
              <a:defRPr/>
            </a:pPr>
            <a:fld id="{6D22F896-40B5-4ADD-8801-0D06FADFA095}" type="slidenum">
              <a:rPr lang="en-US"/>
              <a:t>18</a:t>
            </a:fld>
            <a:endParaRPr lang="en-US"/>
          </a:p>
        </p:txBody>
      </p:sp>
      <p:sp>
        <p:nvSpPr>
          <p:cNvPr id="25707957" name="TextBox 25707956">
            <a:extLst>
              <a:ext uri="{FF2B5EF4-FFF2-40B4-BE49-F238E27FC236}">
                <a16:creationId xmlns:a16="http://schemas.microsoft.com/office/drawing/2014/main" id="{83995D90-2487-6BF4-311F-0FAE01BF9423}"/>
              </a:ext>
            </a:extLst>
          </p:cNvPr>
          <p:cNvSpPr txBox="1"/>
          <p:nvPr/>
        </p:nvSpPr>
        <p:spPr bwMode="auto">
          <a:xfrm>
            <a:off x="1255984" y="1892912"/>
            <a:ext cx="10231071" cy="3578928"/>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lang="en-US" sz="4800" b="1" dirty="0" err="1">
                <a:latin typeface="Cascadia Code" panose="020B0609020000020004" pitchFamily="49" charset="0"/>
                <a:ea typeface="Montserrat"/>
                <a:cs typeface="Cascadia Code" panose="020B0609020000020004" pitchFamily="49" charset="0"/>
              </a:rPr>
              <a:t>AsNoTracking</a:t>
            </a:r>
            <a:r>
              <a:rPr lang="en-US" sz="4800" b="1" dirty="0">
                <a:latin typeface="Cascadia Code" panose="020B0609020000020004" pitchFamily="49" charset="0"/>
                <a:ea typeface="Montserrat"/>
                <a:cs typeface="Cascadia Code" panose="020B0609020000020004" pitchFamily="49" charset="0"/>
              </a:rPr>
              <a:t>()</a:t>
            </a:r>
          </a:p>
          <a:p>
            <a:pPr>
              <a:defRPr/>
            </a:pPr>
            <a:r>
              <a:rPr lang="ru-RU" sz="4800" b="1" dirty="0">
                <a:latin typeface="Cascadia Code" panose="020B0609020000020004" pitchFamily="49" charset="0"/>
                <a:ea typeface="Montserrat"/>
                <a:cs typeface="Cascadia Code" panose="020B0609020000020004" pitchFamily="49" charset="0"/>
              </a:rPr>
              <a:t>протекшее в </a:t>
            </a:r>
            <a:r>
              <a:rPr lang="en-US" sz="4800" b="1" dirty="0" err="1">
                <a:latin typeface="Cascadia Code" panose="020B0609020000020004" pitchFamily="49" charset="0"/>
                <a:ea typeface="Montserrat"/>
                <a:cs typeface="Cascadia Code" panose="020B0609020000020004" pitchFamily="49" charset="0"/>
              </a:rPr>
              <a:t>WritePath</a:t>
            </a:r>
            <a:endParaRPr lang="en-US" sz="4800" b="1" dirty="0">
              <a:latin typeface="Cascadia Code" panose="020B0609020000020004" pitchFamily="49" charset="0"/>
              <a:ea typeface="Montserrat"/>
              <a:cs typeface="Cascadia Code" panose="020B0609020000020004" pitchFamily="49" charset="0"/>
            </a:endParaRPr>
          </a:p>
          <a:p>
            <a:pPr>
              <a:defRPr/>
            </a:pPr>
            <a:endParaRPr lang="en-US" sz="4800" i="0" u="none" dirty="0">
              <a:solidFill>
                <a:schemeClr val="tx1"/>
              </a:solidFill>
              <a:latin typeface="Cascadia Code" panose="020B0609020000020004" pitchFamily="49" charset="0"/>
              <a:ea typeface="Montserrat"/>
              <a:cs typeface="Cascadia Code" panose="020B0609020000020004" pitchFamily="49" charset="0"/>
            </a:endParaRPr>
          </a:p>
          <a:p>
            <a:pPr>
              <a:defRPr/>
            </a:pPr>
            <a:endParaRPr lang="en-US" sz="4800" i="0" u="none" dirty="0">
              <a:solidFill>
                <a:schemeClr val="tx1"/>
              </a:solidFill>
              <a:latin typeface="Cascadia Code" panose="020B0609020000020004" pitchFamily="49" charset="0"/>
              <a:ea typeface="Montserrat"/>
              <a:cs typeface="Cascadia Code" panose="020B0609020000020004" pitchFamily="49" charset="0"/>
            </a:endParaRPr>
          </a:p>
          <a:p>
            <a:pPr>
              <a:defRPr/>
            </a:pPr>
            <a:r>
              <a:rPr lang="en-US" sz="2000" dirty="0"/>
              <a:t>+ .</a:t>
            </a:r>
            <a:r>
              <a:rPr lang="en-US" sz="2000" dirty="0" err="1"/>
              <a:t>AsNoTracking</a:t>
            </a:r>
            <a:r>
              <a:rPr lang="en-US" sz="2000" dirty="0"/>
              <a:t>() </a:t>
            </a:r>
          </a:p>
          <a:p>
            <a:pPr>
              <a:defRPr/>
            </a:pPr>
            <a:r>
              <a:rPr lang="en-US" sz="2000" dirty="0"/>
              <a:t>- </a:t>
            </a:r>
            <a:r>
              <a:rPr lang="en-US" sz="2000" dirty="0" err="1"/>
              <a:t>SaveChangesAsync</a:t>
            </a:r>
            <a:r>
              <a:rPr lang="en-US" sz="2000" dirty="0"/>
              <a:t>() // </a:t>
            </a:r>
            <a:r>
              <a:rPr lang="en-US" sz="2000" dirty="0" err="1"/>
              <a:t>молча</a:t>
            </a:r>
            <a:r>
              <a:rPr lang="en-US" sz="2000" dirty="0"/>
              <a:t> </a:t>
            </a:r>
            <a:r>
              <a:rPr lang="en-US" sz="2000" dirty="0" err="1"/>
              <a:t>ничего</a:t>
            </a:r>
            <a:r>
              <a:rPr lang="en-US" sz="2000" dirty="0"/>
              <a:t> </a:t>
            </a:r>
            <a:r>
              <a:rPr lang="en-US" sz="2000" dirty="0" err="1"/>
              <a:t>не</a:t>
            </a:r>
            <a:r>
              <a:rPr lang="en-US" sz="2000" dirty="0"/>
              <a:t> </a:t>
            </a:r>
            <a:r>
              <a:rPr lang="en-US" sz="2000" dirty="0" err="1"/>
              <a:t>сохранил</a:t>
            </a:r>
            <a:endParaRPr sz="2000" i="0" u="none" dirty="0">
              <a:solidFill>
                <a:schemeClr val="tx1"/>
              </a:solidFill>
              <a:latin typeface="Cascadia Code" panose="020B0609020000020004" pitchFamily="49" charset="0"/>
              <a:ea typeface="Montserrat"/>
              <a:cs typeface="Cascadia Code" panose="020B0609020000020004" pitchFamily="49" charset="0"/>
            </a:endParaRPr>
          </a:p>
        </p:txBody>
      </p:sp>
      <p:pic>
        <p:nvPicPr>
          <p:cNvPr id="3" name="Picture 2">
            <a:extLst>
              <a:ext uri="{FF2B5EF4-FFF2-40B4-BE49-F238E27FC236}">
                <a16:creationId xmlns:a16="http://schemas.microsoft.com/office/drawing/2014/main" id="{C7463684-DC7F-E08E-2D4C-2CAE8DB0C2D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60000" y="4794436"/>
            <a:ext cx="1560644" cy="1560644"/>
          </a:xfrm>
          <a:prstGeom prst="rect">
            <a:avLst/>
          </a:prstGeom>
        </p:spPr>
      </p:pic>
    </p:spTree>
    <p:extLst>
      <p:ext uri="{BB962C8B-B14F-4D97-AF65-F5344CB8AC3E}">
        <p14:creationId xmlns:p14="http://schemas.microsoft.com/office/powerpoint/2010/main" val="424859985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79734EAA-1830-9B54-712A-733E6080008A}"/>
            </a:ext>
          </a:extLst>
        </p:cNvPr>
        <p:cNvGrpSpPr/>
        <p:nvPr/>
      </p:nvGrpSpPr>
      <p:grpSpPr bwMode="auto">
        <a:xfrm>
          <a:off x="0" y="0"/>
          <a:ext cx="0" cy="0"/>
          <a:chOff x="0" y="0"/>
          <a:chExt cx="0" cy="0"/>
        </a:xfrm>
      </p:grpSpPr>
      <p:sp>
        <p:nvSpPr>
          <p:cNvPr id="404859446" name="Номер слайда 2">
            <a:extLst>
              <a:ext uri="{FF2B5EF4-FFF2-40B4-BE49-F238E27FC236}">
                <a16:creationId xmlns:a16="http://schemas.microsoft.com/office/drawing/2014/main" id="{ABEB9BB5-C379-DEB8-EBD8-2DF7BBC731F9}"/>
              </a:ext>
            </a:extLst>
          </p:cNvPr>
          <p:cNvSpPr>
            <a:spLocks noGrp="1"/>
          </p:cNvSpPr>
          <p:nvPr>
            <p:ph type="sldNum" sz="quarter" idx="12"/>
          </p:nvPr>
        </p:nvSpPr>
        <p:spPr bwMode="auto"/>
        <p:txBody>
          <a:bodyPr/>
          <a:lstStyle/>
          <a:p>
            <a:pPr>
              <a:defRPr/>
            </a:pPr>
            <a:fld id="{6D22F896-40B5-4ADD-8801-0D06FADFA095}" type="slidenum">
              <a:rPr lang="en-US"/>
              <a:t>19</a:t>
            </a:fld>
            <a:endParaRPr lang="en-US"/>
          </a:p>
        </p:txBody>
      </p:sp>
      <p:sp>
        <p:nvSpPr>
          <p:cNvPr id="25707957" name="TextBox 25707956">
            <a:extLst>
              <a:ext uri="{FF2B5EF4-FFF2-40B4-BE49-F238E27FC236}">
                <a16:creationId xmlns:a16="http://schemas.microsoft.com/office/drawing/2014/main" id="{20B0085B-9B23-3652-84F5-8661926B2C5B}"/>
              </a:ext>
            </a:extLst>
          </p:cNvPr>
          <p:cNvSpPr txBox="1"/>
          <p:nvPr/>
        </p:nvSpPr>
        <p:spPr bwMode="auto">
          <a:xfrm>
            <a:off x="1277757" y="1929806"/>
            <a:ext cx="10388726" cy="3578928"/>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sz="4800" b="1" i="0" u="none" dirty="0">
                <a:solidFill>
                  <a:schemeClr val="tx1"/>
                </a:solidFill>
                <a:latin typeface="Cascadia Code" panose="020B0609020000020004" pitchFamily="49" charset="0"/>
                <a:ea typeface="Montserrat"/>
                <a:cs typeface="Cascadia Code" panose="020B0609020000020004" pitchFamily="49" charset="0"/>
              </a:rPr>
              <a:t>105x </a:t>
            </a:r>
            <a:r>
              <a:rPr lang="ru-RU" sz="4800" b="1" dirty="0">
                <a:latin typeface="Cascadia Code" panose="020B0609020000020004" pitchFamily="49" charset="0"/>
                <a:ea typeface="Montserrat"/>
                <a:cs typeface="Cascadia Code" panose="020B0609020000020004" pitchFamily="49" charset="0"/>
              </a:rPr>
              <a:t>оптимизация </a:t>
            </a:r>
            <a:r>
              <a:rPr sz="4800" b="1" i="0" u="none" dirty="0">
                <a:solidFill>
                  <a:schemeClr val="tx1"/>
                </a:solidFill>
                <a:latin typeface="Cascadia Code" panose="020B0609020000020004" pitchFamily="49" charset="0"/>
                <a:ea typeface="Montserrat"/>
                <a:cs typeface="Cascadia Code" panose="020B0609020000020004" pitchFamily="49" charset="0"/>
              </a:rPr>
              <a:t>read</a:t>
            </a:r>
            <a:r>
              <a:rPr lang="ru-RU" sz="4800" b="1" dirty="0">
                <a:latin typeface="Cascadia Code" panose="020B0609020000020004" pitchFamily="49" charset="0"/>
                <a:ea typeface="Montserrat"/>
                <a:cs typeface="Cascadia Code" panose="020B0609020000020004" pitchFamily="49" charset="0"/>
              </a:rPr>
              <a:t> -</a:t>
            </a:r>
            <a:r>
              <a:rPr lang="en-US" sz="4800" b="1" dirty="0">
                <a:latin typeface="Cascadia Code" panose="020B0609020000020004" pitchFamily="49" charset="0"/>
                <a:ea typeface="Montserrat"/>
                <a:cs typeface="Cascadia Code" panose="020B0609020000020004" pitchFamily="49" charset="0"/>
              </a:rPr>
              <a:t>&gt;</a:t>
            </a:r>
            <a:endParaRPr lang="ru-RU" sz="4800" b="1" dirty="0">
              <a:latin typeface="Cascadia Code" panose="020B0609020000020004" pitchFamily="49" charset="0"/>
              <a:ea typeface="Montserrat"/>
              <a:cs typeface="Cascadia Code" panose="020B0609020000020004" pitchFamily="49" charset="0"/>
            </a:endParaRPr>
          </a:p>
          <a:p>
            <a:pPr>
              <a:defRPr/>
            </a:pPr>
            <a:r>
              <a:rPr sz="4800" b="1" i="0" u="none" dirty="0">
                <a:solidFill>
                  <a:schemeClr val="tx1"/>
                </a:solidFill>
                <a:latin typeface="Cascadia Code" panose="020B0609020000020004" pitchFamily="49" charset="0"/>
                <a:ea typeface="Montserrat"/>
                <a:cs typeface="Cascadia Code" panose="020B0609020000020004" pitchFamily="49" charset="0"/>
              </a:rPr>
              <a:t>15s write</a:t>
            </a:r>
            <a:endParaRPr lang="en-US" sz="4800" b="1" i="0" u="none" dirty="0">
              <a:solidFill>
                <a:schemeClr val="tx1"/>
              </a:solidFill>
              <a:latin typeface="Cascadia Code" panose="020B0609020000020004" pitchFamily="49" charset="0"/>
              <a:ea typeface="Montserrat"/>
              <a:cs typeface="Cascadia Code" panose="020B0609020000020004" pitchFamily="49" charset="0"/>
            </a:endParaRPr>
          </a:p>
          <a:p>
            <a:pPr>
              <a:defRPr/>
            </a:pPr>
            <a:endParaRPr lang="en-US" sz="4800" b="1" dirty="0">
              <a:latin typeface="Cascadia Code" panose="020B0609020000020004" pitchFamily="49" charset="0"/>
              <a:cs typeface="Cascadia Code" panose="020B0609020000020004" pitchFamily="49" charset="0"/>
            </a:endParaRPr>
          </a:p>
          <a:p>
            <a:pPr lvl="0"/>
            <a:r>
              <a:rPr lang="en-US" sz="2000" dirty="0">
                <a:solidFill>
                  <a:schemeClr val="accent6">
                    <a:lumMod val="50000"/>
                  </a:schemeClr>
                </a:solidFill>
                <a:latin typeface="Cascadia Code" panose="020B0609020000020004" pitchFamily="49" charset="0"/>
                <a:cs typeface="Cascadia Code" panose="020B0609020000020004" pitchFamily="49" charset="0"/>
              </a:rPr>
              <a:t>Read latency: 2ms (x105 boost)</a:t>
            </a:r>
          </a:p>
          <a:p>
            <a:pPr lvl="0"/>
            <a:r>
              <a:rPr lang="en-US" sz="2000" dirty="0">
                <a:solidFill>
                  <a:schemeClr val="accent3">
                    <a:lumMod val="50000"/>
                  </a:schemeClr>
                </a:solidFill>
                <a:latin typeface="Cascadia Code" panose="020B0609020000020004" pitchFamily="49" charset="0"/>
                <a:cs typeface="Cascadia Code" panose="020B0609020000020004" pitchFamily="49" charset="0"/>
              </a:rPr>
              <a:t>Write timeout: &gt; 15s (Lock / Cache flush)</a:t>
            </a:r>
          </a:p>
          <a:p>
            <a:pPr>
              <a:defRPr/>
            </a:pPr>
            <a:endParaRPr sz="4800" b="1" dirty="0">
              <a:latin typeface="Cascadia Code" panose="020B0609020000020004" pitchFamily="49" charset="0"/>
              <a:cs typeface="Cascadia Code" panose="020B0609020000020004" pitchFamily="49" charset="0"/>
            </a:endParaRPr>
          </a:p>
        </p:txBody>
      </p:sp>
      <p:pic>
        <p:nvPicPr>
          <p:cNvPr id="4" name="Picture 3">
            <a:extLst>
              <a:ext uri="{FF2B5EF4-FFF2-40B4-BE49-F238E27FC236}">
                <a16:creationId xmlns:a16="http://schemas.microsoft.com/office/drawing/2014/main" id="{29AA2AD8-67D7-C5CD-4E13-53AD4D99B6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9913883" y="4632434"/>
            <a:ext cx="1752600" cy="1752600"/>
          </a:xfrm>
          <a:prstGeom prst="rect">
            <a:avLst/>
          </a:prstGeom>
        </p:spPr>
      </p:pic>
    </p:spTree>
    <p:extLst>
      <p:ext uri="{BB962C8B-B14F-4D97-AF65-F5344CB8AC3E}">
        <p14:creationId xmlns:p14="http://schemas.microsoft.com/office/powerpoint/2010/main" val="346810321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89A1CCA-CC16-F357-F457-6A8F4E8CBDDD}"/>
            </a:ext>
          </a:extLst>
        </p:cNvPr>
        <p:cNvGrpSpPr/>
        <p:nvPr/>
      </p:nvGrpSpPr>
      <p:grpSpPr bwMode="auto">
        <a:xfrm>
          <a:off x="0" y="0"/>
          <a:ext cx="0" cy="0"/>
          <a:chOff x="0" y="0"/>
          <a:chExt cx="0" cy="0"/>
        </a:xfrm>
      </p:grpSpPr>
      <p:sp>
        <p:nvSpPr>
          <p:cNvPr id="404859446" name="Номер слайда 2">
            <a:extLst>
              <a:ext uri="{FF2B5EF4-FFF2-40B4-BE49-F238E27FC236}">
                <a16:creationId xmlns:a16="http://schemas.microsoft.com/office/drawing/2014/main" id="{83ECE962-200B-8E8D-30F0-1572D0FB5C75}"/>
              </a:ext>
            </a:extLst>
          </p:cNvPr>
          <p:cNvSpPr>
            <a:spLocks noGrp="1"/>
          </p:cNvSpPr>
          <p:nvPr>
            <p:ph type="sldNum" sz="quarter" idx="12"/>
          </p:nvPr>
        </p:nvSpPr>
        <p:spPr bwMode="auto"/>
        <p:txBody>
          <a:bodyPr/>
          <a:lstStyle/>
          <a:p>
            <a:pPr>
              <a:defRPr/>
            </a:pPr>
            <a:fld id="{6D22F896-40B5-4ADD-8801-0D06FADFA095}" type="slidenum">
              <a:rPr lang="en-US"/>
              <a:t>20</a:t>
            </a:fld>
            <a:endParaRPr lang="en-US"/>
          </a:p>
        </p:txBody>
      </p:sp>
      <p:sp>
        <p:nvSpPr>
          <p:cNvPr id="25707957" name="TextBox 25707956">
            <a:extLst>
              <a:ext uri="{FF2B5EF4-FFF2-40B4-BE49-F238E27FC236}">
                <a16:creationId xmlns:a16="http://schemas.microsoft.com/office/drawing/2014/main" id="{6FA3FAA0-787C-C095-2F47-C85C816A959C}"/>
              </a:ext>
            </a:extLst>
          </p:cNvPr>
          <p:cNvSpPr txBox="1"/>
          <p:nvPr/>
        </p:nvSpPr>
        <p:spPr bwMode="auto">
          <a:xfrm>
            <a:off x="820557" y="464707"/>
            <a:ext cx="8214428" cy="1593128"/>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sz="4800" b="0" i="0" u="none" dirty="0">
                <a:solidFill>
                  <a:schemeClr val="tx1"/>
                </a:solidFill>
                <a:latin typeface="+mj-lt"/>
                <a:ea typeface="Montserrat"/>
                <a:cs typeface="Montserrat"/>
              </a:rPr>
              <a:t>P50 </a:t>
            </a:r>
            <a:r>
              <a:rPr sz="4800" b="0" i="0" u="none" dirty="0" err="1">
                <a:solidFill>
                  <a:schemeClr val="tx1"/>
                </a:solidFill>
                <a:latin typeface="+mj-lt"/>
                <a:ea typeface="Montserrat"/>
                <a:cs typeface="Montserrat"/>
              </a:rPr>
              <a:t>красивый</a:t>
            </a:r>
            <a:r>
              <a:rPr sz="4800" b="0" i="0" u="none" dirty="0">
                <a:solidFill>
                  <a:schemeClr val="tx1"/>
                </a:solidFill>
                <a:latin typeface="+mj-lt"/>
                <a:ea typeface="Montserrat"/>
                <a:cs typeface="Montserrat"/>
              </a:rPr>
              <a:t>,</a:t>
            </a:r>
            <a:endParaRPr lang="ru-RU" sz="4800" b="0" i="0" u="none" dirty="0">
              <a:solidFill>
                <a:schemeClr val="tx1"/>
              </a:solidFill>
              <a:latin typeface="+mj-lt"/>
              <a:ea typeface="Montserrat"/>
              <a:cs typeface="Montserrat"/>
            </a:endParaRPr>
          </a:p>
          <a:p>
            <a:pPr>
              <a:defRPr/>
            </a:pPr>
            <a:r>
              <a:rPr sz="4800" b="0" i="0" u="none" dirty="0">
                <a:solidFill>
                  <a:schemeClr val="tx1"/>
                </a:solidFill>
                <a:latin typeface="+mj-lt"/>
                <a:ea typeface="Montserrat"/>
                <a:cs typeface="Montserrat"/>
              </a:rPr>
              <a:t>max — </a:t>
            </a:r>
            <a:r>
              <a:rPr sz="4800" b="0" i="0" u="none" dirty="0" err="1">
                <a:solidFill>
                  <a:schemeClr val="tx1"/>
                </a:solidFill>
                <a:latin typeface="+mj-lt"/>
                <a:ea typeface="Montserrat"/>
                <a:cs typeface="Montserrat"/>
              </a:rPr>
              <a:t>катастрофа</a:t>
            </a:r>
            <a:endParaRPr lang="ru-RU" sz="4800" b="0" i="0" u="none" dirty="0">
              <a:solidFill>
                <a:schemeClr val="tx1"/>
              </a:solidFill>
              <a:latin typeface="+mj-lt"/>
              <a:ea typeface="Montserrat"/>
              <a:cs typeface="Montserrat"/>
            </a:endParaRPr>
          </a:p>
        </p:txBody>
      </p:sp>
      <p:pic>
        <p:nvPicPr>
          <p:cNvPr id="5" name="Picture 4">
            <a:extLst>
              <a:ext uri="{FF2B5EF4-FFF2-40B4-BE49-F238E27FC236}">
                <a16:creationId xmlns:a16="http://schemas.microsoft.com/office/drawing/2014/main" id="{947C12E4-E7D9-C7A7-3382-312818BA51E4}"/>
              </a:ext>
            </a:extLst>
          </p:cNvPr>
          <p:cNvPicPr>
            <a:picLocks noChangeAspect="1"/>
          </p:cNvPicPr>
          <p:nvPr/>
        </p:nvPicPr>
        <p:blipFill>
          <a:blip r:embed="rId3"/>
          <a:stretch>
            <a:fillRect/>
          </a:stretch>
        </p:blipFill>
        <p:spPr>
          <a:xfrm>
            <a:off x="742401" y="2484120"/>
            <a:ext cx="10707197" cy="2819399"/>
          </a:xfrm>
          <a:prstGeom prst="rect">
            <a:avLst/>
          </a:prstGeom>
        </p:spPr>
      </p:pic>
      <p:pic>
        <p:nvPicPr>
          <p:cNvPr id="3" name="Picture 2">
            <a:extLst>
              <a:ext uri="{FF2B5EF4-FFF2-40B4-BE49-F238E27FC236}">
                <a16:creationId xmlns:a16="http://schemas.microsoft.com/office/drawing/2014/main" id="{655CA3C7-03EC-3216-AE77-2B5CC2F637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315104" y="4861877"/>
            <a:ext cx="1463040" cy="1463040"/>
          </a:xfrm>
          <a:prstGeom prst="rect">
            <a:avLst/>
          </a:prstGeom>
        </p:spPr>
      </p:pic>
    </p:spTree>
    <p:extLst>
      <p:ext uri="{BB962C8B-B14F-4D97-AF65-F5344CB8AC3E}">
        <p14:creationId xmlns:p14="http://schemas.microsoft.com/office/powerpoint/2010/main" val="138340063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46AC341-0B00-5457-CA78-E033C94A4CC9}"/>
            </a:ext>
          </a:extLst>
        </p:cNvPr>
        <p:cNvGrpSpPr/>
        <p:nvPr/>
      </p:nvGrpSpPr>
      <p:grpSpPr bwMode="auto">
        <a:xfrm>
          <a:off x="0" y="0"/>
          <a:ext cx="0" cy="0"/>
          <a:chOff x="0" y="0"/>
          <a:chExt cx="0" cy="0"/>
        </a:xfrm>
      </p:grpSpPr>
      <p:sp>
        <p:nvSpPr>
          <p:cNvPr id="404859446" name="Номер слайда 2">
            <a:extLst>
              <a:ext uri="{FF2B5EF4-FFF2-40B4-BE49-F238E27FC236}">
                <a16:creationId xmlns:a16="http://schemas.microsoft.com/office/drawing/2014/main" id="{C6DF8E47-097F-9308-0550-36C54AC93363}"/>
              </a:ext>
            </a:extLst>
          </p:cNvPr>
          <p:cNvSpPr>
            <a:spLocks noGrp="1"/>
          </p:cNvSpPr>
          <p:nvPr>
            <p:ph type="sldNum" sz="quarter" idx="12"/>
          </p:nvPr>
        </p:nvSpPr>
        <p:spPr bwMode="auto"/>
        <p:txBody>
          <a:bodyPr/>
          <a:lstStyle/>
          <a:p>
            <a:pPr>
              <a:defRPr/>
            </a:pPr>
            <a:fld id="{6D22F896-40B5-4ADD-8801-0D06FADFA095}" type="slidenum">
              <a:rPr lang="en-US"/>
              <a:t>21</a:t>
            </a:fld>
            <a:endParaRPr lang="en-US"/>
          </a:p>
        </p:txBody>
      </p:sp>
      <p:sp>
        <p:nvSpPr>
          <p:cNvPr id="25707957" name="TextBox 25707956">
            <a:extLst>
              <a:ext uri="{FF2B5EF4-FFF2-40B4-BE49-F238E27FC236}">
                <a16:creationId xmlns:a16="http://schemas.microsoft.com/office/drawing/2014/main" id="{B20D56BB-D173-7B7D-80EB-47735D861AED}"/>
              </a:ext>
            </a:extLst>
          </p:cNvPr>
          <p:cNvSpPr txBox="1"/>
          <p:nvPr/>
        </p:nvSpPr>
        <p:spPr bwMode="auto">
          <a:xfrm>
            <a:off x="1011995" y="1553959"/>
            <a:ext cx="10168009" cy="3093924"/>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r>
              <a:rPr lang="ru-RU" sz="4800" dirty="0">
                <a:latin typeface="+mj-lt"/>
              </a:rPr>
              <a:t>Агент задублировал </a:t>
            </a:r>
          </a:p>
          <a:p>
            <a:pPr>
              <a:defRPr/>
            </a:pPr>
            <a:r>
              <a:rPr lang="ru-RU" sz="4800" dirty="0">
                <a:latin typeface="+mj-lt"/>
              </a:rPr>
              <a:t>бизнес-логику выдачи свободных окошек для записи</a:t>
            </a:r>
            <a:endParaRPr sz="4800" dirty="0">
              <a:latin typeface="+mj-lt"/>
            </a:endParaRPr>
          </a:p>
        </p:txBody>
      </p:sp>
      <p:pic>
        <p:nvPicPr>
          <p:cNvPr id="3" name="Picture 2">
            <a:extLst>
              <a:ext uri="{FF2B5EF4-FFF2-40B4-BE49-F238E27FC236}">
                <a16:creationId xmlns:a16="http://schemas.microsoft.com/office/drawing/2014/main" id="{953D8821-3D90-4218-CD50-239EC31981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10303324" y="5059680"/>
            <a:ext cx="1417320" cy="1417320"/>
          </a:xfrm>
          <a:prstGeom prst="rect">
            <a:avLst/>
          </a:prstGeom>
        </p:spPr>
      </p:pic>
    </p:spTree>
    <p:extLst>
      <p:ext uri="{BB962C8B-B14F-4D97-AF65-F5344CB8AC3E}">
        <p14:creationId xmlns:p14="http://schemas.microsoft.com/office/powerpoint/2010/main" val="153937206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53EE2EF-C6D0-6554-F8D3-281D0E929A25}"/>
              </a:ext>
            </a:extLst>
          </p:cNvPr>
          <p:cNvSpPr>
            <a:spLocks noGrp="1"/>
          </p:cNvSpPr>
          <p:nvPr>
            <p:ph idx="1"/>
          </p:nvPr>
        </p:nvSpPr>
        <p:spPr>
          <a:xfrm>
            <a:off x="1141412" y="2249487"/>
            <a:ext cx="10808850" cy="3541714"/>
          </a:xfrm>
        </p:spPr>
        <p:txBody>
          <a:bodyPr>
            <a:normAutofit/>
          </a:bodyPr>
          <a:lstStyle/>
          <a:p>
            <a:pPr marL="0" indent="0">
              <a:buNone/>
            </a:pPr>
            <a:r>
              <a:rPr lang="ru-RU" sz="4800" dirty="0">
                <a:latin typeface="+mj-lt"/>
              </a:rPr>
              <a:t>Поломки контракта между бекендом и фронтендом</a:t>
            </a:r>
          </a:p>
        </p:txBody>
      </p:sp>
      <p:sp>
        <p:nvSpPr>
          <p:cNvPr id="3" name="Slide Number Placeholder 2">
            <a:extLst>
              <a:ext uri="{FF2B5EF4-FFF2-40B4-BE49-F238E27FC236}">
                <a16:creationId xmlns:a16="http://schemas.microsoft.com/office/drawing/2014/main" id="{0CD8E4EF-FC6E-5966-2587-94DB244AB531}"/>
              </a:ext>
            </a:extLst>
          </p:cNvPr>
          <p:cNvSpPr>
            <a:spLocks noGrp="1"/>
          </p:cNvSpPr>
          <p:nvPr>
            <p:ph type="sldNum" sz="quarter" idx="12"/>
          </p:nvPr>
        </p:nvSpPr>
        <p:spPr/>
        <p:txBody>
          <a:bodyPr/>
          <a:lstStyle/>
          <a:p>
            <a:pPr>
              <a:defRPr/>
            </a:pPr>
            <a:fld id="{6D22F896-40B5-4ADD-8801-0D06FADFA095}" type="slidenum">
              <a:rPr lang="en-US" smtClean="0"/>
              <a:t>22</a:t>
            </a:fld>
            <a:endParaRPr lang="en-US"/>
          </a:p>
        </p:txBody>
      </p:sp>
      <p:pic>
        <p:nvPicPr>
          <p:cNvPr id="4" name="Picture 3">
            <a:extLst>
              <a:ext uri="{FF2B5EF4-FFF2-40B4-BE49-F238E27FC236}">
                <a16:creationId xmlns:a16="http://schemas.microsoft.com/office/drawing/2014/main" id="{4E82F54F-5156-93F9-423C-03E0FFC74A4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99700" y="4796140"/>
            <a:ext cx="1483373" cy="1483373"/>
          </a:xfrm>
          <a:prstGeom prst="rect">
            <a:avLst/>
          </a:prstGeom>
        </p:spPr>
      </p:pic>
    </p:spTree>
    <p:extLst>
      <p:ext uri="{BB962C8B-B14F-4D97-AF65-F5344CB8AC3E}">
        <p14:creationId xmlns:p14="http://schemas.microsoft.com/office/powerpoint/2010/main" val="39344472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93731-E1E6-46E4-5C7A-D5B97401FC3B}"/>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24D4C87D-AF22-A94D-D1F5-0A9870751F8F}"/>
              </a:ext>
            </a:extLst>
          </p:cNvPr>
          <p:cNvSpPr>
            <a:spLocks noGrp="1"/>
          </p:cNvSpPr>
          <p:nvPr>
            <p:ph idx="1"/>
          </p:nvPr>
        </p:nvSpPr>
        <p:spPr>
          <a:xfrm>
            <a:off x="1049972" y="1645920"/>
            <a:ext cx="10808850" cy="2971802"/>
          </a:xfrm>
        </p:spPr>
        <p:txBody>
          <a:bodyPr>
            <a:normAutofit/>
          </a:bodyPr>
          <a:lstStyle/>
          <a:p>
            <a:pPr marL="0" indent="0">
              <a:buNone/>
            </a:pPr>
            <a:r>
              <a:rPr lang="en-US" sz="4800" dirty="0">
                <a:latin typeface="+mj-lt"/>
              </a:rPr>
              <a:t>Postgres </a:t>
            </a:r>
            <a:r>
              <a:rPr lang="en-US" sz="4800" dirty="0" err="1">
                <a:latin typeface="+mj-lt"/>
              </a:rPr>
              <a:t>snake_case</a:t>
            </a:r>
            <a:r>
              <a:rPr lang="en-US" sz="4800" dirty="0">
                <a:latin typeface="+mj-lt"/>
              </a:rPr>
              <a:t> </a:t>
            </a:r>
            <a:r>
              <a:rPr lang="ru-RU" sz="4800" dirty="0">
                <a:latin typeface="+mj-lt"/>
              </a:rPr>
              <a:t>через установку имен вместо</a:t>
            </a:r>
          </a:p>
          <a:p>
            <a:pPr marL="0" indent="0">
              <a:buNone/>
            </a:pPr>
            <a:r>
              <a:rPr lang="en-US" sz="4400" b="1" dirty="0" err="1">
                <a:latin typeface="+mj-lt"/>
              </a:rPr>
              <a:t>UseSnakeCaseNamingConvention</a:t>
            </a:r>
            <a:r>
              <a:rPr lang="en-US" sz="4400" b="1" dirty="0">
                <a:latin typeface="+mj-lt"/>
              </a:rPr>
              <a:t>()</a:t>
            </a:r>
            <a:endParaRPr lang="ru-RU" sz="4400" b="1" dirty="0">
              <a:latin typeface="+mj-lt"/>
            </a:endParaRPr>
          </a:p>
        </p:txBody>
      </p:sp>
      <p:sp>
        <p:nvSpPr>
          <p:cNvPr id="3" name="Slide Number Placeholder 2">
            <a:extLst>
              <a:ext uri="{FF2B5EF4-FFF2-40B4-BE49-F238E27FC236}">
                <a16:creationId xmlns:a16="http://schemas.microsoft.com/office/drawing/2014/main" id="{416580F8-72E0-42AB-BE19-88653DDAB484}"/>
              </a:ext>
            </a:extLst>
          </p:cNvPr>
          <p:cNvSpPr>
            <a:spLocks noGrp="1"/>
          </p:cNvSpPr>
          <p:nvPr>
            <p:ph type="sldNum" sz="quarter" idx="12"/>
          </p:nvPr>
        </p:nvSpPr>
        <p:spPr/>
        <p:txBody>
          <a:bodyPr/>
          <a:lstStyle/>
          <a:p>
            <a:pPr>
              <a:defRPr/>
            </a:pPr>
            <a:fld id="{6D22F896-40B5-4ADD-8801-0D06FADFA095}" type="slidenum">
              <a:rPr lang="en-US" smtClean="0"/>
              <a:t>23</a:t>
            </a:fld>
            <a:endParaRPr lang="en-US"/>
          </a:p>
        </p:txBody>
      </p:sp>
      <p:pic>
        <p:nvPicPr>
          <p:cNvPr id="6" name="Content Placeholder 5">
            <a:extLst>
              <a:ext uri="{FF2B5EF4-FFF2-40B4-BE49-F238E27FC236}">
                <a16:creationId xmlns:a16="http://schemas.microsoft.com/office/drawing/2014/main" id="{5E2F35F0-6A04-7A56-2CB8-AA2AD18DB4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10347615" y="4875370"/>
            <a:ext cx="1373029" cy="1373029"/>
          </a:xfrm>
          <a:prstGeom prst="rect">
            <a:avLst/>
          </a:prstGeom>
        </p:spPr>
      </p:pic>
    </p:spTree>
    <p:extLst>
      <p:ext uri="{BB962C8B-B14F-4D97-AF65-F5344CB8AC3E}">
        <p14:creationId xmlns:p14="http://schemas.microsoft.com/office/powerpoint/2010/main" val="27467137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A67116-9C26-4D55-66F9-B5883BECBA19}"/>
              </a:ext>
            </a:extLst>
          </p:cNvPr>
          <p:cNvSpPr>
            <a:spLocks noGrp="1"/>
          </p:cNvSpPr>
          <p:nvPr>
            <p:ph idx="1"/>
          </p:nvPr>
        </p:nvSpPr>
        <p:spPr>
          <a:xfrm>
            <a:off x="1143000" y="900189"/>
            <a:ext cx="9905999" cy="2121791"/>
          </a:xfrm>
        </p:spPr>
        <p:txBody>
          <a:bodyPr>
            <a:normAutofit/>
          </a:bodyPr>
          <a:lstStyle/>
          <a:p>
            <a:pPr marL="0" indent="0">
              <a:buNone/>
            </a:pPr>
            <a:r>
              <a:rPr lang="ru-RU" sz="4800" dirty="0">
                <a:latin typeface="+mj-lt"/>
              </a:rPr>
              <a:t>Старые версии компонентов при новой разработке</a:t>
            </a:r>
            <a:endParaRPr lang="en-US" sz="4800" dirty="0">
              <a:latin typeface="+mj-lt"/>
            </a:endParaRPr>
          </a:p>
        </p:txBody>
      </p:sp>
      <p:sp>
        <p:nvSpPr>
          <p:cNvPr id="4" name="Slide Number Placeholder 3">
            <a:extLst>
              <a:ext uri="{FF2B5EF4-FFF2-40B4-BE49-F238E27FC236}">
                <a16:creationId xmlns:a16="http://schemas.microsoft.com/office/drawing/2014/main" id="{84DC9F04-9AD3-2CB8-22C8-B5BE676AC2B4}"/>
              </a:ext>
            </a:extLst>
          </p:cNvPr>
          <p:cNvSpPr>
            <a:spLocks noGrp="1"/>
          </p:cNvSpPr>
          <p:nvPr>
            <p:ph type="sldNum" sz="quarter" idx="12"/>
          </p:nvPr>
        </p:nvSpPr>
        <p:spPr/>
        <p:txBody>
          <a:bodyPr/>
          <a:lstStyle/>
          <a:p>
            <a:pPr>
              <a:defRPr/>
            </a:pPr>
            <a:fld id="{6D22F896-40B5-4ADD-8801-0D06FADFA095}" type="slidenum">
              <a:rPr lang="en-US" smtClean="0"/>
              <a:t>24</a:t>
            </a:fld>
            <a:endParaRPr lang="en-US"/>
          </a:p>
        </p:txBody>
      </p:sp>
      <p:pic>
        <p:nvPicPr>
          <p:cNvPr id="5" name="Picture 4">
            <a:extLst>
              <a:ext uri="{FF2B5EF4-FFF2-40B4-BE49-F238E27FC236}">
                <a16:creationId xmlns:a16="http://schemas.microsoft.com/office/drawing/2014/main" id="{130748C8-2B2E-474A-58D4-775D0DFBFC7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641364" y="5288280"/>
            <a:ext cx="1079280" cy="1068952"/>
          </a:xfrm>
          <a:prstGeom prst="rect">
            <a:avLst/>
          </a:prstGeom>
        </p:spPr>
      </p:pic>
      <p:pic>
        <p:nvPicPr>
          <p:cNvPr id="6" name="Picture 5">
            <a:extLst>
              <a:ext uri="{FF2B5EF4-FFF2-40B4-BE49-F238E27FC236}">
                <a16:creationId xmlns:a16="http://schemas.microsoft.com/office/drawing/2014/main" id="{67870DC4-DB5E-8282-03FD-72E574403DED}"/>
              </a:ext>
            </a:extLst>
          </p:cNvPr>
          <p:cNvPicPr>
            <a:picLocks noChangeAspect="1"/>
          </p:cNvPicPr>
          <p:nvPr/>
        </p:nvPicPr>
        <p:blipFill>
          <a:blip r:embed="rId4"/>
          <a:stretch>
            <a:fillRect/>
          </a:stretch>
        </p:blipFill>
        <p:spPr>
          <a:xfrm>
            <a:off x="1143000" y="3078654"/>
            <a:ext cx="8770718" cy="2664223"/>
          </a:xfrm>
          <a:prstGeom prst="rect">
            <a:avLst/>
          </a:prstGeom>
        </p:spPr>
      </p:pic>
    </p:spTree>
    <p:extLst>
      <p:ext uri="{BB962C8B-B14F-4D97-AF65-F5344CB8AC3E}">
        <p14:creationId xmlns:p14="http://schemas.microsoft.com/office/powerpoint/2010/main" val="36838515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D2E6013-DDB3-3B48-28E1-2404518D8E0F}"/>
              </a:ext>
            </a:extLst>
          </p:cNvPr>
          <p:cNvSpPr>
            <a:spLocks noGrp="1"/>
          </p:cNvSpPr>
          <p:nvPr>
            <p:ph type="sldNum" sz="quarter" idx="12"/>
          </p:nvPr>
        </p:nvSpPr>
        <p:spPr/>
        <p:txBody>
          <a:bodyPr/>
          <a:lstStyle/>
          <a:p>
            <a:pPr>
              <a:defRPr/>
            </a:pPr>
            <a:fld id="{6D22F896-40B5-4ADD-8801-0D06FADFA095}" type="slidenum">
              <a:rPr lang="en-US" smtClean="0"/>
              <a:t>25</a:t>
            </a:fld>
            <a:endParaRPr lang="en-US"/>
          </a:p>
        </p:txBody>
      </p:sp>
      <p:pic>
        <p:nvPicPr>
          <p:cNvPr id="10" name="Content Placeholder 9">
            <a:extLst>
              <a:ext uri="{FF2B5EF4-FFF2-40B4-BE49-F238E27FC236}">
                <a16:creationId xmlns:a16="http://schemas.microsoft.com/office/drawing/2014/main" id="{642C1A75-363B-B14A-A66C-394CEBE64574}"/>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bwMode="auto">
          <a:xfrm>
            <a:off x="3238500" y="571500"/>
            <a:ext cx="5715000" cy="5715000"/>
          </a:xfrm>
          <a:prstGeom prst="rect">
            <a:avLst/>
          </a:prstGeom>
        </p:spPr>
      </p:pic>
    </p:spTree>
    <p:extLst>
      <p:ext uri="{BB962C8B-B14F-4D97-AF65-F5344CB8AC3E}">
        <p14:creationId xmlns:p14="http://schemas.microsoft.com/office/powerpoint/2010/main" val="25650133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4BCCA0B-878D-000E-832D-128071B5E54D}"/>
              </a:ext>
            </a:extLst>
          </p:cNvPr>
          <p:cNvSpPr>
            <a:spLocks noGrp="1"/>
          </p:cNvSpPr>
          <p:nvPr>
            <p:ph type="sldNum" sz="quarter" idx="12"/>
          </p:nvPr>
        </p:nvSpPr>
        <p:spPr/>
        <p:txBody>
          <a:bodyPr/>
          <a:lstStyle/>
          <a:p>
            <a:pPr>
              <a:defRPr/>
            </a:pPr>
            <a:fld id="{6D22F896-40B5-4ADD-8801-0D06FADFA095}" type="slidenum">
              <a:rPr lang="en-US" smtClean="0"/>
              <a:t>26</a:t>
            </a:fld>
            <a:endParaRPr lang="en-US"/>
          </a:p>
        </p:txBody>
      </p:sp>
      <p:pic>
        <p:nvPicPr>
          <p:cNvPr id="8" name="Content Placeholder 7">
            <a:extLst>
              <a:ext uri="{FF2B5EF4-FFF2-40B4-BE49-F238E27FC236}">
                <a16:creationId xmlns:a16="http://schemas.microsoft.com/office/drawing/2014/main" id="{6A29FCB1-2515-BC27-C369-034A35A852F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bwMode="auto">
          <a:xfrm>
            <a:off x="4325144" y="1658144"/>
            <a:ext cx="3541712" cy="3541712"/>
          </a:xfrm>
          <a:prstGeom prst="rect">
            <a:avLst/>
          </a:prstGeom>
        </p:spPr>
      </p:pic>
    </p:spTree>
    <p:extLst>
      <p:ext uri="{BB962C8B-B14F-4D97-AF65-F5344CB8AC3E}">
        <p14:creationId xmlns:p14="http://schemas.microsoft.com/office/powerpoint/2010/main" val="4281198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E4100-7CD2-BF9E-CE21-576650A5EC74}"/>
              </a:ext>
            </a:extLst>
          </p:cNvPr>
          <p:cNvSpPr>
            <a:spLocks noGrp="1"/>
          </p:cNvSpPr>
          <p:nvPr>
            <p:ph type="title"/>
          </p:nvPr>
        </p:nvSpPr>
        <p:spPr/>
        <p:txBody>
          <a:bodyPr/>
          <a:lstStyle/>
          <a:p>
            <a:r>
              <a:rPr lang="ru-RU" dirty="0"/>
              <a:t>Фундамент</a:t>
            </a:r>
            <a:br>
              <a:rPr lang="ru-RU" dirty="0"/>
            </a:br>
            <a:r>
              <a:rPr lang="ru-RU" dirty="0"/>
              <a:t>Конституция агента</a:t>
            </a:r>
            <a:endParaRPr lang="en-US" dirty="0"/>
          </a:p>
        </p:txBody>
      </p:sp>
      <p:sp>
        <p:nvSpPr>
          <p:cNvPr id="4" name="Slide Number Placeholder 3">
            <a:extLst>
              <a:ext uri="{FF2B5EF4-FFF2-40B4-BE49-F238E27FC236}">
                <a16:creationId xmlns:a16="http://schemas.microsoft.com/office/drawing/2014/main" id="{66D22193-04A3-3116-1510-0CFF501A1D9B}"/>
              </a:ext>
            </a:extLst>
          </p:cNvPr>
          <p:cNvSpPr>
            <a:spLocks noGrp="1"/>
          </p:cNvSpPr>
          <p:nvPr>
            <p:ph type="sldNum" sz="quarter" idx="12"/>
          </p:nvPr>
        </p:nvSpPr>
        <p:spPr/>
        <p:txBody>
          <a:bodyPr/>
          <a:lstStyle/>
          <a:p>
            <a:pPr>
              <a:defRPr/>
            </a:pPr>
            <a:fld id="{6D22F896-40B5-4ADD-8801-0D06FADFA095}" type="slidenum">
              <a:rPr lang="en-US" smtClean="0"/>
              <a:t>27</a:t>
            </a:fld>
            <a:endParaRPr lang="en-US"/>
          </a:p>
        </p:txBody>
      </p:sp>
      <p:sp>
        <p:nvSpPr>
          <p:cNvPr id="5" name="TextBox 4">
            <a:extLst>
              <a:ext uri="{FF2B5EF4-FFF2-40B4-BE49-F238E27FC236}">
                <a16:creationId xmlns:a16="http://schemas.microsoft.com/office/drawing/2014/main" id="{90978223-3333-F1FD-413D-51692CCECB92}"/>
              </a:ext>
            </a:extLst>
          </p:cNvPr>
          <p:cNvSpPr txBox="1"/>
          <p:nvPr/>
        </p:nvSpPr>
        <p:spPr>
          <a:xfrm>
            <a:off x="1293812" y="5027433"/>
            <a:ext cx="7545387" cy="1200329"/>
          </a:xfrm>
          <a:prstGeom prst="rect">
            <a:avLst/>
          </a:prstGeom>
          <a:noFill/>
        </p:spPr>
        <p:txBody>
          <a:bodyPr wrap="square">
            <a:spAutoFit/>
          </a:bodyPr>
          <a:lstStyle/>
          <a:p>
            <a:r>
              <a:rPr lang="en-US" sz="2400" b="1" dirty="0">
                <a:effectLst/>
              </a:rPr>
              <a:t>Augmented Coding Patterns</a:t>
            </a:r>
            <a:endParaRPr lang="ru-RU" sz="2400" b="1" dirty="0">
              <a:effectLst/>
            </a:endParaRPr>
          </a:p>
          <a:p>
            <a:r>
              <a:rPr lang="en-US" sz="2400" b="0" dirty="0" err="1">
                <a:effectLst/>
              </a:rPr>
              <a:t>коллекция</a:t>
            </a:r>
            <a:r>
              <a:rPr lang="en-US" sz="2400" b="0" dirty="0">
                <a:effectLst/>
              </a:rPr>
              <a:t> </a:t>
            </a:r>
            <a:r>
              <a:rPr lang="en-US" sz="2400" b="0" dirty="0" err="1">
                <a:effectLst/>
              </a:rPr>
              <a:t>паттернов</a:t>
            </a:r>
            <a:r>
              <a:rPr lang="en-US" sz="2400" b="0" dirty="0">
                <a:effectLst/>
              </a:rPr>
              <a:t> и </a:t>
            </a:r>
            <a:r>
              <a:rPr lang="en-US" sz="2400" b="0" dirty="0" err="1">
                <a:effectLst/>
              </a:rPr>
              <a:t>антипаттернов</a:t>
            </a:r>
            <a:br>
              <a:rPr lang="en-US" sz="2400" dirty="0"/>
            </a:br>
            <a:r>
              <a:rPr lang="en-US" sz="2400" b="0" dirty="0">
                <a:effectLst/>
              </a:rPr>
              <a:t>github.com/</a:t>
            </a:r>
            <a:r>
              <a:rPr lang="en-US" sz="2400" b="0" dirty="0" err="1">
                <a:effectLst/>
              </a:rPr>
              <a:t>lexler</a:t>
            </a:r>
            <a:r>
              <a:rPr lang="en-US" sz="2400" b="0" dirty="0">
                <a:effectLst/>
              </a:rPr>
              <a:t>/augmented-coding-patterns</a:t>
            </a:r>
            <a:endParaRPr lang="en-US" sz="2400" dirty="0"/>
          </a:p>
        </p:txBody>
      </p:sp>
      <p:pic>
        <p:nvPicPr>
          <p:cNvPr id="10" name="Picture 9">
            <a:extLst>
              <a:ext uri="{FF2B5EF4-FFF2-40B4-BE49-F238E27FC236}">
                <a16:creationId xmlns:a16="http://schemas.microsoft.com/office/drawing/2014/main" id="{8CC3F5BF-E560-3E34-4207-F21AC16BFE3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86800" y="3429000"/>
            <a:ext cx="2804160" cy="2804160"/>
          </a:xfrm>
          <a:prstGeom prst="rect">
            <a:avLst/>
          </a:prstGeom>
        </p:spPr>
      </p:pic>
      <p:pic>
        <p:nvPicPr>
          <p:cNvPr id="13" name="Picture 12">
            <a:extLst>
              <a:ext uri="{FF2B5EF4-FFF2-40B4-BE49-F238E27FC236}">
                <a16:creationId xmlns:a16="http://schemas.microsoft.com/office/drawing/2014/main" id="{C29E16CA-BC19-939B-4388-EADD3EBA34CE}"/>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070001" y="671630"/>
            <a:ext cx="2037757" cy="2742131"/>
          </a:xfrm>
          <a:prstGeom prst="rect">
            <a:avLst/>
          </a:prstGeom>
        </p:spPr>
      </p:pic>
    </p:spTree>
    <p:extLst>
      <p:ext uri="{BB962C8B-B14F-4D97-AF65-F5344CB8AC3E}">
        <p14:creationId xmlns:p14="http://schemas.microsoft.com/office/powerpoint/2010/main" val="12051412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8BF2-2ED4-8F09-AE21-6984A9D2C808}"/>
              </a:ext>
            </a:extLst>
          </p:cNvPr>
          <p:cNvSpPr>
            <a:spLocks noGrp="1"/>
          </p:cNvSpPr>
          <p:nvPr>
            <p:ph type="title"/>
          </p:nvPr>
        </p:nvSpPr>
        <p:spPr>
          <a:xfrm>
            <a:off x="1141413" y="618518"/>
            <a:ext cx="9905998" cy="1177625"/>
          </a:xfrm>
        </p:spPr>
        <p:txBody>
          <a:bodyPr>
            <a:normAutofit/>
          </a:bodyPr>
          <a:lstStyle/>
          <a:p>
            <a:r>
              <a:rPr lang="en-US" dirty="0"/>
              <a:t>Language Server Protocol</a:t>
            </a:r>
            <a:br>
              <a:rPr lang="ru-RU" dirty="0"/>
            </a:br>
            <a:r>
              <a:rPr lang="en-US" dirty="0"/>
              <a:t>MCP: </a:t>
            </a:r>
            <a:r>
              <a:rPr lang="en-US" dirty="0" err="1"/>
              <a:t>Oraios</a:t>
            </a:r>
            <a:r>
              <a:rPr lang="en-US" dirty="0"/>
              <a:t>  serena</a:t>
            </a:r>
          </a:p>
        </p:txBody>
      </p:sp>
      <p:sp>
        <p:nvSpPr>
          <p:cNvPr id="4" name="Slide Number Placeholder 3">
            <a:extLst>
              <a:ext uri="{FF2B5EF4-FFF2-40B4-BE49-F238E27FC236}">
                <a16:creationId xmlns:a16="http://schemas.microsoft.com/office/drawing/2014/main" id="{D2BB278F-5411-86C5-DD0B-29E96D00D38D}"/>
              </a:ext>
            </a:extLst>
          </p:cNvPr>
          <p:cNvSpPr>
            <a:spLocks noGrp="1"/>
          </p:cNvSpPr>
          <p:nvPr>
            <p:ph type="sldNum" sz="quarter" idx="12"/>
          </p:nvPr>
        </p:nvSpPr>
        <p:spPr/>
        <p:txBody>
          <a:bodyPr/>
          <a:lstStyle/>
          <a:p>
            <a:pPr>
              <a:defRPr/>
            </a:pPr>
            <a:fld id="{6D22F896-40B5-4ADD-8801-0D06FADFA095}" type="slidenum">
              <a:rPr lang="en-US" smtClean="0"/>
              <a:t>28</a:t>
            </a:fld>
            <a:endParaRPr lang="en-US"/>
          </a:p>
        </p:txBody>
      </p:sp>
      <p:pic>
        <p:nvPicPr>
          <p:cNvPr id="8" name="Picture 7">
            <a:extLst>
              <a:ext uri="{FF2B5EF4-FFF2-40B4-BE49-F238E27FC236}">
                <a16:creationId xmlns:a16="http://schemas.microsoft.com/office/drawing/2014/main" id="{6BBF06C9-C4E7-5985-7A08-B106FDFF576A}"/>
              </a:ext>
            </a:extLst>
          </p:cNvPr>
          <p:cNvPicPr>
            <a:picLocks noChangeAspect="1"/>
          </p:cNvPicPr>
          <p:nvPr/>
        </p:nvPicPr>
        <p:blipFill>
          <a:blip r:embed="rId3"/>
          <a:stretch>
            <a:fillRect/>
          </a:stretch>
        </p:blipFill>
        <p:spPr>
          <a:xfrm>
            <a:off x="1141412" y="2773680"/>
            <a:ext cx="9417820" cy="2899410"/>
          </a:xfrm>
          <a:prstGeom prst="rect">
            <a:avLst/>
          </a:prstGeom>
        </p:spPr>
      </p:pic>
      <p:pic>
        <p:nvPicPr>
          <p:cNvPr id="5" name="Picture 4">
            <a:extLst>
              <a:ext uri="{FF2B5EF4-FFF2-40B4-BE49-F238E27FC236}">
                <a16:creationId xmlns:a16="http://schemas.microsoft.com/office/drawing/2014/main" id="{8987057F-1E00-2631-8CED-34C028902737}"/>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0799180" y="5138914"/>
            <a:ext cx="817864" cy="1100568"/>
          </a:xfrm>
          <a:prstGeom prst="rect">
            <a:avLst/>
          </a:prstGeom>
        </p:spPr>
      </p:pic>
      <p:sp>
        <p:nvSpPr>
          <p:cNvPr id="6" name="TextBox 5">
            <a:extLst>
              <a:ext uri="{FF2B5EF4-FFF2-40B4-BE49-F238E27FC236}">
                <a16:creationId xmlns:a16="http://schemas.microsoft.com/office/drawing/2014/main" id="{BA5F4A93-6E33-811C-72FE-0B38B1FD3645}"/>
              </a:ext>
            </a:extLst>
          </p:cNvPr>
          <p:cNvSpPr txBox="1"/>
          <p:nvPr/>
        </p:nvSpPr>
        <p:spPr>
          <a:xfrm>
            <a:off x="1141412" y="1796143"/>
            <a:ext cx="6096000" cy="400110"/>
          </a:xfrm>
          <a:prstGeom prst="rect">
            <a:avLst/>
          </a:prstGeom>
          <a:noFill/>
        </p:spPr>
        <p:txBody>
          <a:bodyPr wrap="square">
            <a:spAutoFit/>
          </a:bodyPr>
          <a:lstStyle/>
          <a:p>
            <a:pPr>
              <a:lnSpc>
                <a:spcPct val="100000"/>
              </a:lnSpc>
              <a:buNone/>
            </a:pPr>
            <a:r>
              <a:rPr lang="en-US" sz="2000" b="1" dirty="0">
                <a:solidFill>
                  <a:schemeClr val="tx1"/>
                </a:solidFill>
                <a:effectLst/>
                <a:latin typeface="+mn-lt"/>
              </a:rPr>
              <a:t>github.com/</a:t>
            </a:r>
            <a:r>
              <a:rPr lang="en-US" sz="2000" b="1" dirty="0" err="1">
                <a:solidFill>
                  <a:schemeClr val="tx1"/>
                </a:solidFill>
                <a:effectLst/>
                <a:latin typeface="+mn-lt"/>
              </a:rPr>
              <a:t>oraios</a:t>
            </a:r>
            <a:r>
              <a:rPr lang="en-US" sz="2000" b="1" dirty="0">
                <a:solidFill>
                  <a:schemeClr val="tx1"/>
                </a:solidFill>
                <a:effectLst/>
                <a:latin typeface="+mn-lt"/>
              </a:rPr>
              <a:t>/serena</a:t>
            </a:r>
            <a:endParaRPr lang="en-US" sz="2000" b="1" dirty="0">
              <a:solidFill>
                <a:srgbClr val="202020"/>
              </a:solidFill>
              <a:effectLst/>
              <a:latin typeface="Consolas" panose="020B0609020204030204" pitchFamily="49" charset="0"/>
            </a:endParaRPr>
          </a:p>
        </p:txBody>
      </p:sp>
    </p:spTree>
    <p:extLst>
      <p:ext uri="{BB962C8B-B14F-4D97-AF65-F5344CB8AC3E}">
        <p14:creationId xmlns:p14="http://schemas.microsoft.com/office/powerpoint/2010/main" val="23332445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FDE54-277B-C33F-2548-582BB7905B46}"/>
              </a:ext>
            </a:extLst>
          </p:cNvPr>
          <p:cNvSpPr>
            <a:spLocks noGrp="1"/>
          </p:cNvSpPr>
          <p:nvPr>
            <p:ph type="title"/>
          </p:nvPr>
        </p:nvSpPr>
        <p:spPr/>
        <p:txBody>
          <a:bodyPr/>
          <a:lstStyle/>
          <a:p>
            <a:r>
              <a:rPr lang="en-US" b="1" dirty="0" err="1"/>
              <a:t>Иерархия</a:t>
            </a:r>
            <a:r>
              <a:rPr lang="en-US" b="1" dirty="0"/>
              <a:t> </a:t>
            </a:r>
            <a:r>
              <a:rPr lang="en-US" b="1" dirty="0" err="1"/>
              <a:t>правил</a:t>
            </a:r>
            <a:endParaRPr lang="en-US" dirty="0"/>
          </a:p>
        </p:txBody>
      </p:sp>
      <p:sp>
        <p:nvSpPr>
          <p:cNvPr id="3" name="Content Placeholder 2">
            <a:extLst>
              <a:ext uri="{FF2B5EF4-FFF2-40B4-BE49-F238E27FC236}">
                <a16:creationId xmlns:a16="http://schemas.microsoft.com/office/drawing/2014/main" id="{B3C654E5-6165-DE42-876D-36B740D98492}"/>
              </a:ext>
            </a:extLst>
          </p:cNvPr>
          <p:cNvSpPr>
            <a:spLocks noGrp="1"/>
          </p:cNvSpPr>
          <p:nvPr>
            <p:ph idx="1"/>
          </p:nvPr>
        </p:nvSpPr>
        <p:spPr/>
        <p:txBody>
          <a:bodyPr>
            <a:normAutofit fontScale="92500" lnSpcReduction="10000"/>
          </a:bodyPr>
          <a:lstStyle/>
          <a:p>
            <a:pPr marL="0" indent="0">
              <a:buNone/>
            </a:pPr>
            <a:r>
              <a:rPr lang="en-US" dirty="0"/>
              <a:t>📁 project-root/</a:t>
            </a:r>
          </a:p>
          <a:p>
            <a:pPr marL="0" indent="0">
              <a:buNone/>
            </a:pPr>
            <a:r>
              <a:rPr lang="en-US" dirty="0"/>
              <a:t>├── 📄 AGENTS.md                 </a:t>
            </a:r>
            <a:r>
              <a:rPr lang="ru-RU" dirty="0"/>
              <a:t>   </a:t>
            </a:r>
            <a:r>
              <a:rPr lang="en-US" dirty="0"/>
              <a:t> ← </a:t>
            </a:r>
            <a:r>
              <a:rPr lang="ru-RU" dirty="0"/>
              <a:t>Общий контекст, </a:t>
            </a:r>
            <a:r>
              <a:rPr lang="en-US" dirty="0"/>
              <a:t>tooling, MCP</a:t>
            </a:r>
          </a:p>
          <a:p>
            <a:pPr marL="0" indent="0">
              <a:buNone/>
            </a:pPr>
            <a:r>
              <a:rPr lang="en-US" dirty="0"/>
              <a:t>├── 📁 </a:t>
            </a:r>
            <a:r>
              <a:rPr lang="en-US" dirty="0" err="1"/>
              <a:t>src</a:t>
            </a:r>
            <a:r>
              <a:rPr lang="en-US" dirty="0"/>
              <a:t>/</a:t>
            </a:r>
          </a:p>
          <a:p>
            <a:pPr marL="0" indent="0">
              <a:buNone/>
            </a:pPr>
            <a:r>
              <a:rPr lang="en-US" dirty="0"/>
              <a:t>│   ├── 📁 Api/</a:t>
            </a:r>
          </a:p>
          <a:p>
            <a:pPr marL="0" indent="0">
              <a:buNone/>
            </a:pPr>
            <a:r>
              <a:rPr lang="en-US" dirty="0"/>
              <a:t>│   │   └── 📄 AGENTS.md       ← DTO, auth, </a:t>
            </a:r>
            <a:r>
              <a:rPr lang="ru-RU" dirty="0"/>
              <a:t>валидация запросов</a:t>
            </a:r>
          </a:p>
          <a:p>
            <a:pPr marL="0" indent="0">
              <a:buNone/>
            </a:pPr>
            <a:r>
              <a:rPr lang="ru-RU" dirty="0"/>
              <a:t>│   └── </a:t>
            </a:r>
            <a:r>
              <a:rPr lang="en-US" dirty="0"/>
              <a:t>📁 Infra/</a:t>
            </a:r>
          </a:p>
          <a:p>
            <a:pPr marL="0" indent="0">
              <a:buNone/>
            </a:pPr>
            <a:r>
              <a:rPr lang="en-US" dirty="0"/>
              <a:t>│       └── 📄 AGENTS.md          ← EF Core, Redis, </a:t>
            </a:r>
            <a:r>
              <a:rPr lang="ru-RU" dirty="0"/>
              <a:t>нейминг в БД</a:t>
            </a:r>
            <a:endParaRPr lang="en-US" dirty="0"/>
          </a:p>
        </p:txBody>
      </p:sp>
      <p:sp>
        <p:nvSpPr>
          <p:cNvPr id="4" name="Slide Number Placeholder 3">
            <a:extLst>
              <a:ext uri="{FF2B5EF4-FFF2-40B4-BE49-F238E27FC236}">
                <a16:creationId xmlns:a16="http://schemas.microsoft.com/office/drawing/2014/main" id="{66948F38-1740-DE72-89B2-9D4ACE3E4174}"/>
              </a:ext>
            </a:extLst>
          </p:cNvPr>
          <p:cNvSpPr>
            <a:spLocks noGrp="1"/>
          </p:cNvSpPr>
          <p:nvPr>
            <p:ph type="sldNum" sz="quarter" idx="12"/>
          </p:nvPr>
        </p:nvSpPr>
        <p:spPr/>
        <p:txBody>
          <a:bodyPr/>
          <a:lstStyle/>
          <a:p>
            <a:pPr>
              <a:defRPr/>
            </a:pPr>
            <a:fld id="{6D22F896-40B5-4ADD-8801-0D06FADFA095}" type="slidenum">
              <a:rPr lang="en-US" smtClean="0"/>
              <a:t>29</a:t>
            </a:fld>
            <a:endParaRPr lang="en-US"/>
          </a:p>
        </p:txBody>
      </p:sp>
      <p:pic>
        <p:nvPicPr>
          <p:cNvPr id="6" name="Picture 5">
            <a:extLst>
              <a:ext uri="{FF2B5EF4-FFF2-40B4-BE49-F238E27FC236}">
                <a16:creationId xmlns:a16="http://schemas.microsoft.com/office/drawing/2014/main" id="{10DE6DAD-7CDD-A9B9-11C4-5B8F98EBA2E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660284" y="4952007"/>
            <a:ext cx="956760" cy="1287475"/>
          </a:xfrm>
          <a:prstGeom prst="rect">
            <a:avLst/>
          </a:prstGeom>
        </p:spPr>
      </p:pic>
    </p:spTree>
    <p:extLst>
      <p:ext uri="{BB962C8B-B14F-4D97-AF65-F5344CB8AC3E}">
        <p14:creationId xmlns:p14="http://schemas.microsoft.com/office/powerpoint/2010/main" val="15838892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7169A-2639-1137-7B02-995646319022}"/>
              </a:ext>
            </a:extLst>
          </p:cNvPr>
          <p:cNvSpPr>
            <a:spLocks noGrp="1"/>
          </p:cNvSpPr>
          <p:nvPr>
            <p:ph type="title"/>
          </p:nvPr>
        </p:nvSpPr>
        <p:spPr/>
        <p:txBody>
          <a:bodyPr/>
          <a:lstStyle/>
          <a:p>
            <a:r>
              <a:rPr lang="en-US" b="1" dirty="0"/>
              <a:t>Semantic Anchors</a:t>
            </a:r>
            <a:endParaRPr lang="en-US" dirty="0"/>
          </a:p>
        </p:txBody>
      </p:sp>
      <p:sp>
        <p:nvSpPr>
          <p:cNvPr id="3" name="Content Placeholder 2">
            <a:extLst>
              <a:ext uri="{FF2B5EF4-FFF2-40B4-BE49-F238E27FC236}">
                <a16:creationId xmlns:a16="http://schemas.microsoft.com/office/drawing/2014/main" id="{87D83B35-E9FC-8481-F752-C9DFDFE2D288}"/>
              </a:ext>
            </a:extLst>
          </p:cNvPr>
          <p:cNvSpPr>
            <a:spLocks noGrp="1"/>
          </p:cNvSpPr>
          <p:nvPr>
            <p:ph idx="1"/>
          </p:nvPr>
        </p:nvSpPr>
        <p:spPr/>
        <p:txBody>
          <a:bodyPr>
            <a:normAutofit fontScale="92500" lnSpcReduction="20000"/>
          </a:bodyPr>
          <a:lstStyle/>
          <a:p>
            <a:pPr marL="0" indent="0">
              <a:buNone/>
            </a:pPr>
            <a:r>
              <a:rPr lang="en-US" b="1" dirty="0"/>
              <a:t>TDD, London School</a:t>
            </a:r>
            <a:endParaRPr lang="ru-RU" b="1" dirty="0"/>
          </a:p>
          <a:p>
            <a:pPr marL="0" indent="0">
              <a:buNone/>
            </a:pPr>
            <a:r>
              <a:rPr lang="en-US" dirty="0" err="1"/>
              <a:t>Напиши</a:t>
            </a:r>
            <a:r>
              <a:rPr lang="en-US" dirty="0"/>
              <a:t> </a:t>
            </a:r>
            <a:r>
              <a:rPr lang="en-US" dirty="0" err="1"/>
              <a:t>изолированные</a:t>
            </a:r>
            <a:r>
              <a:rPr lang="en-US" dirty="0"/>
              <a:t> </a:t>
            </a:r>
            <a:r>
              <a:rPr lang="en-US" dirty="0" err="1"/>
              <a:t>тесты</a:t>
            </a:r>
            <a:r>
              <a:rPr lang="en-US" dirty="0"/>
              <a:t> с </a:t>
            </a:r>
            <a:r>
              <a:rPr lang="en-US" dirty="0" err="1"/>
              <a:t>моками</a:t>
            </a:r>
            <a:r>
              <a:rPr lang="en-US" dirty="0"/>
              <a:t>. </a:t>
            </a:r>
            <a:r>
              <a:rPr lang="en-US" dirty="0" err="1"/>
              <a:t>Фокус</a:t>
            </a:r>
            <a:r>
              <a:rPr lang="en-US" dirty="0"/>
              <a:t> </a:t>
            </a:r>
            <a:r>
              <a:rPr lang="en-US" dirty="0" err="1"/>
              <a:t>на</a:t>
            </a:r>
            <a:r>
              <a:rPr lang="en-US" dirty="0"/>
              <a:t> </a:t>
            </a:r>
            <a:r>
              <a:rPr lang="en-US" dirty="0" err="1"/>
              <a:t>поведении</a:t>
            </a:r>
            <a:r>
              <a:rPr lang="en-US" dirty="0"/>
              <a:t>, </a:t>
            </a:r>
            <a:r>
              <a:rPr lang="en-US" dirty="0" err="1"/>
              <a:t>не</a:t>
            </a:r>
            <a:r>
              <a:rPr lang="en-US" dirty="0"/>
              <a:t> </a:t>
            </a:r>
            <a:r>
              <a:rPr lang="en-US" dirty="0" err="1"/>
              <a:t>реализации</a:t>
            </a:r>
            <a:r>
              <a:rPr lang="en-US" dirty="0"/>
              <a:t>. </a:t>
            </a:r>
            <a:r>
              <a:rPr lang="en-US" dirty="0" err="1"/>
              <a:t>Работай</a:t>
            </a:r>
            <a:r>
              <a:rPr lang="en-US" dirty="0"/>
              <a:t> </a:t>
            </a:r>
            <a:r>
              <a:rPr lang="en-US" dirty="0" err="1"/>
              <a:t>снаружи</a:t>
            </a:r>
            <a:r>
              <a:rPr lang="en-US" dirty="0"/>
              <a:t> </a:t>
            </a:r>
            <a:r>
              <a:rPr lang="en-US" dirty="0" err="1"/>
              <a:t>внутрь</a:t>
            </a:r>
            <a:r>
              <a:rPr lang="en-US" dirty="0"/>
              <a:t>. </a:t>
            </a:r>
            <a:r>
              <a:rPr lang="en-US" dirty="0" err="1"/>
              <a:t>Начинай</a:t>
            </a:r>
            <a:r>
              <a:rPr lang="en-US" dirty="0"/>
              <a:t> с </a:t>
            </a:r>
            <a:r>
              <a:rPr lang="en-US" dirty="0" err="1"/>
              <a:t>внешнего</a:t>
            </a:r>
            <a:r>
              <a:rPr lang="en-US" dirty="0"/>
              <a:t> </a:t>
            </a:r>
            <a:r>
              <a:rPr lang="en-US" dirty="0" err="1"/>
              <a:t>интерфейса</a:t>
            </a:r>
            <a:r>
              <a:rPr lang="en-US" dirty="0"/>
              <a:t>, </a:t>
            </a:r>
            <a:r>
              <a:rPr lang="en-US" dirty="0" err="1"/>
              <a:t>тестируй</a:t>
            </a:r>
            <a:r>
              <a:rPr lang="en-US" dirty="0"/>
              <a:t> </a:t>
            </a:r>
            <a:r>
              <a:rPr lang="en-US" dirty="0" err="1"/>
              <a:t>взаимодействие</a:t>
            </a:r>
            <a:r>
              <a:rPr lang="en-US" dirty="0"/>
              <a:t> с </a:t>
            </a:r>
            <a:r>
              <a:rPr lang="en-US" dirty="0" err="1"/>
              <a:t>зависимостями</a:t>
            </a:r>
            <a:r>
              <a:rPr lang="en-US" dirty="0"/>
              <a:t>...</a:t>
            </a:r>
            <a:endParaRPr lang="ru-RU" dirty="0"/>
          </a:p>
          <a:p>
            <a:pPr marL="0" indent="0">
              <a:buNone/>
            </a:pPr>
            <a:endParaRPr lang="ru-RU" b="1" dirty="0"/>
          </a:p>
          <a:p>
            <a:pPr marL="0" indent="0">
              <a:buNone/>
            </a:pPr>
            <a:r>
              <a:rPr lang="en-US" b="1" dirty="0"/>
              <a:t>CQRS</a:t>
            </a:r>
            <a:endParaRPr lang="ru-RU" b="1" dirty="0"/>
          </a:p>
          <a:p>
            <a:pPr marL="0" indent="0">
              <a:buNone/>
            </a:pPr>
            <a:r>
              <a:rPr lang="en-US" dirty="0" err="1"/>
              <a:t>раздели</a:t>
            </a:r>
            <a:r>
              <a:rPr lang="en-US" dirty="0"/>
              <a:t> </a:t>
            </a:r>
            <a:r>
              <a:rPr lang="en-US" dirty="0" err="1"/>
              <a:t>модели</a:t>
            </a:r>
            <a:r>
              <a:rPr lang="en-US" dirty="0"/>
              <a:t> </a:t>
            </a:r>
            <a:r>
              <a:rPr lang="en-US" dirty="0" err="1"/>
              <a:t>чтения</a:t>
            </a:r>
            <a:r>
              <a:rPr lang="en-US" dirty="0"/>
              <a:t> и </a:t>
            </a:r>
            <a:r>
              <a:rPr lang="en-US" dirty="0" err="1"/>
              <a:t>записи</a:t>
            </a:r>
            <a:r>
              <a:rPr lang="en-US" dirty="0"/>
              <a:t>, </a:t>
            </a:r>
            <a:r>
              <a:rPr lang="en-US" dirty="0" err="1"/>
              <a:t>чтобы</a:t>
            </a:r>
            <a:r>
              <a:rPr lang="en-US" dirty="0"/>
              <a:t> </a:t>
            </a:r>
            <a:r>
              <a:rPr lang="en-US" dirty="0" err="1"/>
              <a:t>оптимизировать</a:t>
            </a:r>
            <a:r>
              <a:rPr lang="en-US" dirty="0"/>
              <a:t> </a:t>
            </a:r>
            <a:r>
              <a:rPr lang="en-US" dirty="0" err="1"/>
              <a:t>под</a:t>
            </a:r>
            <a:r>
              <a:rPr lang="en-US" dirty="0"/>
              <a:t> </a:t>
            </a:r>
            <a:r>
              <a:rPr lang="en-US" dirty="0" err="1"/>
              <a:t>разные</a:t>
            </a:r>
            <a:r>
              <a:rPr lang="en-US" dirty="0"/>
              <a:t> </a:t>
            </a:r>
            <a:r>
              <a:rPr lang="en-US" dirty="0" err="1"/>
              <a:t>нагрузки</a:t>
            </a:r>
            <a:r>
              <a:rPr lang="en-US" dirty="0"/>
              <a:t>...</a:t>
            </a:r>
          </a:p>
          <a:p>
            <a:pPr marL="0" indent="0">
              <a:buNone/>
            </a:pPr>
            <a:endParaRPr lang="en-US" dirty="0"/>
          </a:p>
        </p:txBody>
      </p:sp>
      <p:sp>
        <p:nvSpPr>
          <p:cNvPr id="4" name="Slide Number Placeholder 3">
            <a:extLst>
              <a:ext uri="{FF2B5EF4-FFF2-40B4-BE49-F238E27FC236}">
                <a16:creationId xmlns:a16="http://schemas.microsoft.com/office/drawing/2014/main" id="{2B260B17-77B0-A991-B4B4-7C476291AC74}"/>
              </a:ext>
            </a:extLst>
          </p:cNvPr>
          <p:cNvSpPr>
            <a:spLocks noGrp="1"/>
          </p:cNvSpPr>
          <p:nvPr>
            <p:ph type="sldNum" sz="quarter" idx="12"/>
          </p:nvPr>
        </p:nvSpPr>
        <p:spPr/>
        <p:txBody>
          <a:bodyPr/>
          <a:lstStyle/>
          <a:p>
            <a:pPr>
              <a:defRPr/>
            </a:pPr>
            <a:fld id="{6D22F896-40B5-4ADD-8801-0D06FADFA095}" type="slidenum">
              <a:rPr lang="en-US" smtClean="0"/>
              <a:t>30</a:t>
            </a:fld>
            <a:endParaRPr lang="en-US"/>
          </a:p>
        </p:txBody>
      </p:sp>
      <p:pic>
        <p:nvPicPr>
          <p:cNvPr id="6" name="Picture 5">
            <a:extLst>
              <a:ext uri="{FF2B5EF4-FFF2-40B4-BE49-F238E27FC236}">
                <a16:creationId xmlns:a16="http://schemas.microsoft.com/office/drawing/2014/main" id="{F07F5B9E-E97E-F847-8E76-FD581CD477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14218" y="5029199"/>
            <a:ext cx="1149033" cy="1149033"/>
          </a:xfrm>
          <a:prstGeom prst="rect">
            <a:avLst/>
          </a:prstGeom>
        </p:spPr>
      </p:pic>
    </p:spTree>
    <p:extLst>
      <p:ext uri="{BB962C8B-B14F-4D97-AF65-F5344CB8AC3E}">
        <p14:creationId xmlns:p14="http://schemas.microsoft.com/office/powerpoint/2010/main" val="31509603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0ED35-2CCD-2CD6-0FE8-A71C512B84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D5B3EF-F17B-2C95-00D0-717073E16747}"/>
              </a:ext>
            </a:extLst>
          </p:cNvPr>
          <p:cNvSpPr>
            <a:spLocks noGrp="1"/>
          </p:cNvSpPr>
          <p:nvPr>
            <p:ph type="title"/>
          </p:nvPr>
        </p:nvSpPr>
        <p:spPr/>
        <p:txBody>
          <a:bodyPr>
            <a:normAutofit/>
          </a:bodyPr>
          <a:lstStyle/>
          <a:p>
            <a:r>
              <a:rPr lang="en-US" b="1" dirty="0"/>
              <a:t>Context Markers</a:t>
            </a:r>
            <a:endParaRPr lang="ru-RU" dirty="0"/>
          </a:p>
        </p:txBody>
      </p:sp>
      <p:sp>
        <p:nvSpPr>
          <p:cNvPr id="3" name="Content Placeholder 2">
            <a:extLst>
              <a:ext uri="{FF2B5EF4-FFF2-40B4-BE49-F238E27FC236}">
                <a16:creationId xmlns:a16="http://schemas.microsoft.com/office/drawing/2014/main" id="{5A31578A-62A9-C681-1CEE-CDCEA782B42B}"/>
              </a:ext>
            </a:extLst>
          </p:cNvPr>
          <p:cNvSpPr>
            <a:spLocks noGrp="1"/>
          </p:cNvSpPr>
          <p:nvPr>
            <p:ph idx="1"/>
          </p:nvPr>
        </p:nvSpPr>
        <p:spPr/>
        <p:txBody>
          <a:bodyPr>
            <a:normAutofit/>
          </a:bodyPr>
          <a:lstStyle/>
          <a:p>
            <a:pPr marL="0" indent="0">
              <a:buNone/>
            </a:pPr>
            <a:r>
              <a:rPr lang="ru-RU" b="1" dirty="0"/>
              <a:t>Э</a:t>
            </a:r>
            <a:r>
              <a:rPr lang="en-US" b="1" dirty="0" err="1"/>
              <a:t>модзи</a:t>
            </a:r>
            <a:r>
              <a:rPr lang="en-US" b="1" dirty="0"/>
              <a:t>, </a:t>
            </a:r>
            <a:r>
              <a:rPr lang="en-US" b="1" dirty="0" err="1"/>
              <a:t>чтобы</a:t>
            </a:r>
            <a:r>
              <a:rPr lang="en-US" b="1" dirty="0"/>
              <a:t> </a:t>
            </a:r>
            <a:r>
              <a:rPr lang="en-US" b="1" dirty="0" err="1"/>
              <a:t>видеть</a:t>
            </a:r>
            <a:r>
              <a:rPr lang="en-US" b="1" dirty="0"/>
              <a:t>, </a:t>
            </a:r>
            <a:r>
              <a:rPr lang="en-US" b="1" dirty="0" err="1"/>
              <a:t>что</a:t>
            </a:r>
            <a:r>
              <a:rPr lang="en-US" b="1" dirty="0"/>
              <a:t> </a:t>
            </a:r>
            <a:r>
              <a:rPr lang="en-US" b="1" dirty="0" err="1"/>
              <a:t>агент</a:t>
            </a:r>
            <a:r>
              <a:rPr lang="en-US" b="1" dirty="0"/>
              <a:t> </a:t>
            </a:r>
            <a:r>
              <a:rPr lang="en-US" b="1" dirty="0" err="1"/>
              <a:t>подгрузил</a:t>
            </a:r>
            <a:r>
              <a:rPr lang="en-US" dirty="0"/>
              <a:t> </a:t>
            </a:r>
            <a:endParaRPr lang="en-US" b="1" dirty="0"/>
          </a:p>
          <a:p>
            <a:pPr marL="0" indent="0">
              <a:buNone/>
            </a:pPr>
            <a:r>
              <a:rPr lang="en-US" b="1" dirty="0"/>
              <a:t> </a:t>
            </a:r>
            <a:r>
              <a:rPr lang="en-US" dirty="0" err="1"/>
              <a:t>Из</a:t>
            </a:r>
            <a:r>
              <a:rPr lang="en-US" dirty="0"/>
              <a:t> rules/AGENTS.md:</a:t>
            </a:r>
          </a:p>
          <a:p>
            <a:pPr marL="0" indent="0">
              <a:buNone/>
            </a:pPr>
            <a:r>
              <a:rPr lang="en-US" dirty="0"/>
              <a:t>🍀 — </a:t>
            </a:r>
            <a:r>
              <a:rPr lang="en-US" dirty="0" err="1"/>
              <a:t>базовые</a:t>
            </a:r>
            <a:r>
              <a:rPr lang="en-US" dirty="0"/>
              <a:t> </a:t>
            </a:r>
            <a:r>
              <a:rPr lang="en-US" dirty="0" err="1"/>
              <a:t>правила</a:t>
            </a:r>
            <a:r>
              <a:rPr lang="en-US" dirty="0"/>
              <a:t> </a:t>
            </a:r>
            <a:r>
              <a:rPr lang="en-US" dirty="0" err="1"/>
              <a:t>загружены</a:t>
            </a:r>
            <a:endParaRPr lang="en-US" dirty="0"/>
          </a:p>
          <a:p>
            <a:pPr marL="0" indent="0">
              <a:buNone/>
            </a:pPr>
            <a:r>
              <a:rPr lang="en-US" dirty="0"/>
              <a:t>🔍 — </a:t>
            </a:r>
            <a:r>
              <a:rPr lang="en-US" dirty="0" err="1"/>
              <a:t>режим</a:t>
            </a:r>
            <a:r>
              <a:rPr lang="en-US" dirty="0"/>
              <a:t> code review (diff)</a:t>
            </a:r>
          </a:p>
          <a:p>
            <a:pPr marL="0" indent="0">
              <a:buNone/>
            </a:pPr>
            <a:r>
              <a:rPr lang="en-US" dirty="0"/>
              <a:t>✅ — </a:t>
            </a:r>
            <a:r>
              <a:rPr lang="en-US" dirty="0" err="1"/>
              <a:t>режим</a:t>
            </a:r>
            <a:r>
              <a:rPr lang="en-US" dirty="0"/>
              <a:t> </a:t>
            </a:r>
            <a:r>
              <a:rPr lang="en-US" dirty="0" err="1"/>
              <a:t>коммита</a:t>
            </a:r>
            <a:endParaRPr lang="en-US" dirty="0"/>
          </a:p>
          <a:p>
            <a:pPr marL="0" indent="0">
              <a:buNone/>
            </a:pPr>
            <a:r>
              <a:rPr lang="en-US" dirty="0"/>
              <a:t>♻️ — </a:t>
            </a:r>
            <a:r>
              <a:rPr lang="en-US" dirty="0" err="1"/>
              <a:t>правила</a:t>
            </a:r>
            <a:r>
              <a:rPr lang="en-US" dirty="0"/>
              <a:t> </a:t>
            </a:r>
            <a:r>
              <a:rPr lang="en-US" dirty="0" err="1"/>
              <a:t>перечитаны</a:t>
            </a:r>
            <a:r>
              <a:rPr lang="en-US" dirty="0"/>
              <a:t> </a:t>
            </a:r>
            <a:r>
              <a:rPr lang="en-US" dirty="0" err="1"/>
              <a:t>после</a:t>
            </a:r>
            <a:r>
              <a:rPr lang="en-US" dirty="0"/>
              <a:t> </a:t>
            </a:r>
            <a:r>
              <a:rPr lang="en-US" dirty="0" err="1"/>
              <a:t>потери</a:t>
            </a:r>
            <a:r>
              <a:rPr lang="en-US" dirty="0"/>
              <a:t> </a:t>
            </a:r>
            <a:r>
              <a:rPr lang="en-US" dirty="0" err="1"/>
              <a:t>контекста</a:t>
            </a:r>
            <a:endParaRPr lang="en-US" dirty="0"/>
          </a:p>
          <a:p>
            <a:endParaRPr lang="en-US" dirty="0"/>
          </a:p>
        </p:txBody>
      </p:sp>
      <p:sp>
        <p:nvSpPr>
          <p:cNvPr id="4" name="Slide Number Placeholder 3">
            <a:extLst>
              <a:ext uri="{FF2B5EF4-FFF2-40B4-BE49-F238E27FC236}">
                <a16:creationId xmlns:a16="http://schemas.microsoft.com/office/drawing/2014/main" id="{02C7B140-3D54-01BB-FF1F-0A25321DF29C}"/>
              </a:ext>
            </a:extLst>
          </p:cNvPr>
          <p:cNvSpPr>
            <a:spLocks noGrp="1"/>
          </p:cNvSpPr>
          <p:nvPr>
            <p:ph type="sldNum" sz="quarter" idx="12"/>
          </p:nvPr>
        </p:nvSpPr>
        <p:spPr/>
        <p:txBody>
          <a:bodyPr/>
          <a:lstStyle/>
          <a:p>
            <a:pPr>
              <a:defRPr/>
            </a:pPr>
            <a:fld id="{6D22F896-40B5-4ADD-8801-0D06FADFA095}" type="slidenum">
              <a:rPr lang="en-US" smtClean="0"/>
              <a:t>31</a:t>
            </a:fld>
            <a:endParaRPr lang="en-US"/>
          </a:p>
        </p:txBody>
      </p:sp>
      <p:sp>
        <p:nvSpPr>
          <p:cNvPr id="6" name="TextBox 5">
            <a:extLst>
              <a:ext uri="{FF2B5EF4-FFF2-40B4-BE49-F238E27FC236}">
                <a16:creationId xmlns:a16="http://schemas.microsoft.com/office/drawing/2014/main" id="{05072EA8-74E2-4CE8-8611-1CAADDAD37FF}"/>
              </a:ext>
            </a:extLst>
          </p:cNvPr>
          <p:cNvSpPr txBox="1"/>
          <p:nvPr/>
        </p:nvSpPr>
        <p:spPr>
          <a:xfrm>
            <a:off x="10163987" y="4924960"/>
            <a:ext cx="1556657" cy="1323439"/>
          </a:xfrm>
          <a:prstGeom prst="rect">
            <a:avLst/>
          </a:prstGeom>
          <a:noFill/>
        </p:spPr>
        <p:txBody>
          <a:bodyPr wrap="square">
            <a:spAutoFit/>
          </a:bodyPr>
          <a:lstStyle/>
          <a:p>
            <a:r>
              <a:rPr lang="en-US" sz="8000" dirty="0"/>
              <a:t>🍀</a:t>
            </a:r>
          </a:p>
        </p:txBody>
      </p:sp>
    </p:spTree>
    <p:extLst>
      <p:ext uri="{BB962C8B-B14F-4D97-AF65-F5344CB8AC3E}">
        <p14:creationId xmlns:p14="http://schemas.microsoft.com/office/powerpoint/2010/main" val="6615114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CBE5B-5901-B37B-CEF7-6A32565D74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24D130-C37C-B918-46BD-34FF7110BA6A}"/>
              </a:ext>
            </a:extLst>
          </p:cNvPr>
          <p:cNvSpPr>
            <a:spLocks noGrp="1"/>
          </p:cNvSpPr>
          <p:nvPr>
            <p:ph type="title"/>
          </p:nvPr>
        </p:nvSpPr>
        <p:spPr/>
        <p:txBody>
          <a:bodyPr/>
          <a:lstStyle/>
          <a:p>
            <a:r>
              <a:rPr lang="en-US" dirty="0"/>
              <a:t>Architecture Decision Records</a:t>
            </a:r>
          </a:p>
        </p:txBody>
      </p:sp>
      <p:sp>
        <p:nvSpPr>
          <p:cNvPr id="3" name="Content Placeholder 2">
            <a:extLst>
              <a:ext uri="{FF2B5EF4-FFF2-40B4-BE49-F238E27FC236}">
                <a16:creationId xmlns:a16="http://schemas.microsoft.com/office/drawing/2014/main" id="{ED24B954-9E59-DF2A-BAAA-6C8C0E345A52}"/>
              </a:ext>
            </a:extLst>
          </p:cNvPr>
          <p:cNvSpPr>
            <a:spLocks noGrp="1"/>
          </p:cNvSpPr>
          <p:nvPr>
            <p:ph idx="1"/>
          </p:nvPr>
        </p:nvSpPr>
        <p:spPr/>
        <p:txBody>
          <a:bodyPr>
            <a:normAutofit/>
          </a:bodyPr>
          <a:lstStyle/>
          <a:p>
            <a:pPr marL="0" indent="0">
              <a:buNone/>
            </a:pPr>
            <a:r>
              <a:rPr lang="ru-RU" dirty="0"/>
              <a:t>Документировать для агента неочевидные решения</a:t>
            </a:r>
            <a:endParaRPr lang="en-US" dirty="0"/>
          </a:p>
          <a:p>
            <a:endParaRPr lang="en-US" dirty="0"/>
          </a:p>
        </p:txBody>
      </p:sp>
      <p:sp>
        <p:nvSpPr>
          <p:cNvPr id="4" name="Slide Number Placeholder 3">
            <a:extLst>
              <a:ext uri="{FF2B5EF4-FFF2-40B4-BE49-F238E27FC236}">
                <a16:creationId xmlns:a16="http://schemas.microsoft.com/office/drawing/2014/main" id="{B70EEC6A-94E4-5AF8-A6DC-FBE15D37F7BF}"/>
              </a:ext>
            </a:extLst>
          </p:cNvPr>
          <p:cNvSpPr>
            <a:spLocks noGrp="1"/>
          </p:cNvSpPr>
          <p:nvPr>
            <p:ph type="sldNum" sz="quarter" idx="12"/>
          </p:nvPr>
        </p:nvSpPr>
        <p:spPr/>
        <p:txBody>
          <a:bodyPr/>
          <a:lstStyle/>
          <a:p>
            <a:pPr>
              <a:defRPr/>
            </a:pPr>
            <a:fld id="{6D22F896-40B5-4ADD-8801-0D06FADFA095}" type="slidenum">
              <a:rPr lang="en-US" smtClean="0"/>
              <a:t>32</a:t>
            </a:fld>
            <a:endParaRPr lang="en-US"/>
          </a:p>
        </p:txBody>
      </p:sp>
      <p:pic>
        <p:nvPicPr>
          <p:cNvPr id="6" name="Picture 5">
            <a:extLst>
              <a:ext uri="{FF2B5EF4-FFF2-40B4-BE49-F238E27FC236}">
                <a16:creationId xmlns:a16="http://schemas.microsoft.com/office/drawing/2014/main" id="{4D60940E-E37A-36ED-5018-3A982D8D32D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799180" y="5138914"/>
            <a:ext cx="817864" cy="1100568"/>
          </a:xfrm>
          <a:prstGeom prst="rect">
            <a:avLst/>
          </a:prstGeom>
        </p:spPr>
      </p:pic>
    </p:spTree>
    <p:extLst>
      <p:ext uri="{BB962C8B-B14F-4D97-AF65-F5344CB8AC3E}">
        <p14:creationId xmlns:p14="http://schemas.microsoft.com/office/powerpoint/2010/main" val="36422033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F4BF9-F65E-D507-3AF3-7C0A22B89D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109D07-92B1-E3F4-97C5-592819FD4C8F}"/>
              </a:ext>
            </a:extLst>
          </p:cNvPr>
          <p:cNvSpPr>
            <a:spLocks noGrp="1"/>
          </p:cNvSpPr>
          <p:nvPr>
            <p:ph type="title"/>
          </p:nvPr>
        </p:nvSpPr>
        <p:spPr/>
        <p:txBody>
          <a:bodyPr/>
          <a:lstStyle/>
          <a:p>
            <a:r>
              <a:rPr lang="en-US" b="1" dirty="0"/>
              <a:t>Permission to Push Back</a:t>
            </a:r>
            <a:endParaRPr lang="en-US" dirty="0"/>
          </a:p>
        </p:txBody>
      </p:sp>
      <p:sp>
        <p:nvSpPr>
          <p:cNvPr id="3" name="Content Placeholder 2">
            <a:extLst>
              <a:ext uri="{FF2B5EF4-FFF2-40B4-BE49-F238E27FC236}">
                <a16:creationId xmlns:a16="http://schemas.microsoft.com/office/drawing/2014/main" id="{9A87ACCE-6D2A-C089-8AAD-961E0A03533E}"/>
              </a:ext>
            </a:extLst>
          </p:cNvPr>
          <p:cNvSpPr>
            <a:spLocks noGrp="1"/>
          </p:cNvSpPr>
          <p:nvPr>
            <p:ph idx="1"/>
          </p:nvPr>
        </p:nvSpPr>
        <p:spPr/>
        <p:txBody>
          <a:bodyPr>
            <a:normAutofit/>
          </a:bodyPr>
          <a:lstStyle/>
          <a:p>
            <a:pPr marL="0" indent="0">
              <a:buNone/>
            </a:pPr>
            <a:r>
              <a:rPr lang="en-US" b="1" dirty="0" err="1"/>
              <a:t>Агенту</a:t>
            </a:r>
            <a:r>
              <a:rPr lang="en-US" b="1" dirty="0"/>
              <a:t> </a:t>
            </a:r>
            <a:r>
              <a:rPr lang="en-US" b="1" dirty="0" err="1"/>
              <a:t>явно</a:t>
            </a:r>
            <a:r>
              <a:rPr lang="en-US" b="1" dirty="0"/>
              <a:t> </a:t>
            </a:r>
            <a:r>
              <a:rPr lang="en-US" b="1" dirty="0" err="1"/>
              <a:t>разрешено</a:t>
            </a:r>
            <a:r>
              <a:rPr lang="en-US" b="1" dirty="0"/>
              <a:t> </a:t>
            </a:r>
            <a:r>
              <a:rPr lang="en-US" b="1" dirty="0" err="1"/>
              <a:t>сказать</a:t>
            </a:r>
            <a:r>
              <a:rPr lang="en-US" b="1" dirty="0"/>
              <a:t> «</a:t>
            </a:r>
            <a:r>
              <a:rPr lang="en-US" b="1" dirty="0" err="1"/>
              <a:t>нет</a:t>
            </a:r>
            <a:r>
              <a:rPr lang="en-US" b="1" dirty="0"/>
              <a:t>»:</a:t>
            </a:r>
          </a:p>
          <a:p>
            <a:pPr marL="0" indent="0">
              <a:buNone/>
            </a:pPr>
            <a:r>
              <a:rPr lang="ru-RU" dirty="0"/>
              <a:t>с</a:t>
            </a:r>
            <a:r>
              <a:rPr lang="en-US" dirty="0" err="1"/>
              <a:t>прашивать</a:t>
            </a:r>
            <a:r>
              <a:rPr lang="en-US" dirty="0"/>
              <a:t>, </a:t>
            </a:r>
            <a:r>
              <a:rPr lang="en-US" dirty="0" err="1"/>
              <a:t>если</a:t>
            </a:r>
            <a:r>
              <a:rPr lang="en-US" dirty="0"/>
              <a:t> </a:t>
            </a:r>
            <a:r>
              <a:rPr lang="en-US" dirty="0" err="1"/>
              <a:t>инструкция</a:t>
            </a:r>
            <a:r>
              <a:rPr lang="en-US" dirty="0"/>
              <a:t> </a:t>
            </a:r>
            <a:r>
              <a:rPr lang="en-US" dirty="0" err="1"/>
              <a:t>противоречит</a:t>
            </a:r>
            <a:r>
              <a:rPr lang="en-US" dirty="0"/>
              <a:t> </a:t>
            </a:r>
            <a:r>
              <a:rPr lang="en-US" dirty="0" err="1"/>
              <a:t>правилам</a:t>
            </a:r>
            <a:endParaRPr lang="en-US" dirty="0"/>
          </a:p>
          <a:p>
            <a:pPr marL="0" indent="0">
              <a:buNone/>
            </a:pPr>
            <a:r>
              <a:rPr lang="ru-RU" dirty="0"/>
              <a:t>подсвечивать, что не имеет смысла делать</a:t>
            </a:r>
            <a:endParaRPr lang="en-US" dirty="0"/>
          </a:p>
          <a:p>
            <a:endParaRPr lang="en-US" dirty="0"/>
          </a:p>
        </p:txBody>
      </p:sp>
      <p:sp>
        <p:nvSpPr>
          <p:cNvPr id="4" name="Slide Number Placeholder 3">
            <a:extLst>
              <a:ext uri="{FF2B5EF4-FFF2-40B4-BE49-F238E27FC236}">
                <a16:creationId xmlns:a16="http://schemas.microsoft.com/office/drawing/2014/main" id="{B776CA4B-312B-B5EA-915F-02B5297621A0}"/>
              </a:ext>
            </a:extLst>
          </p:cNvPr>
          <p:cNvSpPr>
            <a:spLocks noGrp="1"/>
          </p:cNvSpPr>
          <p:nvPr>
            <p:ph type="sldNum" sz="quarter" idx="12"/>
          </p:nvPr>
        </p:nvSpPr>
        <p:spPr/>
        <p:txBody>
          <a:bodyPr/>
          <a:lstStyle/>
          <a:p>
            <a:pPr>
              <a:defRPr/>
            </a:pPr>
            <a:fld id="{6D22F896-40B5-4ADD-8801-0D06FADFA095}" type="slidenum">
              <a:rPr lang="en-US" smtClean="0"/>
              <a:t>33</a:t>
            </a:fld>
            <a:endParaRPr lang="en-US"/>
          </a:p>
        </p:txBody>
      </p:sp>
      <p:pic>
        <p:nvPicPr>
          <p:cNvPr id="6" name="Picture 5">
            <a:extLst>
              <a:ext uri="{FF2B5EF4-FFF2-40B4-BE49-F238E27FC236}">
                <a16:creationId xmlns:a16="http://schemas.microsoft.com/office/drawing/2014/main" id="{7D0D8DB4-F500-4688-28EF-6D9F3464E61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799180" y="5138914"/>
            <a:ext cx="817864" cy="1100568"/>
          </a:xfrm>
          <a:prstGeom prst="rect">
            <a:avLst/>
          </a:prstGeom>
        </p:spPr>
      </p:pic>
    </p:spTree>
    <p:extLst>
      <p:ext uri="{BB962C8B-B14F-4D97-AF65-F5344CB8AC3E}">
        <p14:creationId xmlns:p14="http://schemas.microsoft.com/office/powerpoint/2010/main" val="1938298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896F6-9842-C7E5-A5FB-24BD26F09568}"/>
              </a:ext>
            </a:extLst>
          </p:cNvPr>
          <p:cNvSpPr>
            <a:spLocks noGrp="1"/>
          </p:cNvSpPr>
          <p:nvPr>
            <p:ph type="title"/>
          </p:nvPr>
        </p:nvSpPr>
        <p:spPr/>
        <p:txBody>
          <a:bodyPr/>
          <a:lstStyle/>
          <a:p>
            <a:r>
              <a:rPr lang="ru-RU" dirty="0"/>
              <a:t>Короткие диалоги</a:t>
            </a:r>
            <a:endParaRPr lang="en-US" dirty="0"/>
          </a:p>
        </p:txBody>
      </p:sp>
      <p:sp>
        <p:nvSpPr>
          <p:cNvPr id="4" name="Slide Number Placeholder 3">
            <a:extLst>
              <a:ext uri="{FF2B5EF4-FFF2-40B4-BE49-F238E27FC236}">
                <a16:creationId xmlns:a16="http://schemas.microsoft.com/office/drawing/2014/main" id="{1C76205A-16DF-6250-CC3C-D502052D0714}"/>
              </a:ext>
            </a:extLst>
          </p:cNvPr>
          <p:cNvSpPr>
            <a:spLocks noGrp="1"/>
          </p:cNvSpPr>
          <p:nvPr>
            <p:ph type="sldNum" sz="quarter" idx="12"/>
          </p:nvPr>
        </p:nvSpPr>
        <p:spPr/>
        <p:txBody>
          <a:bodyPr/>
          <a:lstStyle/>
          <a:p>
            <a:pPr>
              <a:defRPr/>
            </a:pPr>
            <a:fld id="{6D22F896-40B5-4ADD-8801-0D06FADFA095}" type="slidenum">
              <a:rPr lang="en-US" smtClean="0"/>
              <a:t>34</a:t>
            </a:fld>
            <a:endParaRPr lang="en-US"/>
          </a:p>
        </p:txBody>
      </p:sp>
      <p:pic>
        <p:nvPicPr>
          <p:cNvPr id="6" name="Picture 5">
            <a:extLst>
              <a:ext uri="{FF2B5EF4-FFF2-40B4-BE49-F238E27FC236}">
                <a16:creationId xmlns:a16="http://schemas.microsoft.com/office/drawing/2014/main" id="{8BEB6103-7E21-7912-8901-33C44177855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41616" y="2097088"/>
            <a:ext cx="4108768" cy="4108768"/>
          </a:xfrm>
          <a:prstGeom prst="rect">
            <a:avLst/>
          </a:prstGeom>
        </p:spPr>
      </p:pic>
    </p:spTree>
    <p:extLst>
      <p:ext uri="{BB962C8B-B14F-4D97-AF65-F5344CB8AC3E}">
        <p14:creationId xmlns:p14="http://schemas.microsoft.com/office/powerpoint/2010/main" val="7067397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3C263-F01D-D581-67A4-CDCC971AAA01}"/>
              </a:ext>
            </a:extLst>
          </p:cNvPr>
          <p:cNvSpPr>
            <a:spLocks noGrp="1"/>
          </p:cNvSpPr>
          <p:nvPr>
            <p:ph type="title"/>
          </p:nvPr>
        </p:nvSpPr>
        <p:spPr/>
        <p:txBody>
          <a:bodyPr/>
          <a:lstStyle/>
          <a:p>
            <a:r>
              <a:rPr lang="ru-RU" dirty="0"/>
              <a:t>Гигиена артефактов</a:t>
            </a:r>
            <a:endParaRPr lang="en-US" dirty="0"/>
          </a:p>
        </p:txBody>
      </p:sp>
      <p:sp>
        <p:nvSpPr>
          <p:cNvPr id="4" name="Slide Number Placeholder 3">
            <a:extLst>
              <a:ext uri="{FF2B5EF4-FFF2-40B4-BE49-F238E27FC236}">
                <a16:creationId xmlns:a16="http://schemas.microsoft.com/office/drawing/2014/main" id="{8C15E973-8C80-865D-189B-E24FD59FA25F}"/>
              </a:ext>
            </a:extLst>
          </p:cNvPr>
          <p:cNvSpPr>
            <a:spLocks noGrp="1"/>
          </p:cNvSpPr>
          <p:nvPr>
            <p:ph type="sldNum" sz="quarter" idx="12"/>
          </p:nvPr>
        </p:nvSpPr>
        <p:spPr/>
        <p:txBody>
          <a:bodyPr/>
          <a:lstStyle/>
          <a:p>
            <a:pPr>
              <a:defRPr/>
            </a:pPr>
            <a:fld id="{6D22F896-40B5-4ADD-8801-0D06FADFA095}" type="slidenum">
              <a:rPr lang="en-US" smtClean="0"/>
              <a:t>35</a:t>
            </a:fld>
            <a:endParaRPr lang="en-US"/>
          </a:p>
        </p:txBody>
      </p:sp>
      <p:sp>
        <p:nvSpPr>
          <p:cNvPr id="6" name="Content Placeholder 5">
            <a:extLst>
              <a:ext uri="{FF2B5EF4-FFF2-40B4-BE49-F238E27FC236}">
                <a16:creationId xmlns:a16="http://schemas.microsoft.com/office/drawing/2014/main" id="{BFCFD1F0-45E7-CF13-6D76-398886C321C5}"/>
              </a:ext>
            </a:extLst>
          </p:cNvPr>
          <p:cNvSpPr>
            <a:spLocks noGrp="1"/>
          </p:cNvSpPr>
          <p:nvPr>
            <p:ph idx="1"/>
          </p:nvPr>
        </p:nvSpPr>
        <p:spPr/>
        <p:txBody>
          <a:bodyPr/>
          <a:lstStyle/>
          <a:p>
            <a:pPr marL="0" indent="0">
              <a:buNone/>
            </a:pPr>
            <a:r>
              <a:rPr lang="ru-RU" dirty="0"/>
              <a:t>Память</a:t>
            </a:r>
          </a:p>
          <a:p>
            <a:pPr marL="0" indent="0">
              <a:buNone/>
            </a:pPr>
            <a:r>
              <a:rPr lang="en-US" dirty="0"/>
              <a:t>AGENTS.MD</a:t>
            </a:r>
            <a:endParaRPr lang="ru-RU" dirty="0"/>
          </a:p>
          <a:p>
            <a:pPr marL="0" indent="0">
              <a:buNone/>
            </a:pPr>
            <a:r>
              <a:rPr lang="ru-RU" dirty="0"/>
              <a:t>Документация</a:t>
            </a:r>
          </a:p>
        </p:txBody>
      </p:sp>
      <p:pic>
        <p:nvPicPr>
          <p:cNvPr id="10" name="Picture 9">
            <a:extLst>
              <a:ext uri="{FF2B5EF4-FFF2-40B4-BE49-F238E27FC236}">
                <a16:creationId xmlns:a16="http://schemas.microsoft.com/office/drawing/2014/main" id="{571B6012-8D4A-8443-AFF5-EB8D2C3D4297}"/>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flipH="1">
            <a:off x="8396498" y="3771237"/>
            <a:ext cx="3217465" cy="2438399"/>
          </a:xfrm>
          <a:prstGeom prst="rect">
            <a:avLst/>
          </a:prstGeom>
        </p:spPr>
      </p:pic>
    </p:spTree>
    <p:extLst>
      <p:ext uri="{BB962C8B-B14F-4D97-AF65-F5344CB8AC3E}">
        <p14:creationId xmlns:p14="http://schemas.microsoft.com/office/powerpoint/2010/main" val="33054737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CD841-CA15-BF60-9441-B5A4C34C47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B105A7-8FCC-C725-1A88-229DD4F86B41}"/>
              </a:ext>
            </a:extLst>
          </p:cNvPr>
          <p:cNvSpPr>
            <a:spLocks noGrp="1"/>
          </p:cNvSpPr>
          <p:nvPr>
            <p:ph type="title"/>
          </p:nvPr>
        </p:nvSpPr>
        <p:spPr/>
        <p:txBody>
          <a:bodyPr/>
          <a:lstStyle/>
          <a:p>
            <a:r>
              <a:rPr lang="ru-RU" sz="2400" dirty="0"/>
              <a:t>фундамент</a:t>
            </a:r>
            <a:br>
              <a:rPr lang="ru-RU" dirty="0"/>
            </a:br>
            <a:r>
              <a:rPr lang="ru-RU" dirty="0"/>
              <a:t>Какие проблемы решили</a:t>
            </a:r>
            <a:endParaRPr lang="en-US" dirty="0"/>
          </a:p>
        </p:txBody>
      </p:sp>
      <p:sp>
        <p:nvSpPr>
          <p:cNvPr id="4" name="Slide Number Placeholder 3">
            <a:extLst>
              <a:ext uri="{FF2B5EF4-FFF2-40B4-BE49-F238E27FC236}">
                <a16:creationId xmlns:a16="http://schemas.microsoft.com/office/drawing/2014/main" id="{3C41AF6A-934A-C0D8-2928-1DC4F33527EE}"/>
              </a:ext>
            </a:extLst>
          </p:cNvPr>
          <p:cNvSpPr>
            <a:spLocks noGrp="1"/>
          </p:cNvSpPr>
          <p:nvPr>
            <p:ph type="sldNum" sz="quarter" idx="12"/>
          </p:nvPr>
        </p:nvSpPr>
        <p:spPr/>
        <p:txBody>
          <a:bodyPr/>
          <a:lstStyle/>
          <a:p>
            <a:pPr>
              <a:defRPr/>
            </a:pPr>
            <a:fld id="{6D22F896-40B5-4ADD-8801-0D06FADFA095}" type="slidenum">
              <a:rPr lang="en-US" smtClean="0"/>
              <a:t>36</a:t>
            </a:fld>
            <a:endParaRPr lang="en-US"/>
          </a:p>
        </p:txBody>
      </p:sp>
      <p:sp>
        <p:nvSpPr>
          <p:cNvPr id="5" name="Content Placeholder 4">
            <a:extLst>
              <a:ext uri="{FF2B5EF4-FFF2-40B4-BE49-F238E27FC236}">
                <a16:creationId xmlns:a16="http://schemas.microsoft.com/office/drawing/2014/main" id="{19DDD5AE-2F91-AA5B-6679-C18B2F8E2569}"/>
              </a:ext>
            </a:extLst>
          </p:cNvPr>
          <p:cNvSpPr>
            <a:spLocks noGrp="1"/>
          </p:cNvSpPr>
          <p:nvPr>
            <p:ph idx="1"/>
          </p:nvPr>
        </p:nvSpPr>
        <p:spPr/>
        <p:txBody>
          <a:bodyPr/>
          <a:lstStyle/>
          <a:p>
            <a:pPr marL="0" indent="0">
              <a:buNone/>
            </a:pPr>
            <a:r>
              <a:rPr lang="en-US" b="1" dirty="0"/>
              <a:t>Context blindness</a:t>
            </a:r>
          </a:p>
          <a:p>
            <a:pPr marL="0" indent="0">
              <a:buNone/>
            </a:pPr>
            <a:r>
              <a:rPr lang="en-US" b="1" dirty="0"/>
              <a:t>Context rot</a:t>
            </a:r>
          </a:p>
          <a:p>
            <a:pPr marL="0" indent="0">
              <a:buNone/>
            </a:pPr>
            <a:r>
              <a:rPr lang="en-US" b="1" dirty="0"/>
              <a:t>Agent circles</a:t>
            </a:r>
          </a:p>
          <a:p>
            <a:endParaRPr lang="en-US" dirty="0"/>
          </a:p>
        </p:txBody>
      </p:sp>
      <p:pic>
        <p:nvPicPr>
          <p:cNvPr id="8" name="Picture 7">
            <a:extLst>
              <a:ext uri="{FF2B5EF4-FFF2-40B4-BE49-F238E27FC236}">
                <a16:creationId xmlns:a16="http://schemas.microsoft.com/office/drawing/2014/main" id="{F2A99412-10F8-A17F-DD96-B35CC78697A4}"/>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988952" y="4048621"/>
            <a:ext cx="1628092" cy="2190861"/>
          </a:xfrm>
          <a:prstGeom prst="rect">
            <a:avLst/>
          </a:prstGeom>
        </p:spPr>
      </p:pic>
    </p:spTree>
    <p:extLst>
      <p:ext uri="{BB962C8B-B14F-4D97-AF65-F5344CB8AC3E}">
        <p14:creationId xmlns:p14="http://schemas.microsoft.com/office/powerpoint/2010/main" val="4328949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6F82B-0435-DD37-46C6-15115338D805}"/>
              </a:ext>
            </a:extLst>
          </p:cNvPr>
          <p:cNvSpPr>
            <a:spLocks noGrp="1"/>
          </p:cNvSpPr>
          <p:nvPr>
            <p:ph type="title"/>
          </p:nvPr>
        </p:nvSpPr>
        <p:spPr/>
        <p:txBody>
          <a:bodyPr>
            <a:normAutofit/>
          </a:bodyPr>
          <a:lstStyle/>
          <a:p>
            <a:r>
              <a:rPr lang="ru-RU" sz="3200" dirty="0"/>
              <a:t>механизмы обратной связи</a:t>
            </a:r>
            <a:endParaRPr lang="en-US" sz="3200" dirty="0"/>
          </a:p>
        </p:txBody>
      </p:sp>
      <p:sp>
        <p:nvSpPr>
          <p:cNvPr id="3" name="Content Placeholder 2">
            <a:extLst>
              <a:ext uri="{FF2B5EF4-FFF2-40B4-BE49-F238E27FC236}">
                <a16:creationId xmlns:a16="http://schemas.microsoft.com/office/drawing/2014/main" id="{32437D2D-F12D-A269-CEE3-BA2B633ABE3F}"/>
              </a:ext>
            </a:extLst>
          </p:cNvPr>
          <p:cNvSpPr>
            <a:spLocks noGrp="1"/>
          </p:cNvSpPr>
          <p:nvPr>
            <p:ph idx="1"/>
          </p:nvPr>
        </p:nvSpPr>
        <p:spPr/>
        <p:txBody>
          <a:bodyPr/>
          <a:lstStyle/>
          <a:p>
            <a:pPr marL="0" indent="0">
              <a:buNone/>
            </a:pPr>
            <a:r>
              <a:rPr lang="ru-RU" b="1" dirty="0"/>
              <a:t>1. Проверки изменения</a:t>
            </a:r>
          </a:p>
          <a:p>
            <a:pPr marL="0" indent="0">
              <a:buNone/>
            </a:pPr>
            <a:r>
              <a:rPr lang="ru-RU" b="1" dirty="0"/>
              <a:t>2. Проверки поведения</a:t>
            </a:r>
          </a:p>
          <a:p>
            <a:pPr marL="0" indent="0">
              <a:buNone/>
            </a:pPr>
            <a:r>
              <a:rPr lang="ru-RU" b="1" dirty="0"/>
              <a:t>3. Проверки реальности</a:t>
            </a:r>
          </a:p>
          <a:p>
            <a:pPr marL="0" indent="0">
              <a:buNone/>
            </a:pPr>
            <a:r>
              <a:rPr lang="ru-RU" b="1" dirty="0"/>
              <a:t>4. Проверки системы (аудиты)</a:t>
            </a:r>
          </a:p>
          <a:p>
            <a:endParaRPr lang="en-US" dirty="0"/>
          </a:p>
        </p:txBody>
      </p:sp>
      <p:sp>
        <p:nvSpPr>
          <p:cNvPr id="4" name="Slide Number Placeholder 3">
            <a:extLst>
              <a:ext uri="{FF2B5EF4-FFF2-40B4-BE49-F238E27FC236}">
                <a16:creationId xmlns:a16="http://schemas.microsoft.com/office/drawing/2014/main" id="{F8170172-475E-4C14-7C5A-3E8B45400D3C}"/>
              </a:ext>
            </a:extLst>
          </p:cNvPr>
          <p:cNvSpPr>
            <a:spLocks noGrp="1"/>
          </p:cNvSpPr>
          <p:nvPr>
            <p:ph type="sldNum" sz="quarter" idx="12"/>
          </p:nvPr>
        </p:nvSpPr>
        <p:spPr/>
        <p:txBody>
          <a:bodyPr/>
          <a:lstStyle/>
          <a:p>
            <a:pPr>
              <a:defRPr/>
            </a:pPr>
            <a:fld id="{6D22F896-40B5-4ADD-8801-0D06FADFA095}" type="slidenum">
              <a:rPr lang="en-US" smtClean="0"/>
              <a:t>37</a:t>
            </a:fld>
            <a:endParaRPr lang="en-US"/>
          </a:p>
        </p:txBody>
      </p:sp>
      <p:pic>
        <p:nvPicPr>
          <p:cNvPr id="8" name="Picture 7">
            <a:extLst>
              <a:ext uri="{FF2B5EF4-FFF2-40B4-BE49-F238E27FC236}">
                <a16:creationId xmlns:a16="http://schemas.microsoft.com/office/drawing/2014/main" id="{6D3A82AC-A6D1-7B2E-6272-B0F17A08F5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90375" y="3429000"/>
            <a:ext cx="4830269" cy="2636836"/>
          </a:xfrm>
          <a:prstGeom prst="rect">
            <a:avLst/>
          </a:prstGeom>
        </p:spPr>
      </p:pic>
    </p:spTree>
    <p:extLst>
      <p:ext uri="{BB962C8B-B14F-4D97-AF65-F5344CB8AC3E}">
        <p14:creationId xmlns:p14="http://schemas.microsoft.com/office/powerpoint/2010/main" val="27849044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2" name="Content Placeholder 11">
            <a:extLst>
              <a:ext uri="{FF2B5EF4-FFF2-40B4-BE49-F238E27FC236}">
                <a16:creationId xmlns:a16="http://schemas.microsoft.com/office/drawing/2014/main" id="{0AC39550-BD91-34DB-4783-1AAD1F75A689}"/>
              </a:ext>
            </a:extLst>
          </p:cNvPr>
          <p:cNvSpPr>
            <a:spLocks noGrp="1"/>
          </p:cNvSpPr>
          <p:nvPr>
            <p:ph idx="1"/>
          </p:nvPr>
        </p:nvSpPr>
        <p:spPr>
          <a:xfrm>
            <a:off x="7436320" y="4183944"/>
            <a:ext cx="4614260" cy="2316385"/>
          </a:xfrm>
        </p:spPr>
        <p:txBody>
          <a:bodyPr>
            <a:normAutofit fontScale="92500" lnSpcReduction="20000"/>
          </a:bodyPr>
          <a:lstStyle/>
          <a:p>
            <a:pPr marL="0" indent="0">
              <a:buNone/>
            </a:pPr>
            <a:r>
              <a:rPr lang="ru-RU" dirty="0">
                <a:latin typeface="Consolas" panose="020B0609020204030204" pitchFamily="49" charset="0"/>
              </a:rPr>
              <a:t>Проверки системы (аудиты)</a:t>
            </a:r>
          </a:p>
          <a:p>
            <a:pPr marL="0" indent="0">
              <a:buNone/>
            </a:pPr>
            <a:r>
              <a:rPr lang="ru-RU" dirty="0">
                <a:latin typeface="Consolas" panose="020B0609020204030204" pitchFamily="49" charset="0"/>
              </a:rPr>
              <a:t>Проверки реальности</a:t>
            </a:r>
          </a:p>
          <a:p>
            <a:pPr marL="0" indent="0">
              <a:buNone/>
            </a:pPr>
            <a:r>
              <a:rPr lang="ru-RU" dirty="0">
                <a:latin typeface="Consolas" panose="020B0609020204030204" pitchFamily="49" charset="0"/>
              </a:rPr>
              <a:t>Проверки поведения</a:t>
            </a:r>
          </a:p>
          <a:p>
            <a:pPr marL="0" indent="0">
              <a:buNone/>
            </a:pPr>
            <a:r>
              <a:rPr lang="ru-RU" dirty="0">
                <a:latin typeface="Consolas" panose="020B0609020204030204" pitchFamily="49" charset="0"/>
              </a:rPr>
              <a:t>Проверки изменения </a:t>
            </a:r>
          </a:p>
          <a:p>
            <a:pPr marL="0" indent="0">
              <a:buNone/>
            </a:pPr>
            <a:r>
              <a:rPr lang="ru-RU" dirty="0">
                <a:latin typeface="Consolas" panose="020B0609020204030204" pitchFamily="49" charset="0"/>
              </a:rPr>
              <a:t>Правила и границы</a:t>
            </a:r>
            <a:endParaRPr lang="en-US" dirty="0">
              <a:latin typeface="Consolas" panose="020B0609020204030204" pitchFamily="49" charset="0"/>
            </a:endParaRPr>
          </a:p>
        </p:txBody>
      </p:sp>
      <p:sp>
        <p:nvSpPr>
          <p:cNvPr id="552868961" name="Номер слайда 2"/>
          <p:cNvSpPr>
            <a:spLocks noGrp="1"/>
          </p:cNvSpPr>
          <p:nvPr>
            <p:ph type="sldNum" sz="quarter" idx="12"/>
          </p:nvPr>
        </p:nvSpPr>
        <p:spPr bwMode="auto"/>
        <p:txBody>
          <a:bodyPr/>
          <a:lstStyle/>
          <a:p>
            <a:pPr>
              <a:defRPr/>
            </a:pPr>
            <a:fld id="{6D22F896-40B5-4ADD-8801-0D06FADFA095}" type="slidenum">
              <a:rPr lang="en-US"/>
              <a:t>38</a:t>
            </a:fld>
            <a:endParaRPr lang="en-US"/>
          </a:p>
        </p:txBody>
      </p:sp>
      <p:sp>
        <p:nvSpPr>
          <p:cNvPr id="7" name="TextBox 6">
            <a:extLst>
              <a:ext uri="{FF2B5EF4-FFF2-40B4-BE49-F238E27FC236}">
                <a16:creationId xmlns:a16="http://schemas.microsoft.com/office/drawing/2014/main" id="{4E74B71E-A31E-7FC6-41AC-EBB55B7F09FC}"/>
              </a:ext>
            </a:extLst>
          </p:cNvPr>
          <p:cNvSpPr txBox="1"/>
          <p:nvPr/>
        </p:nvSpPr>
        <p:spPr bwMode="auto">
          <a:xfrm>
            <a:off x="418431" y="445262"/>
            <a:ext cx="9157379" cy="461665"/>
          </a:xfrm>
          <a:prstGeom prst="rect">
            <a:avLst/>
          </a:prstGeom>
          <a:noFill/>
        </p:spPr>
        <p:txBody>
          <a:bodyPr wrap="square">
            <a:spAutoFit/>
          </a:bodyPr>
          <a:lstStyle/>
          <a:p>
            <a:r>
              <a:rPr lang="en-US" sz="2400" b="1" dirty="0"/>
              <a:t>github.com/svetkis/agentic-acceptance-dotnet</a:t>
            </a:r>
          </a:p>
        </p:txBody>
      </p:sp>
      <p:pic>
        <p:nvPicPr>
          <p:cNvPr id="10" name="Picture 9">
            <a:extLst>
              <a:ext uri="{FF2B5EF4-FFF2-40B4-BE49-F238E27FC236}">
                <a16:creationId xmlns:a16="http://schemas.microsoft.com/office/drawing/2014/main" id="{D9E4B063-A6A4-A97E-433E-1FAA1CA92B2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74867" y="1135299"/>
            <a:ext cx="6770386" cy="5530737"/>
          </a:xfrm>
          <a:prstGeom prst="rect">
            <a:avLst/>
          </a:prstGeom>
        </p:spPr>
      </p:pic>
      <p:cxnSp>
        <p:nvCxnSpPr>
          <p:cNvPr id="14" name="Straight Arrow Connector 13">
            <a:extLst>
              <a:ext uri="{FF2B5EF4-FFF2-40B4-BE49-F238E27FC236}">
                <a16:creationId xmlns:a16="http://schemas.microsoft.com/office/drawing/2014/main" id="{9216E920-7AFC-193D-6EEB-EB29F7A01A1B}"/>
              </a:ext>
            </a:extLst>
          </p:cNvPr>
          <p:cNvCxnSpPr>
            <a:cxnSpLocks/>
          </p:cNvCxnSpPr>
          <p:nvPr/>
        </p:nvCxnSpPr>
        <p:spPr>
          <a:xfrm>
            <a:off x="4874477" y="2106787"/>
            <a:ext cx="2561843" cy="2192806"/>
          </a:xfrm>
          <a:prstGeom prst="straightConnector1">
            <a:avLst/>
          </a:prstGeom>
          <a:ln w="1905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AF05977-1FCE-CA11-C2D8-0EF611DF7324}"/>
              </a:ext>
            </a:extLst>
          </p:cNvPr>
          <p:cNvCxnSpPr>
            <a:cxnSpLocks/>
            <a:endCxn id="12" idx="1"/>
          </p:cNvCxnSpPr>
          <p:nvPr/>
        </p:nvCxnSpPr>
        <p:spPr>
          <a:xfrm>
            <a:off x="4282633" y="4070313"/>
            <a:ext cx="3153687" cy="1271824"/>
          </a:xfrm>
          <a:prstGeom prst="straightConnector1">
            <a:avLst/>
          </a:prstGeom>
          <a:ln w="1905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9C001C9C-C2FE-98D3-93B6-853C087D44B8}"/>
              </a:ext>
            </a:extLst>
          </p:cNvPr>
          <p:cNvCxnSpPr>
            <a:cxnSpLocks/>
          </p:cNvCxnSpPr>
          <p:nvPr/>
        </p:nvCxnSpPr>
        <p:spPr>
          <a:xfrm>
            <a:off x="4540102" y="5153316"/>
            <a:ext cx="2896218" cy="569385"/>
          </a:xfrm>
          <a:prstGeom prst="straightConnector1">
            <a:avLst/>
          </a:prstGeom>
          <a:ln w="1905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F10C4991-1CCA-AA48-1162-50BD757EACB3}"/>
              </a:ext>
            </a:extLst>
          </p:cNvPr>
          <p:cNvCxnSpPr>
            <a:cxnSpLocks/>
          </p:cNvCxnSpPr>
          <p:nvPr/>
        </p:nvCxnSpPr>
        <p:spPr>
          <a:xfrm>
            <a:off x="4561367" y="6065836"/>
            <a:ext cx="2874953" cy="94529"/>
          </a:xfrm>
          <a:prstGeom prst="straightConnector1">
            <a:avLst/>
          </a:prstGeom>
          <a:ln w="1905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0E03E249-BD45-BF34-7CCB-62667F37B0D0}"/>
              </a:ext>
            </a:extLst>
          </p:cNvPr>
          <p:cNvCxnSpPr>
            <a:cxnSpLocks/>
          </p:cNvCxnSpPr>
          <p:nvPr/>
        </p:nvCxnSpPr>
        <p:spPr bwMode="auto">
          <a:xfrm>
            <a:off x="4997120" y="3414085"/>
            <a:ext cx="2439200" cy="1319961"/>
          </a:xfrm>
          <a:prstGeom prst="straightConnector1">
            <a:avLst/>
          </a:prstGeom>
          <a:ln w="1905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C28E41DF-184A-B9E6-5943-9F60B705A6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374087" y="445262"/>
            <a:ext cx="2316386" cy="231638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mc:Choice>
    <mc:Fallback xmlns="" xmlns:m="http://schemas.openxmlformats.org/officeDocument/2006/math" xmlns:w="http://schemas.openxmlformats.org/wordprocessingml/2006/main">
      <p:transition advClick="1"/>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5E191-1820-341A-B3C7-028AD5724860}"/>
              </a:ext>
            </a:extLst>
          </p:cNvPr>
          <p:cNvSpPr>
            <a:spLocks noGrp="1"/>
          </p:cNvSpPr>
          <p:nvPr>
            <p:ph type="title"/>
          </p:nvPr>
        </p:nvSpPr>
        <p:spPr/>
        <p:txBody>
          <a:bodyPr>
            <a:normAutofit/>
          </a:bodyPr>
          <a:lstStyle/>
          <a:p>
            <a:r>
              <a:rPr lang="ru-RU" sz="3200" dirty="0"/>
              <a:t>1. Проверки изменения</a:t>
            </a:r>
            <a:br>
              <a:rPr lang="ru-RU" sz="3200" dirty="0"/>
            </a:br>
            <a:r>
              <a:rPr lang="en-US" sz="2400" b="1" dirty="0"/>
              <a:t>Компилятор</a:t>
            </a:r>
            <a:endParaRPr lang="en-US" sz="2400" dirty="0"/>
          </a:p>
        </p:txBody>
      </p:sp>
      <p:sp>
        <p:nvSpPr>
          <p:cNvPr id="4" name="Slide Number Placeholder 3">
            <a:extLst>
              <a:ext uri="{FF2B5EF4-FFF2-40B4-BE49-F238E27FC236}">
                <a16:creationId xmlns:a16="http://schemas.microsoft.com/office/drawing/2014/main" id="{0943B5C1-979F-631B-F30B-4C915F3810BD}"/>
              </a:ext>
            </a:extLst>
          </p:cNvPr>
          <p:cNvSpPr>
            <a:spLocks noGrp="1"/>
          </p:cNvSpPr>
          <p:nvPr>
            <p:ph type="sldNum" sz="quarter" idx="12"/>
          </p:nvPr>
        </p:nvSpPr>
        <p:spPr/>
        <p:txBody>
          <a:bodyPr/>
          <a:lstStyle/>
          <a:p>
            <a:pPr>
              <a:defRPr/>
            </a:pPr>
            <a:fld id="{6D22F896-40B5-4ADD-8801-0D06FADFA095}" type="slidenum">
              <a:rPr lang="en-US" smtClean="0"/>
              <a:t>39</a:t>
            </a:fld>
            <a:endParaRPr lang="en-US"/>
          </a:p>
        </p:txBody>
      </p:sp>
      <p:pic>
        <p:nvPicPr>
          <p:cNvPr id="10" name="Picture 9">
            <a:extLst>
              <a:ext uri="{FF2B5EF4-FFF2-40B4-BE49-F238E27FC236}">
                <a16:creationId xmlns:a16="http://schemas.microsoft.com/office/drawing/2014/main" id="{F4042493-4449-3F3F-2628-45E586082928}"/>
              </a:ext>
            </a:extLst>
          </p:cNvPr>
          <p:cNvPicPr>
            <a:picLocks noChangeAspect="1"/>
          </p:cNvPicPr>
          <p:nvPr/>
        </p:nvPicPr>
        <p:blipFill>
          <a:blip r:embed="rId3"/>
          <a:stretch>
            <a:fillRect/>
          </a:stretch>
        </p:blipFill>
        <p:spPr>
          <a:xfrm>
            <a:off x="2452052" y="2089119"/>
            <a:ext cx="7284720" cy="3976717"/>
          </a:xfrm>
          <a:prstGeom prst="rect">
            <a:avLst/>
          </a:prstGeom>
        </p:spPr>
      </p:pic>
    </p:spTree>
    <p:extLst>
      <p:ext uri="{BB962C8B-B14F-4D97-AF65-F5344CB8AC3E}">
        <p14:creationId xmlns:p14="http://schemas.microsoft.com/office/powerpoint/2010/main" val="1377134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CDD8D5-0052-F7B6-C936-5E798BF5504E}"/>
              </a:ext>
            </a:extLst>
          </p:cNvPr>
          <p:cNvSpPr>
            <a:spLocks noGrp="1"/>
          </p:cNvSpPr>
          <p:nvPr>
            <p:ph idx="1"/>
          </p:nvPr>
        </p:nvSpPr>
        <p:spPr/>
        <p:txBody>
          <a:bodyPr>
            <a:normAutofit/>
          </a:bodyPr>
          <a:lstStyle/>
          <a:p>
            <a:pPr marL="0" indent="0">
              <a:buNone/>
            </a:pPr>
            <a:r>
              <a:rPr lang="en-US" dirty="0"/>
              <a:t>Microsoft C# Naming Conventions</a:t>
            </a:r>
            <a:endParaRPr lang="ru-RU" dirty="0"/>
          </a:p>
          <a:p>
            <a:pPr marL="0" indent="0">
              <a:buNone/>
            </a:pPr>
            <a:endParaRPr lang="ru-RU" dirty="0"/>
          </a:p>
          <a:p>
            <a:pPr marL="0" indent="0">
              <a:buNone/>
            </a:pPr>
            <a:r>
              <a:rPr lang="en-US" b="1" dirty="0" err="1"/>
              <a:t>src</a:t>
            </a:r>
            <a:r>
              <a:rPr lang="en-US" b="1" dirty="0"/>
              <a:t>/</a:t>
            </a:r>
            <a:r>
              <a:rPr lang="en-US" b="1" dirty="0" err="1"/>
              <a:t>Directory.Build.props</a:t>
            </a:r>
            <a:r>
              <a:rPr lang="en-US" dirty="0"/>
              <a:t>:</a:t>
            </a:r>
          </a:p>
          <a:p>
            <a:pPr marL="0" indent="0">
              <a:buNone/>
            </a:pPr>
            <a:r>
              <a:rPr lang="en-US" dirty="0"/>
              <a:t>&lt;</a:t>
            </a:r>
            <a:r>
              <a:rPr lang="en-US" dirty="0" err="1"/>
              <a:t>EnforceCodeStyleInBuild</a:t>
            </a:r>
            <a:r>
              <a:rPr lang="en-US" dirty="0"/>
              <a:t>&gt;true&lt;/</a:t>
            </a:r>
            <a:r>
              <a:rPr lang="en-US" dirty="0" err="1"/>
              <a:t>EnforceCodeStyleInBuild</a:t>
            </a:r>
            <a:r>
              <a:rPr lang="en-US" dirty="0"/>
              <a:t>&gt;</a:t>
            </a:r>
          </a:p>
          <a:p>
            <a:pPr marL="0" indent="0">
              <a:buNone/>
            </a:pPr>
            <a:r>
              <a:rPr lang="en-US" dirty="0"/>
              <a:t>&lt;</a:t>
            </a:r>
            <a:r>
              <a:rPr lang="en-US" dirty="0" err="1"/>
              <a:t>CodeAnalysisTreatWarningsAsErrors</a:t>
            </a:r>
            <a:r>
              <a:rPr lang="en-US" dirty="0"/>
              <a:t>&gt;true&lt;/</a:t>
            </a:r>
            <a:r>
              <a:rPr lang="en-US" dirty="0" err="1"/>
              <a:t>CodeAnalysisTreatWarningsAsErrors</a:t>
            </a:r>
            <a:r>
              <a:rPr lang="en-US" dirty="0"/>
              <a:t>&gt;</a:t>
            </a:r>
          </a:p>
          <a:p>
            <a:pPr marL="0" indent="0">
              <a:buNone/>
            </a:pPr>
            <a:endParaRPr lang="en-US" dirty="0"/>
          </a:p>
        </p:txBody>
      </p:sp>
      <p:sp>
        <p:nvSpPr>
          <p:cNvPr id="4" name="Slide Number Placeholder 3">
            <a:extLst>
              <a:ext uri="{FF2B5EF4-FFF2-40B4-BE49-F238E27FC236}">
                <a16:creationId xmlns:a16="http://schemas.microsoft.com/office/drawing/2014/main" id="{F6CA424B-E852-4604-4392-BE017A88978E}"/>
              </a:ext>
            </a:extLst>
          </p:cNvPr>
          <p:cNvSpPr>
            <a:spLocks noGrp="1"/>
          </p:cNvSpPr>
          <p:nvPr>
            <p:ph type="sldNum" sz="quarter" idx="12"/>
          </p:nvPr>
        </p:nvSpPr>
        <p:spPr/>
        <p:txBody>
          <a:bodyPr/>
          <a:lstStyle/>
          <a:p>
            <a:pPr>
              <a:defRPr/>
            </a:pPr>
            <a:fld id="{6D22F896-40B5-4ADD-8801-0D06FADFA095}" type="slidenum">
              <a:rPr lang="en-US" smtClean="0"/>
              <a:t>40</a:t>
            </a:fld>
            <a:endParaRPr lang="en-US"/>
          </a:p>
        </p:txBody>
      </p:sp>
      <p:sp>
        <p:nvSpPr>
          <p:cNvPr id="8" name="TextBox 7">
            <a:extLst>
              <a:ext uri="{FF2B5EF4-FFF2-40B4-BE49-F238E27FC236}">
                <a16:creationId xmlns:a16="http://schemas.microsoft.com/office/drawing/2014/main" id="{D351BBFC-6379-0164-FE1C-710AE7FC659C}"/>
              </a:ext>
            </a:extLst>
          </p:cNvPr>
          <p:cNvSpPr txBox="1"/>
          <p:nvPr/>
        </p:nvSpPr>
        <p:spPr>
          <a:xfrm>
            <a:off x="1141411" y="562094"/>
            <a:ext cx="9905999" cy="769441"/>
          </a:xfrm>
          <a:prstGeom prst="rect">
            <a:avLst/>
          </a:prstGeom>
          <a:noFill/>
        </p:spPr>
        <p:txBody>
          <a:bodyPr wrap="square">
            <a:spAutoFit/>
          </a:bodyPr>
          <a:lstStyle/>
          <a:p>
            <a:r>
              <a:rPr lang="en-US" sz="4400" b="1" dirty="0"/>
              <a:t>.</a:t>
            </a:r>
            <a:r>
              <a:rPr lang="en-US" sz="4400" b="1" dirty="0" err="1"/>
              <a:t>editorconfig</a:t>
            </a:r>
            <a:endParaRPr lang="ru-RU" sz="4400" b="1" dirty="0"/>
          </a:p>
        </p:txBody>
      </p:sp>
      <p:pic>
        <p:nvPicPr>
          <p:cNvPr id="5" name="Picture 4">
            <a:extLst>
              <a:ext uri="{FF2B5EF4-FFF2-40B4-BE49-F238E27FC236}">
                <a16:creationId xmlns:a16="http://schemas.microsoft.com/office/drawing/2014/main" id="{25A494EC-4243-E48D-5233-4FA56EDD6A1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25940" y="5207000"/>
            <a:ext cx="1994704" cy="1088906"/>
          </a:xfrm>
          <a:prstGeom prst="rect">
            <a:avLst/>
          </a:prstGeom>
        </p:spPr>
      </p:pic>
    </p:spTree>
    <p:extLst>
      <p:ext uri="{BB962C8B-B14F-4D97-AF65-F5344CB8AC3E}">
        <p14:creationId xmlns:p14="http://schemas.microsoft.com/office/powerpoint/2010/main" val="9176590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88EB6-589D-E162-32B2-AF6E9068B50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6274A4-8CB4-7E2B-C8B8-3671B7EFE475}"/>
              </a:ext>
            </a:extLst>
          </p:cNvPr>
          <p:cNvSpPr>
            <a:spLocks noGrp="1"/>
          </p:cNvSpPr>
          <p:nvPr>
            <p:ph idx="1"/>
          </p:nvPr>
        </p:nvSpPr>
        <p:spPr/>
        <p:txBody>
          <a:bodyPr>
            <a:normAutofit fontScale="92500" lnSpcReduction="10000"/>
          </a:bodyPr>
          <a:lstStyle/>
          <a:p>
            <a:pPr marL="0" indent="0">
              <a:buNone/>
            </a:pPr>
            <a:r>
              <a:rPr lang="en-US" dirty="0"/>
              <a:t>public string </a:t>
            </a:r>
            <a:r>
              <a:rPr lang="en-US" dirty="0" err="1"/>
              <a:t>GetUserName</a:t>
            </a:r>
            <a:r>
              <a:rPr lang="en-US" dirty="0"/>
              <a:t>(User user)</a:t>
            </a:r>
            <a:r>
              <a:rPr lang="ru-RU" dirty="0"/>
              <a:t> =</a:t>
            </a:r>
            <a:r>
              <a:rPr lang="en-US" dirty="0"/>
              <a:t>&gt; </a:t>
            </a:r>
            <a:r>
              <a:rPr lang="en-US" dirty="0" err="1"/>
              <a:t>user.Name</a:t>
            </a:r>
            <a:r>
              <a:rPr lang="en-US" dirty="0"/>
              <a:t>;</a:t>
            </a:r>
          </a:p>
          <a:p>
            <a:pPr marL="0" indent="0">
              <a:buNone/>
            </a:pPr>
            <a:endParaRPr lang="en-US" dirty="0"/>
          </a:p>
          <a:p>
            <a:pPr marL="0" indent="0">
              <a:buNone/>
            </a:pPr>
            <a:r>
              <a:rPr lang="en-US" dirty="0"/>
              <a:t>public string </a:t>
            </a:r>
            <a:r>
              <a:rPr lang="en-US" dirty="0" err="1"/>
              <a:t>GetUserName</a:t>
            </a:r>
            <a:r>
              <a:rPr lang="en-US" dirty="0"/>
              <a:t>(User user)</a:t>
            </a:r>
          </a:p>
          <a:p>
            <a:pPr marL="0" indent="0">
              <a:buNone/>
            </a:pPr>
            <a:r>
              <a:rPr lang="en-US" dirty="0"/>
              <a:t>{ </a:t>
            </a:r>
          </a:p>
          <a:p>
            <a:pPr marL="0" indent="0">
              <a:buNone/>
            </a:pPr>
            <a:r>
              <a:rPr lang="en-US" dirty="0"/>
              <a:t>	</a:t>
            </a:r>
            <a:r>
              <a:rPr lang="en-US" dirty="0" err="1"/>
              <a:t>ArgumentNullException.ThrowIfNull</a:t>
            </a:r>
            <a:r>
              <a:rPr lang="en-US" dirty="0"/>
              <a:t>(user);</a:t>
            </a:r>
          </a:p>
          <a:p>
            <a:pPr marL="0" indent="0">
              <a:buNone/>
            </a:pPr>
            <a:r>
              <a:rPr lang="en-US" dirty="0"/>
              <a:t>	return </a:t>
            </a:r>
            <a:r>
              <a:rPr lang="en-US" dirty="0" err="1"/>
              <a:t>user.Name</a:t>
            </a:r>
            <a:r>
              <a:rPr lang="en-US" dirty="0"/>
              <a:t> ?? "Unknown";</a:t>
            </a:r>
          </a:p>
          <a:p>
            <a:pPr marL="0" indent="0">
              <a:buNone/>
            </a:pPr>
            <a:r>
              <a:rPr lang="en-US" dirty="0"/>
              <a:t>}</a:t>
            </a:r>
          </a:p>
        </p:txBody>
      </p:sp>
      <p:sp>
        <p:nvSpPr>
          <p:cNvPr id="4" name="Slide Number Placeholder 3">
            <a:extLst>
              <a:ext uri="{FF2B5EF4-FFF2-40B4-BE49-F238E27FC236}">
                <a16:creationId xmlns:a16="http://schemas.microsoft.com/office/drawing/2014/main" id="{6F846615-6137-DC7D-69E1-3767F8180E09}"/>
              </a:ext>
            </a:extLst>
          </p:cNvPr>
          <p:cNvSpPr>
            <a:spLocks noGrp="1"/>
          </p:cNvSpPr>
          <p:nvPr>
            <p:ph type="sldNum" sz="quarter" idx="12"/>
          </p:nvPr>
        </p:nvSpPr>
        <p:spPr/>
        <p:txBody>
          <a:bodyPr/>
          <a:lstStyle/>
          <a:p>
            <a:pPr>
              <a:defRPr/>
            </a:pPr>
            <a:fld id="{6D22F896-40B5-4ADD-8801-0D06FADFA095}" type="slidenum">
              <a:rPr lang="en-US" smtClean="0"/>
              <a:t>41</a:t>
            </a:fld>
            <a:endParaRPr lang="en-US"/>
          </a:p>
        </p:txBody>
      </p:sp>
      <p:sp>
        <p:nvSpPr>
          <p:cNvPr id="8" name="TextBox 7">
            <a:extLst>
              <a:ext uri="{FF2B5EF4-FFF2-40B4-BE49-F238E27FC236}">
                <a16:creationId xmlns:a16="http://schemas.microsoft.com/office/drawing/2014/main" id="{8E4B43C5-3A9E-90A2-1548-681552FC6040}"/>
              </a:ext>
            </a:extLst>
          </p:cNvPr>
          <p:cNvSpPr txBox="1"/>
          <p:nvPr/>
        </p:nvSpPr>
        <p:spPr>
          <a:xfrm>
            <a:off x="1141411" y="562094"/>
            <a:ext cx="9905999" cy="769441"/>
          </a:xfrm>
          <a:prstGeom prst="rect">
            <a:avLst/>
          </a:prstGeom>
          <a:noFill/>
        </p:spPr>
        <p:txBody>
          <a:bodyPr wrap="square">
            <a:spAutoFit/>
          </a:bodyPr>
          <a:lstStyle/>
          <a:p>
            <a:r>
              <a:rPr lang="en-US" sz="4400" b="1" dirty="0"/>
              <a:t>&lt;Nullable&gt;enable&lt;/Nullable&gt;</a:t>
            </a:r>
            <a:endParaRPr lang="ru-RU" sz="4400" b="1" dirty="0"/>
          </a:p>
        </p:txBody>
      </p:sp>
      <p:pic>
        <p:nvPicPr>
          <p:cNvPr id="5" name="Picture 4">
            <a:extLst>
              <a:ext uri="{FF2B5EF4-FFF2-40B4-BE49-F238E27FC236}">
                <a16:creationId xmlns:a16="http://schemas.microsoft.com/office/drawing/2014/main" id="{D8005A93-63CB-37A5-2D5C-F7C53DEB182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25940" y="5207000"/>
            <a:ext cx="1994704" cy="1088906"/>
          </a:xfrm>
          <a:prstGeom prst="rect">
            <a:avLst/>
          </a:prstGeom>
        </p:spPr>
      </p:pic>
    </p:spTree>
    <p:extLst>
      <p:ext uri="{BB962C8B-B14F-4D97-AF65-F5344CB8AC3E}">
        <p14:creationId xmlns:p14="http://schemas.microsoft.com/office/powerpoint/2010/main" val="7039680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B8EBE-6296-72B9-B669-28A14A9F65C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AA9967-DBCE-F61F-039E-4DB8E7DF9FD1}"/>
              </a:ext>
            </a:extLst>
          </p:cNvPr>
          <p:cNvSpPr>
            <a:spLocks noGrp="1"/>
          </p:cNvSpPr>
          <p:nvPr>
            <p:ph idx="1"/>
          </p:nvPr>
        </p:nvSpPr>
        <p:spPr/>
        <p:txBody>
          <a:bodyPr>
            <a:normAutofit/>
          </a:bodyPr>
          <a:lstStyle/>
          <a:p>
            <a:pPr marL="0" lvl="0" indent="0">
              <a:buNone/>
            </a:pPr>
            <a:r>
              <a:rPr lang="en-US" b="1" dirty="0"/>
              <a:t>CS4014 </a:t>
            </a:r>
            <a:r>
              <a:rPr lang="en-US" dirty="0" err="1"/>
              <a:t>Забытый</a:t>
            </a:r>
            <a:r>
              <a:rPr lang="en-US" dirty="0"/>
              <a:t> await </a:t>
            </a:r>
            <a:endParaRPr lang="ru-RU" dirty="0"/>
          </a:p>
          <a:p>
            <a:pPr marL="0" lvl="0" indent="0">
              <a:buNone/>
            </a:pPr>
            <a:r>
              <a:rPr lang="en-US" b="1" dirty="0"/>
              <a:t>CA2016  </a:t>
            </a:r>
            <a:r>
              <a:rPr lang="ru-RU" dirty="0"/>
              <a:t>токен отмены</a:t>
            </a:r>
            <a:r>
              <a:rPr lang="en-US" dirty="0"/>
              <a:t> </a:t>
            </a:r>
            <a:r>
              <a:rPr lang="ru-RU" dirty="0"/>
              <a:t>не прокинут во внутренние методы</a:t>
            </a:r>
          </a:p>
          <a:p>
            <a:pPr marL="0" lvl="0" indent="0">
              <a:buNone/>
            </a:pPr>
            <a:r>
              <a:rPr lang="en-US" b="1" dirty="0"/>
              <a:t>CA2000 / CA2213 </a:t>
            </a:r>
            <a:r>
              <a:rPr lang="ru-RU" dirty="0"/>
              <a:t>забытый </a:t>
            </a:r>
            <a:r>
              <a:rPr lang="en-US" dirty="0"/>
              <a:t>using </a:t>
            </a:r>
            <a:r>
              <a:rPr lang="ru-RU" dirty="0"/>
              <a:t>того что нужно диспозить</a:t>
            </a:r>
            <a:endParaRPr lang="en-US" dirty="0"/>
          </a:p>
          <a:p>
            <a:pPr marL="0" lvl="0" indent="0">
              <a:buNone/>
            </a:pPr>
            <a:r>
              <a:rPr lang="en-US" b="1" dirty="0"/>
              <a:t>CS0168 / CA1848 </a:t>
            </a:r>
            <a:r>
              <a:rPr lang="ru-RU" dirty="0"/>
              <a:t>пустой </a:t>
            </a:r>
            <a:r>
              <a:rPr lang="en-US" dirty="0"/>
              <a:t>catch </a:t>
            </a:r>
            <a:r>
              <a:rPr lang="ru-RU" dirty="0"/>
              <a:t>замыливает ошибки</a:t>
            </a:r>
            <a:endParaRPr lang="en-US" dirty="0"/>
          </a:p>
          <a:p>
            <a:pPr marL="0" lvl="0" indent="0">
              <a:buNone/>
            </a:pPr>
            <a:r>
              <a:rPr lang="en-US" b="1" dirty="0"/>
              <a:t>CS1998 </a:t>
            </a:r>
            <a:r>
              <a:rPr lang="ru-RU" dirty="0"/>
              <a:t>п</a:t>
            </a:r>
            <a:r>
              <a:rPr lang="en-US" dirty="0" err="1"/>
              <a:t>севдо-асинхронность</a:t>
            </a:r>
            <a:endParaRPr lang="en-US" dirty="0"/>
          </a:p>
        </p:txBody>
      </p:sp>
      <p:sp>
        <p:nvSpPr>
          <p:cNvPr id="4" name="Slide Number Placeholder 3">
            <a:extLst>
              <a:ext uri="{FF2B5EF4-FFF2-40B4-BE49-F238E27FC236}">
                <a16:creationId xmlns:a16="http://schemas.microsoft.com/office/drawing/2014/main" id="{40E11680-C998-E7CA-CA16-079A48328854}"/>
              </a:ext>
            </a:extLst>
          </p:cNvPr>
          <p:cNvSpPr>
            <a:spLocks noGrp="1"/>
          </p:cNvSpPr>
          <p:nvPr>
            <p:ph type="sldNum" sz="quarter" idx="12"/>
          </p:nvPr>
        </p:nvSpPr>
        <p:spPr/>
        <p:txBody>
          <a:bodyPr/>
          <a:lstStyle/>
          <a:p>
            <a:pPr>
              <a:defRPr/>
            </a:pPr>
            <a:fld id="{6D22F896-40B5-4ADD-8801-0D06FADFA095}" type="slidenum">
              <a:rPr lang="en-US" smtClean="0"/>
              <a:t>42</a:t>
            </a:fld>
            <a:endParaRPr lang="en-US"/>
          </a:p>
        </p:txBody>
      </p:sp>
      <p:sp>
        <p:nvSpPr>
          <p:cNvPr id="8" name="TextBox 7">
            <a:extLst>
              <a:ext uri="{FF2B5EF4-FFF2-40B4-BE49-F238E27FC236}">
                <a16:creationId xmlns:a16="http://schemas.microsoft.com/office/drawing/2014/main" id="{06C6E15F-D2C7-783B-9CEA-092901CA92B4}"/>
              </a:ext>
            </a:extLst>
          </p:cNvPr>
          <p:cNvSpPr txBox="1"/>
          <p:nvPr/>
        </p:nvSpPr>
        <p:spPr>
          <a:xfrm>
            <a:off x="1141411" y="562094"/>
            <a:ext cx="9905999" cy="769441"/>
          </a:xfrm>
          <a:prstGeom prst="rect">
            <a:avLst/>
          </a:prstGeom>
          <a:noFill/>
        </p:spPr>
        <p:txBody>
          <a:bodyPr wrap="square">
            <a:spAutoFit/>
          </a:bodyPr>
          <a:lstStyle/>
          <a:p>
            <a:r>
              <a:rPr lang="en-US" sz="4400" b="1" dirty="0" err="1"/>
              <a:t>TreatWarningsAsErrors</a:t>
            </a:r>
            <a:endParaRPr lang="ru-RU" sz="4400" b="1" dirty="0"/>
          </a:p>
        </p:txBody>
      </p:sp>
      <p:pic>
        <p:nvPicPr>
          <p:cNvPr id="5" name="Picture 4">
            <a:extLst>
              <a:ext uri="{FF2B5EF4-FFF2-40B4-BE49-F238E27FC236}">
                <a16:creationId xmlns:a16="http://schemas.microsoft.com/office/drawing/2014/main" id="{D9F86D86-484B-3E4D-43CB-D7EE7B0C41C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25940" y="5207000"/>
            <a:ext cx="1994704" cy="1088906"/>
          </a:xfrm>
          <a:prstGeom prst="rect">
            <a:avLst/>
          </a:prstGeom>
        </p:spPr>
      </p:pic>
    </p:spTree>
    <p:extLst>
      <p:ext uri="{BB962C8B-B14F-4D97-AF65-F5344CB8AC3E}">
        <p14:creationId xmlns:p14="http://schemas.microsoft.com/office/powerpoint/2010/main" val="19427115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C2FCE-AF00-322A-BA29-AF5A4753DD04}"/>
              </a:ext>
            </a:extLst>
          </p:cNvPr>
          <p:cNvSpPr>
            <a:spLocks noGrp="1"/>
          </p:cNvSpPr>
          <p:nvPr>
            <p:ph type="title"/>
          </p:nvPr>
        </p:nvSpPr>
        <p:spPr/>
        <p:txBody>
          <a:bodyPr/>
          <a:lstStyle/>
          <a:p>
            <a:r>
              <a:rPr lang="en-US" b="1" dirty="0"/>
              <a:t>Dead Code</a:t>
            </a:r>
            <a:r>
              <a:rPr lang="en-US" dirty="0"/>
              <a:t> </a:t>
            </a:r>
          </a:p>
        </p:txBody>
      </p:sp>
      <p:sp>
        <p:nvSpPr>
          <p:cNvPr id="3" name="Content Placeholder 2">
            <a:extLst>
              <a:ext uri="{FF2B5EF4-FFF2-40B4-BE49-F238E27FC236}">
                <a16:creationId xmlns:a16="http://schemas.microsoft.com/office/drawing/2014/main" id="{F39003F1-564D-71A3-6623-AC34978252CE}"/>
              </a:ext>
            </a:extLst>
          </p:cNvPr>
          <p:cNvSpPr>
            <a:spLocks noGrp="1"/>
          </p:cNvSpPr>
          <p:nvPr>
            <p:ph idx="1"/>
          </p:nvPr>
        </p:nvSpPr>
        <p:spPr>
          <a:xfrm>
            <a:off x="1141412" y="2249487"/>
            <a:ext cx="10193688" cy="3541714"/>
          </a:xfrm>
        </p:spPr>
        <p:txBody>
          <a:bodyPr>
            <a:normAutofit/>
          </a:bodyPr>
          <a:lstStyle/>
          <a:p>
            <a:pPr marL="0" lvl="0" indent="0">
              <a:buNone/>
            </a:pPr>
            <a:r>
              <a:rPr lang="en-US" b="1" dirty="0"/>
              <a:t>CS0162 </a:t>
            </a:r>
            <a:r>
              <a:rPr lang="en-US" dirty="0"/>
              <a:t>Unreachable code detected</a:t>
            </a:r>
          </a:p>
          <a:p>
            <a:pPr marL="0" lvl="0" indent="0">
              <a:buNone/>
            </a:pPr>
            <a:r>
              <a:rPr lang="en-US" b="1" dirty="0"/>
              <a:t>CS0219 / CS8321 </a:t>
            </a:r>
            <a:r>
              <a:rPr lang="en-US" dirty="0"/>
              <a:t>Unused variable / Unused local function</a:t>
            </a:r>
          </a:p>
          <a:p>
            <a:pPr marL="0" lvl="0" indent="0">
              <a:buNone/>
            </a:pPr>
            <a:r>
              <a:rPr lang="en-US" b="1" dirty="0"/>
              <a:t>CS0414 </a:t>
            </a:r>
            <a:r>
              <a:rPr lang="en-US" dirty="0"/>
              <a:t>Unused private field</a:t>
            </a:r>
          </a:p>
          <a:p>
            <a:pPr marL="0" lvl="0" indent="0">
              <a:buNone/>
            </a:pPr>
            <a:r>
              <a:rPr lang="en-US" b="1" dirty="0"/>
              <a:t>IDE0051 / IDE0052 </a:t>
            </a:r>
            <a:r>
              <a:rPr lang="en-US" dirty="0"/>
              <a:t>Unread private member / unused private member</a:t>
            </a:r>
          </a:p>
        </p:txBody>
      </p:sp>
      <p:sp>
        <p:nvSpPr>
          <p:cNvPr id="4" name="Slide Number Placeholder 3">
            <a:extLst>
              <a:ext uri="{FF2B5EF4-FFF2-40B4-BE49-F238E27FC236}">
                <a16:creationId xmlns:a16="http://schemas.microsoft.com/office/drawing/2014/main" id="{2E425D0F-0606-7833-A727-3AF6633EA4DF}"/>
              </a:ext>
            </a:extLst>
          </p:cNvPr>
          <p:cNvSpPr>
            <a:spLocks noGrp="1"/>
          </p:cNvSpPr>
          <p:nvPr>
            <p:ph type="sldNum" sz="quarter" idx="12"/>
          </p:nvPr>
        </p:nvSpPr>
        <p:spPr/>
        <p:txBody>
          <a:bodyPr/>
          <a:lstStyle/>
          <a:p>
            <a:pPr>
              <a:defRPr/>
            </a:pPr>
            <a:fld id="{6D22F896-40B5-4ADD-8801-0D06FADFA095}" type="slidenum">
              <a:rPr lang="en-US" smtClean="0"/>
              <a:t>43</a:t>
            </a:fld>
            <a:endParaRPr lang="en-US"/>
          </a:p>
        </p:txBody>
      </p:sp>
      <p:pic>
        <p:nvPicPr>
          <p:cNvPr id="6" name="Picture 5">
            <a:extLst>
              <a:ext uri="{FF2B5EF4-FFF2-40B4-BE49-F238E27FC236}">
                <a16:creationId xmlns:a16="http://schemas.microsoft.com/office/drawing/2014/main" id="{D98A6294-C5C9-F036-7E8D-7DE2AC49ECB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25940" y="5207000"/>
            <a:ext cx="1994704" cy="1088906"/>
          </a:xfrm>
          <a:prstGeom prst="rect">
            <a:avLst/>
          </a:prstGeom>
        </p:spPr>
      </p:pic>
    </p:spTree>
    <p:extLst>
      <p:ext uri="{BB962C8B-B14F-4D97-AF65-F5344CB8AC3E}">
        <p14:creationId xmlns:p14="http://schemas.microsoft.com/office/powerpoint/2010/main" val="38969048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98B72-0449-6AF2-65A7-C3BD4DEAC2E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1E617B0-5A5D-E4A4-4799-0E85D3D68E43}"/>
              </a:ext>
            </a:extLst>
          </p:cNvPr>
          <p:cNvSpPr>
            <a:spLocks noGrp="1"/>
          </p:cNvSpPr>
          <p:nvPr>
            <p:ph type="sldNum" sz="quarter" idx="12"/>
          </p:nvPr>
        </p:nvSpPr>
        <p:spPr/>
        <p:txBody>
          <a:bodyPr/>
          <a:lstStyle/>
          <a:p>
            <a:pPr>
              <a:defRPr/>
            </a:pPr>
            <a:fld id="{6D22F896-40B5-4ADD-8801-0D06FADFA095}" type="slidenum">
              <a:rPr lang="en-US" smtClean="0"/>
              <a:t>44</a:t>
            </a:fld>
            <a:endParaRPr lang="en-US"/>
          </a:p>
        </p:txBody>
      </p:sp>
      <p:pic>
        <p:nvPicPr>
          <p:cNvPr id="6" name="Picture 5">
            <a:extLst>
              <a:ext uri="{FF2B5EF4-FFF2-40B4-BE49-F238E27FC236}">
                <a16:creationId xmlns:a16="http://schemas.microsoft.com/office/drawing/2014/main" id="{532E4A58-77E3-BE50-E2AE-EE55269A6666}"/>
              </a:ext>
            </a:extLst>
          </p:cNvPr>
          <p:cNvPicPr>
            <a:picLocks noChangeAspect="1"/>
          </p:cNvPicPr>
          <p:nvPr/>
        </p:nvPicPr>
        <p:blipFill>
          <a:blip r:embed="rId3"/>
          <a:stretch>
            <a:fillRect/>
          </a:stretch>
        </p:blipFill>
        <p:spPr>
          <a:xfrm>
            <a:off x="671276" y="1134562"/>
            <a:ext cx="10846267" cy="5723438"/>
          </a:xfrm>
          <a:prstGeom prst="rect">
            <a:avLst/>
          </a:prstGeom>
        </p:spPr>
      </p:pic>
      <p:pic>
        <p:nvPicPr>
          <p:cNvPr id="11" name="Picture 10">
            <a:extLst>
              <a:ext uri="{FF2B5EF4-FFF2-40B4-BE49-F238E27FC236}">
                <a16:creationId xmlns:a16="http://schemas.microsoft.com/office/drawing/2014/main" id="{5225717C-7C1F-5B82-63B8-9D2D383D2B8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725940" y="5207000"/>
            <a:ext cx="1994704" cy="1088906"/>
          </a:xfrm>
          <a:prstGeom prst="rect">
            <a:avLst/>
          </a:prstGeom>
        </p:spPr>
      </p:pic>
      <p:sp>
        <p:nvSpPr>
          <p:cNvPr id="13" name="TextBox 12">
            <a:extLst>
              <a:ext uri="{FF2B5EF4-FFF2-40B4-BE49-F238E27FC236}">
                <a16:creationId xmlns:a16="http://schemas.microsoft.com/office/drawing/2014/main" id="{5045B86D-80A5-0345-441C-4EECF6BF3DE2}"/>
              </a:ext>
            </a:extLst>
          </p:cNvPr>
          <p:cNvSpPr txBox="1"/>
          <p:nvPr/>
        </p:nvSpPr>
        <p:spPr>
          <a:xfrm>
            <a:off x="671276" y="365121"/>
            <a:ext cx="9905999" cy="646331"/>
          </a:xfrm>
          <a:prstGeom prst="rect">
            <a:avLst/>
          </a:prstGeom>
          <a:noFill/>
        </p:spPr>
        <p:txBody>
          <a:bodyPr wrap="square">
            <a:spAutoFit/>
          </a:bodyPr>
          <a:lstStyle/>
          <a:p>
            <a:pPr marL="0" indent="0">
              <a:buNone/>
            </a:pPr>
            <a:r>
              <a:rPr lang="en-US" sz="3600" b="1" dirty="0" err="1"/>
              <a:t>BannedApiAnalyzers</a:t>
            </a:r>
            <a:r>
              <a:rPr lang="en-US" sz="3600" b="1" dirty="0"/>
              <a:t> (RS0030) </a:t>
            </a:r>
            <a:endParaRPr lang="ru-RU" sz="3600" b="1" dirty="0"/>
          </a:p>
        </p:txBody>
      </p:sp>
      <p:sp>
        <p:nvSpPr>
          <p:cNvPr id="17" name="TextBox 16">
            <a:extLst>
              <a:ext uri="{FF2B5EF4-FFF2-40B4-BE49-F238E27FC236}">
                <a16:creationId xmlns:a16="http://schemas.microsoft.com/office/drawing/2014/main" id="{98138FB1-65EC-C979-EE15-A590E2EAD343}"/>
              </a:ext>
            </a:extLst>
          </p:cNvPr>
          <p:cNvSpPr txBox="1"/>
          <p:nvPr/>
        </p:nvSpPr>
        <p:spPr>
          <a:xfrm>
            <a:off x="1704373" y="1395643"/>
            <a:ext cx="3110696" cy="369332"/>
          </a:xfrm>
          <a:prstGeom prst="rect">
            <a:avLst/>
          </a:prstGeom>
          <a:noFill/>
        </p:spPr>
        <p:txBody>
          <a:bodyPr wrap="square">
            <a:spAutoFit/>
          </a:bodyPr>
          <a:lstStyle/>
          <a:p>
            <a:pPr marL="0" indent="0" algn="l" rtl="0">
              <a:lnSpc>
                <a:spcPct val="100000"/>
              </a:lnSpc>
              <a:spcBef>
                <a:spcPts val="1000"/>
              </a:spcBef>
              <a:buNone/>
            </a:pPr>
            <a:r>
              <a:rPr lang="en-US" sz="1800" b="1" dirty="0">
                <a:solidFill>
                  <a:schemeClr val="tx1"/>
                </a:solidFill>
                <a:effectLst/>
                <a:latin typeface="+mn-lt"/>
                <a:ea typeface="Arial" panose="020B0604020202020204" pitchFamily="34" charset="0"/>
                <a:cs typeface="Arial" panose="020B0604020202020204" pitchFamily="34" charset="0"/>
              </a:rPr>
              <a:t>BannedSymbols.txt</a:t>
            </a:r>
            <a:endParaRPr lang="en-US" dirty="0">
              <a:effectLst/>
            </a:endParaRPr>
          </a:p>
        </p:txBody>
      </p:sp>
    </p:spTree>
    <p:extLst>
      <p:ext uri="{BB962C8B-B14F-4D97-AF65-F5344CB8AC3E}">
        <p14:creationId xmlns:p14="http://schemas.microsoft.com/office/powerpoint/2010/main" val="4814086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205BE-2C75-DEFA-8DF9-A0E55EBCABF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61796C-B2E0-CE46-9EF9-5306CD68B025}"/>
              </a:ext>
            </a:extLst>
          </p:cNvPr>
          <p:cNvSpPr>
            <a:spLocks noGrp="1"/>
          </p:cNvSpPr>
          <p:nvPr>
            <p:ph idx="1"/>
          </p:nvPr>
        </p:nvSpPr>
        <p:spPr/>
        <p:txBody>
          <a:bodyPr/>
          <a:lstStyle/>
          <a:p>
            <a:pPr marL="0" indent="0" fontAlgn="base">
              <a:buNone/>
            </a:pPr>
            <a:r>
              <a:rPr lang="en-US" dirty="0"/>
              <a:t>❌ </a:t>
            </a:r>
            <a:r>
              <a:rPr lang="en-US" dirty="0" err="1"/>
              <a:t>Сущность</a:t>
            </a:r>
            <a:r>
              <a:rPr lang="en-US" dirty="0"/>
              <a:t> БД в API </a:t>
            </a:r>
            <a:r>
              <a:rPr lang="en-US" dirty="0" err="1"/>
              <a:t>слое</a:t>
            </a:r>
            <a:endParaRPr lang="ru-RU" dirty="0"/>
          </a:p>
          <a:p>
            <a:pPr marL="0" indent="0" fontAlgn="base">
              <a:buNone/>
            </a:pPr>
            <a:r>
              <a:rPr lang="en-US" dirty="0"/>
              <a:t>❌ </a:t>
            </a:r>
            <a:r>
              <a:rPr lang="en-US" dirty="0" err="1"/>
              <a:t>DbContext</a:t>
            </a:r>
            <a:r>
              <a:rPr lang="en-US" dirty="0"/>
              <a:t> в </a:t>
            </a:r>
            <a:r>
              <a:rPr lang="en-US" dirty="0" err="1"/>
              <a:t>контроллере</a:t>
            </a:r>
            <a:endParaRPr lang="ru-RU" dirty="0"/>
          </a:p>
          <a:p>
            <a:pPr marL="0" indent="0" fontAlgn="base">
              <a:buNone/>
            </a:pPr>
            <a:r>
              <a:rPr lang="en-US" dirty="0"/>
              <a:t>❌ </a:t>
            </a:r>
            <a:r>
              <a:rPr lang="en-US" dirty="0" err="1"/>
              <a:t>Запрос</a:t>
            </a:r>
            <a:r>
              <a:rPr lang="en-US" dirty="0"/>
              <a:t> </a:t>
            </a:r>
            <a:r>
              <a:rPr lang="en-US" dirty="0" err="1"/>
              <a:t>меняет</a:t>
            </a:r>
            <a:r>
              <a:rPr lang="en-US" dirty="0"/>
              <a:t> </a:t>
            </a:r>
            <a:r>
              <a:rPr lang="en-US" dirty="0" err="1"/>
              <a:t>состояние</a:t>
            </a:r>
            <a:r>
              <a:rPr lang="en-US" dirty="0"/>
              <a:t> (CQRS)</a:t>
            </a:r>
            <a:endParaRPr lang="ru-RU" dirty="0"/>
          </a:p>
        </p:txBody>
      </p:sp>
      <p:sp>
        <p:nvSpPr>
          <p:cNvPr id="4" name="Slide Number Placeholder 3">
            <a:extLst>
              <a:ext uri="{FF2B5EF4-FFF2-40B4-BE49-F238E27FC236}">
                <a16:creationId xmlns:a16="http://schemas.microsoft.com/office/drawing/2014/main" id="{5C7B83B7-7857-8C5B-CB58-1260B4C655F6}"/>
              </a:ext>
            </a:extLst>
          </p:cNvPr>
          <p:cNvSpPr>
            <a:spLocks noGrp="1"/>
          </p:cNvSpPr>
          <p:nvPr>
            <p:ph type="sldNum" sz="quarter" idx="12"/>
          </p:nvPr>
        </p:nvSpPr>
        <p:spPr/>
        <p:txBody>
          <a:bodyPr/>
          <a:lstStyle/>
          <a:p>
            <a:pPr>
              <a:defRPr/>
            </a:pPr>
            <a:fld id="{6D22F896-40B5-4ADD-8801-0D06FADFA095}" type="slidenum">
              <a:rPr lang="en-US" smtClean="0"/>
              <a:t>45</a:t>
            </a:fld>
            <a:endParaRPr lang="en-US"/>
          </a:p>
        </p:txBody>
      </p:sp>
      <p:sp>
        <p:nvSpPr>
          <p:cNvPr id="8" name="TextBox 7">
            <a:extLst>
              <a:ext uri="{FF2B5EF4-FFF2-40B4-BE49-F238E27FC236}">
                <a16:creationId xmlns:a16="http://schemas.microsoft.com/office/drawing/2014/main" id="{72083374-095E-2E48-9305-C14AB6587D0C}"/>
              </a:ext>
            </a:extLst>
          </p:cNvPr>
          <p:cNvSpPr txBox="1"/>
          <p:nvPr/>
        </p:nvSpPr>
        <p:spPr>
          <a:xfrm>
            <a:off x="1141411" y="562094"/>
            <a:ext cx="9905999" cy="769441"/>
          </a:xfrm>
          <a:prstGeom prst="rect">
            <a:avLst/>
          </a:prstGeom>
          <a:noFill/>
        </p:spPr>
        <p:txBody>
          <a:bodyPr wrap="square">
            <a:spAutoFit/>
          </a:bodyPr>
          <a:lstStyle/>
          <a:p>
            <a:pPr marL="0" indent="0">
              <a:buNone/>
            </a:pPr>
            <a:r>
              <a:rPr lang="en-US" sz="4400" b="1" dirty="0"/>
              <a:t>Custom Roslyn analyzers</a:t>
            </a:r>
            <a:endParaRPr lang="ru-RU" sz="4400" b="1" dirty="0"/>
          </a:p>
        </p:txBody>
      </p:sp>
      <p:pic>
        <p:nvPicPr>
          <p:cNvPr id="5" name="Picture 4">
            <a:extLst>
              <a:ext uri="{FF2B5EF4-FFF2-40B4-BE49-F238E27FC236}">
                <a16:creationId xmlns:a16="http://schemas.microsoft.com/office/drawing/2014/main" id="{D093DC98-42D9-95FB-226F-894E4AD814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25940" y="5207000"/>
            <a:ext cx="1994704" cy="1088906"/>
          </a:xfrm>
          <a:prstGeom prst="rect">
            <a:avLst/>
          </a:prstGeom>
        </p:spPr>
      </p:pic>
    </p:spTree>
    <p:extLst>
      <p:ext uri="{BB962C8B-B14F-4D97-AF65-F5344CB8AC3E}">
        <p14:creationId xmlns:p14="http://schemas.microsoft.com/office/powerpoint/2010/main" val="37748235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626FD-4BB6-AA3D-1F94-8349E2151ABD}"/>
              </a:ext>
            </a:extLst>
          </p:cNvPr>
          <p:cNvSpPr>
            <a:spLocks noGrp="1"/>
          </p:cNvSpPr>
          <p:nvPr>
            <p:ph type="title"/>
          </p:nvPr>
        </p:nvSpPr>
        <p:spPr>
          <a:xfrm>
            <a:off x="1141412" y="359229"/>
            <a:ext cx="9905998" cy="909340"/>
          </a:xfrm>
        </p:spPr>
        <p:txBody>
          <a:bodyPr/>
          <a:lstStyle/>
          <a:p>
            <a:r>
              <a:rPr lang="en-US" dirty="0" err="1"/>
              <a:t>Meziantou.Analyzer</a:t>
            </a:r>
            <a:endParaRPr lang="en-US" dirty="0"/>
          </a:p>
        </p:txBody>
      </p:sp>
      <p:sp>
        <p:nvSpPr>
          <p:cNvPr id="3" name="Content Placeholder 2">
            <a:extLst>
              <a:ext uri="{FF2B5EF4-FFF2-40B4-BE49-F238E27FC236}">
                <a16:creationId xmlns:a16="http://schemas.microsoft.com/office/drawing/2014/main" id="{20143E56-F3C9-EC5E-3525-F0CA3EB8D896}"/>
              </a:ext>
            </a:extLst>
          </p:cNvPr>
          <p:cNvSpPr>
            <a:spLocks noGrp="1"/>
          </p:cNvSpPr>
          <p:nvPr>
            <p:ph idx="1"/>
          </p:nvPr>
        </p:nvSpPr>
        <p:spPr>
          <a:xfrm>
            <a:off x="1141412" y="2351315"/>
            <a:ext cx="9905999" cy="3944592"/>
          </a:xfrm>
        </p:spPr>
        <p:txBody>
          <a:bodyPr>
            <a:normAutofit fontScale="92500" lnSpcReduction="20000"/>
          </a:bodyPr>
          <a:lstStyle/>
          <a:p>
            <a:pPr marL="0" indent="0">
              <a:buNone/>
            </a:pPr>
            <a:r>
              <a:rPr lang="en-US" b="1" dirty="0"/>
              <a:t>MA0002</a:t>
            </a:r>
            <a:r>
              <a:rPr lang="en-US" dirty="0"/>
              <a:t> </a:t>
            </a:r>
            <a:r>
              <a:rPr lang="en-US" dirty="0" err="1"/>
              <a:t>нет</a:t>
            </a:r>
            <a:r>
              <a:rPr lang="en-US" dirty="0"/>
              <a:t> </a:t>
            </a:r>
            <a:r>
              <a:rPr lang="en-US" dirty="0" err="1"/>
              <a:t>IEqualityComparer</a:t>
            </a:r>
            <a:r>
              <a:rPr lang="en-US" dirty="0"/>
              <a:t>&lt;string&gt; / </a:t>
            </a:r>
            <a:r>
              <a:rPr lang="en-US" dirty="0" err="1"/>
              <a:t>StringComparer</a:t>
            </a:r>
            <a:endParaRPr lang="en-US" dirty="0"/>
          </a:p>
          <a:p>
            <a:pPr marL="0" indent="0">
              <a:buNone/>
            </a:pPr>
            <a:r>
              <a:rPr lang="en-US" b="1" dirty="0"/>
              <a:t>MA0006</a:t>
            </a:r>
            <a:r>
              <a:rPr lang="en-US" dirty="0"/>
              <a:t> ==/!= </a:t>
            </a:r>
            <a:r>
              <a:rPr lang="en-US" dirty="0" err="1"/>
              <a:t>вместо</a:t>
            </a:r>
            <a:r>
              <a:rPr lang="en-US" dirty="0"/>
              <a:t> </a:t>
            </a:r>
            <a:r>
              <a:rPr lang="en-US" dirty="0" err="1"/>
              <a:t>string.Equals</a:t>
            </a:r>
            <a:endParaRPr lang="ru-RU" dirty="0"/>
          </a:p>
          <a:p>
            <a:pPr marL="0" indent="0">
              <a:buNone/>
            </a:pPr>
            <a:r>
              <a:rPr lang="en-US" b="1" dirty="0"/>
              <a:t>MA0009</a:t>
            </a:r>
            <a:r>
              <a:rPr lang="en-US" dirty="0"/>
              <a:t> Regex </a:t>
            </a:r>
            <a:r>
              <a:rPr lang="en-US" dirty="0" err="1"/>
              <a:t>без</a:t>
            </a:r>
            <a:r>
              <a:rPr lang="en-US" dirty="0"/>
              <a:t> match timeout (</a:t>
            </a:r>
            <a:r>
              <a:rPr lang="en-US" dirty="0" err="1"/>
              <a:t>ReDoS</a:t>
            </a:r>
            <a:r>
              <a:rPr lang="en-US" dirty="0"/>
              <a:t>)</a:t>
            </a:r>
            <a:endParaRPr lang="ru-RU" dirty="0"/>
          </a:p>
          <a:p>
            <a:pPr marL="0" indent="0">
              <a:buNone/>
            </a:pPr>
            <a:r>
              <a:rPr lang="en-US" b="1" dirty="0"/>
              <a:t>MA0011</a:t>
            </a:r>
            <a:r>
              <a:rPr lang="en-US" dirty="0"/>
              <a:t> </a:t>
            </a:r>
            <a:r>
              <a:rPr lang="ru-RU" dirty="0"/>
              <a:t> </a:t>
            </a:r>
            <a:r>
              <a:rPr lang="en-US" dirty="0"/>
              <a:t>  Parse/</a:t>
            </a:r>
            <a:r>
              <a:rPr lang="en-US" dirty="0" err="1"/>
              <a:t>TryParse</a:t>
            </a:r>
            <a:r>
              <a:rPr lang="en-US" dirty="0"/>
              <a:t>/</a:t>
            </a:r>
            <a:r>
              <a:rPr lang="en-US" dirty="0" err="1"/>
              <a:t>ToString</a:t>
            </a:r>
            <a:r>
              <a:rPr lang="en-US" dirty="0"/>
              <a:t> </a:t>
            </a:r>
            <a:r>
              <a:rPr lang="en-US" dirty="0" err="1"/>
              <a:t>без</a:t>
            </a:r>
            <a:r>
              <a:rPr lang="en-US" dirty="0"/>
              <a:t> </a:t>
            </a:r>
            <a:r>
              <a:rPr lang="en-US" dirty="0" err="1"/>
              <a:t>IFormatProvider</a:t>
            </a:r>
            <a:endParaRPr lang="ru-RU" dirty="0"/>
          </a:p>
          <a:p>
            <a:pPr marL="0" indent="0">
              <a:buNone/>
            </a:pPr>
            <a:r>
              <a:rPr lang="en-US" b="1" dirty="0"/>
              <a:t>MA0074</a:t>
            </a:r>
            <a:r>
              <a:rPr lang="en-US" dirty="0"/>
              <a:t> </a:t>
            </a:r>
            <a:r>
              <a:rPr lang="ru-RU" dirty="0"/>
              <a:t> </a:t>
            </a:r>
            <a:r>
              <a:rPr lang="en-US" dirty="0"/>
              <a:t>Contains </a:t>
            </a:r>
            <a:r>
              <a:rPr lang="en-US" dirty="0" err="1"/>
              <a:t>без</a:t>
            </a:r>
            <a:r>
              <a:rPr lang="en-US" dirty="0"/>
              <a:t> </a:t>
            </a:r>
            <a:r>
              <a:rPr lang="en-US" dirty="0" err="1"/>
              <a:t>StringComparison</a:t>
            </a:r>
            <a:endParaRPr lang="en-US" dirty="0"/>
          </a:p>
          <a:p>
            <a:endParaRPr lang="en-US" dirty="0"/>
          </a:p>
          <a:p>
            <a:pPr marL="0" indent="0">
              <a:buNone/>
            </a:pPr>
            <a:br>
              <a:rPr lang="en-US" dirty="0"/>
            </a:br>
            <a:r>
              <a:rPr lang="en-US" sz="1900" dirty="0" err="1"/>
              <a:t>Георгий</a:t>
            </a:r>
            <a:r>
              <a:rPr lang="en-US" sz="1900" dirty="0"/>
              <a:t> </a:t>
            </a:r>
            <a:r>
              <a:rPr lang="en-US" sz="1900" dirty="0" err="1"/>
              <a:t>Тормозов</a:t>
            </a:r>
            <a:r>
              <a:rPr lang="en-US" sz="1900" dirty="0"/>
              <a:t> «</a:t>
            </a:r>
            <a:r>
              <a:rPr lang="en-US" sz="1900" dirty="0" err="1"/>
              <a:t>Подводные</a:t>
            </a:r>
            <a:r>
              <a:rPr lang="en-US" sz="1900" dirty="0"/>
              <a:t> </a:t>
            </a:r>
            <a:r>
              <a:rPr lang="en-US" sz="1900" dirty="0" err="1"/>
              <a:t>камни</a:t>
            </a:r>
            <a:r>
              <a:rPr lang="en-US" sz="1900" dirty="0"/>
              <a:t> </a:t>
            </a:r>
            <a:r>
              <a:rPr lang="en-US" sz="1900" dirty="0" err="1"/>
              <a:t>регулярных</a:t>
            </a:r>
            <a:r>
              <a:rPr lang="en-US" sz="1900" dirty="0"/>
              <a:t> </a:t>
            </a:r>
            <a:r>
              <a:rPr lang="en-US" sz="1900" dirty="0" err="1"/>
              <a:t>выражений</a:t>
            </a:r>
            <a:r>
              <a:rPr lang="en-US" sz="1900" dirty="0"/>
              <a:t>»</a:t>
            </a:r>
          </a:p>
          <a:p>
            <a:pPr marL="0" indent="0">
              <a:buNone/>
            </a:pPr>
            <a:r>
              <a:rPr lang="en-US" sz="1900" dirty="0"/>
              <a:t>https://www.youtube.com/watch?v=rlRhPoeN8tw</a:t>
            </a:r>
          </a:p>
        </p:txBody>
      </p:sp>
      <p:sp>
        <p:nvSpPr>
          <p:cNvPr id="4" name="Slide Number Placeholder 3">
            <a:extLst>
              <a:ext uri="{FF2B5EF4-FFF2-40B4-BE49-F238E27FC236}">
                <a16:creationId xmlns:a16="http://schemas.microsoft.com/office/drawing/2014/main" id="{FC7A471B-9041-7F89-CF79-63E9569241CD}"/>
              </a:ext>
            </a:extLst>
          </p:cNvPr>
          <p:cNvSpPr>
            <a:spLocks noGrp="1"/>
          </p:cNvSpPr>
          <p:nvPr>
            <p:ph type="sldNum" sz="quarter" idx="12"/>
          </p:nvPr>
        </p:nvSpPr>
        <p:spPr/>
        <p:txBody>
          <a:bodyPr/>
          <a:lstStyle/>
          <a:p>
            <a:pPr>
              <a:defRPr/>
            </a:pPr>
            <a:fld id="{6D22F896-40B5-4ADD-8801-0D06FADFA095}" type="slidenum">
              <a:rPr lang="en-US" smtClean="0"/>
              <a:t>46</a:t>
            </a:fld>
            <a:endParaRPr lang="en-US"/>
          </a:p>
        </p:txBody>
      </p:sp>
      <p:pic>
        <p:nvPicPr>
          <p:cNvPr id="6" name="Picture 5">
            <a:extLst>
              <a:ext uri="{FF2B5EF4-FFF2-40B4-BE49-F238E27FC236}">
                <a16:creationId xmlns:a16="http://schemas.microsoft.com/office/drawing/2014/main" id="{BB71651B-9368-AF0F-6C5D-B463ACFE098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25940" y="5207000"/>
            <a:ext cx="1994704" cy="1088906"/>
          </a:xfrm>
          <a:prstGeom prst="rect">
            <a:avLst/>
          </a:prstGeom>
        </p:spPr>
      </p:pic>
      <p:sp>
        <p:nvSpPr>
          <p:cNvPr id="7" name="TextBox 6">
            <a:extLst>
              <a:ext uri="{FF2B5EF4-FFF2-40B4-BE49-F238E27FC236}">
                <a16:creationId xmlns:a16="http://schemas.microsoft.com/office/drawing/2014/main" id="{F560F998-81B4-A90D-355A-B85AFDDAC3FD}"/>
              </a:ext>
            </a:extLst>
          </p:cNvPr>
          <p:cNvSpPr txBox="1"/>
          <p:nvPr/>
        </p:nvSpPr>
        <p:spPr>
          <a:xfrm>
            <a:off x="1141411" y="1167718"/>
            <a:ext cx="8905413" cy="461665"/>
          </a:xfrm>
          <a:prstGeom prst="rect">
            <a:avLst/>
          </a:prstGeom>
          <a:noFill/>
        </p:spPr>
        <p:txBody>
          <a:bodyPr wrap="square">
            <a:spAutoFit/>
          </a:bodyPr>
          <a:lstStyle/>
          <a:p>
            <a:pPr marL="0" indent="0">
              <a:buNone/>
            </a:pPr>
            <a:r>
              <a:rPr lang="en-US" sz="2400" b="1" dirty="0">
                <a:solidFill>
                  <a:schemeClr val="bg2"/>
                </a:solidFill>
                <a:hlinkClick r:id="rId4">
                  <a:extLst>
                    <a:ext uri="{A12FA001-AC4F-418D-AE19-62706E023703}">
                      <ahyp:hlinkClr xmlns:ahyp="http://schemas.microsoft.com/office/drawing/2018/hyperlinkcolor" val="tx"/>
                    </a:ext>
                  </a:extLst>
                </a:hlinkClick>
              </a:rPr>
              <a:t>https://github.com/meziantou/Meziantou.Analyzer</a:t>
            </a:r>
            <a:endParaRPr lang="en-US" sz="2400" b="1" dirty="0">
              <a:solidFill>
                <a:schemeClr val="bg2"/>
              </a:solidFill>
            </a:endParaRPr>
          </a:p>
        </p:txBody>
      </p:sp>
    </p:spTree>
    <p:extLst>
      <p:ext uri="{BB962C8B-B14F-4D97-AF65-F5344CB8AC3E}">
        <p14:creationId xmlns:p14="http://schemas.microsoft.com/office/powerpoint/2010/main" val="34803164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F3C4B-B02C-5137-CD75-9EEA96BA1FB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D0B50FB-6274-A7A4-0BD4-57CA599A5093}"/>
              </a:ext>
            </a:extLst>
          </p:cNvPr>
          <p:cNvSpPr>
            <a:spLocks noGrp="1"/>
          </p:cNvSpPr>
          <p:nvPr>
            <p:ph idx="1"/>
          </p:nvPr>
        </p:nvSpPr>
        <p:spPr/>
        <p:txBody>
          <a:bodyPr/>
          <a:lstStyle/>
          <a:p>
            <a:pPr marL="0" indent="0">
              <a:buNone/>
            </a:pPr>
            <a:r>
              <a:rPr lang="en-US" b="1" dirty="0" err="1"/>
              <a:t>Newtypes</a:t>
            </a:r>
            <a:r>
              <a:rPr lang="en-US" b="1" dirty="0"/>
              <a:t> / Value Objects </a:t>
            </a:r>
            <a:r>
              <a:rPr lang="en-US" b="1" dirty="0" err="1"/>
              <a:t>для</a:t>
            </a:r>
            <a:r>
              <a:rPr lang="en-US" b="1" dirty="0"/>
              <a:t> </a:t>
            </a:r>
            <a:r>
              <a:rPr lang="en-US" b="1" dirty="0" err="1"/>
              <a:t>идентификаторов</a:t>
            </a:r>
            <a:endParaRPr lang="en-US" dirty="0"/>
          </a:p>
        </p:txBody>
      </p:sp>
      <p:sp>
        <p:nvSpPr>
          <p:cNvPr id="4" name="Slide Number Placeholder 3">
            <a:extLst>
              <a:ext uri="{FF2B5EF4-FFF2-40B4-BE49-F238E27FC236}">
                <a16:creationId xmlns:a16="http://schemas.microsoft.com/office/drawing/2014/main" id="{3DE874CF-07C3-81B8-C975-A7060C5DF89E}"/>
              </a:ext>
            </a:extLst>
          </p:cNvPr>
          <p:cNvSpPr>
            <a:spLocks noGrp="1"/>
          </p:cNvSpPr>
          <p:nvPr>
            <p:ph type="sldNum" sz="quarter" idx="12"/>
          </p:nvPr>
        </p:nvSpPr>
        <p:spPr/>
        <p:txBody>
          <a:bodyPr/>
          <a:lstStyle/>
          <a:p>
            <a:pPr>
              <a:defRPr/>
            </a:pPr>
            <a:fld id="{6D22F896-40B5-4ADD-8801-0D06FADFA095}" type="slidenum">
              <a:rPr lang="en-US" smtClean="0"/>
              <a:t>47</a:t>
            </a:fld>
            <a:endParaRPr lang="en-US"/>
          </a:p>
        </p:txBody>
      </p:sp>
      <p:sp>
        <p:nvSpPr>
          <p:cNvPr id="8" name="TextBox 7">
            <a:extLst>
              <a:ext uri="{FF2B5EF4-FFF2-40B4-BE49-F238E27FC236}">
                <a16:creationId xmlns:a16="http://schemas.microsoft.com/office/drawing/2014/main" id="{09EDD388-C20A-960A-7904-CC26353CB811}"/>
              </a:ext>
            </a:extLst>
          </p:cNvPr>
          <p:cNvSpPr txBox="1"/>
          <p:nvPr/>
        </p:nvSpPr>
        <p:spPr>
          <a:xfrm>
            <a:off x="1141411" y="562094"/>
            <a:ext cx="9905999" cy="1446550"/>
          </a:xfrm>
          <a:prstGeom prst="rect">
            <a:avLst/>
          </a:prstGeom>
          <a:noFill/>
        </p:spPr>
        <p:txBody>
          <a:bodyPr wrap="square">
            <a:spAutoFit/>
          </a:bodyPr>
          <a:lstStyle/>
          <a:p>
            <a:r>
              <a:rPr lang="ru-RU" sz="4400" b="1" dirty="0"/>
              <a:t>Доменные типы вместо примитивов </a:t>
            </a:r>
            <a:r>
              <a:rPr lang="en-US" sz="4400" b="1" dirty="0"/>
              <a:t>id</a:t>
            </a:r>
          </a:p>
        </p:txBody>
      </p:sp>
      <p:pic>
        <p:nvPicPr>
          <p:cNvPr id="5" name="Picture 4">
            <a:extLst>
              <a:ext uri="{FF2B5EF4-FFF2-40B4-BE49-F238E27FC236}">
                <a16:creationId xmlns:a16="http://schemas.microsoft.com/office/drawing/2014/main" id="{5C0DAD6A-AF70-0C79-EE2F-751C9B6EE43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25940" y="5207000"/>
            <a:ext cx="1994704" cy="1088906"/>
          </a:xfrm>
          <a:prstGeom prst="rect">
            <a:avLst/>
          </a:prstGeom>
        </p:spPr>
      </p:pic>
    </p:spTree>
    <p:extLst>
      <p:ext uri="{BB962C8B-B14F-4D97-AF65-F5344CB8AC3E}">
        <p14:creationId xmlns:p14="http://schemas.microsoft.com/office/powerpoint/2010/main" val="2955731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FAFD4-7672-C606-F1FB-EF679705EAB8}"/>
              </a:ext>
            </a:extLst>
          </p:cNvPr>
          <p:cNvSpPr>
            <a:spLocks noGrp="1"/>
          </p:cNvSpPr>
          <p:nvPr>
            <p:ph type="title"/>
          </p:nvPr>
        </p:nvSpPr>
        <p:spPr>
          <a:xfrm>
            <a:off x="1141413" y="618518"/>
            <a:ext cx="9905998" cy="1048050"/>
          </a:xfrm>
        </p:spPr>
        <p:txBody>
          <a:bodyPr>
            <a:normAutofit/>
          </a:bodyPr>
          <a:lstStyle/>
          <a:p>
            <a:r>
              <a:rPr lang="en-US" b="1" dirty="0"/>
              <a:t>NuGet Audit</a:t>
            </a:r>
            <a:br>
              <a:rPr lang="ru-RU" b="1" dirty="0"/>
            </a:br>
            <a:r>
              <a:rPr lang="en-US" sz="2200" b="1" dirty="0" err="1"/>
              <a:t>Контроль</a:t>
            </a:r>
            <a:r>
              <a:rPr lang="en-US" sz="2200" b="1" dirty="0"/>
              <a:t> </a:t>
            </a:r>
            <a:r>
              <a:rPr lang="en-US" sz="2200" b="1" dirty="0" err="1"/>
              <a:t>устаревших</a:t>
            </a:r>
            <a:r>
              <a:rPr lang="en-US" sz="2200" b="1" dirty="0"/>
              <a:t> и </a:t>
            </a:r>
            <a:r>
              <a:rPr lang="en-US" sz="2200" b="1" dirty="0" err="1"/>
              <a:t>уязвимых</a:t>
            </a:r>
            <a:r>
              <a:rPr lang="en-US" sz="2200" b="1" dirty="0"/>
              <a:t> </a:t>
            </a:r>
            <a:r>
              <a:rPr lang="en-US" sz="2200" b="1" dirty="0" err="1"/>
              <a:t>пакетов</a:t>
            </a:r>
            <a:endParaRPr lang="en-US" sz="2200" dirty="0"/>
          </a:p>
        </p:txBody>
      </p:sp>
      <p:sp>
        <p:nvSpPr>
          <p:cNvPr id="3" name="Content Placeholder 2">
            <a:extLst>
              <a:ext uri="{FF2B5EF4-FFF2-40B4-BE49-F238E27FC236}">
                <a16:creationId xmlns:a16="http://schemas.microsoft.com/office/drawing/2014/main" id="{11B3FBC0-4888-33B0-A92B-75EA70F383A0}"/>
              </a:ext>
            </a:extLst>
          </p:cNvPr>
          <p:cNvSpPr>
            <a:spLocks noGrp="1"/>
          </p:cNvSpPr>
          <p:nvPr>
            <p:ph idx="1"/>
          </p:nvPr>
        </p:nvSpPr>
        <p:spPr>
          <a:xfrm>
            <a:off x="1141412" y="1828799"/>
            <a:ext cx="9905999" cy="4778477"/>
          </a:xfrm>
        </p:spPr>
        <p:txBody>
          <a:bodyPr>
            <a:normAutofit/>
          </a:bodyPr>
          <a:lstStyle/>
          <a:p>
            <a:pPr marL="0" indent="0">
              <a:buNone/>
            </a:pPr>
            <a:r>
              <a:rPr lang="en-US" sz="1800" dirty="0"/>
              <a:t>&lt;</a:t>
            </a:r>
            <a:r>
              <a:rPr lang="en-US" sz="1800" dirty="0" err="1"/>
              <a:t>PropertyGroup</a:t>
            </a:r>
            <a:r>
              <a:rPr lang="en-US" sz="1800" dirty="0"/>
              <a:t>&gt; &lt;</a:t>
            </a:r>
            <a:r>
              <a:rPr lang="en-US" sz="1800" dirty="0" err="1"/>
              <a:t>NuGetAudit</a:t>
            </a:r>
            <a:r>
              <a:rPr lang="en-US" sz="1800" dirty="0"/>
              <a:t>&gt;true&lt;/</a:t>
            </a:r>
            <a:r>
              <a:rPr lang="en-US" sz="1800" dirty="0" err="1"/>
              <a:t>NuGetAudit</a:t>
            </a:r>
            <a:r>
              <a:rPr lang="en-US" sz="1800" dirty="0"/>
              <a:t>&gt; &lt;</a:t>
            </a:r>
            <a:r>
              <a:rPr lang="en-US" sz="1800" dirty="0" err="1"/>
              <a:t>NuGetAuditLevel</a:t>
            </a:r>
            <a:r>
              <a:rPr lang="en-US" sz="1800" dirty="0"/>
              <a:t>&gt;low&lt;/</a:t>
            </a:r>
            <a:r>
              <a:rPr lang="en-US" sz="1800" dirty="0" err="1"/>
              <a:t>NuGetAuditLevel</a:t>
            </a:r>
            <a:r>
              <a:rPr lang="en-US" sz="1800" dirty="0"/>
              <a:t>&gt; &lt;</a:t>
            </a:r>
            <a:r>
              <a:rPr lang="en-US" sz="1800" dirty="0" err="1"/>
              <a:t>NuGetAuditMode</a:t>
            </a:r>
            <a:r>
              <a:rPr lang="en-US" sz="1800" dirty="0"/>
              <a:t>&gt;all&lt;/</a:t>
            </a:r>
            <a:r>
              <a:rPr lang="en-US" sz="1800" dirty="0" err="1"/>
              <a:t>NuGetAuditMode</a:t>
            </a:r>
            <a:r>
              <a:rPr lang="en-US" sz="1800" dirty="0"/>
              <a:t>&gt; &lt;/</a:t>
            </a:r>
            <a:r>
              <a:rPr lang="en-US" sz="1800" dirty="0" err="1"/>
              <a:t>PropertyGroup</a:t>
            </a:r>
            <a:r>
              <a:rPr lang="en-US" sz="1800" dirty="0"/>
              <a:t>&gt;</a:t>
            </a:r>
          </a:p>
          <a:p>
            <a:pPr marL="0" indent="0">
              <a:buNone/>
            </a:pPr>
            <a:endParaRPr lang="en-US" dirty="0"/>
          </a:p>
          <a:p>
            <a:pPr marL="0" indent="0">
              <a:buNone/>
            </a:pPr>
            <a:endParaRPr lang="en-US" dirty="0"/>
          </a:p>
          <a:p>
            <a:pPr marL="0" indent="0">
              <a:buNone/>
            </a:pPr>
            <a:endParaRPr lang="en-US" dirty="0"/>
          </a:p>
          <a:p>
            <a:pPr marL="0" indent="0">
              <a:buNone/>
            </a:pPr>
            <a:endParaRPr lang="ru-RU" sz="1800" dirty="0"/>
          </a:p>
          <a:p>
            <a:pPr marL="0" indent="0">
              <a:buNone/>
            </a:pPr>
            <a:endParaRPr lang="ru-RU" sz="1800" dirty="0"/>
          </a:p>
          <a:p>
            <a:pPr marL="0" indent="0">
              <a:buNone/>
            </a:pPr>
            <a:endParaRPr lang="ru-RU" sz="1800" dirty="0"/>
          </a:p>
          <a:p>
            <a:pPr marL="0" indent="0">
              <a:buNone/>
            </a:pPr>
            <a:r>
              <a:rPr lang="en-US" sz="1800" dirty="0"/>
              <a:t>learn.microsoft.com/</a:t>
            </a:r>
            <a:r>
              <a:rPr lang="en-US" sz="1800" dirty="0" err="1"/>
              <a:t>nuget</a:t>
            </a:r>
            <a:r>
              <a:rPr lang="en-US" sz="1800" dirty="0"/>
              <a:t>/concepts/auditing-packages</a:t>
            </a:r>
          </a:p>
        </p:txBody>
      </p:sp>
      <p:sp>
        <p:nvSpPr>
          <p:cNvPr id="4" name="Slide Number Placeholder 3">
            <a:extLst>
              <a:ext uri="{FF2B5EF4-FFF2-40B4-BE49-F238E27FC236}">
                <a16:creationId xmlns:a16="http://schemas.microsoft.com/office/drawing/2014/main" id="{1B3CEFE2-034A-8116-B6D4-0876DBB2E726}"/>
              </a:ext>
            </a:extLst>
          </p:cNvPr>
          <p:cNvSpPr>
            <a:spLocks noGrp="1"/>
          </p:cNvSpPr>
          <p:nvPr>
            <p:ph type="sldNum" sz="quarter" idx="12"/>
          </p:nvPr>
        </p:nvSpPr>
        <p:spPr/>
        <p:txBody>
          <a:bodyPr/>
          <a:lstStyle/>
          <a:p>
            <a:pPr>
              <a:defRPr/>
            </a:pPr>
            <a:fld id="{6D22F896-40B5-4ADD-8801-0D06FADFA095}" type="slidenum">
              <a:rPr lang="en-US" smtClean="0"/>
              <a:t>48</a:t>
            </a:fld>
            <a:endParaRPr lang="en-US"/>
          </a:p>
        </p:txBody>
      </p:sp>
      <p:pic>
        <p:nvPicPr>
          <p:cNvPr id="6" name="Picture 5">
            <a:extLst>
              <a:ext uri="{FF2B5EF4-FFF2-40B4-BE49-F238E27FC236}">
                <a16:creationId xmlns:a16="http://schemas.microsoft.com/office/drawing/2014/main" id="{9F5B1D1F-C488-2E07-B8D5-A7F0AF99737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25940" y="5207000"/>
            <a:ext cx="1994704" cy="1088906"/>
          </a:xfrm>
          <a:prstGeom prst="rect">
            <a:avLst/>
          </a:prstGeom>
        </p:spPr>
      </p:pic>
      <p:pic>
        <p:nvPicPr>
          <p:cNvPr id="7" name="Picture 6">
            <a:extLst>
              <a:ext uri="{FF2B5EF4-FFF2-40B4-BE49-F238E27FC236}">
                <a16:creationId xmlns:a16="http://schemas.microsoft.com/office/drawing/2014/main" id="{AA9C097B-65CE-0A75-4A6C-A814CF66B4B1}"/>
              </a:ext>
            </a:extLst>
          </p:cNvPr>
          <p:cNvPicPr>
            <a:picLocks noChangeAspect="1"/>
          </p:cNvPicPr>
          <p:nvPr/>
        </p:nvPicPr>
        <p:blipFill>
          <a:blip r:embed="rId4"/>
          <a:stretch>
            <a:fillRect/>
          </a:stretch>
        </p:blipFill>
        <p:spPr>
          <a:xfrm>
            <a:off x="1294633" y="3223970"/>
            <a:ext cx="5224153" cy="2366710"/>
          </a:xfrm>
          <a:prstGeom prst="rect">
            <a:avLst/>
          </a:prstGeom>
        </p:spPr>
      </p:pic>
    </p:spTree>
    <p:extLst>
      <p:ext uri="{BB962C8B-B14F-4D97-AF65-F5344CB8AC3E}">
        <p14:creationId xmlns:p14="http://schemas.microsoft.com/office/powerpoint/2010/main" val="9736796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70F07-7747-A7C6-9016-4DC82A60869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78ABF2-CBB1-2A8D-4FD7-4E6678753559}"/>
              </a:ext>
            </a:extLst>
          </p:cNvPr>
          <p:cNvSpPr>
            <a:spLocks noGrp="1"/>
          </p:cNvSpPr>
          <p:nvPr>
            <p:ph idx="1"/>
          </p:nvPr>
        </p:nvSpPr>
        <p:spPr>
          <a:xfrm>
            <a:off x="1141411" y="2238336"/>
            <a:ext cx="9905999" cy="3541714"/>
          </a:xfrm>
        </p:spPr>
        <p:txBody>
          <a:bodyPr/>
          <a:lstStyle/>
          <a:p>
            <a:pPr marL="0" indent="0">
              <a:buNone/>
            </a:pPr>
            <a:r>
              <a:rPr lang="en-US" b="1" dirty="0"/>
              <a:t>Verify </a:t>
            </a:r>
            <a:r>
              <a:rPr lang="ru-RU" dirty="0"/>
              <a:t>(</a:t>
            </a:r>
            <a:r>
              <a:rPr lang="en-US" dirty="0" err="1"/>
              <a:t>Xunit</a:t>
            </a:r>
            <a:r>
              <a:rPr lang="en-US" dirty="0"/>
              <a:t>, </a:t>
            </a:r>
            <a:r>
              <a:rPr lang="en-US" dirty="0" err="1"/>
              <a:t>Nunit</a:t>
            </a:r>
            <a:r>
              <a:rPr lang="en-US" dirty="0"/>
              <a:t>, </a:t>
            </a:r>
            <a:r>
              <a:rPr lang="en-US" dirty="0" err="1"/>
              <a:t>MSTest</a:t>
            </a:r>
            <a:r>
              <a:rPr lang="en-US" dirty="0"/>
              <a:t>, </a:t>
            </a:r>
            <a:r>
              <a:rPr lang="en-US" dirty="0" err="1"/>
              <a:t>Tunit</a:t>
            </a:r>
            <a:r>
              <a:rPr lang="ru-RU" dirty="0"/>
              <a:t>) </a:t>
            </a:r>
            <a:r>
              <a:rPr lang="en-US" dirty="0" err="1"/>
              <a:t>SponsorCheck</a:t>
            </a:r>
            <a:r>
              <a:rPr lang="ru-RU" dirty="0"/>
              <a:t> </a:t>
            </a:r>
            <a:r>
              <a:rPr lang="en-US" dirty="0"/>
              <a:t>с v33</a:t>
            </a:r>
          </a:p>
          <a:p>
            <a:pPr marL="0" lvl="0" indent="0">
              <a:buNone/>
            </a:pPr>
            <a:r>
              <a:rPr lang="en-US" b="1" dirty="0"/>
              <a:t>Storm Petrel</a:t>
            </a:r>
            <a:r>
              <a:rPr lang="ru-RU" b="1" dirty="0"/>
              <a:t> </a:t>
            </a:r>
            <a:r>
              <a:rPr lang="en-US" dirty="0"/>
              <a:t>MIT</a:t>
            </a:r>
          </a:p>
        </p:txBody>
      </p:sp>
      <p:sp>
        <p:nvSpPr>
          <p:cNvPr id="4" name="Slide Number Placeholder 3">
            <a:extLst>
              <a:ext uri="{FF2B5EF4-FFF2-40B4-BE49-F238E27FC236}">
                <a16:creationId xmlns:a16="http://schemas.microsoft.com/office/drawing/2014/main" id="{748D36A7-41CC-C1A2-90FA-572015373C33}"/>
              </a:ext>
            </a:extLst>
          </p:cNvPr>
          <p:cNvSpPr>
            <a:spLocks noGrp="1"/>
          </p:cNvSpPr>
          <p:nvPr>
            <p:ph type="sldNum" sz="quarter" idx="12"/>
          </p:nvPr>
        </p:nvSpPr>
        <p:spPr/>
        <p:txBody>
          <a:bodyPr/>
          <a:lstStyle/>
          <a:p>
            <a:pPr>
              <a:defRPr/>
            </a:pPr>
            <a:fld id="{6D22F896-40B5-4ADD-8801-0D06FADFA095}" type="slidenum">
              <a:rPr lang="en-US" smtClean="0"/>
              <a:t>49</a:t>
            </a:fld>
            <a:endParaRPr lang="en-US"/>
          </a:p>
        </p:txBody>
      </p:sp>
      <p:sp>
        <p:nvSpPr>
          <p:cNvPr id="8" name="TextBox 7">
            <a:extLst>
              <a:ext uri="{FF2B5EF4-FFF2-40B4-BE49-F238E27FC236}">
                <a16:creationId xmlns:a16="http://schemas.microsoft.com/office/drawing/2014/main" id="{2A32287F-7FB5-FCD3-1FFD-FFDA197311B3}"/>
              </a:ext>
            </a:extLst>
          </p:cNvPr>
          <p:cNvSpPr txBox="1"/>
          <p:nvPr/>
        </p:nvSpPr>
        <p:spPr>
          <a:xfrm>
            <a:off x="1141411" y="562094"/>
            <a:ext cx="9905999" cy="769441"/>
          </a:xfrm>
          <a:prstGeom prst="rect">
            <a:avLst/>
          </a:prstGeom>
          <a:noFill/>
        </p:spPr>
        <p:txBody>
          <a:bodyPr wrap="square">
            <a:spAutoFit/>
          </a:bodyPr>
          <a:lstStyle/>
          <a:p>
            <a:r>
              <a:rPr lang="en-US" sz="4400" b="1" dirty="0"/>
              <a:t>API Snapshot Testing</a:t>
            </a:r>
            <a:endParaRPr lang="ru-RU" sz="4400" b="1" dirty="0"/>
          </a:p>
        </p:txBody>
      </p:sp>
      <p:pic>
        <p:nvPicPr>
          <p:cNvPr id="5" name="Picture 4">
            <a:extLst>
              <a:ext uri="{FF2B5EF4-FFF2-40B4-BE49-F238E27FC236}">
                <a16:creationId xmlns:a16="http://schemas.microsoft.com/office/drawing/2014/main" id="{3A07B5E7-5F30-129F-2870-9B0770D9FA1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25940" y="5207000"/>
            <a:ext cx="1994704" cy="1088906"/>
          </a:xfrm>
          <a:prstGeom prst="rect">
            <a:avLst/>
          </a:prstGeom>
        </p:spPr>
      </p:pic>
    </p:spTree>
    <p:extLst>
      <p:ext uri="{BB962C8B-B14F-4D97-AF65-F5344CB8AC3E}">
        <p14:creationId xmlns:p14="http://schemas.microsoft.com/office/powerpoint/2010/main" val="6015389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DE2D1A-3097-BF0C-F561-4DE17D4E2F29}"/>
              </a:ext>
            </a:extLst>
          </p:cNvPr>
          <p:cNvSpPr>
            <a:spLocks noGrp="1"/>
          </p:cNvSpPr>
          <p:nvPr>
            <p:ph idx="1"/>
          </p:nvPr>
        </p:nvSpPr>
        <p:spPr/>
        <p:txBody>
          <a:bodyPr/>
          <a:lstStyle/>
          <a:p>
            <a:pPr marL="0" indent="0">
              <a:buNone/>
            </a:pPr>
            <a:r>
              <a:rPr lang="en-US" dirty="0" err="1"/>
              <a:t>Защита</a:t>
            </a:r>
            <a:r>
              <a:rPr lang="en-US" dirty="0"/>
              <a:t> </a:t>
            </a:r>
            <a:r>
              <a:rPr lang="en-US" dirty="0" err="1"/>
              <a:t>от</a:t>
            </a:r>
            <a:r>
              <a:rPr lang="en-US" dirty="0"/>
              <a:t> </a:t>
            </a:r>
            <a:r>
              <a:rPr lang="en-US" dirty="0" err="1"/>
              <a:t>протекания</a:t>
            </a:r>
            <a:r>
              <a:rPr lang="en-US" dirty="0"/>
              <a:t> </a:t>
            </a:r>
            <a:r>
              <a:rPr lang="en-US" dirty="0" err="1"/>
              <a:t>внутренней</a:t>
            </a:r>
            <a:r>
              <a:rPr lang="en-US" dirty="0"/>
              <a:t> </a:t>
            </a:r>
            <a:r>
              <a:rPr lang="en-US" dirty="0" err="1"/>
              <a:t>кухни</a:t>
            </a:r>
            <a:r>
              <a:rPr lang="en-US" dirty="0"/>
              <a:t> </a:t>
            </a:r>
            <a:r>
              <a:rPr lang="ru-RU" dirty="0"/>
              <a:t>из библиотеки</a:t>
            </a:r>
            <a:endParaRPr lang="en-US" dirty="0"/>
          </a:p>
          <a:p>
            <a:pPr marL="0" indent="0">
              <a:buNone/>
            </a:pPr>
            <a:endParaRPr lang="en-US" dirty="0"/>
          </a:p>
          <a:p>
            <a:pPr marL="0" indent="0">
              <a:buNone/>
            </a:pPr>
            <a:r>
              <a:rPr lang="en-US" dirty="0" err="1"/>
              <a:t>InternalsVisibleTo</a:t>
            </a:r>
            <a:r>
              <a:rPr lang="en-US" dirty="0"/>
              <a:t> </a:t>
            </a:r>
            <a:r>
              <a:rPr lang="ru-RU" dirty="0"/>
              <a:t>дает доступ для сборки с тестами</a:t>
            </a:r>
            <a:endParaRPr lang="en-US" dirty="0"/>
          </a:p>
        </p:txBody>
      </p:sp>
      <p:sp>
        <p:nvSpPr>
          <p:cNvPr id="4" name="Slide Number Placeholder 3">
            <a:extLst>
              <a:ext uri="{FF2B5EF4-FFF2-40B4-BE49-F238E27FC236}">
                <a16:creationId xmlns:a16="http://schemas.microsoft.com/office/drawing/2014/main" id="{62D147A5-471B-292B-919C-6AD186D9FA33}"/>
              </a:ext>
            </a:extLst>
          </p:cNvPr>
          <p:cNvSpPr>
            <a:spLocks noGrp="1"/>
          </p:cNvSpPr>
          <p:nvPr>
            <p:ph type="sldNum" sz="quarter" idx="12"/>
          </p:nvPr>
        </p:nvSpPr>
        <p:spPr/>
        <p:txBody>
          <a:bodyPr/>
          <a:lstStyle/>
          <a:p>
            <a:pPr>
              <a:defRPr/>
            </a:pPr>
            <a:fld id="{6D22F896-40B5-4ADD-8801-0D06FADFA095}" type="slidenum">
              <a:rPr lang="en-US" smtClean="0"/>
              <a:t>50</a:t>
            </a:fld>
            <a:endParaRPr lang="en-US"/>
          </a:p>
        </p:txBody>
      </p:sp>
      <p:sp>
        <p:nvSpPr>
          <p:cNvPr id="8" name="TextBox 7">
            <a:extLst>
              <a:ext uri="{FF2B5EF4-FFF2-40B4-BE49-F238E27FC236}">
                <a16:creationId xmlns:a16="http://schemas.microsoft.com/office/drawing/2014/main" id="{46DB9859-5A43-793C-B274-A0927818A8A1}"/>
              </a:ext>
            </a:extLst>
          </p:cNvPr>
          <p:cNvSpPr txBox="1"/>
          <p:nvPr/>
        </p:nvSpPr>
        <p:spPr>
          <a:xfrm>
            <a:off x="1044616" y="812883"/>
            <a:ext cx="6094070" cy="769441"/>
          </a:xfrm>
          <a:prstGeom prst="rect">
            <a:avLst/>
          </a:prstGeom>
          <a:noFill/>
        </p:spPr>
        <p:txBody>
          <a:bodyPr wrap="square">
            <a:spAutoFit/>
          </a:bodyPr>
          <a:lstStyle/>
          <a:p>
            <a:r>
              <a:rPr lang="en-US" sz="4400" b="0" i="0" spc="26" dirty="0" err="1">
                <a:effectLst/>
                <a:latin typeface="+mj-lt"/>
              </a:rPr>
              <a:t>PublicApiAnalyzers</a:t>
            </a:r>
            <a:r>
              <a:rPr lang="en-US" sz="4400" b="0" i="0" spc="26" dirty="0">
                <a:effectLst/>
                <a:latin typeface="+mj-lt"/>
              </a:rPr>
              <a:t> </a:t>
            </a:r>
            <a:endParaRPr lang="en-US" sz="4400" dirty="0">
              <a:latin typeface="+mj-lt"/>
            </a:endParaRPr>
          </a:p>
        </p:txBody>
      </p:sp>
      <p:pic>
        <p:nvPicPr>
          <p:cNvPr id="10" name="Picture 9">
            <a:extLst>
              <a:ext uri="{FF2B5EF4-FFF2-40B4-BE49-F238E27FC236}">
                <a16:creationId xmlns:a16="http://schemas.microsoft.com/office/drawing/2014/main" id="{CC9D982E-7CA5-8C3A-C622-B6BFD283474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25940" y="5207000"/>
            <a:ext cx="1994704" cy="1088906"/>
          </a:xfrm>
          <a:prstGeom prst="rect">
            <a:avLst/>
          </a:prstGeom>
        </p:spPr>
      </p:pic>
    </p:spTree>
    <p:extLst>
      <p:ext uri="{BB962C8B-B14F-4D97-AF65-F5344CB8AC3E}">
        <p14:creationId xmlns:p14="http://schemas.microsoft.com/office/powerpoint/2010/main" val="37268164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5264D-9F31-CA7E-A1A1-6888E904B9CD}"/>
              </a:ext>
            </a:extLst>
          </p:cNvPr>
          <p:cNvSpPr>
            <a:spLocks noGrp="1"/>
          </p:cNvSpPr>
          <p:nvPr>
            <p:ph type="title"/>
          </p:nvPr>
        </p:nvSpPr>
        <p:spPr/>
        <p:txBody>
          <a:bodyPr>
            <a:normAutofit fontScale="90000"/>
          </a:bodyPr>
          <a:lstStyle/>
          <a:p>
            <a:r>
              <a:rPr lang="ru-RU" dirty="0"/>
              <a:t>что мы получили?</a:t>
            </a:r>
            <a:br>
              <a:rPr lang="ru-RU" dirty="0"/>
            </a:br>
            <a:br>
              <a:rPr lang="ru-RU" dirty="0"/>
            </a:br>
            <a:r>
              <a:rPr lang="ru-RU" dirty="0"/>
              <a:t>первая линия обратной связи</a:t>
            </a:r>
            <a:endParaRPr lang="en-US" dirty="0"/>
          </a:p>
        </p:txBody>
      </p:sp>
      <p:sp>
        <p:nvSpPr>
          <p:cNvPr id="7" name="Content Placeholder 6">
            <a:extLst>
              <a:ext uri="{FF2B5EF4-FFF2-40B4-BE49-F238E27FC236}">
                <a16:creationId xmlns:a16="http://schemas.microsoft.com/office/drawing/2014/main" id="{7ACCC955-F0B7-553D-344B-1045163B6E34}"/>
              </a:ext>
            </a:extLst>
          </p:cNvPr>
          <p:cNvSpPr>
            <a:spLocks noGrp="1"/>
          </p:cNvSpPr>
          <p:nvPr>
            <p:ph idx="1"/>
          </p:nvPr>
        </p:nvSpPr>
        <p:spPr>
          <a:xfrm>
            <a:off x="1141412" y="3320143"/>
            <a:ext cx="9905999" cy="2471058"/>
          </a:xfrm>
        </p:spPr>
        <p:txBody>
          <a:bodyPr/>
          <a:lstStyle/>
          <a:p>
            <a:pPr marL="0" indent="0">
              <a:buNone/>
            </a:pPr>
            <a:r>
              <a:rPr lang="ru-RU" dirty="0"/>
              <a:t>Слой проверок за 0 токенов</a:t>
            </a:r>
          </a:p>
          <a:p>
            <a:pPr marL="0" indent="0">
              <a:buNone/>
            </a:pPr>
            <a:r>
              <a:rPr lang="ru-RU" dirty="0"/>
              <a:t>Показываем как работать в нашем репо</a:t>
            </a:r>
            <a:endParaRPr lang="en-US" dirty="0"/>
          </a:p>
        </p:txBody>
      </p:sp>
      <p:sp>
        <p:nvSpPr>
          <p:cNvPr id="4" name="Slide Number Placeholder 3">
            <a:extLst>
              <a:ext uri="{FF2B5EF4-FFF2-40B4-BE49-F238E27FC236}">
                <a16:creationId xmlns:a16="http://schemas.microsoft.com/office/drawing/2014/main" id="{AF6E1AD1-DFC5-3F1F-BA77-5603E78E1A56}"/>
              </a:ext>
            </a:extLst>
          </p:cNvPr>
          <p:cNvSpPr>
            <a:spLocks noGrp="1"/>
          </p:cNvSpPr>
          <p:nvPr>
            <p:ph type="sldNum" sz="quarter" idx="12"/>
          </p:nvPr>
        </p:nvSpPr>
        <p:spPr/>
        <p:txBody>
          <a:bodyPr/>
          <a:lstStyle/>
          <a:p>
            <a:pPr>
              <a:defRPr/>
            </a:pPr>
            <a:fld id="{6D22F896-40B5-4ADD-8801-0D06FADFA095}" type="slidenum">
              <a:rPr lang="en-US" smtClean="0"/>
              <a:t>51</a:t>
            </a:fld>
            <a:endParaRPr lang="en-US"/>
          </a:p>
        </p:txBody>
      </p:sp>
      <p:pic>
        <p:nvPicPr>
          <p:cNvPr id="6" name="Picture 5">
            <a:extLst>
              <a:ext uri="{FF2B5EF4-FFF2-40B4-BE49-F238E27FC236}">
                <a16:creationId xmlns:a16="http://schemas.microsoft.com/office/drawing/2014/main" id="{645C6A28-F6D9-2398-5208-5A8607107E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25940" y="5207000"/>
            <a:ext cx="1994704" cy="1088906"/>
          </a:xfrm>
          <a:prstGeom prst="rect">
            <a:avLst/>
          </a:prstGeom>
        </p:spPr>
      </p:pic>
    </p:spTree>
    <p:extLst>
      <p:ext uri="{BB962C8B-B14F-4D97-AF65-F5344CB8AC3E}">
        <p14:creationId xmlns:p14="http://schemas.microsoft.com/office/powerpoint/2010/main" val="27756052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774B9-49D1-6C46-FC4E-4CD9598028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147D53-D065-5AD3-46A9-7B4BED2E4EE0}"/>
              </a:ext>
            </a:extLst>
          </p:cNvPr>
          <p:cNvSpPr>
            <a:spLocks noGrp="1"/>
          </p:cNvSpPr>
          <p:nvPr>
            <p:ph type="title"/>
          </p:nvPr>
        </p:nvSpPr>
        <p:spPr/>
        <p:txBody>
          <a:bodyPr>
            <a:normAutofit/>
          </a:bodyPr>
          <a:lstStyle/>
          <a:p>
            <a:r>
              <a:rPr lang="ru-RU" dirty="0"/>
              <a:t>2. Проверки поведения</a:t>
            </a:r>
            <a:br>
              <a:rPr lang="ru-RU" dirty="0"/>
            </a:br>
            <a:r>
              <a:rPr lang="ru-RU" sz="2800" dirty="0"/>
              <a:t>тесты</a:t>
            </a:r>
            <a:endParaRPr lang="en-US" sz="2800" dirty="0"/>
          </a:p>
        </p:txBody>
      </p:sp>
      <p:sp>
        <p:nvSpPr>
          <p:cNvPr id="4" name="Slide Number Placeholder 3">
            <a:extLst>
              <a:ext uri="{FF2B5EF4-FFF2-40B4-BE49-F238E27FC236}">
                <a16:creationId xmlns:a16="http://schemas.microsoft.com/office/drawing/2014/main" id="{3B970D34-4050-5182-7013-F26311A98239}"/>
              </a:ext>
            </a:extLst>
          </p:cNvPr>
          <p:cNvSpPr>
            <a:spLocks noGrp="1"/>
          </p:cNvSpPr>
          <p:nvPr>
            <p:ph type="sldNum" sz="quarter" idx="12"/>
          </p:nvPr>
        </p:nvSpPr>
        <p:spPr/>
        <p:txBody>
          <a:bodyPr/>
          <a:lstStyle/>
          <a:p>
            <a:pPr>
              <a:defRPr/>
            </a:pPr>
            <a:fld id="{6D22F896-40B5-4ADD-8801-0D06FADFA095}" type="slidenum">
              <a:rPr lang="en-US" smtClean="0"/>
              <a:t>52</a:t>
            </a:fld>
            <a:endParaRPr lang="en-US"/>
          </a:p>
        </p:txBody>
      </p:sp>
      <p:pic>
        <p:nvPicPr>
          <p:cNvPr id="5" name="Picture 4">
            <a:extLst>
              <a:ext uri="{FF2B5EF4-FFF2-40B4-BE49-F238E27FC236}">
                <a16:creationId xmlns:a16="http://schemas.microsoft.com/office/drawing/2014/main" id="{36162ED9-DC23-5343-8796-F19C0C233DA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49528" y="2246627"/>
            <a:ext cx="4489768" cy="4489768"/>
          </a:xfrm>
          <a:prstGeom prst="rect">
            <a:avLst/>
          </a:prstGeom>
        </p:spPr>
      </p:pic>
    </p:spTree>
    <p:extLst>
      <p:ext uri="{BB962C8B-B14F-4D97-AF65-F5344CB8AC3E}">
        <p14:creationId xmlns:p14="http://schemas.microsoft.com/office/powerpoint/2010/main" val="34950170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70A55-AFED-069E-1C3D-7B8BFA4A1318}"/>
              </a:ext>
            </a:extLst>
          </p:cNvPr>
          <p:cNvSpPr>
            <a:spLocks noGrp="1"/>
          </p:cNvSpPr>
          <p:nvPr>
            <p:ph type="title"/>
          </p:nvPr>
        </p:nvSpPr>
        <p:spPr/>
        <p:txBody>
          <a:bodyPr/>
          <a:lstStyle/>
          <a:p>
            <a:r>
              <a:rPr lang="ru-RU" sz="2400" dirty="0"/>
              <a:t>Проверки поведения</a:t>
            </a:r>
            <a:br>
              <a:rPr lang="en-US" dirty="0"/>
            </a:br>
            <a:r>
              <a:rPr lang="en-US" b="1" dirty="0"/>
              <a:t>Unit </a:t>
            </a:r>
            <a:r>
              <a:rPr lang="ru-RU" b="1" dirty="0"/>
              <a:t>тесты </a:t>
            </a:r>
            <a:r>
              <a:rPr lang="en-US" b="1" dirty="0"/>
              <a:t>TDD</a:t>
            </a:r>
            <a:endParaRPr lang="en-US" dirty="0"/>
          </a:p>
        </p:txBody>
      </p:sp>
      <p:sp>
        <p:nvSpPr>
          <p:cNvPr id="3" name="Content Placeholder 2">
            <a:extLst>
              <a:ext uri="{FF2B5EF4-FFF2-40B4-BE49-F238E27FC236}">
                <a16:creationId xmlns:a16="http://schemas.microsoft.com/office/drawing/2014/main" id="{7015535E-2F27-F93F-CD2A-BF631A4B47B9}"/>
              </a:ext>
            </a:extLst>
          </p:cNvPr>
          <p:cNvSpPr>
            <a:spLocks noGrp="1"/>
          </p:cNvSpPr>
          <p:nvPr>
            <p:ph idx="1"/>
          </p:nvPr>
        </p:nvSpPr>
        <p:spPr/>
        <p:txBody>
          <a:bodyPr>
            <a:normAutofit fontScale="92500" lnSpcReduction="10000"/>
          </a:bodyPr>
          <a:lstStyle/>
          <a:p>
            <a:pPr marL="0" indent="0">
              <a:buNone/>
            </a:pPr>
            <a:r>
              <a:rPr lang="ru-RU" dirty="0"/>
              <a:t>А это точно хорошие тесты?</a:t>
            </a:r>
          </a:p>
          <a:p>
            <a:pPr marL="0" indent="0">
              <a:buNone/>
            </a:pPr>
            <a:endParaRPr lang="ru-RU" dirty="0"/>
          </a:p>
          <a:p>
            <a:pPr marL="0" indent="0">
              <a:buNone/>
            </a:pPr>
            <a:r>
              <a:rPr lang="en-US" sz="1800" dirty="0">
                <a:latin typeface="Cascadia Code" panose="020B0609020000020004" pitchFamily="49" charset="0"/>
                <a:cs typeface="Cascadia Code" panose="020B0609020000020004" pitchFamily="49" charset="0"/>
              </a:rPr>
              <a:t>var </a:t>
            </a:r>
            <a:r>
              <a:rPr lang="en-US" sz="1800" dirty="0" err="1">
                <a:latin typeface="Cascadia Code" panose="020B0609020000020004" pitchFamily="49" charset="0"/>
                <a:cs typeface="Cascadia Code" panose="020B0609020000020004" pitchFamily="49" charset="0"/>
              </a:rPr>
              <a:t>hasAssert</a:t>
            </a:r>
            <a:r>
              <a:rPr lang="en-US" sz="1800" dirty="0">
                <a:latin typeface="Cascadia Code" panose="020B0609020000020004" pitchFamily="49" charset="0"/>
                <a:cs typeface="Cascadia Code" panose="020B0609020000020004" pitchFamily="49" charset="0"/>
              </a:rPr>
              <a:t> = </a:t>
            </a:r>
            <a:r>
              <a:rPr lang="en-US" sz="1800" dirty="0" err="1">
                <a:latin typeface="Cascadia Code" panose="020B0609020000020004" pitchFamily="49" charset="0"/>
                <a:cs typeface="Cascadia Code" panose="020B0609020000020004" pitchFamily="49" charset="0"/>
              </a:rPr>
              <a:t>methodDeclaration.DescendantNodes</a:t>
            </a:r>
            <a:r>
              <a:rPr lang="en-US" sz="1800" dirty="0">
                <a:latin typeface="Cascadia Code" panose="020B0609020000020004" pitchFamily="49" charset="0"/>
                <a:cs typeface="Cascadia Code" panose="020B0609020000020004" pitchFamily="49" charset="0"/>
              </a:rPr>
              <a:t>()</a:t>
            </a:r>
          </a:p>
          <a:p>
            <a:pPr marL="0" indent="0">
              <a:buNone/>
            </a:pPr>
            <a:r>
              <a:rPr lang="en-US" sz="1800" dirty="0">
                <a:latin typeface="Cascadia Code" panose="020B0609020000020004" pitchFamily="49" charset="0"/>
                <a:cs typeface="Cascadia Code" panose="020B0609020000020004" pitchFamily="49" charset="0"/>
              </a:rPr>
              <a:t>    .</a:t>
            </a:r>
            <a:r>
              <a:rPr lang="en-US" sz="1800" dirty="0" err="1">
                <a:latin typeface="Cascadia Code" panose="020B0609020000020004" pitchFamily="49" charset="0"/>
                <a:cs typeface="Cascadia Code" panose="020B0609020000020004" pitchFamily="49" charset="0"/>
              </a:rPr>
              <a:t>OfType</a:t>
            </a:r>
            <a:r>
              <a:rPr lang="en-US" sz="1800" dirty="0">
                <a:latin typeface="Cascadia Code" panose="020B0609020000020004" pitchFamily="49" charset="0"/>
                <a:cs typeface="Cascadia Code" panose="020B0609020000020004" pitchFamily="49" charset="0"/>
              </a:rPr>
              <a:t>&lt;</a:t>
            </a:r>
            <a:r>
              <a:rPr lang="en-US" sz="1800" dirty="0" err="1">
                <a:latin typeface="Cascadia Code" panose="020B0609020000020004" pitchFamily="49" charset="0"/>
                <a:cs typeface="Cascadia Code" panose="020B0609020000020004" pitchFamily="49" charset="0"/>
              </a:rPr>
              <a:t>InvocationExpressionSyntax</a:t>
            </a:r>
            <a:r>
              <a:rPr lang="en-US" sz="1800" dirty="0">
                <a:latin typeface="Cascadia Code" panose="020B0609020000020004" pitchFamily="49" charset="0"/>
                <a:cs typeface="Cascadia Code" panose="020B0609020000020004" pitchFamily="49" charset="0"/>
              </a:rPr>
              <a:t>&gt;()</a:t>
            </a:r>
          </a:p>
          <a:p>
            <a:pPr marL="0" indent="0">
              <a:buNone/>
            </a:pPr>
            <a:r>
              <a:rPr lang="en-US" sz="1800" dirty="0">
                <a:latin typeface="Cascadia Code" panose="020B0609020000020004" pitchFamily="49" charset="0"/>
                <a:cs typeface="Cascadia Code" panose="020B0609020000020004" pitchFamily="49" charset="0"/>
              </a:rPr>
              <a:t>    .Any(inv =&gt; </a:t>
            </a:r>
            <a:r>
              <a:rPr lang="en-US" sz="1800" dirty="0" err="1">
                <a:latin typeface="Cascadia Code" panose="020B0609020000020004" pitchFamily="49" charset="0"/>
                <a:cs typeface="Cascadia Code" panose="020B0609020000020004" pitchFamily="49" charset="0"/>
              </a:rPr>
              <a:t>inv.Expression.ToString</a:t>
            </a:r>
            <a:r>
              <a:rPr lang="en-US" sz="1800" dirty="0">
                <a:latin typeface="Cascadia Code" panose="020B0609020000020004" pitchFamily="49" charset="0"/>
                <a:cs typeface="Cascadia Code" panose="020B0609020000020004" pitchFamily="49" charset="0"/>
              </a:rPr>
              <a:t>().Contains("Assert"));</a:t>
            </a:r>
          </a:p>
          <a:p>
            <a:pPr marL="0" indent="0">
              <a:buNone/>
            </a:pPr>
            <a:endParaRPr lang="en-US" sz="1800" dirty="0">
              <a:latin typeface="Cascadia Code" panose="020B0609020000020004" pitchFamily="49" charset="0"/>
              <a:cs typeface="Cascadia Code" panose="020B0609020000020004" pitchFamily="49" charset="0"/>
            </a:endParaRPr>
          </a:p>
          <a:p>
            <a:pPr marL="0" indent="0">
              <a:buNone/>
            </a:pPr>
            <a:r>
              <a:rPr lang="en-US" sz="1800" dirty="0">
                <a:latin typeface="Cascadia Code" panose="020B0609020000020004" pitchFamily="49" charset="0"/>
                <a:cs typeface="Cascadia Code" panose="020B0609020000020004" pitchFamily="49" charset="0"/>
              </a:rPr>
              <a:t>if (!</a:t>
            </a:r>
            <a:r>
              <a:rPr lang="en-US" sz="1800" dirty="0" err="1">
                <a:latin typeface="Cascadia Code" panose="020B0609020000020004" pitchFamily="49" charset="0"/>
                <a:cs typeface="Cascadia Code" panose="020B0609020000020004" pitchFamily="49" charset="0"/>
              </a:rPr>
              <a:t>hasAssert</a:t>
            </a:r>
            <a:r>
              <a:rPr lang="en-US" sz="1800" dirty="0">
                <a:latin typeface="Cascadia Code" panose="020B0609020000020004" pitchFamily="49" charset="0"/>
                <a:cs typeface="Cascadia Code" panose="020B0609020000020004" pitchFamily="49" charset="0"/>
              </a:rPr>
              <a:t>)</a:t>
            </a:r>
          </a:p>
          <a:p>
            <a:pPr marL="0" indent="0">
              <a:buNone/>
            </a:pPr>
            <a:r>
              <a:rPr lang="en-US" sz="1800" dirty="0">
                <a:latin typeface="Cascadia Code" panose="020B0609020000020004" pitchFamily="49" charset="0"/>
                <a:cs typeface="Cascadia Code" panose="020B0609020000020004" pitchFamily="49" charset="0"/>
              </a:rPr>
              <a:t>    </a:t>
            </a:r>
            <a:r>
              <a:rPr lang="en-US" sz="1800" dirty="0" err="1">
                <a:latin typeface="Cascadia Code" panose="020B0609020000020004" pitchFamily="49" charset="0"/>
                <a:cs typeface="Cascadia Code" panose="020B0609020000020004" pitchFamily="49" charset="0"/>
              </a:rPr>
              <a:t>ReportDiagnostic</a:t>
            </a:r>
            <a:r>
              <a:rPr lang="en-US" sz="1800" dirty="0">
                <a:latin typeface="Cascadia Code" panose="020B0609020000020004" pitchFamily="49" charset="0"/>
                <a:cs typeface="Cascadia Code" panose="020B0609020000020004" pitchFamily="49" charset="0"/>
              </a:rPr>
              <a:t>(context, </a:t>
            </a:r>
            <a:r>
              <a:rPr lang="en-US" sz="1800" dirty="0" err="1">
                <a:latin typeface="Cascadia Code" panose="020B0609020000020004" pitchFamily="49" charset="0"/>
                <a:cs typeface="Cascadia Code" panose="020B0609020000020004" pitchFamily="49" charset="0"/>
              </a:rPr>
              <a:t>methodDeclaration</a:t>
            </a:r>
            <a:r>
              <a:rPr lang="en-US" sz="1800" dirty="0">
                <a:latin typeface="Cascadia Code" panose="020B0609020000020004" pitchFamily="49" charset="0"/>
                <a:cs typeface="Cascadia Code" panose="020B0609020000020004" pitchFamily="49" charset="0"/>
              </a:rPr>
              <a:t>, </a:t>
            </a:r>
            <a:r>
              <a:rPr lang="en-US" sz="1800" dirty="0" err="1">
                <a:latin typeface="Cascadia Code" panose="020B0609020000020004" pitchFamily="49" charset="0"/>
                <a:cs typeface="Cascadia Code" panose="020B0609020000020004" pitchFamily="49" charset="0"/>
              </a:rPr>
              <a:t>methodSymbol.Name</a:t>
            </a:r>
            <a:r>
              <a:rPr lang="en-US" sz="1800" dirty="0">
                <a:latin typeface="Cascadia Code" panose="020B0609020000020004" pitchFamily="49" charset="0"/>
                <a:cs typeface="Cascadia Code" panose="020B0609020000020004" pitchFamily="49" charset="0"/>
              </a:rPr>
              <a:t>);</a:t>
            </a:r>
          </a:p>
        </p:txBody>
      </p:sp>
      <p:sp>
        <p:nvSpPr>
          <p:cNvPr id="4" name="Slide Number Placeholder 3">
            <a:extLst>
              <a:ext uri="{FF2B5EF4-FFF2-40B4-BE49-F238E27FC236}">
                <a16:creationId xmlns:a16="http://schemas.microsoft.com/office/drawing/2014/main" id="{D7CBF2A0-8C8D-9FE6-B130-E5E412F65817}"/>
              </a:ext>
            </a:extLst>
          </p:cNvPr>
          <p:cNvSpPr>
            <a:spLocks noGrp="1"/>
          </p:cNvSpPr>
          <p:nvPr>
            <p:ph type="sldNum" sz="quarter" idx="12"/>
          </p:nvPr>
        </p:nvSpPr>
        <p:spPr/>
        <p:txBody>
          <a:bodyPr/>
          <a:lstStyle/>
          <a:p>
            <a:pPr>
              <a:defRPr/>
            </a:pPr>
            <a:fld id="{6D22F896-40B5-4ADD-8801-0D06FADFA095}" type="slidenum">
              <a:rPr lang="en-US" smtClean="0"/>
              <a:t>53</a:t>
            </a:fld>
            <a:endParaRPr lang="en-US"/>
          </a:p>
        </p:txBody>
      </p:sp>
      <p:pic>
        <p:nvPicPr>
          <p:cNvPr id="6" name="Picture 5">
            <a:extLst>
              <a:ext uri="{FF2B5EF4-FFF2-40B4-BE49-F238E27FC236}">
                <a16:creationId xmlns:a16="http://schemas.microsoft.com/office/drawing/2014/main" id="{E9654EE7-349A-7A9F-C024-33FC66DDD87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60603" y="5196466"/>
            <a:ext cx="1373616" cy="1373616"/>
          </a:xfrm>
          <a:prstGeom prst="rect">
            <a:avLst/>
          </a:prstGeom>
        </p:spPr>
      </p:pic>
    </p:spTree>
    <p:extLst>
      <p:ext uri="{BB962C8B-B14F-4D97-AF65-F5344CB8AC3E}">
        <p14:creationId xmlns:p14="http://schemas.microsoft.com/office/powerpoint/2010/main" val="33962360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EF651-FB58-FF8A-9DA1-1C7B09C7D977}"/>
              </a:ext>
            </a:extLst>
          </p:cNvPr>
          <p:cNvSpPr>
            <a:spLocks noGrp="1"/>
          </p:cNvSpPr>
          <p:nvPr>
            <p:ph type="title"/>
          </p:nvPr>
        </p:nvSpPr>
        <p:spPr/>
        <p:txBody>
          <a:bodyPr>
            <a:normAutofit/>
          </a:bodyPr>
          <a:lstStyle/>
          <a:p>
            <a:r>
              <a:rPr lang="ru-RU" sz="2700" dirty="0"/>
              <a:t>Проверки поведения </a:t>
            </a:r>
            <a:br>
              <a:rPr lang="en-US" sz="2700" dirty="0"/>
            </a:br>
            <a:r>
              <a:rPr lang="en-US" dirty="0" err="1"/>
              <a:t>MutationS</a:t>
            </a:r>
            <a:br>
              <a:rPr lang="en-US" dirty="0"/>
            </a:br>
            <a:r>
              <a:rPr lang="en-US" dirty="0"/>
              <a:t>Stryker</a:t>
            </a:r>
            <a:r>
              <a:rPr lang="ru-RU" dirty="0"/>
              <a:t> .</a:t>
            </a:r>
            <a:r>
              <a:rPr lang="en-US" dirty="0"/>
              <a:t>NET</a:t>
            </a:r>
          </a:p>
        </p:txBody>
      </p:sp>
      <p:sp>
        <p:nvSpPr>
          <p:cNvPr id="6" name="Content Placeholder 5">
            <a:extLst>
              <a:ext uri="{FF2B5EF4-FFF2-40B4-BE49-F238E27FC236}">
                <a16:creationId xmlns:a16="http://schemas.microsoft.com/office/drawing/2014/main" id="{7E906C17-55DA-E940-38B7-8D076C168A67}"/>
              </a:ext>
            </a:extLst>
          </p:cNvPr>
          <p:cNvSpPr>
            <a:spLocks noGrp="1"/>
          </p:cNvSpPr>
          <p:nvPr>
            <p:ph idx="1"/>
          </p:nvPr>
        </p:nvSpPr>
        <p:spPr>
          <a:xfrm>
            <a:off x="1141412" y="2249487"/>
            <a:ext cx="9905999" cy="3989996"/>
          </a:xfrm>
        </p:spPr>
        <p:txBody>
          <a:bodyPr>
            <a:normAutofit/>
          </a:bodyPr>
          <a:lstStyle/>
          <a:p>
            <a:pPr marL="0" indent="0">
              <a:buNone/>
            </a:pPr>
            <a:r>
              <a:rPr lang="en-US" dirty="0">
                <a:latin typeface="Cascadia Code" panose="020B0609020000020004" pitchFamily="49" charset="0"/>
                <a:cs typeface="Cascadia Code" panose="020B0609020000020004" pitchFamily="49" charset="0"/>
              </a:rPr>
              <a:t>// </a:t>
            </a:r>
            <a:r>
              <a:rPr lang="ru-RU" dirty="0">
                <a:latin typeface="Cascadia Code" panose="020B0609020000020004" pitchFamily="49" charset="0"/>
                <a:cs typeface="Cascadia Code" panose="020B0609020000020004" pitchFamily="49" charset="0"/>
              </a:rPr>
              <a:t>мутант выжил -&gt; тесты врут</a:t>
            </a:r>
            <a:endParaRPr lang="en-US" dirty="0">
              <a:latin typeface="Cascadia Code" panose="020B0609020000020004" pitchFamily="49" charset="0"/>
              <a:cs typeface="Cascadia Code" panose="020B0609020000020004" pitchFamily="49" charset="0"/>
            </a:endParaRPr>
          </a:p>
          <a:p>
            <a:pPr marL="0" indent="0">
              <a:buNone/>
            </a:pPr>
            <a:endParaRPr lang="ru-RU" dirty="0">
              <a:latin typeface="Cascadia Code" panose="020B0609020000020004" pitchFamily="49" charset="0"/>
              <a:cs typeface="Cascadia Code" panose="020B0609020000020004" pitchFamily="49" charset="0"/>
            </a:endParaRPr>
          </a:p>
          <a:p>
            <a:pPr marL="0" indent="0">
              <a:buNone/>
            </a:pPr>
            <a:r>
              <a:rPr lang="en-US" dirty="0">
                <a:latin typeface="Cascadia Code" panose="020B0609020000020004" pitchFamily="49" charset="0"/>
                <a:cs typeface="Cascadia Code" panose="020B0609020000020004" pitchFamily="49" charset="0"/>
              </a:rPr>
              <a:t>// </a:t>
            </a:r>
            <a:r>
              <a:rPr lang="en-US" dirty="0" err="1">
                <a:latin typeface="Cascadia Code" panose="020B0609020000020004" pitchFamily="49" charset="0"/>
                <a:cs typeface="Cascadia Code" panose="020B0609020000020004" pitchFamily="49" charset="0"/>
              </a:rPr>
              <a:t>код</a:t>
            </a:r>
            <a:r>
              <a:rPr lang="en-US" dirty="0">
                <a:latin typeface="Cascadia Code" panose="020B0609020000020004" pitchFamily="49" charset="0"/>
                <a:cs typeface="Cascadia Code" panose="020B0609020000020004" pitchFamily="49" charset="0"/>
              </a:rPr>
              <a:t>    </a:t>
            </a:r>
          </a:p>
          <a:p>
            <a:pPr marL="0" indent="0">
              <a:buNone/>
            </a:pPr>
            <a:r>
              <a:rPr lang="en-US" dirty="0">
                <a:latin typeface="Cascadia Code" panose="020B0609020000020004" pitchFamily="49" charset="0"/>
                <a:cs typeface="Cascadia Code" panose="020B0609020000020004" pitchFamily="49" charset="0"/>
              </a:rPr>
              <a:t>if (</a:t>
            </a:r>
            <a:r>
              <a:rPr lang="en-US" dirty="0" err="1">
                <a:latin typeface="Cascadia Code" panose="020B0609020000020004" pitchFamily="49" charset="0"/>
                <a:cs typeface="Cascadia Code" panose="020B0609020000020004" pitchFamily="49" charset="0"/>
              </a:rPr>
              <a:t>slot.Capacity</a:t>
            </a:r>
            <a:r>
              <a:rPr lang="en-US" dirty="0">
                <a:latin typeface="Cascadia Code" panose="020B0609020000020004" pitchFamily="49" charset="0"/>
                <a:cs typeface="Cascadia Code" panose="020B0609020000020004" pitchFamily="49" charset="0"/>
              </a:rPr>
              <a:t> &gt; booked)</a:t>
            </a:r>
          </a:p>
          <a:p>
            <a:pPr marL="0" indent="0">
              <a:buNone/>
            </a:pPr>
            <a:endParaRPr lang="en-US" dirty="0">
              <a:latin typeface="Cascadia Code" panose="020B0609020000020004" pitchFamily="49" charset="0"/>
              <a:cs typeface="Cascadia Code" panose="020B0609020000020004" pitchFamily="49" charset="0"/>
            </a:endParaRPr>
          </a:p>
          <a:p>
            <a:pPr marL="0" indent="0">
              <a:buNone/>
            </a:pPr>
            <a:r>
              <a:rPr lang="en-US" dirty="0">
                <a:latin typeface="Cascadia Code" panose="020B0609020000020004" pitchFamily="49" charset="0"/>
                <a:cs typeface="Cascadia Code" panose="020B0609020000020004" pitchFamily="49" charset="0"/>
              </a:rPr>
              <a:t>// </a:t>
            </a:r>
            <a:r>
              <a:rPr lang="en-US" dirty="0" err="1">
                <a:latin typeface="Cascadia Code" panose="020B0609020000020004" pitchFamily="49" charset="0"/>
                <a:cs typeface="Cascadia Code" panose="020B0609020000020004" pitchFamily="49" charset="0"/>
              </a:rPr>
              <a:t>мутант</a:t>
            </a:r>
            <a:endParaRPr lang="en-US" dirty="0">
              <a:latin typeface="Cascadia Code" panose="020B0609020000020004" pitchFamily="49" charset="0"/>
              <a:cs typeface="Cascadia Code" panose="020B0609020000020004" pitchFamily="49" charset="0"/>
            </a:endParaRPr>
          </a:p>
          <a:p>
            <a:pPr marL="0" indent="0">
              <a:buNone/>
            </a:pPr>
            <a:r>
              <a:rPr lang="en-US" dirty="0">
                <a:latin typeface="Cascadia Code" panose="020B0609020000020004" pitchFamily="49" charset="0"/>
                <a:cs typeface="Cascadia Code" panose="020B0609020000020004" pitchFamily="49" charset="0"/>
              </a:rPr>
              <a:t>if (</a:t>
            </a:r>
            <a:r>
              <a:rPr lang="en-US" dirty="0" err="1">
                <a:latin typeface="Cascadia Code" panose="020B0609020000020004" pitchFamily="49" charset="0"/>
                <a:cs typeface="Cascadia Code" panose="020B0609020000020004" pitchFamily="49" charset="0"/>
              </a:rPr>
              <a:t>slot.Capacity</a:t>
            </a:r>
            <a:r>
              <a:rPr lang="en-US" dirty="0">
                <a:latin typeface="Cascadia Code" panose="020B0609020000020004" pitchFamily="49" charset="0"/>
                <a:cs typeface="Cascadia Code" panose="020B0609020000020004" pitchFamily="49" charset="0"/>
              </a:rPr>
              <a:t> &gt;= booked)</a:t>
            </a:r>
          </a:p>
          <a:p>
            <a:endParaRPr lang="en-US" dirty="0"/>
          </a:p>
        </p:txBody>
      </p:sp>
      <p:sp>
        <p:nvSpPr>
          <p:cNvPr id="4" name="Slide Number Placeholder 3">
            <a:extLst>
              <a:ext uri="{FF2B5EF4-FFF2-40B4-BE49-F238E27FC236}">
                <a16:creationId xmlns:a16="http://schemas.microsoft.com/office/drawing/2014/main" id="{BF675F09-B19D-04BE-3C38-619F04F34873}"/>
              </a:ext>
            </a:extLst>
          </p:cNvPr>
          <p:cNvSpPr>
            <a:spLocks noGrp="1"/>
          </p:cNvSpPr>
          <p:nvPr>
            <p:ph type="sldNum" sz="quarter" idx="12"/>
          </p:nvPr>
        </p:nvSpPr>
        <p:spPr/>
        <p:txBody>
          <a:bodyPr/>
          <a:lstStyle/>
          <a:p>
            <a:pPr>
              <a:defRPr/>
            </a:pPr>
            <a:fld id="{6D22F896-40B5-4ADD-8801-0D06FADFA095}" type="slidenum">
              <a:rPr lang="en-US" smtClean="0"/>
              <a:t>54</a:t>
            </a:fld>
            <a:endParaRPr lang="en-US"/>
          </a:p>
        </p:txBody>
      </p:sp>
      <p:pic>
        <p:nvPicPr>
          <p:cNvPr id="8" name="Picture 7">
            <a:extLst>
              <a:ext uri="{FF2B5EF4-FFF2-40B4-BE49-F238E27FC236}">
                <a16:creationId xmlns:a16="http://schemas.microsoft.com/office/drawing/2014/main" id="{E7D6953A-E476-846C-DED7-AE3679A882A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9769033" y="4398379"/>
            <a:ext cx="1783539" cy="1968661"/>
          </a:xfrm>
          <a:prstGeom prst="rect">
            <a:avLst/>
          </a:prstGeom>
        </p:spPr>
      </p:pic>
    </p:spTree>
    <p:extLst>
      <p:ext uri="{BB962C8B-B14F-4D97-AF65-F5344CB8AC3E}">
        <p14:creationId xmlns:p14="http://schemas.microsoft.com/office/powerpoint/2010/main" val="21315342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539-18EA-C27D-E7B2-2ECF0C502B86}"/>
              </a:ext>
            </a:extLst>
          </p:cNvPr>
          <p:cNvSpPr>
            <a:spLocks noGrp="1"/>
          </p:cNvSpPr>
          <p:nvPr>
            <p:ph type="title"/>
          </p:nvPr>
        </p:nvSpPr>
        <p:spPr/>
        <p:txBody>
          <a:bodyPr>
            <a:normAutofit/>
          </a:bodyPr>
          <a:lstStyle/>
          <a:p>
            <a:r>
              <a:rPr lang="ru-RU" sz="2700" dirty="0"/>
              <a:t>Проверки поведения </a:t>
            </a:r>
            <a:br>
              <a:rPr lang="en-US" sz="2700" dirty="0"/>
            </a:br>
            <a:r>
              <a:rPr lang="en-US" dirty="0"/>
              <a:t>property-based </a:t>
            </a:r>
            <a:r>
              <a:rPr lang="en-US" dirty="0" err="1"/>
              <a:t>тесты</a:t>
            </a:r>
            <a:br>
              <a:rPr lang="ru-RU" dirty="0"/>
            </a:br>
            <a:r>
              <a:rPr lang="en-US" dirty="0"/>
              <a:t>FsCheck</a:t>
            </a:r>
          </a:p>
        </p:txBody>
      </p:sp>
      <p:sp>
        <p:nvSpPr>
          <p:cNvPr id="3" name="Content Placeholder 2">
            <a:extLst>
              <a:ext uri="{FF2B5EF4-FFF2-40B4-BE49-F238E27FC236}">
                <a16:creationId xmlns:a16="http://schemas.microsoft.com/office/drawing/2014/main" id="{E7FE88B0-FC1A-7187-B5D6-C59FFB293796}"/>
              </a:ext>
            </a:extLst>
          </p:cNvPr>
          <p:cNvSpPr>
            <a:spLocks noGrp="1"/>
          </p:cNvSpPr>
          <p:nvPr>
            <p:ph idx="1"/>
          </p:nvPr>
        </p:nvSpPr>
        <p:spPr>
          <a:xfrm>
            <a:off x="1141412" y="2326510"/>
            <a:ext cx="9905999" cy="4282633"/>
          </a:xfrm>
        </p:spPr>
        <p:txBody>
          <a:bodyPr>
            <a:normAutofit fontScale="62500" lnSpcReduction="20000"/>
          </a:bodyPr>
          <a:lstStyle/>
          <a:p>
            <a:pPr marL="0" indent="0">
              <a:buNone/>
            </a:pPr>
            <a:r>
              <a:rPr lang="en-US" dirty="0">
                <a:latin typeface="Consolas"/>
              </a:rPr>
              <a:t>[Property]</a:t>
            </a:r>
          </a:p>
          <a:p>
            <a:pPr marL="0" indent="0">
              <a:buNone/>
            </a:pPr>
            <a:r>
              <a:rPr lang="en-US" sz="1900" dirty="0">
                <a:latin typeface="Cascadia Code" panose="020B0609020000020004" pitchFamily="49" charset="0"/>
                <a:cs typeface="Cascadia Code" panose="020B0609020000020004" pitchFamily="49" charset="0"/>
              </a:rPr>
              <a:t>public void </a:t>
            </a:r>
            <a:r>
              <a:rPr lang="en-US" sz="1900" dirty="0" err="1">
                <a:latin typeface="Cascadia Code" panose="020B0609020000020004" pitchFamily="49" charset="0"/>
                <a:cs typeface="Cascadia Code" panose="020B0609020000020004" pitchFamily="49" charset="0"/>
              </a:rPr>
              <a:t>CalculateShift_ShouldNotCrash_WithSystemExceptions</a:t>
            </a:r>
            <a:r>
              <a:rPr lang="en-US" sz="1900" dirty="0">
                <a:latin typeface="Cascadia Code" panose="020B0609020000020004" pitchFamily="49" charset="0"/>
                <a:cs typeface="Cascadia Code" panose="020B0609020000020004" pitchFamily="49" charset="0"/>
              </a:rPr>
              <a:t>(</a:t>
            </a:r>
            <a:r>
              <a:rPr lang="en-US" sz="1900" dirty="0" err="1">
                <a:latin typeface="Cascadia Code" panose="020B0609020000020004" pitchFamily="49" charset="0"/>
                <a:cs typeface="Cascadia Code" panose="020B0609020000020004" pitchFamily="49" charset="0"/>
              </a:rPr>
              <a:t>DateTime</a:t>
            </a:r>
            <a:r>
              <a:rPr lang="en-US" sz="1900" dirty="0">
                <a:latin typeface="Cascadia Code" panose="020B0609020000020004" pitchFamily="49" charset="0"/>
                <a:cs typeface="Cascadia Code" panose="020B0609020000020004" pitchFamily="49" charset="0"/>
              </a:rPr>
              <a:t> start, </a:t>
            </a:r>
            <a:r>
              <a:rPr lang="en-US" sz="1900" dirty="0" err="1">
                <a:latin typeface="Cascadia Code" panose="020B0609020000020004" pitchFamily="49" charset="0"/>
                <a:cs typeface="Cascadia Code" panose="020B0609020000020004" pitchFamily="49" charset="0"/>
              </a:rPr>
              <a:t>PositiveInt</a:t>
            </a:r>
            <a:r>
              <a:rPr lang="en-US" sz="1900" dirty="0">
                <a:latin typeface="Cascadia Code" panose="020B0609020000020004" pitchFamily="49" charset="0"/>
                <a:cs typeface="Cascadia Code" panose="020B0609020000020004" pitchFamily="49" charset="0"/>
              </a:rPr>
              <a:t> </a:t>
            </a:r>
            <a:r>
              <a:rPr lang="en-US" sz="1900" dirty="0" err="1">
                <a:latin typeface="Cascadia Code" panose="020B0609020000020004" pitchFamily="49" charset="0"/>
                <a:cs typeface="Cascadia Code" panose="020B0609020000020004" pitchFamily="49" charset="0"/>
              </a:rPr>
              <a:t>cycleDays</a:t>
            </a:r>
            <a:r>
              <a:rPr lang="en-US" sz="1900" dirty="0">
                <a:latin typeface="Cascadia Code" panose="020B0609020000020004" pitchFamily="49" charset="0"/>
                <a:cs typeface="Cascadia Code" panose="020B0609020000020004" pitchFamily="49" charset="0"/>
              </a:rPr>
              <a:t>)</a:t>
            </a:r>
          </a:p>
          <a:p>
            <a:pPr marL="0" indent="0">
              <a:buNone/>
            </a:pPr>
            <a:r>
              <a:rPr lang="en-US" dirty="0">
                <a:latin typeface="Consolas"/>
              </a:rPr>
              <a:t>{</a:t>
            </a:r>
          </a:p>
          <a:p>
            <a:pPr marL="0" indent="0">
              <a:buNone/>
            </a:pPr>
            <a:r>
              <a:rPr lang="en-US" dirty="0">
                <a:latin typeface="Consolas"/>
              </a:rPr>
              <a:t>    // </a:t>
            </a:r>
            <a:r>
              <a:rPr lang="ru-RU" dirty="0">
                <a:latin typeface="Consolas"/>
              </a:rPr>
              <a:t>Инвариант: бизнес-логика не должна падать с системным </a:t>
            </a:r>
            <a:r>
              <a:rPr lang="en-US" dirty="0" err="1">
                <a:latin typeface="Consolas"/>
              </a:rPr>
              <a:t>OutOfRange</a:t>
            </a:r>
            <a:endParaRPr lang="en-US" dirty="0">
              <a:latin typeface="Consolas"/>
            </a:endParaRPr>
          </a:p>
          <a:p>
            <a:pPr marL="0" indent="0">
              <a:buNone/>
            </a:pPr>
            <a:r>
              <a:rPr lang="en-US" dirty="0">
                <a:latin typeface="Consolas"/>
              </a:rPr>
              <a:t>    // </a:t>
            </a:r>
            <a:r>
              <a:rPr lang="ru-RU" dirty="0">
                <a:latin typeface="Consolas"/>
              </a:rPr>
              <a:t>Разработчик думает: «Смен меньше нуля не бывает, всё безопасно"</a:t>
            </a:r>
          </a:p>
          <a:p>
            <a:pPr marL="0" indent="0">
              <a:buNone/>
            </a:pPr>
            <a:r>
              <a:rPr lang="ru-RU" dirty="0">
                <a:latin typeface="Consolas"/>
              </a:rPr>
              <a:t>    </a:t>
            </a:r>
          </a:p>
          <a:p>
            <a:pPr marL="0" indent="0">
              <a:buNone/>
            </a:pPr>
            <a:r>
              <a:rPr lang="ru-RU" dirty="0">
                <a:latin typeface="Consolas"/>
              </a:rPr>
              <a:t>    </a:t>
            </a:r>
            <a:r>
              <a:rPr lang="en-US" dirty="0">
                <a:latin typeface="Consolas"/>
              </a:rPr>
              <a:t>var ex = </a:t>
            </a:r>
            <a:r>
              <a:rPr lang="en-US" dirty="0" err="1">
                <a:latin typeface="Consolas"/>
              </a:rPr>
              <a:t>Record.Exception</a:t>
            </a:r>
            <a:r>
              <a:rPr lang="en-US" dirty="0">
                <a:latin typeface="Consolas"/>
              </a:rPr>
              <a:t>(() =&gt; </a:t>
            </a:r>
            <a:r>
              <a:rPr lang="en-US" dirty="0" err="1">
                <a:latin typeface="Consolas"/>
              </a:rPr>
              <a:t>start.AddDays</a:t>
            </a:r>
            <a:r>
              <a:rPr lang="en-US" dirty="0">
                <a:latin typeface="Consolas"/>
              </a:rPr>
              <a:t>(</a:t>
            </a:r>
            <a:r>
              <a:rPr lang="en-US" dirty="0" err="1">
                <a:latin typeface="Consolas"/>
              </a:rPr>
              <a:t>cycleDays.Get</a:t>
            </a:r>
            <a:r>
              <a:rPr lang="en-US" dirty="0">
                <a:latin typeface="Consolas"/>
              </a:rPr>
              <a:t>));</a:t>
            </a:r>
          </a:p>
          <a:p>
            <a:pPr marL="0" indent="0">
              <a:buNone/>
            </a:pPr>
            <a:endParaRPr lang="en-US" dirty="0">
              <a:latin typeface="Consolas"/>
            </a:endParaRPr>
          </a:p>
          <a:p>
            <a:pPr marL="0" indent="0">
              <a:buNone/>
            </a:pPr>
            <a:r>
              <a:rPr lang="en-US" dirty="0">
                <a:latin typeface="Consolas"/>
              </a:rPr>
              <a:t>    // </a:t>
            </a:r>
            <a:r>
              <a:rPr lang="en-US" dirty="0" err="1">
                <a:latin typeface="Consolas"/>
              </a:rPr>
              <a:t>FsCheck</a:t>
            </a:r>
            <a:r>
              <a:rPr lang="en-US" dirty="0">
                <a:latin typeface="Consolas"/>
              </a:rPr>
              <a:t> </a:t>
            </a:r>
            <a:r>
              <a:rPr lang="ru-RU" dirty="0">
                <a:latin typeface="Consolas"/>
              </a:rPr>
              <a:t>генерирует сотни дат, обязательно подсовывает </a:t>
            </a:r>
            <a:r>
              <a:rPr lang="en-US" dirty="0" err="1">
                <a:latin typeface="Consolas"/>
              </a:rPr>
              <a:t>DateTime.MaxValue</a:t>
            </a:r>
            <a:endParaRPr lang="en-US" dirty="0">
              <a:latin typeface="Consolas"/>
            </a:endParaRPr>
          </a:p>
          <a:p>
            <a:pPr marL="0" indent="0">
              <a:buNone/>
            </a:pPr>
            <a:r>
              <a:rPr lang="ru-RU" dirty="0">
                <a:latin typeface="Consolas"/>
              </a:rPr>
              <a:t>    </a:t>
            </a:r>
            <a:r>
              <a:rPr lang="en-US" dirty="0" err="1">
                <a:latin typeface="Consolas"/>
              </a:rPr>
              <a:t>Assert.IsNotType</a:t>
            </a:r>
            <a:r>
              <a:rPr lang="en-US" dirty="0">
                <a:latin typeface="Consolas"/>
              </a:rPr>
              <a:t>&lt;</a:t>
            </a:r>
            <a:r>
              <a:rPr lang="en-US" dirty="0" err="1">
                <a:latin typeface="Consolas"/>
              </a:rPr>
              <a:t>ArgumentOutOfRangeException</a:t>
            </a:r>
            <a:r>
              <a:rPr lang="en-US" dirty="0">
                <a:latin typeface="Consolas"/>
              </a:rPr>
              <a:t>&gt;(ex);</a:t>
            </a:r>
          </a:p>
          <a:p>
            <a:pPr marL="0" indent="0">
              <a:buNone/>
            </a:pPr>
            <a:r>
              <a:rPr lang="en-US" dirty="0">
                <a:latin typeface="Consolas"/>
              </a:rPr>
              <a:t>}</a:t>
            </a:r>
            <a:endParaRPr lang="en-US" dirty="0"/>
          </a:p>
        </p:txBody>
      </p:sp>
      <p:sp>
        <p:nvSpPr>
          <p:cNvPr id="4" name="Slide Number Placeholder 3">
            <a:extLst>
              <a:ext uri="{FF2B5EF4-FFF2-40B4-BE49-F238E27FC236}">
                <a16:creationId xmlns:a16="http://schemas.microsoft.com/office/drawing/2014/main" id="{8F078685-4586-8BAA-22EA-A4B436EC8A48}"/>
              </a:ext>
            </a:extLst>
          </p:cNvPr>
          <p:cNvSpPr>
            <a:spLocks noGrp="1"/>
          </p:cNvSpPr>
          <p:nvPr>
            <p:ph type="sldNum" sz="quarter" idx="12"/>
          </p:nvPr>
        </p:nvSpPr>
        <p:spPr/>
        <p:txBody>
          <a:bodyPr/>
          <a:lstStyle/>
          <a:p>
            <a:pPr>
              <a:defRPr/>
            </a:pPr>
            <a:fld id="{6D22F896-40B5-4ADD-8801-0D06FADFA095}" type="slidenum">
              <a:rPr lang="en-US" smtClean="0"/>
              <a:t>55</a:t>
            </a:fld>
            <a:endParaRPr lang="en-US"/>
          </a:p>
        </p:txBody>
      </p:sp>
      <p:pic>
        <p:nvPicPr>
          <p:cNvPr id="7" name="Picture 6">
            <a:extLst>
              <a:ext uri="{FF2B5EF4-FFF2-40B4-BE49-F238E27FC236}">
                <a16:creationId xmlns:a16="http://schemas.microsoft.com/office/drawing/2014/main" id="{C4618A92-B1EC-492E-3D25-1891E74993F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0099455" y="5095352"/>
            <a:ext cx="1481840" cy="1153047"/>
          </a:xfrm>
          <a:prstGeom prst="rect">
            <a:avLst/>
          </a:prstGeom>
        </p:spPr>
      </p:pic>
    </p:spTree>
    <p:extLst>
      <p:ext uri="{BB962C8B-B14F-4D97-AF65-F5344CB8AC3E}">
        <p14:creationId xmlns:p14="http://schemas.microsoft.com/office/powerpoint/2010/main" val="40146867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55C7F-EF89-D7AB-F2D9-1B4A08177608}"/>
              </a:ext>
            </a:extLst>
          </p:cNvPr>
          <p:cNvSpPr>
            <a:spLocks noGrp="1"/>
          </p:cNvSpPr>
          <p:nvPr>
            <p:ph type="title"/>
          </p:nvPr>
        </p:nvSpPr>
        <p:spPr/>
        <p:txBody>
          <a:bodyPr>
            <a:normAutofit/>
          </a:bodyPr>
          <a:lstStyle/>
          <a:p>
            <a:r>
              <a:rPr lang="ru-RU" sz="2700" dirty="0"/>
              <a:t>Проверки поведения </a:t>
            </a:r>
            <a:br>
              <a:rPr lang="en-US" dirty="0"/>
            </a:br>
            <a:r>
              <a:rPr lang="en-US" sz="3200" dirty="0" err="1"/>
              <a:t>консистентност</a:t>
            </a:r>
            <a:r>
              <a:rPr lang="ru-RU" sz="3200" dirty="0"/>
              <a:t>и</a:t>
            </a:r>
            <a:r>
              <a:rPr lang="en-US" sz="3200" dirty="0"/>
              <a:t> </a:t>
            </a:r>
            <a:r>
              <a:rPr lang="en-US" sz="3200" dirty="0" err="1"/>
              <a:t>миграций</a:t>
            </a:r>
            <a:r>
              <a:rPr lang="ru-RU" sz="3200" dirty="0"/>
              <a:t> </a:t>
            </a:r>
            <a:r>
              <a:rPr lang="en-US" sz="3200" dirty="0"/>
              <a:t>EF Core</a:t>
            </a:r>
          </a:p>
        </p:txBody>
      </p:sp>
      <p:sp>
        <p:nvSpPr>
          <p:cNvPr id="3" name="Content Placeholder 2">
            <a:extLst>
              <a:ext uri="{FF2B5EF4-FFF2-40B4-BE49-F238E27FC236}">
                <a16:creationId xmlns:a16="http://schemas.microsoft.com/office/drawing/2014/main" id="{CF996C7D-B1D8-6DC7-F16B-E52D63D91954}"/>
              </a:ext>
            </a:extLst>
          </p:cNvPr>
          <p:cNvSpPr>
            <a:spLocks noGrp="1"/>
          </p:cNvSpPr>
          <p:nvPr>
            <p:ph idx="1"/>
          </p:nvPr>
        </p:nvSpPr>
        <p:spPr>
          <a:xfrm>
            <a:off x="1141412" y="2789499"/>
            <a:ext cx="9905999" cy="3001702"/>
          </a:xfrm>
        </p:spPr>
        <p:txBody>
          <a:bodyPr/>
          <a:lstStyle/>
          <a:p>
            <a:pPr marL="0" indent="0">
              <a:buNone/>
            </a:pPr>
            <a:r>
              <a:rPr lang="en-US" b="1" dirty="0">
                <a:latin typeface="Cascadia Code" panose="020B0609020000020004" pitchFamily="49" charset="0"/>
                <a:cs typeface="Cascadia Code" panose="020B0609020000020004" pitchFamily="49" charset="0"/>
              </a:rPr>
              <a:t>dotnet </a:t>
            </a:r>
            <a:r>
              <a:rPr lang="en-US" b="1" dirty="0" err="1">
                <a:latin typeface="Cascadia Code" panose="020B0609020000020004" pitchFamily="49" charset="0"/>
                <a:cs typeface="Cascadia Code" panose="020B0609020000020004" pitchFamily="49" charset="0"/>
              </a:rPr>
              <a:t>ef</a:t>
            </a:r>
            <a:r>
              <a:rPr lang="en-US" b="1" dirty="0">
                <a:latin typeface="Cascadia Code" panose="020B0609020000020004" pitchFamily="49" charset="0"/>
                <a:cs typeface="Cascadia Code" panose="020B0609020000020004" pitchFamily="49" charset="0"/>
              </a:rPr>
              <a:t> migrations</a:t>
            </a:r>
            <a:r>
              <a:rPr lang="en-US" dirty="0">
                <a:latin typeface="Cascadia Code" panose="020B0609020000020004" pitchFamily="49" charset="0"/>
                <a:cs typeface="Cascadia Code" panose="020B0609020000020004" pitchFamily="49" charset="0"/>
              </a:rPr>
              <a:t> </a:t>
            </a:r>
            <a:r>
              <a:rPr lang="en-US" b="1" dirty="0">
                <a:latin typeface="Cascadia Code" panose="020B0609020000020004" pitchFamily="49" charset="0"/>
                <a:cs typeface="Cascadia Code" panose="020B0609020000020004" pitchFamily="49" charset="0"/>
              </a:rPr>
              <a:t>has-pending-model-changes</a:t>
            </a:r>
          </a:p>
        </p:txBody>
      </p:sp>
      <p:sp>
        <p:nvSpPr>
          <p:cNvPr id="4" name="Slide Number Placeholder 3">
            <a:extLst>
              <a:ext uri="{FF2B5EF4-FFF2-40B4-BE49-F238E27FC236}">
                <a16:creationId xmlns:a16="http://schemas.microsoft.com/office/drawing/2014/main" id="{7E05F3BB-7351-B18F-BEE3-DA5E8D353A96}"/>
              </a:ext>
            </a:extLst>
          </p:cNvPr>
          <p:cNvSpPr>
            <a:spLocks noGrp="1"/>
          </p:cNvSpPr>
          <p:nvPr>
            <p:ph type="sldNum" sz="quarter" idx="12"/>
          </p:nvPr>
        </p:nvSpPr>
        <p:spPr/>
        <p:txBody>
          <a:bodyPr/>
          <a:lstStyle/>
          <a:p>
            <a:pPr>
              <a:defRPr/>
            </a:pPr>
            <a:fld id="{6D22F896-40B5-4ADD-8801-0D06FADFA095}" type="slidenum">
              <a:rPr lang="en-US" smtClean="0"/>
              <a:t>56</a:t>
            </a:fld>
            <a:endParaRPr lang="en-US"/>
          </a:p>
        </p:txBody>
      </p:sp>
      <p:pic>
        <p:nvPicPr>
          <p:cNvPr id="9" name="Picture 8">
            <a:extLst>
              <a:ext uri="{FF2B5EF4-FFF2-40B4-BE49-F238E27FC236}">
                <a16:creationId xmlns:a16="http://schemas.microsoft.com/office/drawing/2014/main" id="{7F26ADB8-B655-5204-D00E-F790897C9D7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60603" y="5196466"/>
            <a:ext cx="1373616" cy="1373616"/>
          </a:xfrm>
          <a:prstGeom prst="rect">
            <a:avLst/>
          </a:prstGeom>
        </p:spPr>
      </p:pic>
    </p:spTree>
    <p:extLst>
      <p:ext uri="{BB962C8B-B14F-4D97-AF65-F5344CB8AC3E}">
        <p14:creationId xmlns:p14="http://schemas.microsoft.com/office/powerpoint/2010/main" val="8329635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333CC-B54B-A902-19F2-958FA58C3B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C69463-C420-419A-2F17-B6DF827B5498}"/>
              </a:ext>
            </a:extLst>
          </p:cNvPr>
          <p:cNvSpPr>
            <a:spLocks noGrp="1"/>
          </p:cNvSpPr>
          <p:nvPr>
            <p:ph type="title"/>
          </p:nvPr>
        </p:nvSpPr>
        <p:spPr/>
        <p:txBody>
          <a:bodyPr>
            <a:normAutofit/>
          </a:bodyPr>
          <a:lstStyle/>
          <a:p>
            <a:r>
              <a:rPr lang="ru-RU" sz="2700" dirty="0"/>
              <a:t>Проверки поведения</a:t>
            </a:r>
            <a:br>
              <a:rPr lang="ru-RU" sz="2700" dirty="0"/>
            </a:br>
            <a:r>
              <a:rPr lang="en-US" b="1" dirty="0" err="1"/>
              <a:t>Архитектура</a:t>
            </a:r>
            <a:r>
              <a:rPr lang="en-US" b="1" dirty="0"/>
              <a:t> + Ratchet</a:t>
            </a:r>
            <a:br>
              <a:rPr lang="ru-RU" b="1" dirty="0"/>
            </a:br>
            <a:endParaRPr lang="en-US" dirty="0"/>
          </a:p>
        </p:txBody>
      </p:sp>
      <p:sp>
        <p:nvSpPr>
          <p:cNvPr id="4" name="Slide Number Placeholder 3">
            <a:extLst>
              <a:ext uri="{FF2B5EF4-FFF2-40B4-BE49-F238E27FC236}">
                <a16:creationId xmlns:a16="http://schemas.microsoft.com/office/drawing/2014/main" id="{15AADC6F-6B88-7072-FA23-AD6DAF4274C8}"/>
              </a:ext>
            </a:extLst>
          </p:cNvPr>
          <p:cNvSpPr>
            <a:spLocks noGrp="1"/>
          </p:cNvSpPr>
          <p:nvPr>
            <p:ph type="sldNum" sz="quarter" idx="12"/>
          </p:nvPr>
        </p:nvSpPr>
        <p:spPr/>
        <p:txBody>
          <a:bodyPr/>
          <a:lstStyle/>
          <a:p>
            <a:pPr>
              <a:defRPr/>
            </a:pPr>
            <a:fld id="{6D22F896-40B5-4ADD-8801-0D06FADFA095}" type="slidenum">
              <a:rPr lang="en-US" smtClean="0"/>
              <a:t>57</a:t>
            </a:fld>
            <a:endParaRPr lang="en-US"/>
          </a:p>
        </p:txBody>
      </p:sp>
      <p:pic>
        <p:nvPicPr>
          <p:cNvPr id="5" name="Picture 4">
            <a:extLst>
              <a:ext uri="{FF2B5EF4-FFF2-40B4-BE49-F238E27FC236}">
                <a16:creationId xmlns:a16="http://schemas.microsoft.com/office/drawing/2014/main" id="{EA69AA25-D402-59F1-A9C3-839B8144492E}"/>
              </a:ext>
            </a:extLst>
          </p:cNvPr>
          <p:cNvPicPr>
            <a:picLocks noChangeAspect="1"/>
          </p:cNvPicPr>
          <p:nvPr/>
        </p:nvPicPr>
        <p:blipFill>
          <a:blip r:embed="rId3"/>
          <a:stretch>
            <a:fillRect/>
          </a:stretch>
        </p:blipFill>
        <p:spPr>
          <a:xfrm>
            <a:off x="986358" y="2274873"/>
            <a:ext cx="9596976" cy="2139301"/>
          </a:xfrm>
          <a:prstGeom prst="rect">
            <a:avLst/>
          </a:prstGeom>
        </p:spPr>
      </p:pic>
      <p:pic>
        <p:nvPicPr>
          <p:cNvPr id="8" name="Picture 7">
            <a:extLst>
              <a:ext uri="{FF2B5EF4-FFF2-40B4-BE49-F238E27FC236}">
                <a16:creationId xmlns:a16="http://schemas.microsoft.com/office/drawing/2014/main" id="{49E2C627-3BB0-F195-DDD1-C1E8F485FC5C}"/>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636000" y="3980086"/>
            <a:ext cx="2915126" cy="2268313"/>
          </a:xfrm>
          <a:prstGeom prst="rect">
            <a:avLst/>
          </a:prstGeom>
        </p:spPr>
      </p:pic>
    </p:spTree>
    <p:extLst>
      <p:ext uri="{BB962C8B-B14F-4D97-AF65-F5344CB8AC3E}">
        <p14:creationId xmlns:p14="http://schemas.microsoft.com/office/powerpoint/2010/main" val="2762480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6CDDA-1123-D930-F2A6-4A842BCB176C}"/>
              </a:ext>
            </a:extLst>
          </p:cNvPr>
          <p:cNvSpPr>
            <a:spLocks noGrp="1"/>
          </p:cNvSpPr>
          <p:nvPr>
            <p:ph type="title"/>
          </p:nvPr>
        </p:nvSpPr>
        <p:spPr/>
        <p:txBody>
          <a:bodyPr>
            <a:normAutofit fontScale="90000"/>
          </a:bodyPr>
          <a:lstStyle/>
          <a:p>
            <a:r>
              <a:rPr lang="en-US" b="1" dirty="0" err="1"/>
              <a:t>Тесты</a:t>
            </a:r>
            <a:r>
              <a:rPr lang="en-US" b="1" dirty="0"/>
              <a:t> </a:t>
            </a:r>
            <a:r>
              <a:rPr lang="en-US" b="1" dirty="0" err="1"/>
              <a:t>это</a:t>
            </a:r>
            <a:r>
              <a:rPr lang="en-US" b="1" dirty="0"/>
              <a:t> </a:t>
            </a:r>
            <a:r>
              <a:rPr lang="en-US" b="1" dirty="0" err="1"/>
              <a:t>память</a:t>
            </a:r>
            <a:r>
              <a:rPr lang="en-US" b="1" dirty="0"/>
              <a:t> о </a:t>
            </a:r>
            <a:r>
              <a:rPr lang="en-US" b="1" dirty="0" err="1"/>
              <a:t>поведении</a:t>
            </a:r>
            <a:r>
              <a:rPr lang="en-US" b="1" dirty="0"/>
              <a:t> </a:t>
            </a:r>
            <a:r>
              <a:rPr lang="en-US" b="1" dirty="0" err="1"/>
              <a:t>системы</a:t>
            </a:r>
            <a:br>
              <a:rPr lang="en-US" dirty="0"/>
            </a:br>
            <a:endParaRPr lang="en-US" dirty="0"/>
          </a:p>
        </p:txBody>
      </p:sp>
      <p:sp>
        <p:nvSpPr>
          <p:cNvPr id="3" name="Content Placeholder 2">
            <a:extLst>
              <a:ext uri="{FF2B5EF4-FFF2-40B4-BE49-F238E27FC236}">
                <a16:creationId xmlns:a16="http://schemas.microsoft.com/office/drawing/2014/main" id="{06F57048-99DC-A935-24C7-EC3272F63571}"/>
              </a:ext>
            </a:extLst>
          </p:cNvPr>
          <p:cNvSpPr>
            <a:spLocks noGrp="1"/>
          </p:cNvSpPr>
          <p:nvPr>
            <p:ph idx="1"/>
          </p:nvPr>
        </p:nvSpPr>
        <p:spPr/>
        <p:txBody>
          <a:bodyPr/>
          <a:lstStyle/>
          <a:p>
            <a:pPr marL="0" indent="0">
              <a:buNone/>
            </a:pPr>
            <a:r>
              <a:rPr lang="en-US" dirty="0"/>
              <a:t>Unit </a:t>
            </a:r>
            <a:r>
              <a:rPr lang="ru-RU" dirty="0"/>
              <a:t>тесты</a:t>
            </a:r>
            <a:r>
              <a:rPr lang="en-US" dirty="0"/>
              <a:t>:</a:t>
            </a:r>
            <a:r>
              <a:rPr lang="en-US" b="1" dirty="0"/>
              <a:t> </a:t>
            </a:r>
            <a:r>
              <a:rPr lang="en-US" dirty="0" err="1"/>
              <a:t>это</a:t>
            </a:r>
            <a:r>
              <a:rPr lang="en-US" dirty="0"/>
              <a:t> </a:t>
            </a:r>
            <a:r>
              <a:rPr lang="en-US" dirty="0" err="1"/>
              <a:t>должно</a:t>
            </a:r>
            <a:r>
              <a:rPr lang="en-US" dirty="0"/>
              <a:t> </a:t>
            </a:r>
            <a:r>
              <a:rPr lang="en-US" dirty="0" err="1"/>
              <a:t>работать</a:t>
            </a:r>
            <a:r>
              <a:rPr lang="en-US" dirty="0"/>
              <a:t> </a:t>
            </a:r>
            <a:r>
              <a:rPr lang="en-US" dirty="0" err="1"/>
              <a:t>так</a:t>
            </a:r>
            <a:endParaRPr lang="en-US" dirty="0"/>
          </a:p>
          <a:p>
            <a:pPr marL="0" indent="0">
              <a:buNone/>
            </a:pPr>
            <a:r>
              <a:rPr lang="en-US" dirty="0"/>
              <a:t>Architecture tests: </a:t>
            </a:r>
            <a:r>
              <a:rPr lang="en-US" dirty="0" err="1"/>
              <a:t>так</a:t>
            </a:r>
            <a:r>
              <a:rPr lang="en-US" dirty="0"/>
              <a:t> </a:t>
            </a:r>
            <a:r>
              <a:rPr lang="en-US" dirty="0" err="1"/>
              <a:t>нельзя</a:t>
            </a:r>
            <a:r>
              <a:rPr lang="en-US" dirty="0"/>
              <a:t> </a:t>
            </a:r>
            <a:r>
              <a:rPr lang="en-US" dirty="0" err="1"/>
              <a:t>делать</a:t>
            </a:r>
            <a:endParaRPr lang="en-US" dirty="0"/>
          </a:p>
          <a:p>
            <a:pPr marL="0" indent="0">
              <a:buNone/>
            </a:pPr>
            <a:r>
              <a:rPr lang="en-US" dirty="0"/>
              <a:t>Ratchet: </a:t>
            </a:r>
            <a:r>
              <a:rPr lang="en-US" dirty="0" err="1"/>
              <a:t>не</a:t>
            </a:r>
            <a:r>
              <a:rPr lang="en-US" dirty="0"/>
              <a:t> </a:t>
            </a:r>
            <a:r>
              <a:rPr lang="en-US" dirty="0" err="1"/>
              <a:t>дает</a:t>
            </a:r>
            <a:r>
              <a:rPr lang="en-US" dirty="0"/>
              <a:t> </a:t>
            </a:r>
            <a:r>
              <a:rPr lang="en-US" dirty="0" err="1"/>
              <a:t>деградировать</a:t>
            </a:r>
            <a:endParaRPr lang="ru-RU" dirty="0"/>
          </a:p>
          <a:p>
            <a:endParaRPr lang="en-US" dirty="0"/>
          </a:p>
        </p:txBody>
      </p:sp>
      <p:sp>
        <p:nvSpPr>
          <p:cNvPr id="4" name="Slide Number Placeholder 3">
            <a:extLst>
              <a:ext uri="{FF2B5EF4-FFF2-40B4-BE49-F238E27FC236}">
                <a16:creationId xmlns:a16="http://schemas.microsoft.com/office/drawing/2014/main" id="{721B6F9D-EE84-F25D-1E51-49DADA67DB10}"/>
              </a:ext>
            </a:extLst>
          </p:cNvPr>
          <p:cNvSpPr>
            <a:spLocks noGrp="1"/>
          </p:cNvSpPr>
          <p:nvPr>
            <p:ph type="sldNum" sz="quarter" idx="12"/>
          </p:nvPr>
        </p:nvSpPr>
        <p:spPr/>
        <p:txBody>
          <a:bodyPr/>
          <a:lstStyle/>
          <a:p>
            <a:pPr>
              <a:defRPr/>
            </a:pPr>
            <a:fld id="{6D22F896-40B5-4ADD-8801-0D06FADFA095}" type="slidenum">
              <a:rPr lang="en-US" smtClean="0"/>
              <a:t>58</a:t>
            </a:fld>
            <a:endParaRPr lang="en-US"/>
          </a:p>
        </p:txBody>
      </p:sp>
      <p:pic>
        <p:nvPicPr>
          <p:cNvPr id="6" name="Picture 5">
            <a:extLst>
              <a:ext uri="{FF2B5EF4-FFF2-40B4-BE49-F238E27FC236}">
                <a16:creationId xmlns:a16="http://schemas.microsoft.com/office/drawing/2014/main" id="{341BCFDD-5D82-CCEB-1E51-DAA2FEF409A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43133" y="4572000"/>
            <a:ext cx="1967625" cy="1967625"/>
          </a:xfrm>
          <a:prstGeom prst="rect">
            <a:avLst/>
          </a:prstGeom>
        </p:spPr>
      </p:pic>
    </p:spTree>
    <p:extLst>
      <p:ext uri="{BB962C8B-B14F-4D97-AF65-F5344CB8AC3E}">
        <p14:creationId xmlns:p14="http://schemas.microsoft.com/office/powerpoint/2010/main" val="118824247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DCD43-9E99-B20F-0B3A-673D2350A7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56ABFC-6E1A-73C1-607B-6B1C7EFE99B4}"/>
              </a:ext>
            </a:extLst>
          </p:cNvPr>
          <p:cNvSpPr>
            <a:spLocks noGrp="1"/>
          </p:cNvSpPr>
          <p:nvPr>
            <p:ph type="title"/>
          </p:nvPr>
        </p:nvSpPr>
        <p:spPr/>
        <p:txBody>
          <a:bodyPr>
            <a:normAutofit/>
          </a:bodyPr>
          <a:lstStyle/>
          <a:p>
            <a:r>
              <a:rPr lang="ru-RU" sz="2400" b="1" dirty="0"/>
              <a:t>Перед созданием </a:t>
            </a:r>
            <a:r>
              <a:rPr lang="en-US" sz="2400" b="1" dirty="0"/>
              <a:t>PR</a:t>
            </a:r>
            <a:br>
              <a:rPr lang="en-US" sz="2400" b="1" dirty="0"/>
            </a:br>
            <a:r>
              <a:rPr lang="en-US" b="1" dirty="0"/>
              <a:t>Code review </a:t>
            </a:r>
            <a:r>
              <a:rPr lang="en-US" b="1" dirty="0" err="1"/>
              <a:t>агентом</a:t>
            </a:r>
            <a:endParaRPr lang="en-US" dirty="0"/>
          </a:p>
        </p:txBody>
      </p:sp>
      <p:sp>
        <p:nvSpPr>
          <p:cNvPr id="4" name="Slide Number Placeholder 3">
            <a:extLst>
              <a:ext uri="{FF2B5EF4-FFF2-40B4-BE49-F238E27FC236}">
                <a16:creationId xmlns:a16="http://schemas.microsoft.com/office/drawing/2014/main" id="{F6B10CC6-DA7B-1258-77BB-02975513F9E1}"/>
              </a:ext>
            </a:extLst>
          </p:cNvPr>
          <p:cNvSpPr>
            <a:spLocks noGrp="1"/>
          </p:cNvSpPr>
          <p:nvPr>
            <p:ph type="sldNum" sz="quarter" idx="12"/>
          </p:nvPr>
        </p:nvSpPr>
        <p:spPr/>
        <p:txBody>
          <a:bodyPr/>
          <a:lstStyle/>
          <a:p>
            <a:pPr>
              <a:defRPr/>
            </a:pPr>
            <a:fld id="{6D22F896-40B5-4ADD-8801-0D06FADFA095}" type="slidenum">
              <a:rPr lang="en-US" smtClean="0"/>
              <a:t>59</a:t>
            </a:fld>
            <a:endParaRPr lang="en-US"/>
          </a:p>
        </p:txBody>
      </p:sp>
      <p:pic>
        <p:nvPicPr>
          <p:cNvPr id="6" name="Picture 5">
            <a:extLst>
              <a:ext uri="{FF2B5EF4-FFF2-40B4-BE49-F238E27FC236}">
                <a16:creationId xmlns:a16="http://schemas.microsoft.com/office/drawing/2014/main" id="{32F86922-9695-39EC-2540-8AF69D606E5E}"/>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2880360" y="2097088"/>
            <a:ext cx="5547360" cy="3985037"/>
          </a:xfrm>
          <a:prstGeom prst="rect">
            <a:avLst/>
          </a:prstGeom>
        </p:spPr>
      </p:pic>
    </p:spTree>
    <p:extLst>
      <p:ext uri="{BB962C8B-B14F-4D97-AF65-F5344CB8AC3E}">
        <p14:creationId xmlns:p14="http://schemas.microsoft.com/office/powerpoint/2010/main" val="39252602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43692-F33D-BA5B-399B-779F589B9207}"/>
              </a:ext>
            </a:extLst>
          </p:cNvPr>
          <p:cNvSpPr>
            <a:spLocks noGrp="1"/>
          </p:cNvSpPr>
          <p:nvPr>
            <p:ph type="title"/>
          </p:nvPr>
        </p:nvSpPr>
        <p:spPr/>
        <p:txBody>
          <a:bodyPr/>
          <a:lstStyle/>
          <a:p>
            <a:r>
              <a:rPr lang="ru-RU" dirty="0"/>
              <a:t>3. Проверки реальности</a:t>
            </a:r>
            <a:endParaRPr lang="en-US" dirty="0"/>
          </a:p>
        </p:txBody>
      </p:sp>
      <p:sp>
        <p:nvSpPr>
          <p:cNvPr id="4" name="Slide Number Placeholder 3">
            <a:extLst>
              <a:ext uri="{FF2B5EF4-FFF2-40B4-BE49-F238E27FC236}">
                <a16:creationId xmlns:a16="http://schemas.microsoft.com/office/drawing/2014/main" id="{7F7D9313-8440-F91C-B6CD-5C9E543B7CA9}"/>
              </a:ext>
            </a:extLst>
          </p:cNvPr>
          <p:cNvSpPr>
            <a:spLocks noGrp="1"/>
          </p:cNvSpPr>
          <p:nvPr>
            <p:ph type="sldNum" sz="quarter" idx="12"/>
          </p:nvPr>
        </p:nvSpPr>
        <p:spPr/>
        <p:txBody>
          <a:bodyPr/>
          <a:lstStyle/>
          <a:p>
            <a:pPr>
              <a:defRPr/>
            </a:pPr>
            <a:fld id="{6D22F896-40B5-4ADD-8801-0D06FADFA095}" type="slidenum">
              <a:rPr lang="en-US" smtClean="0"/>
              <a:t>60</a:t>
            </a:fld>
            <a:endParaRPr lang="en-US"/>
          </a:p>
        </p:txBody>
      </p:sp>
      <p:pic>
        <p:nvPicPr>
          <p:cNvPr id="5" name="Picture 4">
            <a:extLst>
              <a:ext uri="{FF2B5EF4-FFF2-40B4-BE49-F238E27FC236}">
                <a16:creationId xmlns:a16="http://schemas.microsoft.com/office/drawing/2014/main" id="{F4C66B0E-FC95-D1D9-A068-0C1B4A3549B2}"/>
              </a:ext>
            </a:extLst>
          </p:cNvPr>
          <p:cNvPicPr>
            <a:picLocks noChangeAspect="1"/>
          </p:cNvPicPr>
          <p:nvPr/>
        </p:nvPicPr>
        <p:blipFill>
          <a:blip r:embed="rId3"/>
          <a:stretch>
            <a:fillRect/>
          </a:stretch>
        </p:blipFill>
        <p:spPr>
          <a:xfrm>
            <a:off x="1219200" y="2355785"/>
            <a:ext cx="6842760" cy="3735452"/>
          </a:xfrm>
          <a:prstGeom prst="rect">
            <a:avLst/>
          </a:prstGeom>
        </p:spPr>
      </p:pic>
    </p:spTree>
    <p:extLst>
      <p:ext uri="{BB962C8B-B14F-4D97-AF65-F5344CB8AC3E}">
        <p14:creationId xmlns:p14="http://schemas.microsoft.com/office/powerpoint/2010/main" val="12974400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3333E-84C1-FE73-8FFF-73FCDBC839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24F381-0701-4E1E-36EF-78BF6BCF6F1F}"/>
              </a:ext>
            </a:extLst>
          </p:cNvPr>
          <p:cNvSpPr>
            <a:spLocks noGrp="1"/>
          </p:cNvSpPr>
          <p:nvPr>
            <p:ph type="title"/>
          </p:nvPr>
        </p:nvSpPr>
        <p:spPr/>
        <p:txBody>
          <a:bodyPr>
            <a:normAutofit/>
          </a:bodyPr>
          <a:lstStyle/>
          <a:p>
            <a:r>
              <a:rPr lang="ru-RU" sz="2800" dirty="0"/>
              <a:t>Проверки реальности</a:t>
            </a:r>
            <a:br>
              <a:rPr lang="ru-RU" sz="2800" dirty="0"/>
            </a:br>
            <a:r>
              <a:rPr lang="ru-RU" b="1" dirty="0"/>
              <a:t>интеграционные </a:t>
            </a:r>
            <a:r>
              <a:rPr lang="en-US" b="1" dirty="0" err="1"/>
              <a:t>Тесты</a:t>
            </a:r>
            <a:endParaRPr lang="en-US" dirty="0"/>
          </a:p>
        </p:txBody>
      </p:sp>
      <p:sp>
        <p:nvSpPr>
          <p:cNvPr id="3" name="Content Placeholder 2">
            <a:extLst>
              <a:ext uri="{FF2B5EF4-FFF2-40B4-BE49-F238E27FC236}">
                <a16:creationId xmlns:a16="http://schemas.microsoft.com/office/drawing/2014/main" id="{EF2917D2-D786-67DB-F8C6-362F49FAD695}"/>
              </a:ext>
            </a:extLst>
          </p:cNvPr>
          <p:cNvSpPr>
            <a:spLocks noGrp="1"/>
          </p:cNvSpPr>
          <p:nvPr>
            <p:ph idx="1"/>
          </p:nvPr>
        </p:nvSpPr>
        <p:spPr/>
        <p:txBody>
          <a:bodyPr>
            <a:normAutofit/>
          </a:bodyPr>
          <a:lstStyle/>
          <a:p>
            <a:pPr marL="0" indent="0">
              <a:buNone/>
            </a:pPr>
            <a:r>
              <a:rPr lang="ru-RU" dirty="0"/>
              <a:t>Проверки на реальной БД</a:t>
            </a:r>
          </a:p>
          <a:p>
            <a:pPr marL="0" indent="0">
              <a:buNone/>
            </a:pPr>
            <a:r>
              <a:rPr lang="en-US" dirty="0"/>
              <a:t>State </a:t>
            </a:r>
            <a:r>
              <a:rPr lang="ru-RU" dirty="0"/>
              <a:t>может теряться</a:t>
            </a:r>
            <a:r>
              <a:rPr lang="en-US" dirty="0"/>
              <a:t> </a:t>
            </a:r>
            <a:r>
              <a:rPr lang="en-US" dirty="0" err="1"/>
              <a:t>между</a:t>
            </a:r>
            <a:r>
              <a:rPr lang="en-US" dirty="0"/>
              <a:t> </a:t>
            </a:r>
            <a:r>
              <a:rPr lang="en-US" dirty="0" err="1"/>
              <a:t>шагами</a:t>
            </a:r>
            <a:endParaRPr lang="en-US" dirty="0"/>
          </a:p>
          <a:p>
            <a:pPr marL="0" indent="0">
              <a:buNone/>
            </a:pPr>
            <a:r>
              <a:rPr lang="ru-RU" dirty="0"/>
              <a:t>Баги на стыке компонентов</a:t>
            </a:r>
          </a:p>
        </p:txBody>
      </p:sp>
      <p:sp>
        <p:nvSpPr>
          <p:cNvPr id="4" name="Slide Number Placeholder 3">
            <a:extLst>
              <a:ext uri="{FF2B5EF4-FFF2-40B4-BE49-F238E27FC236}">
                <a16:creationId xmlns:a16="http://schemas.microsoft.com/office/drawing/2014/main" id="{64AFA3E2-033C-FD8F-F70A-8132E4BD80BE}"/>
              </a:ext>
            </a:extLst>
          </p:cNvPr>
          <p:cNvSpPr>
            <a:spLocks noGrp="1"/>
          </p:cNvSpPr>
          <p:nvPr>
            <p:ph type="sldNum" sz="quarter" idx="12"/>
          </p:nvPr>
        </p:nvSpPr>
        <p:spPr/>
        <p:txBody>
          <a:bodyPr/>
          <a:lstStyle/>
          <a:p>
            <a:pPr>
              <a:defRPr/>
            </a:pPr>
            <a:fld id="{6D22F896-40B5-4ADD-8801-0D06FADFA095}" type="slidenum">
              <a:rPr lang="en-US" smtClean="0"/>
              <a:t>61</a:t>
            </a:fld>
            <a:endParaRPr lang="en-US"/>
          </a:p>
        </p:txBody>
      </p:sp>
      <p:pic>
        <p:nvPicPr>
          <p:cNvPr id="6" name="Picture 5">
            <a:extLst>
              <a:ext uri="{FF2B5EF4-FFF2-40B4-BE49-F238E27FC236}">
                <a16:creationId xmlns:a16="http://schemas.microsoft.com/office/drawing/2014/main" id="{CBE68152-0124-FA1F-13C8-403363ED4C4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68173" y="5548584"/>
            <a:ext cx="1447214" cy="790032"/>
          </a:xfrm>
          <a:prstGeom prst="rect">
            <a:avLst/>
          </a:prstGeom>
        </p:spPr>
      </p:pic>
    </p:spTree>
    <p:extLst>
      <p:ext uri="{BB962C8B-B14F-4D97-AF65-F5344CB8AC3E}">
        <p14:creationId xmlns:p14="http://schemas.microsoft.com/office/powerpoint/2010/main" val="321939412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FC159-0C35-AF7E-A45B-03A4EC35C7EB}"/>
              </a:ext>
            </a:extLst>
          </p:cNvPr>
          <p:cNvSpPr>
            <a:spLocks noGrp="1"/>
          </p:cNvSpPr>
          <p:nvPr>
            <p:ph type="title"/>
          </p:nvPr>
        </p:nvSpPr>
        <p:spPr/>
        <p:txBody>
          <a:bodyPr/>
          <a:lstStyle/>
          <a:p>
            <a:r>
              <a:rPr lang="ru-RU" sz="2400" dirty="0"/>
              <a:t>Проверки реальности</a:t>
            </a:r>
            <a:br>
              <a:rPr lang="ru-RU" dirty="0"/>
            </a:br>
            <a:r>
              <a:rPr lang="ru-RU" dirty="0"/>
              <a:t>Тесты с реальной БД</a:t>
            </a:r>
            <a:endParaRPr lang="en-US" dirty="0"/>
          </a:p>
        </p:txBody>
      </p:sp>
      <p:sp>
        <p:nvSpPr>
          <p:cNvPr id="3" name="Content Placeholder 2">
            <a:extLst>
              <a:ext uri="{FF2B5EF4-FFF2-40B4-BE49-F238E27FC236}">
                <a16:creationId xmlns:a16="http://schemas.microsoft.com/office/drawing/2014/main" id="{EE891C46-26F3-1CE3-ED57-ED2EFAB7F6A4}"/>
              </a:ext>
            </a:extLst>
          </p:cNvPr>
          <p:cNvSpPr>
            <a:spLocks noGrp="1"/>
          </p:cNvSpPr>
          <p:nvPr>
            <p:ph idx="1"/>
          </p:nvPr>
        </p:nvSpPr>
        <p:spPr/>
        <p:txBody>
          <a:bodyPr>
            <a:normAutofit fontScale="92500" lnSpcReduction="10000"/>
          </a:bodyPr>
          <a:lstStyle/>
          <a:p>
            <a:pPr marL="0" indent="0">
              <a:buNone/>
            </a:pPr>
            <a:r>
              <a:rPr lang="en-US" b="1" dirty="0"/>
              <a:t>EF Core </a:t>
            </a:r>
            <a:r>
              <a:rPr lang="en-US" b="1" dirty="0" err="1"/>
              <a:t>InMemory</a:t>
            </a:r>
            <a:r>
              <a:rPr lang="en-US" b="1" dirty="0"/>
              <a:t> </a:t>
            </a:r>
            <a:r>
              <a:rPr lang="ru-RU" b="1" dirty="0"/>
              <a:t>молча прощает то, что </a:t>
            </a:r>
            <a:r>
              <a:rPr lang="en-US" b="1" dirty="0"/>
              <a:t>Postgres </a:t>
            </a:r>
            <a:r>
              <a:rPr lang="ru-RU" b="1" dirty="0"/>
              <a:t>ломает в проде. Н</a:t>
            </a:r>
            <a:r>
              <a:rPr lang="en-US" b="1" dirty="0" err="1"/>
              <a:t>евалидный</a:t>
            </a:r>
            <a:r>
              <a:rPr lang="en-US" b="1" dirty="0"/>
              <a:t> SQL, </a:t>
            </a:r>
            <a:r>
              <a:rPr lang="en-US" b="1" dirty="0" err="1"/>
              <a:t>транзакции</a:t>
            </a:r>
            <a:r>
              <a:rPr lang="en-US" b="1" dirty="0"/>
              <a:t> и FK</a:t>
            </a:r>
            <a:r>
              <a:rPr lang="ru-RU" b="1" dirty="0"/>
              <a:t>.</a:t>
            </a:r>
          </a:p>
          <a:p>
            <a:pPr marL="0" indent="0">
              <a:buNone/>
            </a:pPr>
            <a:endParaRPr lang="ru-RU" dirty="0">
              <a:latin typeface="Consolas"/>
            </a:endParaRPr>
          </a:p>
          <a:p>
            <a:pPr marL="0" indent="0">
              <a:buNone/>
            </a:pPr>
            <a:r>
              <a:rPr lang="en-US" dirty="0">
                <a:latin typeface="Consolas"/>
              </a:rPr>
              <a:t>private </a:t>
            </a:r>
            <a:r>
              <a:rPr lang="en-US" dirty="0" err="1">
                <a:latin typeface="Consolas"/>
              </a:rPr>
              <a:t>readonly</a:t>
            </a:r>
            <a:r>
              <a:rPr lang="en-US" dirty="0">
                <a:latin typeface="Consolas"/>
              </a:rPr>
              <a:t> </a:t>
            </a:r>
            <a:r>
              <a:rPr lang="en-US" dirty="0" err="1">
                <a:latin typeface="Consolas"/>
              </a:rPr>
              <a:t>PostgreSqlContainer</a:t>
            </a:r>
            <a:r>
              <a:rPr lang="en-US" dirty="0">
                <a:latin typeface="Consolas"/>
              </a:rPr>
              <a:t> _</a:t>
            </a:r>
            <a:r>
              <a:rPr lang="en-US" dirty="0" err="1">
                <a:latin typeface="Consolas"/>
              </a:rPr>
              <a:t>postgresContainer</a:t>
            </a:r>
            <a:r>
              <a:rPr lang="en-US" dirty="0">
                <a:latin typeface="Consolas"/>
              </a:rPr>
              <a:t> =</a:t>
            </a:r>
          </a:p>
          <a:p>
            <a:pPr marL="0" indent="0">
              <a:buNone/>
            </a:pPr>
            <a:r>
              <a:rPr lang="en-US" dirty="0">
                <a:latin typeface="Consolas"/>
              </a:rPr>
              <a:t>    new </a:t>
            </a:r>
            <a:r>
              <a:rPr lang="en-US" dirty="0" err="1">
                <a:latin typeface="Consolas"/>
              </a:rPr>
              <a:t>PostgreSqlBuilder</a:t>
            </a:r>
            <a:r>
              <a:rPr lang="en-US" dirty="0">
                <a:latin typeface="Consolas"/>
              </a:rPr>
              <a:t>("postgres:17-alpine")</a:t>
            </a:r>
          </a:p>
          <a:p>
            <a:pPr marL="0" indent="0">
              <a:buNone/>
            </a:pPr>
            <a:r>
              <a:rPr lang="en-US" dirty="0">
                <a:latin typeface="Consolas"/>
              </a:rPr>
              <a:t>        .</a:t>
            </a:r>
            <a:r>
              <a:rPr lang="en-US" dirty="0" err="1">
                <a:latin typeface="Consolas"/>
              </a:rPr>
              <a:t>WithDatabase</a:t>
            </a:r>
            <a:r>
              <a:rPr lang="en-US" dirty="0">
                <a:latin typeface="Consolas"/>
              </a:rPr>
              <a:t>("</a:t>
            </a:r>
            <a:r>
              <a:rPr lang="en-US" dirty="0" err="1">
                <a:latin typeface="Consolas"/>
              </a:rPr>
              <a:t>slotik_test</a:t>
            </a:r>
            <a:r>
              <a:rPr lang="en-US" dirty="0">
                <a:latin typeface="Consolas"/>
              </a:rPr>
              <a:t>")</a:t>
            </a:r>
          </a:p>
          <a:p>
            <a:pPr marL="0" indent="0">
              <a:buNone/>
            </a:pPr>
            <a:r>
              <a:rPr lang="en-US" dirty="0">
                <a:latin typeface="Consolas"/>
              </a:rPr>
              <a:t>        .Build();</a:t>
            </a:r>
          </a:p>
          <a:p>
            <a:pPr marL="0" indent="0">
              <a:buNone/>
            </a:pPr>
            <a:endParaRPr lang="en-US" dirty="0">
              <a:latin typeface="Consolas"/>
            </a:endParaRPr>
          </a:p>
          <a:p>
            <a:pPr marL="0" indent="0">
              <a:buNone/>
            </a:pPr>
            <a:endParaRPr lang="en-US" dirty="0"/>
          </a:p>
        </p:txBody>
      </p:sp>
      <p:sp>
        <p:nvSpPr>
          <p:cNvPr id="4" name="Slide Number Placeholder 3">
            <a:extLst>
              <a:ext uri="{FF2B5EF4-FFF2-40B4-BE49-F238E27FC236}">
                <a16:creationId xmlns:a16="http://schemas.microsoft.com/office/drawing/2014/main" id="{D9ACF22B-0323-82DB-328D-F03AAB930B56}"/>
              </a:ext>
            </a:extLst>
          </p:cNvPr>
          <p:cNvSpPr>
            <a:spLocks noGrp="1"/>
          </p:cNvSpPr>
          <p:nvPr>
            <p:ph type="sldNum" sz="quarter" idx="12"/>
          </p:nvPr>
        </p:nvSpPr>
        <p:spPr/>
        <p:txBody>
          <a:bodyPr/>
          <a:lstStyle/>
          <a:p>
            <a:pPr>
              <a:defRPr/>
            </a:pPr>
            <a:fld id="{6D22F896-40B5-4ADD-8801-0D06FADFA095}" type="slidenum">
              <a:rPr lang="en-US" smtClean="0"/>
              <a:t>62</a:t>
            </a:fld>
            <a:endParaRPr lang="en-US"/>
          </a:p>
        </p:txBody>
      </p:sp>
      <p:pic>
        <p:nvPicPr>
          <p:cNvPr id="6" name="Picture 5">
            <a:extLst>
              <a:ext uri="{FF2B5EF4-FFF2-40B4-BE49-F238E27FC236}">
                <a16:creationId xmlns:a16="http://schemas.microsoft.com/office/drawing/2014/main" id="{A6A5594B-6F04-4AD1-F308-F4CFC384008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68173" y="5548584"/>
            <a:ext cx="1447214" cy="790032"/>
          </a:xfrm>
          <a:prstGeom prst="rect">
            <a:avLst/>
          </a:prstGeom>
        </p:spPr>
      </p:pic>
    </p:spTree>
    <p:extLst>
      <p:ext uri="{BB962C8B-B14F-4D97-AF65-F5344CB8AC3E}">
        <p14:creationId xmlns:p14="http://schemas.microsoft.com/office/powerpoint/2010/main" val="34488823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19520D8-6DFC-4325-1782-259A300C2171}"/>
              </a:ext>
            </a:extLst>
          </p:cNvPr>
          <p:cNvSpPr>
            <a:spLocks noGrp="1"/>
          </p:cNvSpPr>
          <p:nvPr>
            <p:ph type="sldNum" sz="quarter" idx="12"/>
          </p:nvPr>
        </p:nvSpPr>
        <p:spPr/>
        <p:txBody>
          <a:bodyPr/>
          <a:lstStyle/>
          <a:p>
            <a:pPr>
              <a:defRPr/>
            </a:pPr>
            <a:fld id="{6D22F896-40B5-4ADD-8801-0D06FADFA095}" type="slidenum">
              <a:rPr lang="en-US" smtClean="0"/>
              <a:t>63</a:t>
            </a:fld>
            <a:endParaRPr lang="en-US"/>
          </a:p>
        </p:txBody>
      </p:sp>
      <p:pic>
        <p:nvPicPr>
          <p:cNvPr id="6" name="Picture 5">
            <a:extLst>
              <a:ext uri="{FF2B5EF4-FFF2-40B4-BE49-F238E27FC236}">
                <a16:creationId xmlns:a16="http://schemas.microsoft.com/office/drawing/2014/main" id="{874B40E1-0C6D-2FE9-155A-1CDDF87FFA9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252858" y="4260731"/>
            <a:ext cx="2327570" cy="2221845"/>
          </a:xfrm>
          <a:prstGeom prst="rect">
            <a:avLst/>
          </a:prstGeom>
        </p:spPr>
      </p:pic>
      <p:sp>
        <p:nvSpPr>
          <p:cNvPr id="7" name="Title 1">
            <a:extLst>
              <a:ext uri="{FF2B5EF4-FFF2-40B4-BE49-F238E27FC236}">
                <a16:creationId xmlns:a16="http://schemas.microsoft.com/office/drawing/2014/main" id="{AEEC70EF-D2D1-0439-E3CF-3375BFE0BB95}"/>
              </a:ext>
            </a:extLst>
          </p:cNvPr>
          <p:cNvSpPr>
            <a:spLocks noGrp="1"/>
          </p:cNvSpPr>
          <p:nvPr>
            <p:ph type="title"/>
          </p:nvPr>
        </p:nvSpPr>
        <p:spPr>
          <a:xfrm>
            <a:off x="1141413" y="618518"/>
            <a:ext cx="9905998" cy="1478570"/>
          </a:xfrm>
        </p:spPr>
        <p:txBody>
          <a:bodyPr/>
          <a:lstStyle/>
          <a:p>
            <a:r>
              <a:rPr lang="ru-RU" sz="2400" dirty="0"/>
              <a:t>Проверки реальности</a:t>
            </a:r>
            <a:br>
              <a:rPr lang="ru-RU" dirty="0"/>
            </a:br>
            <a:r>
              <a:rPr lang="en-US" dirty="0"/>
              <a:t>characterization test</a:t>
            </a:r>
          </a:p>
        </p:txBody>
      </p:sp>
      <p:sp>
        <p:nvSpPr>
          <p:cNvPr id="3" name="TextBox 2">
            <a:extLst>
              <a:ext uri="{FF2B5EF4-FFF2-40B4-BE49-F238E27FC236}">
                <a16:creationId xmlns:a16="http://schemas.microsoft.com/office/drawing/2014/main" id="{2487EA24-8877-18F1-5072-6D11069D1503}"/>
              </a:ext>
            </a:extLst>
          </p:cNvPr>
          <p:cNvSpPr txBox="1"/>
          <p:nvPr/>
        </p:nvSpPr>
        <p:spPr>
          <a:xfrm>
            <a:off x="1238491" y="2222338"/>
            <a:ext cx="9808920" cy="2246769"/>
          </a:xfrm>
          <a:prstGeom prst="rect">
            <a:avLst/>
          </a:prstGeom>
          <a:noFill/>
        </p:spPr>
        <p:txBody>
          <a:bodyPr wrap="square">
            <a:spAutoFit/>
          </a:bodyPr>
          <a:lstStyle/>
          <a:p>
            <a:r>
              <a:rPr lang="en-US" sz="2000" dirty="0">
                <a:latin typeface="Cascadia Code" panose="020B0609020000020004" pitchFamily="49" charset="0"/>
                <a:cs typeface="Cascadia Code" panose="020B0609020000020004" pitchFamily="49" charset="0"/>
              </a:rPr>
              <a:t>// 28 </a:t>
            </a:r>
            <a:r>
              <a:rPr lang="ru-RU" sz="2000" dirty="0">
                <a:latin typeface="Cascadia Code" panose="020B0609020000020004" pitchFamily="49" charset="0"/>
                <a:cs typeface="Cascadia Code" panose="020B0609020000020004" pitchFamily="49" charset="0"/>
              </a:rPr>
              <a:t>дней симуляции, 30 прогонов, одинаковые </a:t>
            </a:r>
            <a:r>
              <a:rPr lang="en-US" sz="2000" dirty="0">
                <a:latin typeface="Cascadia Code" panose="020B0609020000020004" pitchFamily="49" charset="0"/>
                <a:cs typeface="Cascadia Code" panose="020B0609020000020004" pitchFamily="49" charset="0"/>
              </a:rPr>
              <a:t>seed’</a:t>
            </a:r>
            <a:r>
              <a:rPr lang="ru-RU" sz="2000" dirty="0">
                <a:latin typeface="Cascadia Code" panose="020B0609020000020004" pitchFamily="49" charset="0"/>
                <a:cs typeface="Cascadia Code" panose="020B0609020000020004" pitchFamily="49" charset="0"/>
              </a:rPr>
              <a:t>ы</a:t>
            </a:r>
          </a:p>
          <a:p>
            <a:r>
              <a:rPr lang="en-US" dirty="0">
                <a:latin typeface="Cascadia Code" panose="020B0609020000020004" pitchFamily="49" charset="0"/>
                <a:cs typeface="Cascadia Code" panose="020B0609020000020004" pitchFamily="49" charset="0"/>
              </a:rPr>
              <a:t>var </a:t>
            </a:r>
            <a:r>
              <a:rPr lang="en-US" dirty="0" err="1">
                <a:latin typeface="Cascadia Code" panose="020B0609020000020004" pitchFamily="49" charset="0"/>
                <a:cs typeface="Cascadia Code" panose="020B0609020000020004" pitchFamily="49" charset="0"/>
              </a:rPr>
              <a:t>dzReduction</a:t>
            </a:r>
            <a:r>
              <a:rPr lang="en-US" dirty="0">
                <a:latin typeface="Cascadia Code" panose="020B0609020000020004" pitchFamily="49" charset="0"/>
                <a:cs typeface="Cascadia Code" panose="020B0609020000020004" pitchFamily="49" charset="0"/>
              </a:rPr>
              <a:t> </a:t>
            </a:r>
            <a:r>
              <a:rPr lang="en-US" sz="2000" dirty="0">
                <a:latin typeface="Cascadia Code" panose="020B0609020000020004" pitchFamily="49" charset="0"/>
                <a:cs typeface="Cascadia Code" panose="020B0609020000020004" pitchFamily="49" charset="0"/>
              </a:rPr>
              <a:t>= </a:t>
            </a:r>
            <a:r>
              <a:rPr lang="en-US" dirty="0">
                <a:latin typeface="Cascadia Code" panose="020B0609020000020004" pitchFamily="49" charset="0"/>
                <a:cs typeface="Cascadia Code" panose="020B0609020000020004" pitchFamily="49" charset="0"/>
              </a:rPr>
              <a:t>100.0 * (</a:t>
            </a:r>
            <a:r>
              <a:rPr lang="en-US" dirty="0" err="1">
                <a:latin typeface="Cascadia Code" panose="020B0609020000020004" pitchFamily="49" charset="0"/>
                <a:cs typeface="Cascadia Code" panose="020B0609020000020004" pitchFamily="49" charset="0"/>
              </a:rPr>
              <a:t>avgBaselineDZ</a:t>
            </a:r>
            <a:r>
              <a:rPr lang="en-US" dirty="0">
                <a:latin typeface="Cascadia Code" panose="020B0609020000020004" pitchFamily="49" charset="0"/>
                <a:cs typeface="Cascadia Code" panose="020B0609020000020004" pitchFamily="49" charset="0"/>
              </a:rPr>
              <a:t> - </a:t>
            </a:r>
            <a:r>
              <a:rPr lang="en-US" dirty="0" err="1">
                <a:latin typeface="Cascadia Code" panose="020B0609020000020004" pitchFamily="49" charset="0"/>
                <a:cs typeface="Cascadia Code" panose="020B0609020000020004" pitchFamily="49" charset="0"/>
              </a:rPr>
              <a:t>avgSmartDZ</a:t>
            </a:r>
            <a:r>
              <a:rPr lang="en-US" dirty="0">
                <a:latin typeface="Cascadia Code" panose="020B0609020000020004" pitchFamily="49" charset="0"/>
                <a:cs typeface="Cascadia Code" panose="020B0609020000020004" pitchFamily="49" charset="0"/>
              </a:rPr>
              <a:t>)</a:t>
            </a:r>
            <a:r>
              <a:rPr lang="ru-RU" dirty="0">
                <a:latin typeface="Cascadia Code" panose="020B0609020000020004" pitchFamily="49" charset="0"/>
                <a:cs typeface="Cascadia Code" panose="020B0609020000020004" pitchFamily="49" charset="0"/>
              </a:rPr>
              <a:t> </a:t>
            </a:r>
            <a:r>
              <a:rPr lang="en-US" dirty="0">
                <a:latin typeface="Cascadia Code" panose="020B0609020000020004" pitchFamily="49" charset="0"/>
                <a:cs typeface="Cascadia Code" panose="020B0609020000020004" pitchFamily="49" charset="0"/>
              </a:rPr>
              <a:t>/ </a:t>
            </a:r>
            <a:r>
              <a:rPr lang="en-US" dirty="0" err="1">
                <a:latin typeface="Cascadia Code" panose="020B0609020000020004" pitchFamily="49" charset="0"/>
                <a:cs typeface="Cascadia Code" panose="020B0609020000020004" pitchFamily="49" charset="0"/>
              </a:rPr>
              <a:t>avgBaselineDZ</a:t>
            </a:r>
            <a:r>
              <a:rPr lang="en-US" dirty="0">
                <a:latin typeface="Cascadia Code" panose="020B0609020000020004" pitchFamily="49" charset="0"/>
                <a:cs typeface="Cascadia Code" panose="020B0609020000020004" pitchFamily="49" charset="0"/>
              </a:rPr>
              <a:t>;</a:t>
            </a:r>
          </a:p>
          <a:p>
            <a:endParaRPr lang="en-US" sz="2000" dirty="0">
              <a:latin typeface="Cascadia Code" panose="020B0609020000020004" pitchFamily="49" charset="0"/>
              <a:cs typeface="Cascadia Code" panose="020B0609020000020004" pitchFamily="49" charset="0"/>
            </a:endParaRPr>
          </a:p>
          <a:p>
            <a:r>
              <a:rPr lang="en-US" sz="2000" dirty="0">
                <a:latin typeface="Cascadia Code" panose="020B0609020000020004" pitchFamily="49" charset="0"/>
                <a:cs typeface="Cascadia Code" panose="020B0609020000020004" pitchFamily="49" charset="0"/>
              </a:rPr>
              <a:t>// </a:t>
            </a:r>
            <a:r>
              <a:rPr lang="ru-RU" sz="2000" dirty="0">
                <a:latin typeface="Cascadia Code" panose="020B0609020000020004" pitchFamily="49" charset="0"/>
                <a:cs typeface="Cascadia Code" panose="020B0609020000020004" pitchFamily="49" charset="0"/>
              </a:rPr>
              <a:t>симуляция дала ~61%, поэтому порог 20% — безопасный</a:t>
            </a:r>
          </a:p>
          <a:p>
            <a:r>
              <a:rPr lang="en-US" sz="2000" dirty="0" err="1">
                <a:latin typeface="Cascadia Code" panose="020B0609020000020004" pitchFamily="49" charset="0"/>
                <a:cs typeface="Cascadia Code" panose="020B0609020000020004" pitchFamily="49" charset="0"/>
              </a:rPr>
              <a:t>Assert.That</a:t>
            </a:r>
            <a:r>
              <a:rPr lang="en-US" sz="2000" dirty="0">
                <a:latin typeface="Cascadia Code" panose="020B0609020000020004" pitchFamily="49" charset="0"/>
                <a:cs typeface="Cascadia Code" panose="020B0609020000020004" pitchFamily="49" charset="0"/>
              </a:rPr>
              <a:t>(</a:t>
            </a:r>
            <a:r>
              <a:rPr lang="en-US" sz="2000" dirty="0" err="1">
                <a:latin typeface="Cascadia Code" panose="020B0609020000020004" pitchFamily="49" charset="0"/>
                <a:cs typeface="Cascadia Code" panose="020B0609020000020004" pitchFamily="49" charset="0"/>
              </a:rPr>
              <a:t>dzReduction</a:t>
            </a:r>
            <a:r>
              <a:rPr lang="en-US" sz="2000" dirty="0">
                <a:latin typeface="Cascadia Code" panose="020B0609020000020004" pitchFamily="49" charset="0"/>
                <a:cs typeface="Cascadia Code" panose="020B0609020000020004" pitchFamily="49" charset="0"/>
              </a:rPr>
              <a:t>)</a:t>
            </a:r>
            <a:endParaRPr lang="ru-RU" sz="2000" dirty="0">
              <a:latin typeface="Cascadia Code" panose="020B0609020000020004" pitchFamily="49" charset="0"/>
              <a:cs typeface="Cascadia Code" panose="020B0609020000020004" pitchFamily="49" charset="0"/>
            </a:endParaRPr>
          </a:p>
          <a:p>
            <a:r>
              <a:rPr lang="ru-RU" sz="2000" dirty="0">
                <a:latin typeface="Cascadia Code" panose="020B0609020000020004" pitchFamily="49" charset="0"/>
                <a:cs typeface="Cascadia Code" panose="020B0609020000020004" pitchFamily="49" charset="0"/>
              </a:rPr>
              <a:t>   </a:t>
            </a:r>
            <a:r>
              <a:rPr lang="en-US" sz="2000" dirty="0">
                <a:latin typeface="Cascadia Code" panose="020B0609020000020004" pitchFamily="49" charset="0"/>
                <a:cs typeface="Cascadia Code" panose="020B0609020000020004" pitchFamily="49" charset="0"/>
              </a:rPr>
              <a:t>.</a:t>
            </a:r>
            <a:r>
              <a:rPr lang="en-US" sz="2000" dirty="0" err="1">
                <a:latin typeface="Cascadia Code" panose="020B0609020000020004" pitchFamily="49" charset="0"/>
                <a:cs typeface="Cascadia Code" panose="020B0609020000020004" pitchFamily="49" charset="0"/>
              </a:rPr>
              <a:t>IsGreaterThanOrEqualTo</a:t>
            </a:r>
            <a:r>
              <a:rPr lang="en-US" sz="2000" dirty="0">
                <a:latin typeface="Cascadia Code" panose="020B0609020000020004" pitchFamily="49" charset="0"/>
                <a:cs typeface="Cascadia Code" panose="020B0609020000020004" pitchFamily="49" charset="0"/>
              </a:rPr>
              <a:t>(20.0)</a:t>
            </a:r>
          </a:p>
          <a:p>
            <a:r>
              <a:rPr lang="en-US" sz="2000" dirty="0">
                <a:latin typeface="Cascadia Code" panose="020B0609020000020004" pitchFamily="49" charset="0"/>
                <a:cs typeface="Cascadia Code" panose="020B0609020000020004" pitchFamily="49" charset="0"/>
              </a:rPr>
              <a:t>   .Because(“Algo must reduce dead zones by &gt;= 20%");</a:t>
            </a:r>
          </a:p>
        </p:txBody>
      </p:sp>
    </p:spTree>
    <p:extLst>
      <p:ext uri="{BB962C8B-B14F-4D97-AF65-F5344CB8AC3E}">
        <p14:creationId xmlns:p14="http://schemas.microsoft.com/office/powerpoint/2010/main" val="6648413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D8188-581E-3CE3-121C-323523354C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B1A122-5A9A-62BE-9FF0-F2F3D815A996}"/>
              </a:ext>
            </a:extLst>
          </p:cNvPr>
          <p:cNvSpPr>
            <a:spLocks noGrp="1"/>
          </p:cNvSpPr>
          <p:nvPr>
            <p:ph type="title"/>
          </p:nvPr>
        </p:nvSpPr>
        <p:spPr>
          <a:xfrm>
            <a:off x="1141413" y="618518"/>
            <a:ext cx="9905998" cy="1275596"/>
          </a:xfrm>
        </p:spPr>
        <p:txBody>
          <a:bodyPr>
            <a:normAutofit fontScale="90000"/>
          </a:bodyPr>
          <a:lstStyle/>
          <a:p>
            <a:r>
              <a:rPr lang="ru-RU" sz="2800" dirty="0"/>
              <a:t>Проверки реальности</a:t>
            </a:r>
            <a:br>
              <a:rPr lang="ru-RU" sz="2800" dirty="0"/>
            </a:br>
            <a:r>
              <a:rPr lang="en-US" b="1" dirty="0" err="1"/>
              <a:t>Нагруз</a:t>
            </a:r>
            <a:r>
              <a:rPr lang="ru-RU" b="1" dirty="0"/>
              <a:t>очные тесты</a:t>
            </a:r>
            <a:br>
              <a:rPr lang="en-US" b="1" dirty="0"/>
            </a:br>
            <a:r>
              <a:rPr lang="en-US" b="1" dirty="0" err="1"/>
              <a:t>NBomber</a:t>
            </a:r>
            <a:endParaRPr lang="en-US" dirty="0"/>
          </a:p>
        </p:txBody>
      </p:sp>
      <p:sp>
        <p:nvSpPr>
          <p:cNvPr id="3" name="Content Placeholder 2">
            <a:extLst>
              <a:ext uri="{FF2B5EF4-FFF2-40B4-BE49-F238E27FC236}">
                <a16:creationId xmlns:a16="http://schemas.microsoft.com/office/drawing/2014/main" id="{977FD39E-9E10-227D-6904-93C45BE2655C}"/>
              </a:ext>
            </a:extLst>
          </p:cNvPr>
          <p:cNvSpPr>
            <a:spLocks noGrp="1"/>
          </p:cNvSpPr>
          <p:nvPr>
            <p:ph idx="1"/>
          </p:nvPr>
        </p:nvSpPr>
        <p:spPr>
          <a:xfrm>
            <a:off x="1141412" y="2231570"/>
            <a:ext cx="9905999" cy="4007911"/>
          </a:xfrm>
        </p:spPr>
        <p:txBody>
          <a:bodyPr>
            <a:normAutofit fontScale="85000" lnSpcReduction="20000"/>
          </a:bodyPr>
          <a:lstStyle/>
          <a:p>
            <a:pPr marL="0" indent="0">
              <a:buNone/>
            </a:pPr>
            <a:r>
              <a:rPr lang="ru-RU" b="1" dirty="0"/>
              <a:t>Baseline:</a:t>
            </a:r>
            <a:r>
              <a:rPr lang="ru-RU" dirty="0"/>
              <a:t> базовая расчетная нагрузка</a:t>
            </a:r>
          </a:p>
          <a:p>
            <a:pPr marL="0" indent="0">
              <a:buNone/>
            </a:pPr>
            <a:r>
              <a:rPr lang="ru-RU" b="1" dirty="0"/>
              <a:t>Soak: </a:t>
            </a:r>
            <a:r>
              <a:rPr lang="ru-RU" dirty="0"/>
              <a:t>длительная нагрузка, выявление утечек памяти (`memory leaks`), пулов соединений БД и деградации со временем </a:t>
            </a:r>
          </a:p>
          <a:p>
            <a:pPr marL="0" indent="0">
              <a:buNone/>
            </a:pPr>
            <a:r>
              <a:rPr lang="ru-RU" b="1" dirty="0"/>
              <a:t>Stress: </a:t>
            </a:r>
            <a:r>
              <a:rPr lang="ru-RU" dirty="0"/>
              <a:t>поиск предела системы и проверка, как сервис ляжет</a:t>
            </a:r>
          </a:p>
          <a:p>
            <a:pPr marL="0" indent="0">
              <a:buNone/>
            </a:pPr>
            <a:r>
              <a:rPr lang="ru-RU" b="1" dirty="0"/>
              <a:t>Step-up: </a:t>
            </a:r>
            <a:r>
              <a:rPr lang="ru-RU" dirty="0"/>
              <a:t>Ступенчатый рост, проверка автоскейлинга и поведения очередей при плавном наплыве. </a:t>
            </a:r>
          </a:p>
          <a:p>
            <a:pPr marL="0" indent="0">
              <a:buNone/>
            </a:pPr>
            <a:r>
              <a:rPr lang="ru-RU" b="1" dirty="0"/>
              <a:t>Spike: </a:t>
            </a:r>
            <a:r>
              <a:rPr lang="ru-RU" dirty="0"/>
              <a:t>реакция на мгновенный всплеск (акция, пуш-уведомление), проверка троттлинга и rate limiter.</a:t>
            </a:r>
          </a:p>
          <a:p>
            <a:pPr marL="0" indent="0">
              <a:buNone/>
            </a:pPr>
            <a:r>
              <a:rPr lang="ru-RU" b="1" dirty="0"/>
              <a:t>Concurrency: </a:t>
            </a:r>
            <a:r>
              <a:rPr lang="ru-RU" dirty="0"/>
              <a:t>параллельная модификация</a:t>
            </a:r>
            <a:r>
              <a:rPr lang="en-US" dirty="0"/>
              <a:t> </a:t>
            </a:r>
            <a:r>
              <a:rPr lang="ru-RU" dirty="0"/>
              <a:t>одних и тех же</a:t>
            </a:r>
            <a:endParaRPr lang="en-US" dirty="0"/>
          </a:p>
          <a:p>
            <a:pPr marL="0" indent="0">
              <a:buNone/>
            </a:pPr>
            <a:r>
              <a:rPr lang="ru-RU" dirty="0"/>
              <a:t>ресурсов (двойные списания, овербукинг).</a:t>
            </a:r>
          </a:p>
          <a:p>
            <a:pPr marL="0" indent="0">
              <a:buNone/>
            </a:pPr>
            <a:endParaRPr lang="ru-RU" dirty="0"/>
          </a:p>
        </p:txBody>
      </p:sp>
      <p:sp>
        <p:nvSpPr>
          <p:cNvPr id="4" name="Slide Number Placeholder 3">
            <a:extLst>
              <a:ext uri="{FF2B5EF4-FFF2-40B4-BE49-F238E27FC236}">
                <a16:creationId xmlns:a16="http://schemas.microsoft.com/office/drawing/2014/main" id="{FD6E309F-9AE7-1B71-EC39-642A7A630E71}"/>
              </a:ext>
            </a:extLst>
          </p:cNvPr>
          <p:cNvSpPr>
            <a:spLocks noGrp="1"/>
          </p:cNvSpPr>
          <p:nvPr>
            <p:ph type="sldNum" sz="quarter" idx="12"/>
          </p:nvPr>
        </p:nvSpPr>
        <p:spPr/>
        <p:txBody>
          <a:bodyPr/>
          <a:lstStyle/>
          <a:p>
            <a:pPr>
              <a:defRPr/>
            </a:pPr>
            <a:fld id="{6D22F896-40B5-4ADD-8801-0D06FADFA095}" type="slidenum">
              <a:rPr lang="en-US" smtClean="0"/>
              <a:t>64</a:t>
            </a:fld>
            <a:endParaRPr lang="en-US"/>
          </a:p>
        </p:txBody>
      </p:sp>
      <p:pic>
        <p:nvPicPr>
          <p:cNvPr id="7" name="Picture 6">
            <a:extLst>
              <a:ext uri="{FF2B5EF4-FFF2-40B4-BE49-F238E27FC236}">
                <a16:creationId xmlns:a16="http://schemas.microsoft.com/office/drawing/2014/main" id="{EF8C04DB-799A-A881-B02B-1B43E078DEA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5886" y="5126443"/>
            <a:ext cx="2314155" cy="1513661"/>
          </a:xfrm>
          <a:prstGeom prst="rect">
            <a:avLst/>
          </a:prstGeom>
        </p:spPr>
      </p:pic>
    </p:spTree>
    <p:extLst>
      <p:ext uri="{BB962C8B-B14F-4D97-AF65-F5344CB8AC3E}">
        <p14:creationId xmlns:p14="http://schemas.microsoft.com/office/powerpoint/2010/main" val="1933059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B8456-EFA0-8C3D-A716-1DCDDC5ACF98}"/>
              </a:ext>
            </a:extLst>
          </p:cNvPr>
          <p:cNvSpPr>
            <a:spLocks noGrp="1"/>
          </p:cNvSpPr>
          <p:nvPr>
            <p:ph type="title"/>
          </p:nvPr>
        </p:nvSpPr>
        <p:spPr/>
        <p:txBody>
          <a:bodyPr/>
          <a:lstStyle/>
          <a:p>
            <a:r>
              <a:rPr lang="ru-RU" sz="2400" dirty="0"/>
              <a:t>Проверки реальности</a:t>
            </a:r>
            <a:br>
              <a:rPr lang="ru-RU" sz="2400" dirty="0"/>
            </a:br>
            <a:r>
              <a:rPr lang="en-US" b="1" dirty="0"/>
              <a:t>E2E MCP</a:t>
            </a:r>
            <a:br>
              <a:rPr lang="ru-RU" dirty="0"/>
            </a:br>
            <a:r>
              <a:rPr lang="en-US" dirty="0" err="1"/>
              <a:t>Тесты</a:t>
            </a:r>
            <a:r>
              <a:rPr lang="en-US" dirty="0"/>
              <a:t> </a:t>
            </a:r>
            <a:r>
              <a:rPr lang="en-US" dirty="0" err="1"/>
              <a:t>пользовательских</a:t>
            </a:r>
            <a:r>
              <a:rPr lang="en-US" dirty="0"/>
              <a:t> </a:t>
            </a:r>
            <a:r>
              <a:rPr lang="en-US" dirty="0" err="1"/>
              <a:t>флоу</a:t>
            </a:r>
            <a:endParaRPr lang="en-US" dirty="0"/>
          </a:p>
        </p:txBody>
      </p:sp>
      <p:sp>
        <p:nvSpPr>
          <p:cNvPr id="9" name="Content Placeholder 8">
            <a:extLst>
              <a:ext uri="{FF2B5EF4-FFF2-40B4-BE49-F238E27FC236}">
                <a16:creationId xmlns:a16="http://schemas.microsoft.com/office/drawing/2014/main" id="{18E431BC-96F2-28AE-1C2E-294B4717E672}"/>
              </a:ext>
            </a:extLst>
          </p:cNvPr>
          <p:cNvSpPr>
            <a:spLocks noGrp="1"/>
          </p:cNvSpPr>
          <p:nvPr>
            <p:ph idx="1"/>
          </p:nvPr>
        </p:nvSpPr>
        <p:spPr>
          <a:xfrm>
            <a:off x="1141412" y="2862943"/>
            <a:ext cx="9905999" cy="2928258"/>
          </a:xfrm>
        </p:spPr>
        <p:txBody>
          <a:bodyPr>
            <a:normAutofit/>
          </a:bodyPr>
          <a:lstStyle/>
          <a:p>
            <a:pPr marL="0" lvl="0" indent="0">
              <a:buNone/>
            </a:pPr>
            <a:r>
              <a:rPr lang="en-US" sz="2000" dirty="0" err="1"/>
              <a:t>Тестируем</a:t>
            </a:r>
            <a:r>
              <a:rPr lang="en-US" sz="2000" dirty="0"/>
              <a:t> </a:t>
            </a:r>
            <a:r>
              <a:rPr lang="en-US" sz="2000" dirty="0" err="1"/>
              <a:t>боль</a:t>
            </a:r>
            <a:r>
              <a:rPr lang="en-US" sz="2000" dirty="0"/>
              <a:t>, а </a:t>
            </a:r>
            <a:r>
              <a:rPr lang="en-US" sz="2000" dirty="0" err="1"/>
              <a:t>не</a:t>
            </a:r>
            <a:r>
              <a:rPr lang="en-US" sz="2000" dirty="0"/>
              <a:t> </a:t>
            </a:r>
            <a:r>
              <a:rPr lang="en-US" sz="2000" dirty="0" err="1"/>
              <a:t>всё</a:t>
            </a:r>
            <a:r>
              <a:rPr lang="en-US" sz="2000" dirty="0"/>
              <a:t> </a:t>
            </a:r>
            <a:r>
              <a:rPr lang="en-US" sz="2000" dirty="0" err="1"/>
              <a:t>подряд</a:t>
            </a:r>
            <a:endParaRPr lang="en-US" sz="2000" dirty="0"/>
          </a:p>
          <a:p>
            <a:pPr marL="0" lvl="0" indent="0">
              <a:buNone/>
            </a:pPr>
            <a:r>
              <a:rPr lang="en-US" sz="2000" dirty="0"/>
              <a:t>UI </a:t>
            </a:r>
            <a:r>
              <a:rPr lang="en-US" sz="2000" dirty="0" err="1"/>
              <a:t>показал</a:t>
            </a:r>
            <a:r>
              <a:rPr lang="en-US" sz="2000" dirty="0"/>
              <a:t> "</a:t>
            </a:r>
            <a:r>
              <a:rPr lang="en-US" sz="2000" dirty="0" err="1"/>
              <a:t>Ок</a:t>
            </a:r>
            <a:r>
              <a:rPr lang="en-US" sz="2000" dirty="0"/>
              <a:t>"? </a:t>
            </a:r>
            <a:r>
              <a:rPr lang="en-US" sz="2000" dirty="0" err="1"/>
              <a:t>Идем</a:t>
            </a:r>
            <a:r>
              <a:rPr lang="en-US" sz="2000" dirty="0"/>
              <a:t> в БД и </a:t>
            </a:r>
            <a:r>
              <a:rPr lang="en-US" sz="2000" dirty="0" err="1"/>
              <a:t>проверяем</a:t>
            </a:r>
            <a:r>
              <a:rPr lang="en-US" sz="2000" dirty="0"/>
              <a:t> </a:t>
            </a:r>
            <a:r>
              <a:rPr lang="en-US" sz="2000" dirty="0" err="1"/>
              <a:t>бронь</a:t>
            </a:r>
            <a:endParaRPr lang="en-US" sz="2000" dirty="0"/>
          </a:p>
          <a:p>
            <a:pPr marL="0" lvl="0" indent="0">
              <a:buNone/>
            </a:pPr>
            <a:r>
              <a:rPr lang="en-US" sz="2000" dirty="0" err="1"/>
              <a:t>Агент</a:t>
            </a:r>
            <a:r>
              <a:rPr lang="en-US" sz="2000" dirty="0"/>
              <a:t> </a:t>
            </a:r>
            <a:r>
              <a:rPr lang="en-US" sz="2000" dirty="0" err="1"/>
              <a:t>прокликивает</a:t>
            </a:r>
            <a:r>
              <a:rPr lang="en-US" sz="2000" dirty="0"/>
              <a:t> </a:t>
            </a:r>
            <a:r>
              <a:rPr lang="en-US" sz="2000" dirty="0" err="1"/>
              <a:t>стенд</a:t>
            </a:r>
            <a:r>
              <a:rPr lang="en-US" sz="2000" dirty="0"/>
              <a:t> </a:t>
            </a:r>
            <a:r>
              <a:rPr lang="en-US" sz="2000" dirty="0" err="1"/>
              <a:t>до</a:t>
            </a:r>
            <a:r>
              <a:rPr lang="en-US" sz="2000" dirty="0"/>
              <a:t> </a:t>
            </a:r>
            <a:r>
              <a:rPr lang="en-US" sz="2000" dirty="0" err="1"/>
              <a:t>живого</a:t>
            </a:r>
            <a:r>
              <a:rPr lang="en-US" sz="2000" dirty="0"/>
              <a:t> QA</a:t>
            </a:r>
          </a:p>
          <a:p>
            <a:pPr marL="0" lvl="0" indent="0">
              <a:buNone/>
            </a:pPr>
            <a:r>
              <a:rPr lang="en-US" sz="2000" dirty="0" err="1"/>
              <a:t>Защита</a:t>
            </a:r>
            <a:r>
              <a:rPr lang="en-US" sz="2000" dirty="0"/>
              <a:t> </a:t>
            </a:r>
            <a:r>
              <a:rPr lang="en-US" sz="2000" dirty="0" err="1"/>
              <a:t>от</a:t>
            </a:r>
            <a:r>
              <a:rPr lang="en-US" sz="2000" dirty="0"/>
              <a:t> "</a:t>
            </a:r>
            <a:r>
              <a:rPr lang="en-US" sz="2000" dirty="0" err="1"/>
              <a:t>глупых</a:t>
            </a:r>
            <a:r>
              <a:rPr lang="en-US" sz="2000" dirty="0"/>
              <a:t>" </a:t>
            </a:r>
            <a:r>
              <a:rPr lang="en-US" sz="2000" dirty="0" err="1"/>
              <a:t>багов</a:t>
            </a:r>
            <a:endParaRPr lang="en-US" sz="2000" dirty="0"/>
          </a:p>
          <a:p>
            <a:endParaRPr lang="en-US" dirty="0"/>
          </a:p>
        </p:txBody>
      </p:sp>
      <p:sp>
        <p:nvSpPr>
          <p:cNvPr id="4" name="Slide Number Placeholder 3">
            <a:extLst>
              <a:ext uri="{FF2B5EF4-FFF2-40B4-BE49-F238E27FC236}">
                <a16:creationId xmlns:a16="http://schemas.microsoft.com/office/drawing/2014/main" id="{8CFC6715-DB60-C790-C121-30354ED883AC}"/>
              </a:ext>
            </a:extLst>
          </p:cNvPr>
          <p:cNvSpPr>
            <a:spLocks noGrp="1"/>
          </p:cNvSpPr>
          <p:nvPr>
            <p:ph type="sldNum" sz="quarter" idx="12"/>
          </p:nvPr>
        </p:nvSpPr>
        <p:spPr/>
        <p:txBody>
          <a:bodyPr/>
          <a:lstStyle/>
          <a:p>
            <a:pPr>
              <a:defRPr/>
            </a:pPr>
            <a:fld id="{6D22F896-40B5-4ADD-8801-0D06FADFA095}" type="slidenum">
              <a:rPr lang="en-US" smtClean="0"/>
              <a:t>65</a:t>
            </a:fld>
            <a:endParaRPr lang="en-US"/>
          </a:p>
        </p:txBody>
      </p:sp>
      <p:pic>
        <p:nvPicPr>
          <p:cNvPr id="7" name="Picture 6">
            <a:extLst>
              <a:ext uri="{FF2B5EF4-FFF2-40B4-BE49-F238E27FC236}">
                <a16:creationId xmlns:a16="http://schemas.microsoft.com/office/drawing/2014/main" id="{90E395E1-268B-0A60-934F-FCA73046D3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244368" y="4887686"/>
            <a:ext cx="2476276" cy="1351795"/>
          </a:xfrm>
          <a:prstGeom prst="rect">
            <a:avLst/>
          </a:prstGeom>
        </p:spPr>
      </p:pic>
    </p:spTree>
    <p:extLst>
      <p:ext uri="{BB962C8B-B14F-4D97-AF65-F5344CB8AC3E}">
        <p14:creationId xmlns:p14="http://schemas.microsoft.com/office/powerpoint/2010/main" val="5471996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A58D4-776F-2927-6CB7-3DA6FC0D1B84}"/>
              </a:ext>
            </a:extLst>
          </p:cNvPr>
          <p:cNvSpPr>
            <a:spLocks noGrp="1"/>
          </p:cNvSpPr>
          <p:nvPr>
            <p:ph type="title"/>
          </p:nvPr>
        </p:nvSpPr>
        <p:spPr/>
        <p:txBody>
          <a:bodyPr>
            <a:normAutofit fontScale="90000"/>
          </a:bodyPr>
          <a:lstStyle/>
          <a:p>
            <a:r>
              <a:rPr lang="ru-RU" dirty="0"/>
              <a:t>Проверки реальности</a:t>
            </a:r>
            <a:br>
              <a:rPr lang="ru-RU" dirty="0"/>
            </a:br>
            <a:r>
              <a:rPr lang="ru-RU" dirty="0"/>
              <a:t>Что контролируем</a:t>
            </a:r>
            <a:br>
              <a:rPr lang="ru-RU" dirty="0"/>
            </a:br>
            <a:endParaRPr lang="en-US" dirty="0"/>
          </a:p>
        </p:txBody>
      </p:sp>
      <p:sp>
        <p:nvSpPr>
          <p:cNvPr id="3" name="Content Placeholder 2">
            <a:extLst>
              <a:ext uri="{FF2B5EF4-FFF2-40B4-BE49-F238E27FC236}">
                <a16:creationId xmlns:a16="http://schemas.microsoft.com/office/drawing/2014/main" id="{CBD20F54-96CF-AD20-0019-C38BA9EA2BD2}"/>
              </a:ext>
            </a:extLst>
          </p:cNvPr>
          <p:cNvSpPr>
            <a:spLocks noGrp="1"/>
          </p:cNvSpPr>
          <p:nvPr>
            <p:ph idx="1"/>
          </p:nvPr>
        </p:nvSpPr>
        <p:spPr/>
        <p:txBody>
          <a:bodyPr/>
          <a:lstStyle/>
          <a:p>
            <a:pPr marL="0" indent="0">
              <a:buNone/>
            </a:pPr>
            <a:r>
              <a:rPr lang="ru-RU" dirty="0"/>
              <a:t>Проверки на реальной бд</a:t>
            </a:r>
          </a:p>
          <a:p>
            <a:pPr marL="0" indent="0">
              <a:buNone/>
            </a:pPr>
            <a:r>
              <a:rPr lang="ru-RU" dirty="0"/>
              <a:t>Проверки багов на стыке</a:t>
            </a:r>
          </a:p>
          <a:p>
            <a:pPr marL="0" indent="0">
              <a:buNone/>
            </a:pPr>
            <a:r>
              <a:rPr lang="ru-RU" dirty="0"/>
              <a:t>Проверки пользовательских сценариев</a:t>
            </a:r>
          </a:p>
          <a:p>
            <a:pPr marL="0" indent="0">
              <a:buNone/>
            </a:pPr>
            <a:r>
              <a:rPr lang="ru-RU" dirty="0"/>
              <a:t>Проверка нагрузки</a:t>
            </a:r>
            <a:endParaRPr lang="en-US" dirty="0"/>
          </a:p>
        </p:txBody>
      </p:sp>
      <p:sp>
        <p:nvSpPr>
          <p:cNvPr id="4" name="Slide Number Placeholder 3">
            <a:extLst>
              <a:ext uri="{FF2B5EF4-FFF2-40B4-BE49-F238E27FC236}">
                <a16:creationId xmlns:a16="http://schemas.microsoft.com/office/drawing/2014/main" id="{73238FB8-ED00-C3E1-D279-80BF5B4054B9}"/>
              </a:ext>
            </a:extLst>
          </p:cNvPr>
          <p:cNvSpPr>
            <a:spLocks noGrp="1"/>
          </p:cNvSpPr>
          <p:nvPr>
            <p:ph type="sldNum" sz="quarter" idx="12"/>
          </p:nvPr>
        </p:nvSpPr>
        <p:spPr/>
        <p:txBody>
          <a:bodyPr/>
          <a:lstStyle/>
          <a:p>
            <a:pPr>
              <a:defRPr/>
            </a:pPr>
            <a:fld id="{6D22F896-40B5-4ADD-8801-0D06FADFA095}" type="slidenum">
              <a:rPr lang="en-US" smtClean="0"/>
              <a:t>66</a:t>
            </a:fld>
            <a:endParaRPr lang="en-US"/>
          </a:p>
        </p:txBody>
      </p:sp>
      <p:pic>
        <p:nvPicPr>
          <p:cNvPr id="6" name="Picture 5">
            <a:extLst>
              <a:ext uri="{FF2B5EF4-FFF2-40B4-BE49-F238E27FC236}">
                <a16:creationId xmlns:a16="http://schemas.microsoft.com/office/drawing/2014/main" id="{2240C680-F0BD-67E5-6A96-B206B460DB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01394" y="4201885"/>
            <a:ext cx="4001354" cy="2184333"/>
          </a:xfrm>
          <a:prstGeom prst="rect">
            <a:avLst/>
          </a:prstGeom>
        </p:spPr>
      </p:pic>
    </p:spTree>
    <p:extLst>
      <p:ext uri="{BB962C8B-B14F-4D97-AF65-F5344CB8AC3E}">
        <p14:creationId xmlns:p14="http://schemas.microsoft.com/office/powerpoint/2010/main" val="51511862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7E4AC-4014-3213-9C30-79F1362A2D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C78B6E-4DF1-9AC5-E2A2-BE5B1BA4DC72}"/>
              </a:ext>
            </a:extLst>
          </p:cNvPr>
          <p:cNvSpPr>
            <a:spLocks noGrp="1"/>
          </p:cNvSpPr>
          <p:nvPr>
            <p:ph type="title"/>
          </p:nvPr>
        </p:nvSpPr>
        <p:spPr>
          <a:xfrm>
            <a:off x="1141413" y="618517"/>
            <a:ext cx="9905998" cy="2321453"/>
          </a:xfrm>
        </p:spPr>
        <p:txBody>
          <a:bodyPr>
            <a:normAutofit fontScale="90000"/>
          </a:bodyPr>
          <a:lstStyle/>
          <a:p>
            <a:br>
              <a:rPr lang="ru-RU" b="1" dirty="0"/>
            </a:br>
            <a:r>
              <a:rPr lang="en-US" b="1" dirty="0"/>
              <a:t>4. </a:t>
            </a:r>
            <a:r>
              <a:rPr lang="ru-RU" b="1" dirty="0"/>
              <a:t>проверки системы </a:t>
            </a:r>
            <a:br>
              <a:rPr lang="ru-RU" b="1" dirty="0"/>
            </a:br>
            <a:br>
              <a:rPr lang="ru-RU" b="1" dirty="0"/>
            </a:br>
            <a:r>
              <a:rPr lang="en-US" b="1" dirty="0" err="1"/>
              <a:t>Аудиты</a:t>
            </a:r>
            <a:br>
              <a:rPr lang="ru-RU" b="1" dirty="0"/>
            </a:br>
            <a:r>
              <a:rPr lang="ru-RU" b="1" dirty="0"/>
              <a:t>что не видит </a:t>
            </a:r>
            <a:r>
              <a:rPr lang="en-US" b="1" dirty="0"/>
              <a:t>code review</a:t>
            </a:r>
            <a:br>
              <a:rPr lang="en-US" b="1" dirty="0"/>
            </a:br>
            <a:endParaRPr lang="en-US" dirty="0"/>
          </a:p>
        </p:txBody>
      </p:sp>
      <p:sp>
        <p:nvSpPr>
          <p:cNvPr id="4" name="Slide Number Placeholder 3">
            <a:extLst>
              <a:ext uri="{FF2B5EF4-FFF2-40B4-BE49-F238E27FC236}">
                <a16:creationId xmlns:a16="http://schemas.microsoft.com/office/drawing/2014/main" id="{8232A68A-E75D-CFE0-70B6-6C6554CBF742}"/>
              </a:ext>
            </a:extLst>
          </p:cNvPr>
          <p:cNvSpPr>
            <a:spLocks noGrp="1"/>
          </p:cNvSpPr>
          <p:nvPr>
            <p:ph type="sldNum" sz="quarter" idx="12"/>
          </p:nvPr>
        </p:nvSpPr>
        <p:spPr/>
        <p:txBody>
          <a:bodyPr/>
          <a:lstStyle/>
          <a:p>
            <a:pPr>
              <a:defRPr/>
            </a:pPr>
            <a:fld id="{6D22F896-40B5-4ADD-8801-0D06FADFA095}" type="slidenum">
              <a:rPr lang="en-US" smtClean="0"/>
              <a:t>67</a:t>
            </a:fld>
            <a:endParaRPr lang="en-US"/>
          </a:p>
        </p:txBody>
      </p:sp>
      <p:pic>
        <p:nvPicPr>
          <p:cNvPr id="5" name="Picture 4">
            <a:extLst>
              <a:ext uri="{FF2B5EF4-FFF2-40B4-BE49-F238E27FC236}">
                <a16:creationId xmlns:a16="http://schemas.microsoft.com/office/drawing/2014/main" id="{E679D84C-5EA6-E549-6C2E-FBA7F07195C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98230" y="2342020"/>
            <a:ext cx="4037416" cy="4037416"/>
          </a:xfrm>
          <a:prstGeom prst="rect">
            <a:avLst/>
          </a:prstGeom>
        </p:spPr>
      </p:pic>
    </p:spTree>
    <p:extLst>
      <p:ext uri="{BB962C8B-B14F-4D97-AF65-F5344CB8AC3E}">
        <p14:creationId xmlns:p14="http://schemas.microsoft.com/office/powerpoint/2010/main" val="306023873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517F8-618A-FCE6-9D5C-F5F03779750A}"/>
              </a:ext>
            </a:extLst>
          </p:cNvPr>
          <p:cNvSpPr>
            <a:spLocks noGrp="1"/>
          </p:cNvSpPr>
          <p:nvPr>
            <p:ph type="title"/>
          </p:nvPr>
        </p:nvSpPr>
        <p:spPr>
          <a:xfrm>
            <a:off x="1143001" y="478565"/>
            <a:ext cx="9905998" cy="1427255"/>
          </a:xfrm>
        </p:spPr>
        <p:txBody>
          <a:bodyPr>
            <a:normAutofit fontScale="90000"/>
          </a:bodyPr>
          <a:lstStyle/>
          <a:p>
            <a:r>
              <a:rPr lang="en-US" sz="2400" dirty="0" err="1"/>
              <a:t>SonarAnalyzer.Csharp</a:t>
            </a:r>
            <a:br>
              <a:rPr lang="ru-RU" sz="2400" dirty="0"/>
            </a:br>
            <a:br>
              <a:rPr lang="ru-RU" sz="3100" dirty="0"/>
            </a:br>
            <a:r>
              <a:rPr lang="en-US" sz="2700" dirty="0" err="1"/>
              <a:t>Когнитивная</a:t>
            </a:r>
            <a:r>
              <a:rPr lang="ru-RU" sz="2700" dirty="0"/>
              <a:t> сложность</a:t>
            </a:r>
            <a:br>
              <a:rPr lang="ru-RU" sz="2700" dirty="0"/>
            </a:br>
            <a:r>
              <a:rPr lang="en-US" sz="2700" dirty="0" err="1"/>
              <a:t>цикломатическая</a:t>
            </a:r>
            <a:r>
              <a:rPr lang="en-US" sz="2700" dirty="0"/>
              <a:t> </a:t>
            </a:r>
            <a:r>
              <a:rPr lang="en-US" sz="2700" dirty="0" err="1"/>
              <a:t>сложность</a:t>
            </a:r>
            <a:endParaRPr lang="en-US" dirty="0"/>
          </a:p>
        </p:txBody>
      </p:sp>
      <p:sp>
        <p:nvSpPr>
          <p:cNvPr id="3" name="Content Placeholder 2">
            <a:extLst>
              <a:ext uri="{FF2B5EF4-FFF2-40B4-BE49-F238E27FC236}">
                <a16:creationId xmlns:a16="http://schemas.microsoft.com/office/drawing/2014/main" id="{5F8AC833-800D-1B53-B5F2-A185F964A3F1}"/>
              </a:ext>
            </a:extLst>
          </p:cNvPr>
          <p:cNvSpPr>
            <a:spLocks noGrp="1"/>
          </p:cNvSpPr>
          <p:nvPr>
            <p:ph idx="1"/>
          </p:nvPr>
        </p:nvSpPr>
        <p:spPr>
          <a:xfrm>
            <a:off x="1141412" y="2129742"/>
            <a:ext cx="9905999" cy="4473615"/>
          </a:xfrm>
        </p:spPr>
        <p:txBody>
          <a:bodyPr>
            <a:normAutofit fontScale="40000" lnSpcReduction="20000"/>
          </a:bodyPr>
          <a:lstStyle/>
          <a:p>
            <a:pPr marL="0" indent="0">
              <a:buNone/>
            </a:pPr>
            <a:r>
              <a:rPr lang="en-US" sz="2800" dirty="0">
                <a:latin typeface="Cascadia Code" panose="020B0609020000020004" pitchFamily="49" charset="0"/>
                <a:cs typeface="Cascadia Code" panose="020B0609020000020004" pitchFamily="49" charset="0"/>
              </a:rPr>
              <a:t>public void </a:t>
            </a:r>
            <a:r>
              <a:rPr lang="en-US" sz="2800" dirty="0" err="1">
                <a:latin typeface="Cascadia Code" panose="020B0609020000020004" pitchFamily="49" charset="0"/>
                <a:cs typeface="Cascadia Code" panose="020B0609020000020004" pitchFamily="49" charset="0"/>
              </a:rPr>
              <a:t>ProcessOrder</a:t>
            </a:r>
            <a:r>
              <a:rPr lang="en-US" sz="2800" dirty="0">
                <a:latin typeface="Cascadia Code" panose="020B0609020000020004" pitchFamily="49" charset="0"/>
                <a:cs typeface="Cascadia Code" panose="020B0609020000020004" pitchFamily="49" charset="0"/>
              </a:rPr>
              <a:t>(Order order)</a:t>
            </a:r>
            <a:r>
              <a:rPr lang="ru-RU" sz="2800" dirty="0">
                <a:latin typeface="Cascadia Code" panose="020B0609020000020004" pitchFamily="49" charset="0"/>
                <a:cs typeface="Cascadia Code" panose="020B0609020000020004" pitchFamily="49" charset="0"/>
              </a:rPr>
              <a:t> </a:t>
            </a:r>
            <a:r>
              <a:rPr lang="en-US" sz="2800" dirty="0">
                <a:latin typeface="Cascadia Code" panose="020B0609020000020004" pitchFamily="49" charset="0"/>
                <a:cs typeface="Cascadia Code" panose="020B0609020000020004" pitchFamily="49" charset="0"/>
              </a:rPr>
              <a:t>// </a:t>
            </a:r>
            <a:r>
              <a:rPr lang="ru-RU" sz="2800" dirty="0">
                <a:latin typeface="Cascadia Code" panose="020B0609020000020004" pitchFamily="49" charset="0"/>
                <a:cs typeface="Cascadia Code" panose="020B0609020000020004" pitchFamily="49" charset="0"/>
              </a:rPr>
              <a:t>Цикломатическая: +1 (за сам метод)</a:t>
            </a:r>
          </a:p>
          <a:p>
            <a:pPr marL="0" indent="0">
              <a:buNone/>
            </a:pPr>
            <a:r>
              <a:rPr lang="en-US" sz="2800" dirty="0">
                <a:latin typeface="Cascadia Code" panose="020B0609020000020004" pitchFamily="49" charset="0"/>
                <a:cs typeface="Cascadia Code" panose="020B0609020000020004" pitchFamily="49" charset="0"/>
              </a:rPr>
              <a:t>{</a:t>
            </a:r>
            <a:endParaRPr lang="ru-RU" sz="2800" dirty="0">
              <a:latin typeface="Cascadia Code" panose="020B0609020000020004" pitchFamily="49" charset="0"/>
              <a:cs typeface="Cascadia Code" panose="020B0609020000020004" pitchFamily="49" charset="0"/>
            </a:endParaRPr>
          </a:p>
          <a:p>
            <a:pPr marL="0" indent="0">
              <a:buNone/>
            </a:pPr>
            <a:r>
              <a:rPr lang="ru-RU" sz="2800" dirty="0">
                <a:latin typeface="Cascadia Code" panose="020B0609020000020004" pitchFamily="49" charset="0"/>
                <a:cs typeface="Cascadia Code" panose="020B0609020000020004" pitchFamily="49" charset="0"/>
              </a:rPr>
              <a:t>    </a:t>
            </a:r>
            <a:r>
              <a:rPr lang="en-US" sz="2800" dirty="0">
                <a:latin typeface="Cascadia Code" panose="020B0609020000020004" pitchFamily="49" charset="0"/>
                <a:cs typeface="Cascadia Code" panose="020B0609020000020004" pitchFamily="49" charset="0"/>
              </a:rPr>
              <a:t>if (</a:t>
            </a:r>
            <a:r>
              <a:rPr lang="en-US" sz="2800" dirty="0" err="1">
                <a:latin typeface="Cascadia Code" panose="020B0609020000020004" pitchFamily="49" charset="0"/>
                <a:cs typeface="Cascadia Code" panose="020B0609020000020004" pitchFamily="49" charset="0"/>
              </a:rPr>
              <a:t>order.Status</a:t>
            </a:r>
            <a:r>
              <a:rPr lang="en-US" sz="2800" dirty="0">
                <a:latin typeface="Cascadia Code" panose="020B0609020000020004" pitchFamily="49" charset="0"/>
                <a:cs typeface="Cascadia Code" panose="020B0609020000020004" pitchFamily="49" charset="0"/>
              </a:rPr>
              <a:t> == </a:t>
            </a:r>
            <a:r>
              <a:rPr lang="en-US" sz="2800" dirty="0" err="1">
                <a:latin typeface="Cascadia Code" panose="020B0609020000020004" pitchFamily="49" charset="0"/>
                <a:cs typeface="Cascadia Code" panose="020B0609020000020004" pitchFamily="49" charset="0"/>
              </a:rPr>
              <a:t>Status.New</a:t>
            </a:r>
            <a:r>
              <a:rPr lang="en-US" sz="2800" dirty="0">
                <a:latin typeface="Cascadia Code" panose="020B0609020000020004" pitchFamily="49" charset="0"/>
                <a:cs typeface="Cascadia Code" panose="020B0609020000020004" pitchFamily="49" charset="0"/>
              </a:rPr>
              <a:t>) // </a:t>
            </a:r>
            <a:r>
              <a:rPr lang="ru-RU" sz="2800" dirty="0">
                <a:latin typeface="Cascadia Code" panose="020B0609020000020004" pitchFamily="49" charset="0"/>
                <a:cs typeface="Cascadia Code" panose="020B0609020000020004" pitchFamily="49" charset="0"/>
              </a:rPr>
              <a:t>Цикломатическая : +1 | Когн: +1</a:t>
            </a:r>
          </a:p>
          <a:p>
            <a:pPr marL="0" indent="0">
              <a:buNone/>
            </a:pPr>
            <a:r>
              <a:rPr lang="ru-RU" sz="2800" dirty="0">
                <a:latin typeface="Cascadia Code" panose="020B0609020000020004" pitchFamily="49" charset="0"/>
                <a:cs typeface="Cascadia Code" panose="020B0609020000020004" pitchFamily="49" charset="0"/>
              </a:rPr>
              <a:t>    {</a:t>
            </a:r>
          </a:p>
          <a:p>
            <a:pPr marL="0" indent="0">
              <a:buNone/>
            </a:pPr>
            <a:r>
              <a:rPr lang="ru-RU" sz="2800" dirty="0">
                <a:latin typeface="Cascadia Code" panose="020B0609020000020004" pitchFamily="49" charset="0"/>
                <a:cs typeface="Cascadia Code" panose="020B0609020000020004" pitchFamily="49" charset="0"/>
              </a:rPr>
              <a:t>        </a:t>
            </a:r>
            <a:r>
              <a:rPr lang="en-US" sz="2800" dirty="0">
                <a:latin typeface="Cascadia Code" panose="020B0609020000020004" pitchFamily="49" charset="0"/>
                <a:cs typeface="Cascadia Code" panose="020B0609020000020004" pitchFamily="49" charset="0"/>
              </a:rPr>
              <a:t>if (</a:t>
            </a:r>
            <a:r>
              <a:rPr lang="en-US" sz="2800" dirty="0" err="1">
                <a:latin typeface="Cascadia Code" panose="020B0609020000020004" pitchFamily="49" charset="0"/>
                <a:cs typeface="Cascadia Code" panose="020B0609020000020004" pitchFamily="49" charset="0"/>
              </a:rPr>
              <a:t>order.IsPaid</a:t>
            </a:r>
            <a:r>
              <a:rPr lang="en-US" sz="2800" dirty="0">
                <a:latin typeface="Cascadia Code" panose="020B0609020000020004" pitchFamily="49" charset="0"/>
                <a:cs typeface="Cascadia Code" panose="020B0609020000020004" pitchFamily="49" charset="0"/>
              </a:rPr>
              <a:t>) // </a:t>
            </a:r>
            <a:r>
              <a:rPr lang="ru-RU" sz="2800" dirty="0">
                <a:latin typeface="Cascadia Code" panose="020B0609020000020004" pitchFamily="49" charset="0"/>
                <a:cs typeface="Cascadia Code" panose="020B0609020000020004" pitchFamily="49" charset="0"/>
              </a:rPr>
              <a:t>Цикломатическая : +1 | Когнитивная: +2 (штраф за вложенность)</a:t>
            </a:r>
          </a:p>
          <a:p>
            <a:pPr marL="0" indent="0">
              <a:buNone/>
            </a:pPr>
            <a:r>
              <a:rPr lang="ru-RU" sz="2800" dirty="0">
                <a:latin typeface="Cascadia Code" panose="020B0609020000020004" pitchFamily="49" charset="0"/>
                <a:cs typeface="Cascadia Code" panose="020B0609020000020004" pitchFamily="49" charset="0"/>
              </a:rPr>
              <a:t>        {</a:t>
            </a:r>
          </a:p>
          <a:p>
            <a:pPr marL="0" indent="0">
              <a:buNone/>
            </a:pPr>
            <a:r>
              <a:rPr lang="ru-RU" sz="2800" dirty="0">
                <a:latin typeface="Cascadia Code" panose="020B0609020000020004" pitchFamily="49" charset="0"/>
                <a:cs typeface="Cascadia Code" panose="020B0609020000020004" pitchFamily="49" charset="0"/>
              </a:rPr>
              <a:t>            </a:t>
            </a:r>
            <a:r>
              <a:rPr lang="en-US" sz="2800" dirty="0">
                <a:latin typeface="Cascadia Code" panose="020B0609020000020004" pitchFamily="49" charset="0"/>
                <a:cs typeface="Cascadia Code" panose="020B0609020000020004" pitchFamily="49" charset="0"/>
              </a:rPr>
              <a:t>foreach (var item in </a:t>
            </a:r>
            <a:r>
              <a:rPr lang="en-US" sz="2800" dirty="0" err="1">
                <a:latin typeface="Cascadia Code" panose="020B0609020000020004" pitchFamily="49" charset="0"/>
                <a:cs typeface="Cascadia Code" panose="020B0609020000020004" pitchFamily="49" charset="0"/>
              </a:rPr>
              <a:t>order.Items</a:t>
            </a:r>
            <a:r>
              <a:rPr lang="en-US" sz="2800" dirty="0">
                <a:latin typeface="Cascadia Code" panose="020B0609020000020004" pitchFamily="49" charset="0"/>
                <a:cs typeface="Cascadia Code" panose="020B0609020000020004" pitchFamily="49" charset="0"/>
              </a:rPr>
              <a:t>) // </a:t>
            </a:r>
            <a:r>
              <a:rPr lang="ru-RU" sz="2800" dirty="0">
                <a:latin typeface="Cascadia Code" panose="020B0609020000020004" pitchFamily="49" charset="0"/>
                <a:cs typeface="Cascadia Code" panose="020B0609020000020004" pitchFamily="49" charset="0"/>
              </a:rPr>
              <a:t>Цикломатическая : +1 | Когнитивная : +3 (штраф </a:t>
            </a:r>
            <a:r>
              <a:rPr lang="en-US" sz="2800" dirty="0">
                <a:latin typeface="Cascadia Code" panose="020B0609020000020004" pitchFamily="49" charset="0"/>
                <a:cs typeface="Cascadia Code" panose="020B0609020000020004" pitchFamily="49" charset="0"/>
              </a:rPr>
              <a:t>x2)</a:t>
            </a:r>
          </a:p>
          <a:p>
            <a:pPr marL="0" indent="0">
              <a:buNone/>
            </a:pPr>
            <a:r>
              <a:rPr lang="en-US" sz="2800" dirty="0">
                <a:latin typeface="Cascadia Code" panose="020B0609020000020004" pitchFamily="49" charset="0"/>
                <a:cs typeface="Cascadia Code" panose="020B0609020000020004" pitchFamily="49" charset="0"/>
              </a:rPr>
              <a:t>            {</a:t>
            </a:r>
          </a:p>
          <a:p>
            <a:pPr marL="0" indent="0">
              <a:buNone/>
            </a:pPr>
            <a:r>
              <a:rPr lang="en-US" sz="2800" dirty="0">
                <a:latin typeface="Cascadia Code" panose="020B0609020000020004" pitchFamily="49" charset="0"/>
                <a:cs typeface="Cascadia Code" panose="020B0609020000020004" pitchFamily="49" charset="0"/>
              </a:rPr>
              <a:t>                if (</a:t>
            </a:r>
            <a:r>
              <a:rPr lang="en-US" sz="2800" dirty="0" err="1">
                <a:latin typeface="Cascadia Code" panose="020B0609020000020004" pitchFamily="49" charset="0"/>
                <a:cs typeface="Cascadia Code" panose="020B0609020000020004" pitchFamily="49" charset="0"/>
              </a:rPr>
              <a:t>item.Price</a:t>
            </a:r>
            <a:r>
              <a:rPr lang="en-US" sz="2800" dirty="0">
                <a:latin typeface="Cascadia Code" panose="020B0609020000020004" pitchFamily="49" charset="0"/>
                <a:cs typeface="Cascadia Code" panose="020B0609020000020004" pitchFamily="49" charset="0"/>
              </a:rPr>
              <a:t> &gt; 100) // </a:t>
            </a:r>
            <a:r>
              <a:rPr lang="ru-RU" sz="2800" dirty="0">
                <a:latin typeface="Cascadia Code" panose="020B0609020000020004" pitchFamily="49" charset="0"/>
                <a:cs typeface="Cascadia Code" panose="020B0609020000020004" pitchFamily="49" charset="0"/>
              </a:rPr>
              <a:t>Цикломатическая : +1 | Когнитивная : +4 (штраф </a:t>
            </a:r>
            <a:r>
              <a:rPr lang="en-US" sz="2800" dirty="0">
                <a:latin typeface="Cascadia Code" panose="020B0609020000020004" pitchFamily="49" charset="0"/>
                <a:cs typeface="Cascadia Code" panose="020B0609020000020004" pitchFamily="49" charset="0"/>
              </a:rPr>
              <a:t>x3)</a:t>
            </a:r>
          </a:p>
          <a:p>
            <a:pPr marL="0" indent="0">
              <a:buNone/>
            </a:pPr>
            <a:r>
              <a:rPr lang="en-US" sz="2800" dirty="0">
                <a:latin typeface="Cascadia Code" panose="020B0609020000020004" pitchFamily="49" charset="0"/>
                <a:cs typeface="Cascadia Code" panose="020B0609020000020004" pitchFamily="49" charset="0"/>
              </a:rPr>
              <a:t>                {</a:t>
            </a:r>
          </a:p>
          <a:p>
            <a:pPr marL="0" indent="0">
              <a:buNone/>
            </a:pPr>
            <a:r>
              <a:rPr lang="en-US" sz="2800" dirty="0">
                <a:latin typeface="Cascadia Code" panose="020B0609020000020004" pitchFamily="49" charset="0"/>
                <a:cs typeface="Cascadia Code" panose="020B0609020000020004" pitchFamily="49" charset="0"/>
              </a:rPr>
              <a:t>                    </a:t>
            </a:r>
            <a:r>
              <a:rPr lang="en-US" sz="2800" dirty="0" err="1">
                <a:latin typeface="Cascadia Code" panose="020B0609020000020004" pitchFamily="49" charset="0"/>
                <a:cs typeface="Cascadia Code" panose="020B0609020000020004" pitchFamily="49" charset="0"/>
              </a:rPr>
              <a:t>ApplyDiscount</a:t>
            </a:r>
            <a:r>
              <a:rPr lang="en-US" sz="2800" dirty="0">
                <a:latin typeface="Cascadia Code" panose="020B0609020000020004" pitchFamily="49" charset="0"/>
                <a:cs typeface="Cascadia Code" panose="020B0609020000020004" pitchFamily="49" charset="0"/>
              </a:rPr>
              <a:t>(item);</a:t>
            </a:r>
          </a:p>
          <a:p>
            <a:pPr marL="0" indent="0">
              <a:buNone/>
            </a:pPr>
            <a:r>
              <a:rPr lang="en-US" sz="2800" dirty="0">
                <a:latin typeface="Cascadia Code" panose="020B0609020000020004" pitchFamily="49" charset="0"/>
                <a:cs typeface="Cascadia Code" panose="020B0609020000020004" pitchFamily="49" charset="0"/>
              </a:rPr>
              <a:t>                }</a:t>
            </a:r>
          </a:p>
          <a:p>
            <a:pPr marL="0" indent="0">
              <a:buNone/>
            </a:pPr>
            <a:r>
              <a:rPr lang="en-US" sz="2800" dirty="0">
                <a:latin typeface="Cascadia Code" panose="020B0609020000020004" pitchFamily="49" charset="0"/>
                <a:cs typeface="Cascadia Code" panose="020B0609020000020004" pitchFamily="49" charset="0"/>
              </a:rPr>
              <a:t>                else if (</a:t>
            </a:r>
            <a:r>
              <a:rPr lang="en-US" sz="2800" dirty="0" err="1">
                <a:latin typeface="Cascadia Code" panose="020B0609020000020004" pitchFamily="49" charset="0"/>
                <a:cs typeface="Cascadia Code" panose="020B0609020000020004" pitchFamily="49" charset="0"/>
              </a:rPr>
              <a:t>item.Price</a:t>
            </a:r>
            <a:r>
              <a:rPr lang="en-US" sz="2800" dirty="0">
                <a:latin typeface="Cascadia Code" panose="020B0609020000020004" pitchFamily="49" charset="0"/>
                <a:cs typeface="Cascadia Code" panose="020B0609020000020004" pitchFamily="49" charset="0"/>
              </a:rPr>
              <a:t> &gt; 50) // </a:t>
            </a:r>
            <a:r>
              <a:rPr lang="ru-RU" sz="2800" dirty="0">
                <a:latin typeface="Cascadia Code" panose="020B0609020000020004" pitchFamily="49" charset="0"/>
                <a:cs typeface="Cascadia Code" panose="020B0609020000020004" pitchFamily="49" charset="0"/>
              </a:rPr>
              <a:t>Цикломатическая : +1 | Когнитивная : +4 </a:t>
            </a:r>
          </a:p>
          <a:p>
            <a:pPr marL="0" indent="0">
              <a:buNone/>
            </a:pPr>
            <a:r>
              <a:rPr lang="ru-RU" sz="2800" dirty="0">
                <a:latin typeface="Cascadia Code" panose="020B0609020000020004" pitchFamily="49" charset="0"/>
                <a:cs typeface="Cascadia Code" panose="020B0609020000020004" pitchFamily="49" charset="0"/>
              </a:rPr>
              <a:t>                {</a:t>
            </a:r>
          </a:p>
          <a:p>
            <a:pPr marL="0" indent="0">
              <a:buNone/>
            </a:pPr>
            <a:r>
              <a:rPr lang="ru-RU" sz="2800" dirty="0">
                <a:latin typeface="Cascadia Code" panose="020B0609020000020004" pitchFamily="49" charset="0"/>
                <a:cs typeface="Cascadia Code" panose="020B0609020000020004" pitchFamily="49" charset="0"/>
              </a:rPr>
              <a:t>                    </a:t>
            </a:r>
            <a:r>
              <a:rPr lang="en-US" sz="2800" dirty="0" err="1">
                <a:latin typeface="Cascadia Code" panose="020B0609020000020004" pitchFamily="49" charset="0"/>
                <a:cs typeface="Cascadia Code" panose="020B0609020000020004" pitchFamily="49" charset="0"/>
              </a:rPr>
              <a:t>ApplySmallDiscount</a:t>
            </a:r>
            <a:r>
              <a:rPr lang="en-US" sz="2800" dirty="0">
                <a:latin typeface="Cascadia Code" panose="020B0609020000020004" pitchFamily="49" charset="0"/>
                <a:cs typeface="Cascadia Code" panose="020B0609020000020004" pitchFamily="49" charset="0"/>
              </a:rPr>
              <a:t>(item);</a:t>
            </a:r>
          </a:p>
        </p:txBody>
      </p:sp>
      <p:sp>
        <p:nvSpPr>
          <p:cNvPr id="4" name="Slide Number Placeholder 3">
            <a:extLst>
              <a:ext uri="{FF2B5EF4-FFF2-40B4-BE49-F238E27FC236}">
                <a16:creationId xmlns:a16="http://schemas.microsoft.com/office/drawing/2014/main" id="{FE602797-0027-3D58-9AFE-D33D8886570B}"/>
              </a:ext>
            </a:extLst>
          </p:cNvPr>
          <p:cNvSpPr>
            <a:spLocks noGrp="1"/>
          </p:cNvSpPr>
          <p:nvPr>
            <p:ph type="sldNum" sz="quarter" idx="12"/>
          </p:nvPr>
        </p:nvSpPr>
        <p:spPr/>
        <p:txBody>
          <a:bodyPr/>
          <a:lstStyle/>
          <a:p>
            <a:pPr>
              <a:defRPr/>
            </a:pPr>
            <a:fld id="{6D22F896-40B5-4ADD-8801-0D06FADFA095}" type="slidenum">
              <a:rPr lang="en-US" smtClean="0"/>
              <a:t>68</a:t>
            </a:fld>
            <a:endParaRPr lang="en-US"/>
          </a:p>
        </p:txBody>
      </p:sp>
      <p:pic>
        <p:nvPicPr>
          <p:cNvPr id="10" name="Picture 9">
            <a:extLst>
              <a:ext uri="{FF2B5EF4-FFF2-40B4-BE49-F238E27FC236}">
                <a16:creationId xmlns:a16="http://schemas.microsoft.com/office/drawing/2014/main" id="{63ADAD52-6AA9-25F0-1C79-0695C5F73EA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9176" y="5202966"/>
            <a:ext cx="1176469" cy="1176469"/>
          </a:xfrm>
          <a:prstGeom prst="rect">
            <a:avLst/>
          </a:prstGeom>
        </p:spPr>
      </p:pic>
    </p:spTree>
    <p:extLst>
      <p:ext uri="{BB962C8B-B14F-4D97-AF65-F5344CB8AC3E}">
        <p14:creationId xmlns:p14="http://schemas.microsoft.com/office/powerpoint/2010/main" val="302431409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A452E-D321-057E-97FB-121478AACCDD}"/>
              </a:ext>
            </a:extLst>
          </p:cNvPr>
          <p:cNvSpPr>
            <a:spLocks noGrp="1"/>
          </p:cNvSpPr>
          <p:nvPr>
            <p:ph type="title"/>
          </p:nvPr>
        </p:nvSpPr>
        <p:spPr>
          <a:xfrm>
            <a:off x="1141413" y="618518"/>
            <a:ext cx="9905998" cy="1025087"/>
          </a:xfrm>
        </p:spPr>
        <p:txBody>
          <a:bodyPr/>
          <a:lstStyle/>
          <a:p>
            <a:r>
              <a:rPr lang="en-US" dirty="0" err="1"/>
              <a:t>Meziantou.Analyzer</a:t>
            </a:r>
            <a:endParaRPr lang="en-US" dirty="0"/>
          </a:p>
        </p:txBody>
      </p:sp>
      <p:sp>
        <p:nvSpPr>
          <p:cNvPr id="3" name="Content Placeholder 2">
            <a:extLst>
              <a:ext uri="{FF2B5EF4-FFF2-40B4-BE49-F238E27FC236}">
                <a16:creationId xmlns:a16="http://schemas.microsoft.com/office/drawing/2014/main" id="{73BA932A-5C01-2190-D919-F13FD407EC80}"/>
              </a:ext>
            </a:extLst>
          </p:cNvPr>
          <p:cNvSpPr>
            <a:spLocks noGrp="1"/>
          </p:cNvSpPr>
          <p:nvPr>
            <p:ph idx="1"/>
          </p:nvPr>
        </p:nvSpPr>
        <p:spPr>
          <a:xfrm>
            <a:off x="1141412" y="1909823"/>
            <a:ext cx="9905999" cy="4338576"/>
          </a:xfrm>
        </p:spPr>
        <p:txBody>
          <a:bodyPr>
            <a:normAutofit fontScale="70000" lnSpcReduction="20000"/>
          </a:bodyPr>
          <a:lstStyle/>
          <a:p>
            <a:pPr marL="0" lvl="0" indent="0">
              <a:buNone/>
            </a:pPr>
            <a:r>
              <a:rPr lang="en-US" sz="2600" b="1" dirty="0" err="1"/>
              <a:t>Метрики</a:t>
            </a:r>
            <a:r>
              <a:rPr lang="en-US" sz="2600" b="1" dirty="0"/>
              <a:t> и </a:t>
            </a:r>
            <a:r>
              <a:rPr lang="en-US" sz="2600" b="1" dirty="0" err="1"/>
              <a:t>дизайн</a:t>
            </a:r>
            <a:endParaRPr lang="ru-RU" sz="2600" b="1" dirty="0"/>
          </a:p>
          <a:p>
            <a:pPr marL="0" lvl="0" indent="0">
              <a:buNone/>
            </a:pPr>
            <a:r>
              <a:rPr lang="en-US" b="1" dirty="0"/>
              <a:t>MA0051</a:t>
            </a:r>
            <a:r>
              <a:rPr lang="en-US" dirty="0"/>
              <a:t> Method is too long</a:t>
            </a:r>
            <a:endParaRPr lang="ru-RU" dirty="0"/>
          </a:p>
          <a:p>
            <a:pPr marL="0" lvl="0" indent="0">
              <a:buNone/>
            </a:pPr>
            <a:r>
              <a:rPr lang="en-US" b="1" dirty="0"/>
              <a:t>MA0016</a:t>
            </a:r>
            <a:r>
              <a:rPr lang="en-US" dirty="0"/>
              <a:t> Prefer return collection abstraction</a:t>
            </a:r>
            <a:endParaRPr lang="ru-RU" dirty="0"/>
          </a:p>
          <a:p>
            <a:pPr marL="0" lvl="0" indent="0">
              <a:buNone/>
            </a:pPr>
            <a:endParaRPr lang="en-US" dirty="0"/>
          </a:p>
          <a:p>
            <a:pPr marL="0" indent="0">
              <a:buNone/>
            </a:pPr>
            <a:r>
              <a:rPr lang="en-US" sz="2600" b="1" dirty="0" err="1"/>
              <a:t>Накопленный</a:t>
            </a:r>
            <a:r>
              <a:rPr lang="en-US" sz="2600" b="1" dirty="0"/>
              <a:t> </a:t>
            </a:r>
            <a:r>
              <a:rPr lang="en-US" sz="2600" b="1" dirty="0" err="1"/>
              <a:t>техдолг</a:t>
            </a:r>
            <a:r>
              <a:rPr lang="en-US" sz="2600" b="1" dirty="0"/>
              <a:t> и </a:t>
            </a:r>
            <a:r>
              <a:rPr lang="en-US" sz="2600" b="1" dirty="0" err="1"/>
              <a:t>гигиена</a:t>
            </a:r>
            <a:endParaRPr lang="en-US" sz="2600" dirty="0"/>
          </a:p>
          <a:p>
            <a:pPr marL="0" lvl="0" indent="0">
              <a:buNone/>
            </a:pPr>
            <a:r>
              <a:rPr lang="en-US" b="1" dirty="0"/>
              <a:t>MA0026</a:t>
            </a:r>
            <a:r>
              <a:rPr lang="en-US" dirty="0"/>
              <a:t> Fix TODO comments</a:t>
            </a:r>
          </a:p>
          <a:p>
            <a:pPr marL="0" lvl="0" indent="0">
              <a:buNone/>
            </a:pPr>
            <a:r>
              <a:rPr lang="en-US" b="1" dirty="0"/>
              <a:t>MA0048</a:t>
            </a:r>
            <a:r>
              <a:rPr lang="en-US" dirty="0"/>
              <a:t> File name must match type name</a:t>
            </a:r>
            <a:endParaRPr lang="ru-RU" dirty="0"/>
          </a:p>
          <a:p>
            <a:pPr marL="0" lvl="0" indent="0">
              <a:buNone/>
            </a:pPr>
            <a:endParaRPr lang="en-US" dirty="0"/>
          </a:p>
          <a:p>
            <a:pPr marL="0" indent="0">
              <a:buNone/>
            </a:pPr>
            <a:r>
              <a:rPr lang="en-US" sz="2600" b="1" dirty="0" err="1"/>
              <a:t>Оптимизации</a:t>
            </a:r>
            <a:r>
              <a:rPr lang="en-US" sz="2600" b="1" dirty="0"/>
              <a:t> </a:t>
            </a:r>
            <a:endParaRPr lang="ru-RU" sz="2600" b="1" dirty="0"/>
          </a:p>
          <a:p>
            <a:pPr marL="0" lvl="0" indent="0">
              <a:buNone/>
            </a:pPr>
            <a:r>
              <a:rPr lang="en-US" b="1" dirty="0"/>
              <a:t>MA0106</a:t>
            </a:r>
            <a:r>
              <a:rPr lang="en-US" dirty="0"/>
              <a:t> Avoid closure by using an overload with the 'state' parameter</a:t>
            </a:r>
          </a:p>
          <a:p>
            <a:pPr marL="0" lvl="0" indent="0">
              <a:buNone/>
            </a:pPr>
            <a:r>
              <a:rPr lang="en-US" b="1" dirty="0"/>
              <a:t>MA0004</a:t>
            </a:r>
            <a:r>
              <a:rPr lang="en-US" dirty="0"/>
              <a:t> Use </a:t>
            </a:r>
            <a:r>
              <a:rPr lang="en-US" dirty="0" err="1"/>
              <a:t>Task.ConfigureAwait</a:t>
            </a: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662307FB-05E5-D4DF-E397-393C792DB574}"/>
              </a:ext>
            </a:extLst>
          </p:cNvPr>
          <p:cNvSpPr>
            <a:spLocks noGrp="1"/>
          </p:cNvSpPr>
          <p:nvPr>
            <p:ph type="sldNum" sz="quarter" idx="12"/>
          </p:nvPr>
        </p:nvSpPr>
        <p:spPr/>
        <p:txBody>
          <a:bodyPr/>
          <a:lstStyle/>
          <a:p>
            <a:pPr>
              <a:defRPr/>
            </a:pPr>
            <a:fld id="{6D22F896-40B5-4ADD-8801-0D06FADFA095}" type="slidenum">
              <a:rPr lang="en-US" smtClean="0"/>
              <a:t>69</a:t>
            </a:fld>
            <a:endParaRPr lang="en-US"/>
          </a:p>
        </p:txBody>
      </p:sp>
      <p:pic>
        <p:nvPicPr>
          <p:cNvPr id="6" name="Picture 5">
            <a:extLst>
              <a:ext uri="{FF2B5EF4-FFF2-40B4-BE49-F238E27FC236}">
                <a16:creationId xmlns:a16="http://schemas.microsoft.com/office/drawing/2014/main" id="{E99A441A-23E5-8030-D361-6E2EF79C71A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9176" y="5202966"/>
            <a:ext cx="1176469" cy="1176469"/>
          </a:xfrm>
          <a:prstGeom prst="rect">
            <a:avLst/>
          </a:prstGeom>
        </p:spPr>
      </p:pic>
    </p:spTree>
    <p:extLst>
      <p:ext uri="{BB962C8B-B14F-4D97-AF65-F5344CB8AC3E}">
        <p14:creationId xmlns:p14="http://schemas.microsoft.com/office/powerpoint/2010/main" val="394665595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71166-92E5-E73B-9EC3-8FF22D11FF0E}"/>
              </a:ext>
            </a:extLst>
          </p:cNvPr>
          <p:cNvSpPr>
            <a:spLocks noGrp="1"/>
          </p:cNvSpPr>
          <p:nvPr>
            <p:ph type="title"/>
          </p:nvPr>
        </p:nvSpPr>
        <p:spPr>
          <a:xfrm>
            <a:off x="1141413" y="618518"/>
            <a:ext cx="9905998" cy="978054"/>
          </a:xfrm>
        </p:spPr>
        <p:txBody>
          <a:bodyPr>
            <a:normAutofit/>
          </a:bodyPr>
          <a:lstStyle/>
          <a:p>
            <a:r>
              <a:rPr lang="ru-RU" dirty="0"/>
              <a:t>Аудиты </a:t>
            </a:r>
            <a:r>
              <a:rPr lang="en-US" dirty="0"/>
              <a:t>NUGET</a:t>
            </a:r>
          </a:p>
        </p:txBody>
      </p:sp>
      <p:sp>
        <p:nvSpPr>
          <p:cNvPr id="4" name="Slide Number Placeholder 3">
            <a:extLst>
              <a:ext uri="{FF2B5EF4-FFF2-40B4-BE49-F238E27FC236}">
                <a16:creationId xmlns:a16="http://schemas.microsoft.com/office/drawing/2014/main" id="{02156354-9C79-D722-D94B-78B4B405D43B}"/>
              </a:ext>
            </a:extLst>
          </p:cNvPr>
          <p:cNvSpPr>
            <a:spLocks noGrp="1"/>
          </p:cNvSpPr>
          <p:nvPr>
            <p:ph type="sldNum" sz="quarter" idx="12"/>
          </p:nvPr>
        </p:nvSpPr>
        <p:spPr/>
        <p:txBody>
          <a:bodyPr/>
          <a:lstStyle/>
          <a:p>
            <a:pPr>
              <a:defRPr/>
            </a:pPr>
            <a:fld id="{6D22F896-40B5-4ADD-8801-0D06FADFA095}" type="slidenum">
              <a:rPr lang="en-US" smtClean="0"/>
              <a:t>70</a:t>
            </a:fld>
            <a:endParaRPr lang="en-US"/>
          </a:p>
        </p:txBody>
      </p:sp>
      <p:pic>
        <p:nvPicPr>
          <p:cNvPr id="5" name="Picture 4">
            <a:extLst>
              <a:ext uri="{FF2B5EF4-FFF2-40B4-BE49-F238E27FC236}">
                <a16:creationId xmlns:a16="http://schemas.microsoft.com/office/drawing/2014/main" id="{036B5818-1FA9-23A8-D968-4E2063FA6D9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9176" y="5202966"/>
            <a:ext cx="1176469" cy="1176469"/>
          </a:xfrm>
          <a:prstGeom prst="rect">
            <a:avLst/>
          </a:prstGeom>
        </p:spPr>
      </p:pic>
      <p:sp>
        <p:nvSpPr>
          <p:cNvPr id="6" name="TextBox 5">
            <a:extLst>
              <a:ext uri="{FF2B5EF4-FFF2-40B4-BE49-F238E27FC236}">
                <a16:creationId xmlns:a16="http://schemas.microsoft.com/office/drawing/2014/main" id="{AEB3DCD6-2079-D31C-6F14-3A8E9089301A}"/>
              </a:ext>
            </a:extLst>
          </p:cNvPr>
          <p:cNvSpPr txBox="1"/>
          <p:nvPr/>
        </p:nvSpPr>
        <p:spPr>
          <a:xfrm>
            <a:off x="1141413" y="2075266"/>
            <a:ext cx="8587645" cy="646331"/>
          </a:xfrm>
          <a:prstGeom prst="rect">
            <a:avLst/>
          </a:prstGeom>
          <a:noFill/>
        </p:spPr>
        <p:txBody>
          <a:bodyPr wrap="square">
            <a:spAutoFit/>
          </a:bodyPr>
          <a:lstStyle/>
          <a:p>
            <a:r>
              <a:rPr lang="en-US" sz="3600" dirty="0"/>
              <a:t>dotnet list package </a:t>
            </a:r>
            <a:r>
              <a:rPr lang="ru-RU" sz="3600" dirty="0"/>
              <a:t>--</a:t>
            </a:r>
            <a:r>
              <a:rPr lang="en-US" sz="3600" dirty="0"/>
              <a:t>outdated</a:t>
            </a:r>
            <a:endParaRPr lang="en-US" dirty="0"/>
          </a:p>
        </p:txBody>
      </p:sp>
    </p:spTree>
    <p:extLst>
      <p:ext uri="{BB962C8B-B14F-4D97-AF65-F5344CB8AC3E}">
        <p14:creationId xmlns:p14="http://schemas.microsoft.com/office/powerpoint/2010/main" val="10519728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1519DF8-397E-C092-6B8F-358637D73CCE}"/>
              </a:ext>
            </a:extLst>
          </p:cNvPr>
          <p:cNvSpPr>
            <a:spLocks noGrp="1"/>
          </p:cNvSpPr>
          <p:nvPr>
            <p:ph type="title"/>
          </p:nvPr>
        </p:nvSpPr>
        <p:spPr>
          <a:xfrm>
            <a:off x="1141413" y="618518"/>
            <a:ext cx="9905998" cy="644712"/>
          </a:xfrm>
        </p:spPr>
        <p:txBody>
          <a:bodyPr/>
          <a:lstStyle/>
          <a:p>
            <a:r>
              <a:rPr lang="ru-RU" dirty="0"/>
              <a:t>ИИ аудиты узкими персонами</a:t>
            </a:r>
            <a:endParaRPr lang="en-US" dirty="0"/>
          </a:p>
        </p:txBody>
      </p:sp>
      <p:graphicFrame>
        <p:nvGraphicFramePr>
          <p:cNvPr id="5" name="Content Placeholder 4">
            <a:extLst>
              <a:ext uri="{FF2B5EF4-FFF2-40B4-BE49-F238E27FC236}">
                <a16:creationId xmlns:a16="http://schemas.microsoft.com/office/drawing/2014/main" id="{C71EC179-DD14-50F6-C41D-ACFF806FB296}"/>
              </a:ext>
            </a:extLst>
          </p:cNvPr>
          <p:cNvGraphicFramePr>
            <a:graphicFrameLocks noGrp="1"/>
          </p:cNvGraphicFramePr>
          <p:nvPr>
            <p:ph idx="1"/>
            <p:extLst>
              <p:ext uri="{D42A27DB-BD31-4B8C-83A1-F6EECF244321}">
                <p14:modId xmlns:p14="http://schemas.microsoft.com/office/powerpoint/2010/main" val="2992451538"/>
              </p:ext>
            </p:extLst>
          </p:nvPr>
        </p:nvGraphicFramePr>
        <p:xfrm>
          <a:off x="1141410" y="1531032"/>
          <a:ext cx="9906000" cy="4708452"/>
        </p:xfrm>
        <a:graphic>
          <a:graphicData uri="http://schemas.openxmlformats.org/drawingml/2006/table">
            <a:tbl>
              <a:tblPr bandRow="1">
                <a:tableStyleId>{9D7B26C5-4107-4FEC-AEDC-1716B250A1EF}</a:tableStyleId>
              </a:tblPr>
              <a:tblGrid>
                <a:gridCol w="4953000">
                  <a:extLst>
                    <a:ext uri="{9D8B030D-6E8A-4147-A177-3AD203B41FA5}">
                      <a16:colId xmlns:a16="http://schemas.microsoft.com/office/drawing/2014/main" val="51669800"/>
                    </a:ext>
                  </a:extLst>
                </a:gridCol>
                <a:gridCol w="4953000">
                  <a:extLst>
                    <a:ext uri="{9D8B030D-6E8A-4147-A177-3AD203B41FA5}">
                      <a16:colId xmlns:a16="http://schemas.microsoft.com/office/drawing/2014/main" val="511804308"/>
                    </a:ext>
                  </a:extLst>
                </a:gridCol>
              </a:tblGrid>
              <a:tr h="1177113">
                <a:tc>
                  <a:txBody>
                    <a:bodyPr/>
                    <a:lstStyle/>
                    <a:p>
                      <a:pPr>
                        <a:buNone/>
                      </a:pPr>
                      <a:r>
                        <a:rPr lang="en-US" sz="1800" b="1" dirty="0">
                          <a:effectLst/>
                        </a:rPr>
                        <a:t>security-audit</a:t>
                      </a:r>
                      <a:endParaRPr lang="en-US" sz="1800" dirty="0">
                        <a:effectLst/>
                      </a:endParaRPr>
                    </a:p>
                  </a:txBody>
                  <a:tcPr marL="76994" marR="76994" marT="38497" marB="38497" anchor="ctr"/>
                </a:tc>
                <a:tc>
                  <a:txBody>
                    <a:bodyPr/>
                    <a:lstStyle/>
                    <a:p>
                      <a:pPr>
                        <a:buNone/>
                      </a:pPr>
                      <a:r>
                        <a:rPr lang="en-US" sz="1800" b="0" dirty="0">
                          <a:solidFill>
                            <a:schemeClr val="tx1"/>
                          </a:solidFill>
                          <a:effectLst/>
                          <a:latin typeface="+mn-lt"/>
                          <a:ea typeface="+mn-ea"/>
                          <a:cs typeface="+mn-cs"/>
                        </a:rPr>
                        <a:t>OWASP</a:t>
                      </a:r>
                      <a:r>
                        <a:rPr lang="ru-RU" sz="1800" b="0" dirty="0">
                          <a:solidFill>
                            <a:schemeClr val="tx1"/>
                          </a:solidFill>
                          <a:effectLst/>
                          <a:latin typeface="+mn-lt"/>
                          <a:ea typeface="+mn-ea"/>
                          <a:cs typeface="+mn-cs"/>
                        </a:rPr>
                        <a:t> </a:t>
                      </a:r>
                      <a:r>
                        <a:rPr lang="en-US" sz="1800" b="0" dirty="0">
                          <a:solidFill>
                            <a:schemeClr val="tx1"/>
                          </a:solidFill>
                          <a:effectLst/>
                          <a:latin typeface="+mn-lt"/>
                          <a:ea typeface="+mn-ea"/>
                          <a:cs typeface="+mn-cs"/>
                        </a:rPr>
                        <a:t>Top 10</a:t>
                      </a:r>
                      <a:endParaRPr lang="en-US" sz="1800" b="0" dirty="0">
                        <a:effectLst/>
                      </a:endParaRPr>
                    </a:p>
                  </a:txBody>
                  <a:tcPr marL="76994" marR="76994" marT="38497" marB="38497" anchor="ctr"/>
                </a:tc>
                <a:extLst>
                  <a:ext uri="{0D108BD9-81ED-4DB2-BD59-A6C34878D82A}">
                    <a16:rowId xmlns:a16="http://schemas.microsoft.com/office/drawing/2014/main" val="3076375419"/>
                  </a:ext>
                </a:extLst>
              </a:tr>
              <a:tr h="1177113">
                <a:tc>
                  <a:txBody>
                    <a:bodyPr/>
                    <a:lstStyle/>
                    <a:p>
                      <a:pPr>
                        <a:buNone/>
                      </a:pPr>
                      <a:r>
                        <a:rPr lang="en-US" sz="1800" b="1">
                          <a:effectLst/>
                        </a:rPr>
                        <a:t>dba-audit</a:t>
                      </a:r>
                      <a:endParaRPr lang="en-US" sz="1800">
                        <a:effectLst/>
                      </a:endParaRPr>
                    </a:p>
                  </a:txBody>
                  <a:tcPr marL="76994" marR="76994" marT="38497" marB="38497" anchor="ctr"/>
                </a:tc>
                <a:tc>
                  <a:txBody>
                    <a:bodyPr/>
                    <a:lstStyle/>
                    <a:p>
                      <a:pPr>
                        <a:buNone/>
                      </a:pPr>
                      <a:r>
                        <a:rPr lang="ru-RU" dirty="0"/>
                        <a:t>О</a:t>
                      </a:r>
                      <a:r>
                        <a:rPr lang="en-US" dirty="0" err="1"/>
                        <a:t>тсутствие</a:t>
                      </a:r>
                      <a:r>
                        <a:rPr lang="en-US" dirty="0"/>
                        <a:t> </a:t>
                      </a:r>
                      <a:r>
                        <a:rPr lang="en-US" dirty="0" err="1"/>
                        <a:t>внешних</a:t>
                      </a:r>
                      <a:r>
                        <a:rPr lang="en-US" dirty="0"/>
                        <a:t> </a:t>
                      </a:r>
                      <a:r>
                        <a:rPr lang="en-US" dirty="0" err="1"/>
                        <a:t>ключей</a:t>
                      </a:r>
                      <a:r>
                        <a:rPr lang="en-US" dirty="0"/>
                        <a:t>/</a:t>
                      </a:r>
                      <a:r>
                        <a:rPr lang="en-US" dirty="0" err="1"/>
                        <a:t>индексов</a:t>
                      </a:r>
                      <a:endParaRPr lang="en-US" sz="1800" dirty="0">
                        <a:effectLst/>
                      </a:endParaRPr>
                    </a:p>
                  </a:txBody>
                  <a:tcPr marL="76994" marR="76994" marT="38497" marB="38497" anchor="ctr"/>
                </a:tc>
                <a:extLst>
                  <a:ext uri="{0D108BD9-81ED-4DB2-BD59-A6C34878D82A}">
                    <a16:rowId xmlns:a16="http://schemas.microsoft.com/office/drawing/2014/main" val="1662661389"/>
                  </a:ext>
                </a:extLst>
              </a:tr>
              <a:tr h="1177113">
                <a:tc>
                  <a:txBody>
                    <a:bodyPr/>
                    <a:lstStyle/>
                    <a:p>
                      <a:pPr>
                        <a:buNone/>
                      </a:pPr>
                      <a:r>
                        <a:rPr lang="en-US" sz="1800" b="1" dirty="0">
                          <a:effectLst/>
                        </a:rPr>
                        <a:t>performance-audit</a:t>
                      </a:r>
                      <a:endParaRPr lang="en-US" sz="1800" dirty="0">
                        <a:effectLst/>
                      </a:endParaRPr>
                    </a:p>
                  </a:txBody>
                  <a:tcPr marL="76994" marR="76994" marT="38497" marB="38497" anchor="ctr"/>
                </a:tc>
                <a:tc>
                  <a:txBody>
                    <a:bodyPr/>
                    <a:lstStyle/>
                    <a:p>
                      <a:pPr>
                        <a:buNone/>
                      </a:pPr>
                      <a:r>
                        <a:rPr lang="en-US" sz="1800">
                          <a:effectLst/>
                        </a:rPr>
                        <a:t>Алгоритмическая сложность, лишние запросы в цикле</a:t>
                      </a:r>
                    </a:p>
                  </a:txBody>
                  <a:tcPr marL="76994" marR="76994" marT="38497" marB="38497" anchor="ctr"/>
                </a:tc>
                <a:extLst>
                  <a:ext uri="{0D108BD9-81ED-4DB2-BD59-A6C34878D82A}">
                    <a16:rowId xmlns:a16="http://schemas.microsoft.com/office/drawing/2014/main" val="3594198877"/>
                  </a:ext>
                </a:extLst>
              </a:tr>
              <a:tr h="1177113">
                <a:tc>
                  <a:txBody>
                    <a:bodyPr/>
                    <a:lstStyle/>
                    <a:p>
                      <a:pPr>
                        <a:buNone/>
                      </a:pPr>
                      <a:r>
                        <a:rPr lang="en-US" sz="1800" b="1" dirty="0" err="1">
                          <a:effectLst/>
                        </a:rPr>
                        <a:t>ux</a:t>
                      </a:r>
                      <a:r>
                        <a:rPr lang="en-US" sz="1800" b="1" dirty="0">
                          <a:effectLst/>
                        </a:rPr>
                        <a:t>-audit</a:t>
                      </a:r>
                      <a:endParaRPr lang="en-US" sz="1800" dirty="0">
                        <a:effectLst/>
                      </a:endParaRPr>
                    </a:p>
                  </a:txBody>
                  <a:tcPr marL="76994" marR="76994" marT="38497" marB="38497" anchor="ctr"/>
                </a:tc>
                <a:tc>
                  <a:txBody>
                    <a:bodyPr/>
                    <a:lstStyle/>
                    <a:p>
                      <a:pPr>
                        <a:buNone/>
                      </a:pPr>
                      <a:r>
                        <a:rPr lang="en-US" sz="1800" dirty="0" err="1">
                          <a:effectLst/>
                        </a:rPr>
                        <a:t>Непонятные</a:t>
                      </a:r>
                      <a:r>
                        <a:rPr lang="en-US" sz="1800" dirty="0">
                          <a:effectLst/>
                        </a:rPr>
                        <a:t> </a:t>
                      </a:r>
                      <a:r>
                        <a:rPr lang="en-US" sz="1800" dirty="0" err="1">
                          <a:effectLst/>
                        </a:rPr>
                        <a:t>ошибки</a:t>
                      </a:r>
                      <a:r>
                        <a:rPr lang="en-US" sz="1800" dirty="0">
                          <a:effectLst/>
                        </a:rPr>
                        <a:t>,</a:t>
                      </a:r>
                      <a:endParaRPr lang="ru-RU" sz="1800" dirty="0">
                        <a:effectLst/>
                      </a:endParaRPr>
                    </a:p>
                    <a:p>
                      <a:pPr>
                        <a:buNone/>
                      </a:pPr>
                      <a:r>
                        <a:rPr lang="en-US" sz="1800" dirty="0" err="1">
                          <a:effectLst/>
                        </a:rPr>
                        <a:t>странные</a:t>
                      </a:r>
                      <a:r>
                        <a:rPr lang="en-US" sz="1800" dirty="0">
                          <a:effectLst/>
                        </a:rPr>
                        <a:t> </a:t>
                      </a:r>
                      <a:r>
                        <a:rPr lang="en-US" sz="1800" dirty="0" err="1">
                          <a:effectLst/>
                        </a:rPr>
                        <a:t>тексты</a:t>
                      </a:r>
                      <a:r>
                        <a:rPr lang="en-US" sz="1800" dirty="0">
                          <a:effectLst/>
                        </a:rPr>
                        <a:t>, </a:t>
                      </a:r>
                      <a:r>
                        <a:rPr lang="en-US" sz="1800" dirty="0" err="1">
                          <a:effectLst/>
                        </a:rPr>
                        <a:t>битые</a:t>
                      </a:r>
                      <a:r>
                        <a:rPr lang="en-US" sz="1800" dirty="0">
                          <a:effectLst/>
                        </a:rPr>
                        <a:t> </a:t>
                      </a:r>
                      <a:r>
                        <a:rPr lang="en-US" sz="1800" dirty="0" err="1">
                          <a:effectLst/>
                        </a:rPr>
                        <a:t>флоу</a:t>
                      </a:r>
                      <a:endParaRPr lang="en-US" sz="1800" dirty="0">
                        <a:effectLst/>
                      </a:endParaRPr>
                    </a:p>
                  </a:txBody>
                  <a:tcPr marL="76994" marR="76994" marT="38497" marB="38497" anchor="ctr"/>
                </a:tc>
                <a:extLst>
                  <a:ext uri="{0D108BD9-81ED-4DB2-BD59-A6C34878D82A}">
                    <a16:rowId xmlns:a16="http://schemas.microsoft.com/office/drawing/2014/main" val="2672444295"/>
                  </a:ext>
                </a:extLst>
              </a:tr>
            </a:tbl>
          </a:graphicData>
        </a:graphic>
      </p:graphicFrame>
      <p:sp>
        <p:nvSpPr>
          <p:cNvPr id="4" name="Slide Number Placeholder 3">
            <a:extLst>
              <a:ext uri="{FF2B5EF4-FFF2-40B4-BE49-F238E27FC236}">
                <a16:creationId xmlns:a16="http://schemas.microsoft.com/office/drawing/2014/main" id="{F18D3E53-096A-01A5-8CCC-2E8CBAC8CBBD}"/>
              </a:ext>
            </a:extLst>
          </p:cNvPr>
          <p:cNvSpPr>
            <a:spLocks noGrp="1"/>
          </p:cNvSpPr>
          <p:nvPr>
            <p:ph type="sldNum" sz="quarter" idx="12"/>
          </p:nvPr>
        </p:nvSpPr>
        <p:spPr/>
        <p:txBody>
          <a:bodyPr/>
          <a:lstStyle/>
          <a:p>
            <a:pPr>
              <a:defRPr/>
            </a:pPr>
            <a:fld id="{6D22F896-40B5-4ADD-8801-0D06FADFA095}" type="slidenum">
              <a:rPr lang="en-US" smtClean="0"/>
              <a:t>71</a:t>
            </a:fld>
            <a:endParaRPr lang="en-US"/>
          </a:p>
        </p:txBody>
      </p:sp>
      <p:pic>
        <p:nvPicPr>
          <p:cNvPr id="7" name="Picture 6">
            <a:extLst>
              <a:ext uri="{FF2B5EF4-FFF2-40B4-BE49-F238E27FC236}">
                <a16:creationId xmlns:a16="http://schemas.microsoft.com/office/drawing/2014/main" id="{DE83967F-36C0-59BB-ECA4-65747E367D5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03021" y="5187335"/>
            <a:ext cx="1176469" cy="1176469"/>
          </a:xfrm>
          <a:prstGeom prst="rect">
            <a:avLst/>
          </a:prstGeom>
        </p:spPr>
      </p:pic>
    </p:spTree>
    <p:extLst>
      <p:ext uri="{BB962C8B-B14F-4D97-AF65-F5344CB8AC3E}">
        <p14:creationId xmlns:p14="http://schemas.microsoft.com/office/powerpoint/2010/main" val="28802836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22C95-26D0-7A3D-828A-59BA84C40BB0}"/>
              </a:ext>
            </a:extLst>
          </p:cNvPr>
          <p:cNvSpPr>
            <a:spLocks noGrp="1"/>
          </p:cNvSpPr>
          <p:nvPr>
            <p:ph type="title"/>
          </p:nvPr>
        </p:nvSpPr>
        <p:spPr>
          <a:xfrm>
            <a:off x="1141413" y="618517"/>
            <a:ext cx="9905998" cy="1630969"/>
          </a:xfrm>
        </p:spPr>
        <p:txBody>
          <a:bodyPr>
            <a:normAutofit/>
          </a:bodyPr>
          <a:lstStyle/>
          <a:p>
            <a:r>
              <a:rPr lang="ru-RU" b="1" dirty="0"/>
              <a:t>проверки системы дают нам </a:t>
            </a:r>
            <a:r>
              <a:rPr lang="ru-RU" dirty="0"/>
              <a:t>Верхнеуровневый взгляд на систему</a:t>
            </a:r>
            <a:endParaRPr lang="en-US" dirty="0"/>
          </a:p>
        </p:txBody>
      </p:sp>
      <p:sp>
        <p:nvSpPr>
          <p:cNvPr id="7" name="Content Placeholder 6">
            <a:extLst>
              <a:ext uri="{FF2B5EF4-FFF2-40B4-BE49-F238E27FC236}">
                <a16:creationId xmlns:a16="http://schemas.microsoft.com/office/drawing/2014/main" id="{D9778126-FB03-9EBD-5162-55878F6F7623}"/>
              </a:ext>
            </a:extLst>
          </p:cNvPr>
          <p:cNvSpPr>
            <a:spLocks noGrp="1"/>
          </p:cNvSpPr>
          <p:nvPr>
            <p:ph idx="1"/>
          </p:nvPr>
        </p:nvSpPr>
        <p:spPr>
          <a:xfrm>
            <a:off x="1141412" y="2623457"/>
            <a:ext cx="9905999" cy="3167744"/>
          </a:xfrm>
        </p:spPr>
        <p:txBody>
          <a:bodyPr/>
          <a:lstStyle/>
          <a:p>
            <a:pPr marL="0" indent="0">
              <a:buNone/>
            </a:pPr>
            <a:r>
              <a:rPr lang="ru-RU" dirty="0"/>
              <a:t>Карта рисков</a:t>
            </a:r>
          </a:p>
          <a:p>
            <a:pPr marL="0" indent="0">
              <a:buNone/>
            </a:pPr>
            <a:r>
              <a:rPr lang="ru-RU" dirty="0"/>
              <a:t>Контроль техдолга</a:t>
            </a:r>
            <a:endParaRPr lang="en-US" dirty="0"/>
          </a:p>
        </p:txBody>
      </p:sp>
      <p:sp>
        <p:nvSpPr>
          <p:cNvPr id="4" name="Slide Number Placeholder 3">
            <a:extLst>
              <a:ext uri="{FF2B5EF4-FFF2-40B4-BE49-F238E27FC236}">
                <a16:creationId xmlns:a16="http://schemas.microsoft.com/office/drawing/2014/main" id="{3AF4B408-2A7A-F985-E982-24DE89CAC6A8}"/>
              </a:ext>
            </a:extLst>
          </p:cNvPr>
          <p:cNvSpPr>
            <a:spLocks noGrp="1"/>
          </p:cNvSpPr>
          <p:nvPr>
            <p:ph type="sldNum" sz="quarter" idx="12"/>
          </p:nvPr>
        </p:nvSpPr>
        <p:spPr/>
        <p:txBody>
          <a:bodyPr/>
          <a:lstStyle/>
          <a:p>
            <a:pPr>
              <a:defRPr/>
            </a:pPr>
            <a:fld id="{6D22F896-40B5-4ADD-8801-0D06FADFA095}" type="slidenum">
              <a:rPr lang="en-US" smtClean="0"/>
              <a:t>72</a:t>
            </a:fld>
            <a:endParaRPr lang="en-US"/>
          </a:p>
        </p:txBody>
      </p:sp>
      <p:pic>
        <p:nvPicPr>
          <p:cNvPr id="6" name="Picture 5">
            <a:extLst>
              <a:ext uri="{FF2B5EF4-FFF2-40B4-BE49-F238E27FC236}">
                <a16:creationId xmlns:a16="http://schemas.microsoft.com/office/drawing/2014/main" id="{1844F6AC-EAE7-5FA8-7AAE-3699604A3C4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59176" y="5202966"/>
            <a:ext cx="1176469" cy="1176469"/>
          </a:xfrm>
          <a:prstGeom prst="rect">
            <a:avLst/>
          </a:prstGeom>
        </p:spPr>
      </p:pic>
    </p:spTree>
    <p:extLst>
      <p:ext uri="{BB962C8B-B14F-4D97-AF65-F5344CB8AC3E}">
        <p14:creationId xmlns:p14="http://schemas.microsoft.com/office/powerpoint/2010/main" val="359603059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682E9-764D-F5FC-7ED7-C39749D750FE}"/>
              </a:ext>
            </a:extLst>
          </p:cNvPr>
          <p:cNvSpPr>
            <a:spLocks noGrp="1"/>
          </p:cNvSpPr>
          <p:nvPr>
            <p:ph type="title"/>
          </p:nvPr>
        </p:nvSpPr>
        <p:spPr>
          <a:xfrm>
            <a:off x="1143001" y="2704418"/>
            <a:ext cx="9905998" cy="2138361"/>
          </a:xfrm>
        </p:spPr>
        <p:txBody>
          <a:bodyPr>
            <a:normAutofit/>
          </a:bodyPr>
          <a:lstStyle/>
          <a:p>
            <a:r>
              <a:rPr lang="en-US" dirty="0" err="1"/>
              <a:t>Мы</a:t>
            </a:r>
            <a:r>
              <a:rPr lang="en-US" dirty="0"/>
              <a:t> </a:t>
            </a:r>
            <a:r>
              <a:rPr lang="en-US" dirty="0" err="1"/>
              <a:t>не</a:t>
            </a:r>
            <a:r>
              <a:rPr lang="en-US" dirty="0"/>
              <a:t> </a:t>
            </a:r>
            <a:r>
              <a:rPr lang="en-US" dirty="0" err="1"/>
              <a:t>делаем</a:t>
            </a:r>
            <a:r>
              <a:rPr lang="en-US" dirty="0"/>
              <a:t> ИИ </a:t>
            </a:r>
            <a:r>
              <a:rPr lang="en-US" dirty="0" err="1"/>
              <a:t>умнее</a:t>
            </a:r>
            <a:br>
              <a:rPr lang="ru-RU" dirty="0"/>
            </a:br>
            <a:r>
              <a:rPr lang="en-US" dirty="0" err="1"/>
              <a:t>Мы</a:t>
            </a:r>
            <a:r>
              <a:rPr lang="en-US" dirty="0"/>
              <a:t> </a:t>
            </a:r>
            <a:r>
              <a:rPr lang="en-US" dirty="0" err="1"/>
              <a:t>строим</a:t>
            </a:r>
            <a:r>
              <a:rPr lang="en-US" dirty="0"/>
              <a:t> </a:t>
            </a:r>
            <a:r>
              <a:rPr lang="en-US" dirty="0" err="1"/>
              <a:t>систему</a:t>
            </a:r>
            <a:r>
              <a:rPr lang="en-US" dirty="0"/>
              <a:t>, в </a:t>
            </a:r>
            <a:r>
              <a:rPr lang="en-US" dirty="0" err="1"/>
              <a:t>которой</a:t>
            </a:r>
            <a:r>
              <a:rPr lang="en-US" dirty="0"/>
              <a:t> </a:t>
            </a:r>
            <a:r>
              <a:rPr lang="en-US" dirty="0" err="1"/>
              <a:t>его</a:t>
            </a:r>
            <a:r>
              <a:rPr lang="en-US" dirty="0"/>
              <a:t> </a:t>
            </a:r>
            <a:r>
              <a:rPr lang="en-US" dirty="0" err="1"/>
              <a:t>ошибки</a:t>
            </a:r>
            <a:r>
              <a:rPr lang="en-US" dirty="0"/>
              <a:t> </a:t>
            </a:r>
            <a:r>
              <a:rPr lang="en-US" dirty="0" err="1"/>
              <a:t>становятся</a:t>
            </a:r>
            <a:r>
              <a:rPr lang="en-US" dirty="0"/>
              <a:t> </a:t>
            </a:r>
            <a:r>
              <a:rPr lang="en-US" dirty="0" err="1"/>
              <a:t>видимыми</a:t>
            </a:r>
            <a:endParaRPr lang="en-US" dirty="0"/>
          </a:p>
        </p:txBody>
      </p:sp>
      <p:sp>
        <p:nvSpPr>
          <p:cNvPr id="4" name="Slide Number Placeholder 3">
            <a:extLst>
              <a:ext uri="{FF2B5EF4-FFF2-40B4-BE49-F238E27FC236}">
                <a16:creationId xmlns:a16="http://schemas.microsoft.com/office/drawing/2014/main" id="{60241876-46B1-6AE7-F6A8-49EDA9583D39}"/>
              </a:ext>
            </a:extLst>
          </p:cNvPr>
          <p:cNvSpPr>
            <a:spLocks noGrp="1"/>
          </p:cNvSpPr>
          <p:nvPr>
            <p:ph type="sldNum" sz="quarter" idx="12"/>
          </p:nvPr>
        </p:nvSpPr>
        <p:spPr/>
        <p:txBody>
          <a:bodyPr/>
          <a:lstStyle/>
          <a:p>
            <a:pPr>
              <a:defRPr/>
            </a:pPr>
            <a:fld id="{6D22F896-40B5-4ADD-8801-0D06FADFA095}" type="slidenum">
              <a:rPr lang="en-US" smtClean="0"/>
              <a:t>73</a:t>
            </a:fld>
            <a:endParaRPr lang="en-US"/>
          </a:p>
        </p:txBody>
      </p:sp>
      <p:pic>
        <p:nvPicPr>
          <p:cNvPr id="5" name="Picture 4">
            <a:extLst>
              <a:ext uri="{FF2B5EF4-FFF2-40B4-BE49-F238E27FC236}">
                <a16:creationId xmlns:a16="http://schemas.microsoft.com/office/drawing/2014/main" id="{75B0FAC9-8C66-C292-1658-F0CCD5602BA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3001" y="794656"/>
            <a:ext cx="1807029" cy="1807029"/>
          </a:xfrm>
          <a:prstGeom prst="rect">
            <a:avLst/>
          </a:prstGeom>
        </p:spPr>
      </p:pic>
    </p:spTree>
    <p:extLst>
      <p:ext uri="{BB962C8B-B14F-4D97-AF65-F5344CB8AC3E}">
        <p14:creationId xmlns:p14="http://schemas.microsoft.com/office/powerpoint/2010/main" val="15758215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3437453" name="Заголовок 1"/>
          <p:cNvSpPr>
            <a:spLocks noGrp="1"/>
          </p:cNvSpPr>
          <p:nvPr>
            <p:ph type="title"/>
          </p:nvPr>
        </p:nvSpPr>
        <p:spPr bwMode="auto">
          <a:xfrm>
            <a:off x="1143001" y="2601685"/>
            <a:ext cx="9905998" cy="2158972"/>
          </a:xfrm>
        </p:spPr>
        <p:txBody>
          <a:bodyPr>
            <a:normAutofit/>
          </a:bodyPr>
          <a:lstStyle/>
          <a:p>
            <a:pPr marL="0" indent="0">
              <a:buNone/>
              <a:defRPr/>
            </a:pPr>
            <a:r>
              <a:rPr lang="ru-RU" dirty="0">
                <a:solidFill>
                  <a:srgbClr val="134770"/>
                </a:solidFill>
              </a:rPr>
              <a:t>Агент не врёт.</a:t>
            </a:r>
            <a:r>
              <a:rPr lang="en-US" dirty="0">
                <a:solidFill>
                  <a:srgbClr val="134770"/>
                </a:solidFill>
              </a:rPr>
              <a:t> </a:t>
            </a:r>
            <a:r>
              <a:rPr lang="ru-RU" dirty="0">
                <a:solidFill>
                  <a:srgbClr val="134770"/>
                </a:solidFill>
              </a:rPr>
              <a:t>Он убедительно объясняет</a:t>
            </a:r>
            <a:r>
              <a:rPr lang="en-US" dirty="0">
                <a:solidFill>
                  <a:srgbClr val="134770"/>
                </a:solidFill>
              </a:rPr>
              <a:t>, </a:t>
            </a:r>
            <a:r>
              <a:rPr lang="ru-RU" dirty="0">
                <a:solidFill>
                  <a:srgbClr val="134770"/>
                </a:solidFill>
              </a:rPr>
              <a:t>почему текущий результат приемлем</a:t>
            </a:r>
            <a:br>
              <a:rPr lang="ru-RU" dirty="0">
                <a:solidFill>
                  <a:srgbClr val="134770"/>
                </a:solidFill>
              </a:rPr>
            </a:br>
            <a:r>
              <a:rPr lang="ru-RU" sz="2800" dirty="0">
                <a:solidFill>
                  <a:srgbClr val="134770"/>
                </a:solidFill>
              </a:rPr>
              <a:t>(с) ИИ агент</a:t>
            </a:r>
          </a:p>
        </p:txBody>
      </p:sp>
      <p:sp>
        <p:nvSpPr>
          <p:cNvPr id="421097308" name="Номер слайда 2"/>
          <p:cNvSpPr>
            <a:spLocks noGrp="1"/>
          </p:cNvSpPr>
          <p:nvPr>
            <p:ph type="sldNum" sz="quarter" idx="12"/>
          </p:nvPr>
        </p:nvSpPr>
        <p:spPr bwMode="auto"/>
        <p:txBody>
          <a:bodyPr/>
          <a:lstStyle/>
          <a:p>
            <a:pPr>
              <a:defRPr/>
            </a:pPr>
            <a:fld id="{6D22F896-40B5-4ADD-8801-0D06FADFA095}" type="slidenum">
              <a:rPr lang="en-US"/>
              <a:t>74</a:t>
            </a:fld>
            <a:endParaRPr lang="en-US"/>
          </a:p>
        </p:txBody>
      </p:sp>
      <p:pic>
        <p:nvPicPr>
          <p:cNvPr id="3" name="Picture 2">
            <a:extLst>
              <a:ext uri="{FF2B5EF4-FFF2-40B4-BE49-F238E27FC236}">
                <a16:creationId xmlns:a16="http://schemas.microsoft.com/office/drawing/2014/main" id="{C3F4C77D-0C82-F306-66BF-4DB374DF8C7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3001" y="794656"/>
            <a:ext cx="1807029" cy="1807029"/>
          </a:xfrm>
          <a:prstGeom prst="rect">
            <a:avLst/>
          </a:prstGeom>
        </p:spPr>
      </p:pic>
    </p:spTree>
  </p:cSld>
  <p:clrMapOvr>
    <a:masterClrMapping/>
  </p:clrMapOvr>
  <mc:AlternateContent xmlns:mc="http://schemas.openxmlformats.org/markup-compatibility/2006" xmlns:p159="http://schemas.microsoft.com/office/powerpoint/2015/09/main">
    <mc:Choice Requires="p159">
      <p:transition/>
    </mc:Choice>
    <mc:Fallback xmlns="" xmlns:m="http://schemas.openxmlformats.org/officeDocument/2006/math" xmlns:w="http://schemas.openxmlformats.org/wordprocessingml/2006/main">
      <p:transition advClick="1"/>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86C62-B15A-6AA6-E515-CD4C4FF3D9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86E106-0678-7E69-7CF7-FE48D6BBBCAA}"/>
              </a:ext>
            </a:extLst>
          </p:cNvPr>
          <p:cNvSpPr>
            <a:spLocks noGrp="1"/>
          </p:cNvSpPr>
          <p:nvPr>
            <p:ph type="title"/>
          </p:nvPr>
        </p:nvSpPr>
        <p:spPr>
          <a:xfrm>
            <a:off x="1043441" y="3046032"/>
            <a:ext cx="9905998" cy="1478570"/>
          </a:xfrm>
        </p:spPr>
        <p:txBody>
          <a:bodyPr/>
          <a:lstStyle/>
          <a:p>
            <a:r>
              <a:rPr lang="en-US" dirty="0"/>
              <a:t>Human-in-the-Loop</a:t>
            </a:r>
          </a:p>
        </p:txBody>
      </p:sp>
      <p:sp>
        <p:nvSpPr>
          <p:cNvPr id="4" name="Slide Number Placeholder 3">
            <a:extLst>
              <a:ext uri="{FF2B5EF4-FFF2-40B4-BE49-F238E27FC236}">
                <a16:creationId xmlns:a16="http://schemas.microsoft.com/office/drawing/2014/main" id="{85D0E71F-2616-B6BA-065D-767401CB2C1F}"/>
              </a:ext>
            </a:extLst>
          </p:cNvPr>
          <p:cNvSpPr>
            <a:spLocks noGrp="1"/>
          </p:cNvSpPr>
          <p:nvPr>
            <p:ph type="sldNum" sz="quarter" idx="12"/>
          </p:nvPr>
        </p:nvSpPr>
        <p:spPr/>
        <p:txBody>
          <a:bodyPr/>
          <a:lstStyle/>
          <a:p>
            <a:pPr>
              <a:defRPr/>
            </a:pPr>
            <a:fld id="{6D22F896-40B5-4ADD-8801-0D06FADFA095}" type="slidenum">
              <a:rPr lang="en-US" smtClean="0"/>
              <a:t>75</a:t>
            </a:fld>
            <a:endParaRPr lang="en-US"/>
          </a:p>
        </p:txBody>
      </p:sp>
      <p:pic>
        <p:nvPicPr>
          <p:cNvPr id="6" name="Picture 5">
            <a:extLst>
              <a:ext uri="{FF2B5EF4-FFF2-40B4-BE49-F238E27FC236}">
                <a16:creationId xmlns:a16="http://schemas.microsoft.com/office/drawing/2014/main" id="{752C496B-8053-3ADF-8B02-68A8AA17F98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1135489" y="1415143"/>
            <a:ext cx="1792093" cy="1717766"/>
          </a:xfrm>
          <a:prstGeom prst="rect">
            <a:avLst/>
          </a:prstGeom>
        </p:spPr>
      </p:pic>
    </p:spTree>
    <p:extLst>
      <p:ext uri="{BB962C8B-B14F-4D97-AF65-F5344CB8AC3E}">
        <p14:creationId xmlns:p14="http://schemas.microsoft.com/office/powerpoint/2010/main" val="188070727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374334753" name="Заголовок 1"/>
          <p:cNvSpPr>
            <a:spLocks noGrp="1"/>
          </p:cNvSpPr>
          <p:nvPr>
            <p:ph type="title"/>
          </p:nvPr>
        </p:nvSpPr>
        <p:spPr bwMode="auto">
          <a:xfrm>
            <a:off x="1141413" y="2710543"/>
            <a:ext cx="9905998" cy="1937656"/>
          </a:xfrm>
        </p:spPr>
        <p:txBody>
          <a:bodyPr>
            <a:normAutofit/>
          </a:bodyPr>
          <a:lstStyle/>
          <a:p>
            <a:pPr>
              <a:defRPr/>
            </a:pPr>
            <a:r>
              <a:rPr lang="ru-RU" dirty="0"/>
              <a:t>Куда все идет</a:t>
            </a:r>
            <a:br>
              <a:rPr lang="ru-RU" dirty="0"/>
            </a:br>
            <a:r>
              <a:rPr lang="ru-RU" dirty="0"/>
              <a:t>новая роль разработчика</a:t>
            </a:r>
            <a:br>
              <a:rPr lang="ru-RU" dirty="0"/>
            </a:br>
            <a:r>
              <a:rPr lang="en-US" sz="2400" dirty="0" err="1"/>
              <a:t>Писатель</a:t>
            </a:r>
            <a:r>
              <a:rPr lang="en-US" sz="2400" dirty="0"/>
              <a:t> </a:t>
            </a:r>
            <a:r>
              <a:rPr lang="en-US" sz="2400" dirty="0" err="1"/>
              <a:t>кода</a:t>
            </a:r>
            <a:r>
              <a:rPr lang="en-US" sz="2400" dirty="0"/>
              <a:t> </a:t>
            </a:r>
            <a:r>
              <a:rPr lang="ru-RU" sz="2400" b="1" i="1" dirty="0"/>
              <a:t>-</a:t>
            </a:r>
            <a:r>
              <a:rPr lang="en-US" sz="2400" b="1" i="1" dirty="0"/>
              <a:t>&gt;</a:t>
            </a:r>
            <a:r>
              <a:rPr lang="ru-RU" sz="2400" b="1" i="1" dirty="0"/>
              <a:t> </a:t>
            </a:r>
            <a:r>
              <a:rPr lang="en-US" sz="2400" dirty="0" err="1"/>
              <a:t>Архитектор</a:t>
            </a:r>
            <a:r>
              <a:rPr lang="en-US" sz="2400" dirty="0"/>
              <a:t> </a:t>
            </a:r>
            <a:r>
              <a:rPr lang="en-US" sz="2400" dirty="0" err="1"/>
              <a:t>предохранителей</a:t>
            </a:r>
            <a:br>
              <a:rPr lang="en-US" dirty="0"/>
            </a:br>
            <a:endParaRPr dirty="0"/>
          </a:p>
        </p:txBody>
      </p:sp>
      <p:sp>
        <p:nvSpPr>
          <p:cNvPr id="1920054383" name="Номер слайда 2"/>
          <p:cNvSpPr>
            <a:spLocks noGrp="1"/>
          </p:cNvSpPr>
          <p:nvPr>
            <p:ph type="sldNum" sz="quarter" idx="12"/>
          </p:nvPr>
        </p:nvSpPr>
        <p:spPr bwMode="auto"/>
        <p:txBody>
          <a:bodyPr/>
          <a:lstStyle/>
          <a:p>
            <a:pPr>
              <a:defRPr/>
            </a:pPr>
            <a:fld id="{6D22F896-40B5-4ADD-8801-0D06FADFA095}" type="slidenum">
              <a:rPr lang="en-US"/>
              <a:t>76</a:t>
            </a:fld>
            <a:endParaRPr lang="en-US"/>
          </a:p>
        </p:txBody>
      </p:sp>
      <p:pic>
        <p:nvPicPr>
          <p:cNvPr id="4" name="Picture 3">
            <a:extLst>
              <a:ext uri="{FF2B5EF4-FFF2-40B4-BE49-F238E27FC236}">
                <a16:creationId xmlns:a16="http://schemas.microsoft.com/office/drawing/2014/main" id="{CD28455E-FDB1-4147-E1F3-20A9772E41C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1413" y="1039604"/>
            <a:ext cx="1478570" cy="147857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mc:Choice>
    <mc:Fallback xmlns="" xmlns:m="http://schemas.openxmlformats.org/officeDocument/2006/math" xmlns:w="http://schemas.openxmlformats.org/wordprocessingml/2006/main">
      <p:transition advClick="1"/>
    </mc:Fallback>
  </mc:AlternateContent>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66061421" name="Номер слайда 4"/>
          <p:cNvSpPr>
            <a:spLocks noGrp="1"/>
          </p:cNvSpPr>
          <p:nvPr>
            <p:ph type="sldNum" sz="quarter" idx="12"/>
          </p:nvPr>
        </p:nvSpPr>
        <p:spPr bwMode="auto"/>
        <p:txBody>
          <a:bodyPr/>
          <a:lstStyle/>
          <a:p>
            <a:pPr>
              <a:defRPr/>
            </a:pPr>
            <a:fld id="{6D22F896-40B5-4ADD-8801-0D06FADFA095}" type="slidenum">
              <a:rPr lang="en-US"/>
              <a:t>77</a:t>
            </a:fld>
            <a:endParaRPr lang="en-US" dirty="0"/>
          </a:p>
        </p:txBody>
      </p:sp>
      <p:pic>
        <p:nvPicPr>
          <p:cNvPr id="15995247" name="Рисунок 7"/>
          <p:cNvPicPr>
            <a:picLocks noChangeAspect="1"/>
          </p:cNvPicPr>
          <p:nvPr/>
        </p:nvPicPr>
        <p:blipFill rotWithShape="1">
          <a:blip r:embed="rId3" cstate="screen">
            <a:extLst>
              <a:ext uri="{28A0092B-C50C-407E-A947-70E740481C1C}">
                <a14:useLocalDpi xmlns:a14="http://schemas.microsoft.com/office/drawing/2010/main"/>
              </a:ext>
            </a:extLst>
          </a:blip>
          <a:stretch/>
        </p:blipFill>
        <p:spPr bwMode="auto">
          <a:xfrm>
            <a:off x="10117286" y="4829174"/>
            <a:ext cx="1772753" cy="1772753"/>
          </a:xfrm>
          <a:prstGeom prst="rect">
            <a:avLst/>
          </a:prstGeom>
        </p:spPr>
      </p:pic>
      <p:sp>
        <p:nvSpPr>
          <p:cNvPr id="212946582" name="TextBox 2"/>
          <p:cNvSpPr txBox="1"/>
          <p:nvPr/>
        </p:nvSpPr>
        <p:spPr bwMode="auto">
          <a:xfrm>
            <a:off x="893980" y="6027281"/>
            <a:ext cx="8008841" cy="400110"/>
          </a:xfrm>
          <a:prstGeom prst="rect">
            <a:avLst/>
          </a:prstGeom>
          <a:noFill/>
        </p:spPr>
        <p:txBody>
          <a:bodyPr wrap="square" rtlCol="0">
            <a:spAutoFit/>
          </a:bodyPr>
          <a:lstStyle/>
          <a:p>
            <a:pPr>
              <a:defRPr/>
            </a:pPr>
            <a:r>
              <a:rPr lang="en-US" sz="2000" b="1" dirty="0" err="1">
                <a:solidFill>
                  <a:schemeClr val="bg2"/>
                </a:solidFill>
              </a:rPr>
              <a:t>Светлана</a:t>
            </a:r>
            <a:r>
              <a:rPr lang="en-US" sz="2000" b="1" dirty="0">
                <a:solidFill>
                  <a:schemeClr val="bg2"/>
                </a:solidFill>
              </a:rPr>
              <a:t> </a:t>
            </a:r>
            <a:r>
              <a:rPr lang="en-US" sz="2000" b="1" dirty="0" err="1">
                <a:solidFill>
                  <a:schemeClr val="bg2"/>
                </a:solidFill>
              </a:rPr>
              <a:t>Мелешкина</a:t>
            </a:r>
            <a:r>
              <a:rPr lang="en-US" sz="2000" b="1" dirty="0">
                <a:solidFill>
                  <a:schemeClr val="bg2"/>
                </a:solidFill>
              </a:rPr>
              <a:t> · @svetkis</a:t>
            </a:r>
            <a:r>
              <a:rPr lang="ru-RU" sz="2000" b="1" dirty="0">
                <a:solidFill>
                  <a:schemeClr val="bg2"/>
                </a:solidFill>
              </a:rPr>
              <a:t>  </a:t>
            </a:r>
            <a:r>
              <a:rPr lang="en-US" sz="2000" b="1" dirty="0">
                <a:solidFill>
                  <a:schemeClr val="bg2"/>
                </a:solidFill>
              </a:rPr>
              <a:t>· t.me/</a:t>
            </a:r>
            <a:r>
              <a:rPr lang="en-US" sz="2000" b="1" dirty="0" err="1">
                <a:solidFill>
                  <a:schemeClr val="bg2"/>
                </a:solidFill>
              </a:rPr>
              <a:t>kot_review</a:t>
            </a:r>
            <a:endParaRPr lang="ru-RU" sz="2000" b="1" dirty="0">
              <a:solidFill>
                <a:schemeClr val="bg2"/>
              </a:solidFill>
            </a:endParaRPr>
          </a:p>
        </p:txBody>
      </p:sp>
      <p:sp>
        <p:nvSpPr>
          <p:cNvPr id="4" name="TextBox 3">
            <a:extLst>
              <a:ext uri="{FF2B5EF4-FFF2-40B4-BE49-F238E27FC236}">
                <a16:creationId xmlns:a16="http://schemas.microsoft.com/office/drawing/2014/main" id="{DE2E4E82-91BE-2A6F-AF6A-7328C590FFC6}"/>
              </a:ext>
            </a:extLst>
          </p:cNvPr>
          <p:cNvSpPr txBox="1"/>
          <p:nvPr/>
        </p:nvSpPr>
        <p:spPr>
          <a:xfrm>
            <a:off x="893980" y="887581"/>
            <a:ext cx="8111729" cy="4893647"/>
          </a:xfrm>
          <a:prstGeom prst="rect">
            <a:avLst/>
          </a:prstGeom>
          <a:noFill/>
        </p:spPr>
        <p:txBody>
          <a:bodyPr wrap="square">
            <a:spAutoFit/>
          </a:bodyPr>
          <a:lstStyle/>
          <a:p>
            <a:r>
              <a:rPr lang="ru-RU" sz="2400" b="1" dirty="0">
                <a:solidFill>
                  <a:schemeClr val="bg2"/>
                </a:solidFill>
              </a:rPr>
              <a:t>Методика </a:t>
            </a:r>
            <a:r>
              <a:rPr lang="en-US" sz="2400" b="1" dirty="0" err="1">
                <a:solidFill>
                  <a:schemeClr val="bg2"/>
                </a:solidFill>
              </a:rPr>
              <a:t>Agentic</a:t>
            </a:r>
            <a:r>
              <a:rPr lang="en-US" sz="2400" b="1" dirty="0">
                <a:solidFill>
                  <a:schemeClr val="bg2"/>
                </a:solidFill>
              </a:rPr>
              <a:t> Acceptance</a:t>
            </a:r>
          </a:p>
          <a:p>
            <a:r>
              <a:rPr lang="en-US" sz="2400" dirty="0">
                <a:solidFill>
                  <a:schemeClr val="bg2"/>
                </a:solidFill>
              </a:rPr>
              <a:t>github.com/</a:t>
            </a:r>
            <a:r>
              <a:rPr lang="en-US" sz="2400" dirty="0" err="1">
                <a:solidFill>
                  <a:schemeClr val="bg2"/>
                </a:solidFill>
              </a:rPr>
              <a:t>svetkis</a:t>
            </a:r>
            <a:r>
              <a:rPr lang="en-US" sz="2400" dirty="0">
                <a:solidFill>
                  <a:schemeClr val="bg2"/>
                </a:solidFill>
              </a:rPr>
              <a:t>/agentic-acceptance-dotnet</a:t>
            </a:r>
            <a:endParaRPr lang="ru-RU" sz="2400" dirty="0">
              <a:solidFill>
                <a:schemeClr val="bg2"/>
              </a:solidFill>
            </a:endParaRPr>
          </a:p>
          <a:p>
            <a:endParaRPr lang="ru-RU" sz="2400" dirty="0">
              <a:solidFill>
                <a:schemeClr val="bg2"/>
              </a:solidFill>
            </a:endParaRPr>
          </a:p>
          <a:p>
            <a:r>
              <a:rPr lang="ru-RU" sz="1600" dirty="0"/>
              <a:t>docs/ONBOARDING.md — пошаговый план</a:t>
            </a:r>
          </a:p>
          <a:p>
            <a:endParaRPr lang="ru-RU" sz="1600" dirty="0"/>
          </a:p>
          <a:p>
            <a:r>
              <a:rPr lang="ru-RU" sz="1600" dirty="0"/>
              <a:t>acceptance-bootstrap — скилл для сканирования зрелости и создание бэклога для применения методики</a:t>
            </a:r>
          </a:p>
          <a:p>
            <a:endParaRPr lang="ru-RU" sz="2400" dirty="0">
              <a:solidFill>
                <a:schemeClr val="bg2"/>
              </a:solidFill>
            </a:endParaRPr>
          </a:p>
          <a:p>
            <a:endParaRPr lang="en-US" sz="2400" b="1" dirty="0">
              <a:solidFill>
                <a:schemeClr val="bg2"/>
              </a:solidFill>
            </a:endParaRPr>
          </a:p>
          <a:p>
            <a:r>
              <a:rPr lang="en-US" sz="1600" b="1" dirty="0">
                <a:solidFill>
                  <a:schemeClr val="bg2"/>
                </a:solidFill>
              </a:rPr>
              <a:t>Augmented Coding Patterns</a:t>
            </a:r>
            <a:endParaRPr lang="ru-RU" sz="1600" b="1" dirty="0">
              <a:solidFill>
                <a:schemeClr val="bg2"/>
              </a:solidFill>
            </a:endParaRPr>
          </a:p>
          <a:p>
            <a:r>
              <a:rPr lang="en-US" sz="1600" dirty="0">
                <a:solidFill>
                  <a:schemeClr val="bg2"/>
                </a:solidFill>
              </a:rPr>
              <a:t>github.com/</a:t>
            </a:r>
            <a:r>
              <a:rPr lang="en-US" sz="1600" dirty="0" err="1">
                <a:solidFill>
                  <a:schemeClr val="bg2"/>
                </a:solidFill>
              </a:rPr>
              <a:t>lexler</a:t>
            </a:r>
            <a:r>
              <a:rPr lang="en-US" sz="1600" dirty="0">
                <a:solidFill>
                  <a:schemeClr val="bg2"/>
                </a:solidFill>
              </a:rPr>
              <a:t>/augmented-coding-patterns</a:t>
            </a:r>
          </a:p>
          <a:p>
            <a:endParaRPr lang="ru-RU" sz="1600" dirty="0">
              <a:solidFill>
                <a:schemeClr val="bg2"/>
              </a:solidFill>
            </a:endParaRPr>
          </a:p>
          <a:p>
            <a:r>
              <a:rPr lang="en-US" sz="1600" b="1" dirty="0" err="1">
                <a:solidFill>
                  <a:schemeClr val="bg2"/>
                </a:solidFill>
              </a:rPr>
              <a:t>SonarAnalyzer.CSharp</a:t>
            </a:r>
            <a:r>
              <a:rPr lang="en-US" sz="1600" dirty="0">
                <a:solidFill>
                  <a:schemeClr val="bg2"/>
                </a:solidFill>
              </a:rPr>
              <a:t> </a:t>
            </a:r>
            <a:endParaRPr lang="ru-RU" sz="1600" dirty="0">
              <a:solidFill>
                <a:schemeClr val="bg2"/>
              </a:solidFill>
            </a:endParaRPr>
          </a:p>
          <a:p>
            <a:r>
              <a:rPr lang="en-US" sz="1600" dirty="0">
                <a:solidFill>
                  <a:schemeClr val="bg2"/>
                </a:solidFill>
              </a:rPr>
              <a:t>github.com/SonarSource/sonar-dotnet</a:t>
            </a:r>
            <a:endParaRPr lang="ru-RU" sz="1600" dirty="0">
              <a:solidFill>
                <a:schemeClr val="bg2"/>
              </a:solidFill>
            </a:endParaRPr>
          </a:p>
          <a:p>
            <a:endParaRPr lang="ru-RU" sz="1600" dirty="0">
              <a:solidFill>
                <a:schemeClr val="bg2"/>
              </a:solidFill>
            </a:endParaRPr>
          </a:p>
          <a:p>
            <a:r>
              <a:rPr lang="en-US" sz="1600" b="1" dirty="0" err="1">
                <a:solidFill>
                  <a:schemeClr val="bg2"/>
                </a:solidFill>
              </a:rPr>
              <a:t>Meziantou.Analyzer</a:t>
            </a:r>
            <a:endParaRPr lang="ru-RU" sz="1600" b="1" dirty="0">
              <a:solidFill>
                <a:schemeClr val="bg2"/>
              </a:solidFill>
            </a:endParaRPr>
          </a:p>
          <a:p>
            <a:r>
              <a:rPr lang="en-US" sz="1600" dirty="0">
                <a:solidFill>
                  <a:schemeClr val="bg2"/>
                </a:solidFill>
                <a:hlinkClick r:id="rId4">
                  <a:extLst>
                    <a:ext uri="{A12FA001-AC4F-418D-AE19-62706E023703}">
                      <ahyp:hlinkClr xmlns:ahyp="http://schemas.microsoft.com/office/drawing/2018/hyperlinkcolor" val="tx"/>
                    </a:ext>
                  </a:extLst>
                </a:hlinkClick>
              </a:rPr>
              <a:t>github.com/meziantou/</a:t>
            </a:r>
            <a:r>
              <a:rPr lang="en-US" sz="1600" dirty="0" err="1">
                <a:solidFill>
                  <a:schemeClr val="bg2"/>
                </a:solidFill>
                <a:hlinkClick r:id="rId4">
                  <a:extLst>
                    <a:ext uri="{A12FA001-AC4F-418D-AE19-62706E023703}">
                      <ahyp:hlinkClr xmlns:ahyp="http://schemas.microsoft.com/office/drawing/2018/hyperlinkcolor" val="tx"/>
                    </a:ext>
                  </a:extLst>
                </a:hlinkClick>
              </a:rPr>
              <a:t>Meziantou.Analyzer</a:t>
            </a:r>
            <a:endParaRPr lang="en-US" sz="1600" dirty="0">
              <a:solidFill>
                <a:schemeClr val="bg2"/>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xmlns:m="http://schemas.openxmlformats.org/officeDocument/2006/math" xmlns:w="http://schemas.openxmlformats.org/wordprocessingml/2006/main">
      <p:transition spd="slow" advClick="1">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g"/></Relationships>
</file>

<file path=ppt/theme/theme1.xml><?xml version="1.0" encoding="utf-8"?>
<a:theme xmlns:a="http://schemas.openxmlformats.org/drawingml/2006/main" name="Контур">
  <a:themeElements>
    <a:clrScheme name="Custom 2">
      <a:dk1>
        <a:srgbClr val="134770"/>
      </a:dk1>
      <a:lt1>
        <a:srgbClr val="134770"/>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Другая 1">
      <a:majorFont>
        <a:latin typeface="Montserrat Bold"/>
        <a:ea typeface="Arial"/>
        <a:cs typeface="Arial"/>
      </a:majorFont>
      <a:minorFont>
        <a:latin typeface="Montserrat"/>
        <a:ea typeface="Arial"/>
        <a:cs typeface="Arial"/>
      </a:minorFont>
    </a:fontScheme>
    <a:fmtScheme name="Circuit">
      <a:fillStyleLst>
        <a:solidFill>
          <a:schemeClr val="phClr"/>
        </a:solidFill>
        <a:gradFill>
          <a:gsLst>
            <a:gs pos="0">
              <a:schemeClr val="phClr">
                <a:tint val="58000"/>
                <a:satMod val="108000"/>
                <a:lumMod val="110000"/>
              </a:schemeClr>
            </a:gs>
            <a:gs pos="100000">
              <a:schemeClr val="phClr">
                <a:tint val="81000"/>
                <a:satMod val="109000"/>
                <a:lumMod val="105000"/>
              </a:schemeClr>
            </a:gs>
          </a:gsLst>
          <a:lin ang="5040000" scaled="0"/>
        </a:gradFill>
        <a:gradFill>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rotWithShape="1">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Arial"/>
        <a:cs typeface="Arial"/>
      </a:majorFont>
      <a:minorFont>
        <a:latin typeface="Calibri"/>
        <a:ea typeface="Arial"/>
        <a:cs typeface="Arial"/>
      </a:minorFont>
    </a:fontScheme>
    <a:fmtScheme name="Стандартная">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TM04033919[[fn=Контур]]</Template>
  <TotalTime>36885</TotalTime>
  <Words>7632</Words>
  <Application>Microsoft Office PowerPoint</Application>
  <PresentationFormat>Широкоэкранный</PresentationFormat>
  <Paragraphs>743</Paragraphs>
  <Slides>77</Slides>
  <Notes>77</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77</vt:i4>
      </vt:variant>
    </vt:vector>
  </HeadingPairs>
  <TitlesOfParts>
    <vt:vector size="85" baseType="lpstr">
      <vt:lpstr>Arial</vt:lpstr>
      <vt:lpstr>Calibri</vt:lpstr>
      <vt:lpstr>Cascadia Code</vt:lpstr>
      <vt:lpstr>Consolas</vt:lpstr>
      <vt:lpstr>Montserrat</vt:lpstr>
      <vt:lpstr>Montserrat Bold</vt:lpstr>
      <vt:lpstr>system-ui</vt:lpstr>
      <vt:lpstr>Контур</vt:lpstr>
      <vt:lpstr>Презентация PowerPoint</vt:lpstr>
      <vt:lpstr>Презентация PowerPoint</vt:lpstr>
      <vt:lpstr>2025:</vt:lpstr>
      <vt:lpstr>2026: Agentic Engineering</vt:lpstr>
      <vt:lpstr>↑ Скорость разработки  ↓ Стабильность</vt:lpstr>
      <vt:lpstr>Что делать?</vt:lpstr>
      <vt:lpstr>Разработка == код</vt:lpstr>
      <vt:lpstr>Разработка != код</vt:lpstr>
      <vt:lpstr>Разработка это превращение идеи в продукт</vt:lpstr>
      <vt:lpstr>outsource</vt:lpstr>
      <vt:lpstr>outsource Процесс </vt:lpstr>
      <vt:lpstr>АГЕНТ = АУТСОРС</vt:lpstr>
      <vt:lpstr>Эксперимент: AI Solo Development </vt:lpstr>
      <vt:lpstr>Кто находит баги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Фундамент Конституция агента</vt:lpstr>
      <vt:lpstr>Language Server Protocol MCP: Oraios  serena</vt:lpstr>
      <vt:lpstr>Иерархия правил</vt:lpstr>
      <vt:lpstr>Semantic Anchors</vt:lpstr>
      <vt:lpstr>Context Markers</vt:lpstr>
      <vt:lpstr>Architecture Decision Records</vt:lpstr>
      <vt:lpstr>Permission to Push Back</vt:lpstr>
      <vt:lpstr>Короткие диалоги</vt:lpstr>
      <vt:lpstr>Гигиена артефактов</vt:lpstr>
      <vt:lpstr>фундамент Какие проблемы решили</vt:lpstr>
      <vt:lpstr>механизмы обратной связи</vt:lpstr>
      <vt:lpstr>Презентация PowerPoint</vt:lpstr>
      <vt:lpstr>1. Проверки изменения Компилятор</vt:lpstr>
      <vt:lpstr>Презентация PowerPoint</vt:lpstr>
      <vt:lpstr>Презентация PowerPoint</vt:lpstr>
      <vt:lpstr>Презентация PowerPoint</vt:lpstr>
      <vt:lpstr>Dead Code </vt:lpstr>
      <vt:lpstr>Презентация PowerPoint</vt:lpstr>
      <vt:lpstr>Презентация PowerPoint</vt:lpstr>
      <vt:lpstr>Meziantou.Analyzer</vt:lpstr>
      <vt:lpstr>Презентация PowerPoint</vt:lpstr>
      <vt:lpstr>NuGet Audit Контроль устаревших и уязвимых пакетов</vt:lpstr>
      <vt:lpstr>Презентация PowerPoint</vt:lpstr>
      <vt:lpstr>Презентация PowerPoint</vt:lpstr>
      <vt:lpstr>что мы получили?  первая линия обратной связи</vt:lpstr>
      <vt:lpstr>2. Проверки поведения тесты</vt:lpstr>
      <vt:lpstr>Проверки поведения Unit тесты TDD</vt:lpstr>
      <vt:lpstr>Проверки поведения  MutationS Stryker .NET</vt:lpstr>
      <vt:lpstr>Проверки поведения  property-based тесты FsCheck</vt:lpstr>
      <vt:lpstr>Проверки поведения  консистентности миграций EF Core</vt:lpstr>
      <vt:lpstr>Проверки поведения Архитектура + Ratchet </vt:lpstr>
      <vt:lpstr>Тесты это память о поведении системы </vt:lpstr>
      <vt:lpstr>Перед созданием PR Code review агентом</vt:lpstr>
      <vt:lpstr>3. Проверки реальности</vt:lpstr>
      <vt:lpstr>Проверки реальности интеграционные Тесты</vt:lpstr>
      <vt:lpstr>Проверки реальности Тесты с реальной БД</vt:lpstr>
      <vt:lpstr>Проверки реальности characterization test</vt:lpstr>
      <vt:lpstr>Проверки реальности Нагрузочные тесты NBomber</vt:lpstr>
      <vt:lpstr>Проверки реальности E2E MCP Тесты пользовательских флоу</vt:lpstr>
      <vt:lpstr>Проверки реальности Что контролируем </vt:lpstr>
      <vt:lpstr> 4. проверки системы   Аудиты что не видит code review </vt:lpstr>
      <vt:lpstr>SonarAnalyzer.Csharp  Когнитивная сложность цикломатическая сложность</vt:lpstr>
      <vt:lpstr>Meziantou.Analyzer</vt:lpstr>
      <vt:lpstr>Аудиты NUGET</vt:lpstr>
      <vt:lpstr>ИИ аудиты узкими персонами</vt:lpstr>
      <vt:lpstr>проверки системы дают нам Верхнеуровневый взгляд на систему</vt:lpstr>
      <vt:lpstr>Мы не делаем ИИ умнее Мы строим систему, в которой его ошибки становятся видимыми</vt:lpstr>
      <vt:lpstr>Агент не врёт. Он убедительно объясняет, почему текущий результат приемлем (с) ИИ агент</vt:lpstr>
      <vt:lpstr>Human-in-the-Loop</vt:lpstr>
      <vt:lpstr>Куда все идет новая роль разработчика Писатель кода -&gt; Архитектор предохранителей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Вынос системы обработки событий как отдельного микросервиса</dc:title>
  <dc:creator>Светлана Мелешкина</dc:creator>
  <cp:lastModifiedBy>Мелешкина Светлана Игоревна</cp:lastModifiedBy>
  <cp:revision>1082</cp:revision>
  <cp:lastPrinted>2026-09-22T11:53:50Z</cp:lastPrinted>
  <dcterms:created xsi:type="dcterms:W3CDTF">2024-12-18T12:33:28Z</dcterms:created>
  <dcterms:modified xsi:type="dcterms:W3CDTF">2026-09-24T07:14:27Z</dcterms:modified>
</cp:coreProperties>
</file>