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Play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-bold.fntdata"/><Relationship Id="rId47" Type="http://schemas.openxmlformats.org/officeDocument/2006/relationships/font" Target="fonts/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96826a1f0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96826a1f0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96826a1f0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96826a1f0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96826a1f0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296826a1f0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96826a1f0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96826a1f0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локального признкака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сетка зачем? - фичи которые мы думаем возможно не подходят для сетки и лучше ей извлечь свои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96826a1f0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96826a1f0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E2E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96826a1f0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96826a1f0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98dcaeeac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98dcaeeac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96826a1f0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96826a1f0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96826a1f0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96826a1f0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параметр n 4-6 бпе  2-4 чар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96826a1f0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96826a1f0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98f29c986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98f29c98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заметрки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96826a1f0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96826a1f0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96826a1f0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96826a1f0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96826a1f0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96826a1f0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задача выравнивания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 ctc - если сказали слово очень быстро чем выходной тензор модели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96826a1f0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96826a1f0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96826a1f0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96826a1f0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96826a1f0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96826a1f0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96826a1f0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296826a1f0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96826a1f0d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96826a1f0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96826a1f0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296826a1f0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96826a1f0d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96826a1f0d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966cc1b0ad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966cc1b0ad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заметрки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96826a1f0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96826a1f0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96826a1f0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96826a1f0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296826a1f0d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296826a1f0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96826a1f0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96826a1f0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96826a1f0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96826a1f0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96826a1f0d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96826a1f0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98f29c98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298f29c98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ссылку!!!!!!!!!!!!!!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96826a1f0d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296826a1f0d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96826a1f0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96826a1f0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298ecb28aa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298ecb28a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96826a1f0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96826a1f0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заметрки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98ecb28aa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298ecb28aa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98f29c98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98f29c98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966cc1b0ad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966cc1b0ad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распознавние речи классная штука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где использовать промежуточная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ВК + пример (метро)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966cc1b0ad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966cc1b0ad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966cc1b0ad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966cc1b0ad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966cc1b0ad_0_1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966cc1b0ad_0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96826a1f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296826a1f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2">
            <a:alphaModFix/>
          </a:blip>
          <a:srcRect b="-247" l="3704" r="0" t="247"/>
          <a:stretch/>
        </p:blipFill>
        <p:spPr>
          <a:xfrm>
            <a:off x="1668797" y="12703"/>
            <a:ext cx="7475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>
            <p:ph idx="1" type="body"/>
          </p:nvPr>
        </p:nvSpPr>
        <p:spPr>
          <a:xfrm>
            <a:off x="494110" y="2480579"/>
            <a:ext cx="766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2"/>
          <p:cNvSpPr txBox="1"/>
          <p:nvPr>
            <p:ph type="title"/>
          </p:nvPr>
        </p:nvSpPr>
        <p:spPr>
          <a:xfrm>
            <a:off x="466696" y="789157"/>
            <a:ext cx="76653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54" name="Google Shape;54;p2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p2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Содержание">
  <p:cSld name="1_Содержание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>
            <p:ph idx="2" type="pic"/>
          </p:nvPr>
        </p:nvSpPr>
        <p:spPr>
          <a:xfrm>
            <a:off x="6084094" y="0"/>
            <a:ext cx="306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1"/>
          <p:cNvSpPr txBox="1"/>
          <p:nvPr>
            <p:ph type="title"/>
          </p:nvPr>
        </p:nvSpPr>
        <p:spPr>
          <a:xfrm>
            <a:off x="508001" y="519113"/>
            <a:ext cx="4064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" type="body"/>
          </p:nvPr>
        </p:nvSpPr>
        <p:spPr>
          <a:xfrm>
            <a:off x="503635" y="1329929"/>
            <a:ext cx="4068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  <a:defRPr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текст">
  <p:cSld name="Заголовок + текст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503635" y="1329929"/>
            <a:ext cx="81462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объект">
  <p:cSld name="Заголовок + объект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494110" y="1329929"/>
            <a:ext cx="8155800" cy="3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в 2 строки + объект">
  <p:cSld name="Заголовок в 2 строки + объект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idx="1" type="body"/>
          </p:nvPr>
        </p:nvSpPr>
        <p:spPr>
          <a:xfrm>
            <a:off x="4733926" y="519113"/>
            <a:ext cx="3906300" cy="4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2" type="body"/>
          </p:nvPr>
        </p:nvSpPr>
        <p:spPr>
          <a:xfrm>
            <a:off x="503635" y="1530667"/>
            <a:ext cx="40683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2 объекта">
  <p:cSld name="Заголовок + 2 объекта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508001" y="1329929"/>
            <a:ext cx="39879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2" type="body"/>
          </p:nvPr>
        </p:nvSpPr>
        <p:spPr>
          <a:xfrm>
            <a:off x="4648203" y="1329929"/>
            <a:ext cx="39879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писок">
  <p:cSld name="Заголовок + список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4572000" y="519113"/>
            <a:ext cx="40779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17"/>
          <p:cNvSpPr txBox="1"/>
          <p:nvPr>
            <p:ph type="title"/>
          </p:nvPr>
        </p:nvSpPr>
        <p:spPr>
          <a:xfrm>
            <a:off x="508001" y="519113"/>
            <a:ext cx="3874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+ текст в две колонки">
  <p:cSld name="2_Заголовок + текст в две колонки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508001" y="1329929"/>
            <a:ext cx="3978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2" type="body"/>
          </p:nvPr>
        </p:nvSpPr>
        <p:spPr>
          <a:xfrm>
            <a:off x="4671618" y="1329929"/>
            <a:ext cx="39783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актоид">
  <p:cSld name="1 фактоид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9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163" name="Google Shape;163;p19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494110" y="3272385"/>
            <a:ext cx="7668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1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2" type="body"/>
          </p:nvPr>
        </p:nvSpPr>
        <p:spPr>
          <a:xfrm>
            <a:off x="503635" y="1329929"/>
            <a:ext cx="7668000" cy="1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500"/>
              <a:buNone/>
              <a:defRPr b="1" i="0" sz="12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10858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2pPr>
            <a:lvl3pPr indent="-10858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−"/>
              <a:defRPr sz="13500">
                <a:latin typeface="Arial"/>
                <a:ea typeface="Arial"/>
                <a:cs typeface="Arial"/>
                <a:sym typeface="Arial"/>
              </a:defRPr>
            </a:lvl3pPr>
            <a:lvl4pPr indent="-1085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4pPr>
            <a:lvl5pPr indent="-1085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0"/>
              <a:buChar char="•"/>
              <a:defRPr sz="135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">
  <p:cSld name="2 фактоида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0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189" name="Google Shape;189;p20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0"/>
          <p:cNvSpPr txBox="1"/>
          <p:nvPr>
            <p:ph idx="1" type="body"/>
          </p:nvPr>
        </p:nvSpPr>
        <p:spPr>
          <a:xfrm>
            <a:off x="504640" y="2909032"/>
            <a:ext cx="6098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i="0" sz="8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20"/>
          <p:cNvSpPr txBox="1"/>
          <p:nvPr>
            <p:ph idx="2" type="body"/>
          </p:nvPr>
        </p:nvSpPr>
        <p:spPr>
          <a:xfrm>
            <a:off x="504639" y="4286570"/>
            <a:ext cx="6098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1" name="Google Shape;211;p20"/>
          <p:cNvSpPr txBox="1"/>
          <p:nvPr>
            <p:ph idx="3" type="body"/>
          </p:nvPr>
        </p:nvSpPr>
        <p:spPr>
          <a:xfrm>
            <a:off x="503635" y="784138"/>
            <a:ext cx="60984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b="1" i="0" sz="8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4" type="body"/>
          </p:nvPr>
        </p:nvSpPr>
        <p:spPr>
          <a:xfrm>
            <a:off x="503635" y="2161676"/>
            <a:ext cx="6098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idx="1" type="body"/>
          </p:nvPr>
        </p:nvSpPr>
        <p:spPr>
          <a:xfrm>
            <a:off x="494110" y="2480579"/>
            <a:ext cx="7668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3"/>
          <p:cNvSpPr txBox="1"/>
          <p:nvPr>
            <p:ph type="title"/>
          </p:nvPr>
        </p:nvSpPr>
        <p:spPr>
          <a:xfrm>
            <a:off x="466696" y="789157"/>
            <a:ext cx="76653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63" name="Google Shape;63;p3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" name="Google Shape;67;p3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фактоида + текст">
  <p:cSld name="2 фактоида + текст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>
            <p:ph idx="1" type="body"/>
          </p:nvPr>
        </p:nvSpPr>
        <p:spPr>
          <a:xfrm>
            <a:off x="503636" y="1329929"/>
            <a:ext cx="38517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2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21"/>
          <p:cNvSpPr txBox="1"/>
          <p:nvPr>
            <p:ph idx="2" type="body"/>
          </p:nvPr>
        </p:nvSpPr>
        <p:spPr>
          <a:xfrm>
            <a:off x="4573004" y="2898025"/>
            <a:ext cx="4062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21"/>
          <p:cNvSpPr txBox="1"/>
          <p:nvPr>
            <p:ph idx="3" type="body"/>
          </p:nvPr>
        </p:nvSpPr>
        <p:spPr>
          <a:xfrm>
            <a:off x="4573004" y="3793571"/>
            <a:ext cx="4062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idx="4" type="body"/>
          </p:nvPr>
        </p:nvSpPr>
        <p:spPr>
          <a:xfrm>
            <a:off x="4572000" y="1329929"/>
            <a:ext cx="4062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21"/>
          <p:cNvSpPr txBox="1"/>
          <p:nvPr>
            <p:ph idx="5" type="body"/>
          </p:nvPr>
        </p:nvSpPr>
        <p:spPr>
          <a:xfrm>
            <a:off x="4572000" y="2225475"/>
            <a:ext cx="4062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">
  <p:cSld name="4 фактоида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4573004" y="2898025"/>
            <a:ext cx="4062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22"/>
          <p:cNvSpPr txBox="1"/>
          <p:nvPr>
            <p:ph idx="2" type="body"/>
          </p:nvPr>
        </p:nvSpPr>
        <p:spPr>
          <a:xfrm>
            <a:off x="4573004" y="3793571"/>
            <a:ext cx="4062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22"/>
          <p:cNvSpPr txBox="1"/>
          <p:nvPr>
            <p:ph idx="3" type="body"/>
          </p:nvPr>
        </p:nvSpPr>
        <p:spPr>
          <a:xfrm>
            <a:off x="4572000" y="1329929"/>
            <a:ext cx="40629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4" type="body"/>
          </p:nvPr>
        </p:nvSpPr>
        <p:spPr>
          <a:xfrm>
            <a:off x="4572000" y="2225475"/>
            <a:ext cx="40629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5" type="body"/>
          </p:nvPr>
        </p:nvSpPr>
        <p:spPr>
          <a:xfrm>
            <a:off x="510009" y="2898025"/>
            <a:ext cx="3929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22"/>
          <p:cNvSpPr txBox="1"/>
          <p:nvPr>
            <p:ph idx="6" type="body"/>
          </p:nvPr>
        </p:nvSpPr>
        <p:spPr>
          <a:xfrm>
            <a:off x="510008" y="3793571"/>
            <a:ext cx="3929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22"/>
          <p:cNvSpPr txBox="1"/>
          <p:nvPr>
            <p:ph idx="7" type="body"/>
          </p:nvPr>
        </p:nvSpPr>
        <p:spPr>
          <a:xfrm>
            <a:off x="509005" y="1329929"/>
            <a:ext cx="39297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i="0" sz="6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22"/>
          <p:cNvSpPr txBox="1"/>
          <p:nvPr>
            <p:ph idx="8" type="body"/>
          </p:nvPr>
        </p:nvSpPr>
        <p:spPr>
          <a:xfrm>
            <a:off x="509005" y="2225475"/>
            <a:ext cx="3929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фактоида + текст">
  <p:cSld name="4 фактоида + текст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4008764" y="462915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23"/>
          <p:cNvSpPr txBox="1"/>
          <p:nvPr>
            <p:ph idx="2" type="body"/>
          </p:nvPr>
        </p:nvSpPr>
        <p:spPr>
          <a:xfrm>
            <a:off x="4008763" y="1215331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8" name="Google Shape;238;p23"/>
          <p:cNvSpPr txBox="1"/>
          <p:nvPr>
            <p:ph idx="3" type="body"/>
          </p:nvPr>
        </p:nvSpPr>
        <p:spPr>
          <a:xfrm>
            <a:off x="4008764" y="2010590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9" name="Google Shape;239;p23"/>
          <p:cNvSpPr txBox="1"/>
          <p:nvPr>
            <p:ph idx="4" type="body"/>
          </p:nvPr>
        </p:nvSpPr>
        <p:spPr>
          <a:xfrm>
            <a:off x="4008763" y="2763006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0" name="Google Shape;240;p23"/>
          <p:cNvSpPr txBox="1"/>
          <p:nvPr>
            <p:ph idx="5" type="body"/>
          </p:nvPr>
        </p:nvSpPr>
        <p:spPr>
          <a:xfrm>
            <a:off x="6318348" y="462915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1" name="Google Shape;241;p23"/>
          <p:cNvSpPr txBox="1"/>
          <p:nvPr>
            <p:ph idx="6" type="body"/>
          </p:nvPr>
        </p:nvSpPr>
        <p:spPr>
          <a:xfrm>
            <a:off x="6318347" y="1215332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23"/>
          <p:cNvSpPr txBox="1"/>
          <p:nvPr>
            <p:ph idx="7" type="body"/>
          </p:nvPr>
        </p:nvSpPr>
        <p:spPr>
          <a:xfrm>
            <a:off x="6318349" y="2010590"/>
            <a:ext cx="2084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23"/>
          <p:cNvSpPr txBox="1"/>
          <p:nvPr>
            <p:ph idx="8" type="body"/>
          </p:nvPr>
        </p:nvSpPr>
        <p:spPr>
          <a:xfrm>
            <a:off x="6318347" y="2763006"/>
            <a:ext cx="20844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23"/>
          <p:cNvSpPr txBox="1"/>
          <p:nvPr>
            <p:ph idx="9" type="body"/>
          </p:nvPr>
        </p:nvSpPr>
        <p:spPr>
          <a:xfrm>
            <a:off x="501261" y="1871847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2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type="title"/>
          </p:nvPr>
        </p:nvSpPr>
        <p:spPr>
          <a:xfrm>
            <a:off x="508001" y="519113"/>
            <a:ext cx="25245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фактоидов">
  <p:cSld name="6 фактоидов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4008765" y="462915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p24"/>
          <p:cNvSpPr txBox="1"/>
          <p:nvPr>
            <p:ph idx="2" type="body"/>
          </p:nvPr>
        </p:nvSpPr>
        <p:spPr>
          <a:xfrm>
            <a:off x="4008765" y="1089577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p24"/>
          <p:cNvSpPr txBox="1"/>
          <p:nvPr>
            <p:ph idx="3" type="body"/>
          </p:nvPr>
        </p:nvSpPr>
        <p:spPr>
          <a:xfrm>
            <a:off x="6281824" y="462915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24"/>
          <p:cNvSpPr txBox="1"/>
          <p:nvPr>
            <p:ph idx="4" type="body"/>
          </p:nvPr>
        </p:nvSpPr>
        <p:spPr>
          <a:xfrm>
            <a:off x="6281824" y="1089577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24"/>
          <p:cNvSpPr txBox="1"/>
          <p:nvPr>
            <p:ph idx="5" type="body"/>
          </p:nvPr>
        </p:nvSpPr>
        <p:spPr>
          <a:xfrm>
            <a:off x="4008765" y="1719992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4"/>
          <p:cNvSpPr txBox="1"/>
          <p:nvPr>
            <p:ph idx="6" type="body"/>
          </p:nvPr>
        </p:nvSpPr>
        <p:spPr>
          <a:xfrm>
            <a:off x="4008765" y="2346653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24"/>
          <p:cNvSpPr txBox="1"/>
          <p:nvPr>
            <p:ph idx="7" type="body"/>
          </p:nvPr>
        </p:nvSpPr>
        <p:spPr>
          <a:xfrm>
            <a:off x="6281824" y="1719992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4"/>
          <p:cNvSpPr txBox="1"/>
          <p:nvPr>
            <p:ph idx="8" type="body"/>
          </p:nvPr>
        </p:nvSpPr>
        <p:spPr>
          <a:xfrm>
            <a:off x="6281824" y="2346654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9" type="body"/>
          </p:nvPr>
        </p:nvSpPr>
        <p:spPr>
          <a:xfrm>
            <a:off x="4008765" y="2978617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8" name="Google Shape;258;p24"/>
          <p:cNvSpPr txBox="1"/>
          <p:nvPr>
            <p:ph idx="13" type="body"/>
          </p:nvPr>
        </p:nvSpPr>
        <p:spPr>
          <a:xfrm>
            <a:off x="4008765" y="3605279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9" name="Google Shape;259;p24"/>
          <p:cNvSpPr txBox="1"/>
          <p:nvPr>
            <p:ph idx="14" type="body"/>
          </p:nvPr>
        </p:nvSpPr>
        <p:spPr>
          <a:xfrm>
            <a:off x="6281824" y="2978617"/>
            <a:ext cx="1863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0" name="Google Shape;260;p24"/>
          <p:cNvSpPr txBox="1"/>
          <p:nvPr>
            <p:ph idx="15" type="body"/>
          </p:nvPr>
        </p:nvSpPr>
        <p:spPr>
          <a:xfrm>
            <a:off x="6281824" y="3605279"/>
            <a:ext cx="186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1" name="Google Shape;261;p24"/>
          <p:cNvSpPr txBox="1"/>
          <p:nvPr>
            <p:ph idx="16" type="body"/>
          </p:nvPr>
        </p:nvSpPr>
        <p:spPr>
          <a:xfrm>
            <a:off x="503635" y="1872151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24"/>
          <p:cNvSpPr txBox="1"/>
          <p:nvPr>
            <p:ph type="title"/>
          </p:nvPr>
        </p:nvSpPr>
        <p:spPr>
          <a:xfrm>
            <a:off x="508001" y="519113"/>
            <a:ext cx="25245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2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фактоидов">
  <p:cSld name="9 фактоидов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/>
          <p:nvPr>
            <p:ph idx="1" type="body"/>
          </p:nvPr>
        </p:nvSpPr>
        <p:spPr>
          <a:xfrm>
            <a:off x="4007230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7" name="Google Shape;267;p25"/>
          <p:cNvSpPr txBox="1"/>
          <p:nvPr>
            <p:ph idx="2" type="body"/>
          </p:nvPr>
        </p:nvSpPr>
        <p:spPr>
          <a:xfrm>
            <a:off x="4007230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8" name="Google Shape;268;p25"/>
          <p:cNvSpPr txBox="1"/>
          <p:nvPr>
            <p:ph idx="3" type="body"/>
          </p:nvPr>
        </p:nvSpPr>
        <p:spPr>
          <a:xfrm>
            <a:off x="5546995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25"/>
          <p:cNvSpPr txBox="1"/>
          <p:nvPr>
            <p:ph idx="4" type="body"/>
          </p:nvPr>
        </p:nvSpPr>
        <p:spPr>
          <a:xfrm>
            <a:off x="5546995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25"/>
          <p:cNvSpPr txBox="1"/>
          <p:nvPr>
            <p:ph idx="5" type="body"/>
          </p:nvPr>
        </p:nvSpPr>
        <p:spPr>
          <a:xfrm>
            <a:off x="7084004" y="466331"/>
            <a:ext cx="1323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1" name="Google Shape;271;p25"/>
          <p:cNvSpPr txBox="1"/>
          <p:nvPr>
            <p:ph idx="6" type="body"/>
          </p:nvPr>
        </p:nvSpPr>
        <p:spPr>
          <a:xfrm>
            <a:off x="7084004" y="107982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25"/>
          <p:cNvSpPr txBox="1"/>
          <p:nvPr>
            <p:ph idx="7" type="body"/>
          </p:nvPr>
        </p:nvSpPr>
        <p:spPr>
          <a:xfrm>
            <a:off x="4007230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3" name="Google Shape;273;p25"/>
          <p:cNvSpPr txBox="1"/>
          <p:nvPr>
            <p:ph idx="8" type="body"/>
          </p:nvPr>
        </p:nvSpPr>
        <p:spPr>
          <a:xfrm>
            <a:off x="4007230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4" name="Google Shape;274;p25"/>
          <p:cNvSpPr txBox="1"/>
          <p:nvPr>
            <p:ph idx="9" type="body"/>
          </p:nvPr>
        </p:nvSpPr>
        <p:spPr>
          <a:xfrm>
            <a:off x="5549751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5" name="Google Shape;275;p25"/>
          <p:cNvSpPr txBox="1"/>
          <p:nvPr>
            <p:ph idx="13" type="body"/>
          </p:nvPr>
        </p:nvSpPr>
        <p:spPr>
          <a:xfrm>
            <a:off x="5549751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6" name="Google Shape;276;p25"/>
          <p:cNvSpPr txBox="1"/>
          <p:nvPr>
            <p:ph idx="14" type="body"/>
          </p:nvPr>
        </p:nvSpPr>
        <p:spPr>
          <a:xfrm>
            <a:off x="7089516" y="1893123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7" name="Google Shape;277;p25"/>
          <p:cNvSpPr txBox="1"/>
          <p:nvPr>
            <p:ph idx="15" type="body"/>
          </p:nvPr>
        </p:nvSpPr>
        <p:spPr>
          <a:xfrm>
            <a:off x="7089516" y="2501855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8" name="Google Shape;278;p25"/>
          <p:cNvSpPr txBox="1"/>
          <p:nvPr>
            <p:ph idx="16" type="body"/>
          </p:nvPr>
        </p:nvSpPr>
        <p:spPr>
          <a:xfrm>
            <a:off x="4007230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25"/>
          <p:cNvSpPr txBox="1"/>
          <p:nvPr>
            <p:ph idx="17" type="body"/>
          </p:nvPr>
        </p:nvSpPr>
        <p:spPr>
          <a:xfrm>
            <a:off x="4007230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p25"/>
          <p:cNvSpPr txBox="1"/>
          <p:nvPr>
            <p:ph idx="18" type="body"/>
          </p:nvPr>
        </p:nvSpPr>
        <p:spPr>
          <a:xfrm>
            <a:off x="5546995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1" name="Google Shape;281;p25"/>
          <p:cNvSpPr txBox="1"/>
          <p:nvPr>
            <p:ph idx="19" type="body"/>
          </p:nvPr>
        </p:nvSpPr>
        <p:spPr>
          <a:xfrm>
            <a:off x="5546995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25"/>
          <p:cNvSpPr txBox="1"/>
          <p:nvPr>
            <p:ph idx="20" type="body"/>
          </p:nvPr>
        </p:nvSpPr>
        <p:spPr>
          <a:xfrm>
            <a:off x="7084004" y="3261598"/>
            <a:ext cx="13230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3" name="Google Shape;283;p25"/>
          <p:cNvSpPr txBox="1"/>
          <p:nvPr>
            <p:ph idx="21" type="body"/>
          </p:nvPr>
        </p:nvSpPr>
        <p:spPr>
          <a:xfrm>
            <a:off x="7084004" y="3867949"/>
            <a:ext cx="1323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22" type="body"/>
          </p:nvPr>
        </p:nvSpPr>
        <p:spPr>
          <a:xfrm>
            <a:off x="503635" y="1865450"/>
            <a:ext cx="2538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type="title"/>
          </p:nvPr>
        </p:nvSpPr>
        <p:spPr>
          <a:xfrm>
            <a:off x="508001" y="519113"/>
            <a:ext cx="25245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фактоидов">
  <p:cSld name="8 фактоидов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/>
          <p:nvPr>
            <p:ph idx="1" type="body"/>
          </p:nvPr>
        </p:nvSpPr>
        <p:spPr>
          <a:xfrm>
            <a:off x="503635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0" name="Google Shape;290;p26"/>
          <p:cNvSpPr txBox="1"/>
          <p:nvPr>
            <p:ph idx="2" type="body"/>
          </p:nvPr>
        </p:nvSpPr>
        <p:spPr>
          <a:xfrm>
            <a:off x="503635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p26"/>
          <p:cNvSpPr txBox="1"/>
          <p:nvPr>
            <p:ph idx="3" type="body"/>
          </p:nvPr>
        </p:nvSpPr>
        <p:spPr>
          <a:xfrm>
            <a:off x="2575088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26"/>
          <p:cNvSpPr txBox="1"/>
          <p:nvPr>
            <p:ph idx="4" type="body"/>
          </p:nvPr>
        </p:nvSpPr>
        <p:spPr>
          <a:xfrm>
            <a:off x="2575088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3" name="Google Shape;293;p26"/>
          <p:cNvSpPr txBox="1"/>
          <p:nvPr>
            <p:ph idx="5" type="body"/>
          </p:nvPr>
        </p:nvSpPr>
        <p:spPr>
          <a:xfrm>
            <a:off x="4646541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idx="6" type="body"/>
          </p:nvPr>
        </p:nvSpPr>
        <p:spPr>
          <a:xfrm>
            <a:off x="4646541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5" name="Google Shape;295;p26"/>
          <p:cNvSpPr txBox="1"/>
          <p:nvPr>
            <p:ph idx="7" type="body"/>
          </p:nvPr>
        </p:nvSpPr>
        <p:spPr>
          <a:xfrm>
            <a:off x="6717995" y="1539172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6" name="Google Shape;296;p26"/>
          <p:cNvSpPr txBox="1"/>
          <p:nvPr>
            <p:ph idx="8" type="body"/>
          </p:nvPr>
        </p:nvSpPr>
        <p:spPr>
          <a:xfrm>
            <a:off x="6717995" y="2210858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7" name="Google Shape;297;p26"/>
          <p:cNvSpPr txBox="1"/>
          <p:nvPr>
            <p:ph idx="9" type="body"/>
          </p:nvPr>
        </p:nvSpPr>
        <p:spPr>
          <a:xfrm>
            <a:off x="503635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8" name="Google Shape;298;p26"/>
          <p:cNvSpPr txBox="1"/>
          <p:nvPr>
            <p:ph idx="13" type="body"/>
          </p:nvPr>
        </p:nvSpPr>
        <p:spPr>
          <a:xfrm>
            <a:off x="503635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26"/>
          <p:cNvSpPr txBox="1"/>
          <p:nvPr>
            <p:ph idx="14" type="body"/>
          </p:nvPr>
        </p:nvSpPr>
        <p:spPr>
          <a:xfrm>
            <a:off x="2575088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0" name="Google Shape;300;p26"/>
          <p:cNvSpPr txBox="1"/>
          <p:nvPr>
            <p:ph idx="15" type="body"/>
          </p:nvPr>
        </p:nvSpPr>
        <p:spPr>
          <a:xfrm>
            <a:off x="2575088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26"/>
          <p:cNvSpPr txBox="1"/>
          <p:nvPr>
            <p:ph idx="16" type="body"/>
          </p:nvPr>
        </p:nvSpPr>
        <p:spPr>
          <a:xfrm>
            <a:off x="4646541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2" name="Google Shape;302;p26"/>
          <p:cNvSpPr txBox="1"/>
          <p:nvPr>
            <p:ph idx="17" type="body"/>
          </p:nvPr>
        </p:nvSpPr>
        <p:spPr>
          <a:xfrm>
            <a:off x="4646541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26"/>
          <p:cNvSpPr txBox="1"/>
          <p:nvPr>
            <p:ph idx="18" type="body"/>
          </p:nvPr>
        </p:nvSpPr>
        <p:spPr>
          <a:xfrm>
            <a:off x="6717995" y="3106546"/>
            <a:ext cx="19320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4" name="Google Shape;304;p26"/>
          <p:cNvSpPr txBox="1"/>
          <p:nvPr>
            <p:ph idx="19" type="body"/>
          </p:nvPr>
        </p:nvSpPr>
        <p:spPr>
          <a:xfrm>
            <a:off x="6717995" y="3773945"/>
            <a:ext cx="1932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type="title"/>
          </p:nvPr>
        </p:nvSpPr>
        <p:spPr>
          <a:xfrm>
            <a:off x="508000" y="519113"/>
            <a:ext cx="81513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(android) ">
  <p:cSld name="Мокап телефона (android) 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64530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7"/>
          <p:cNvSpPr/>
          <p:nvPr>
            <p:ph idx="2" type="pic"/>
          </p:nvPr>
        </p:nvSpPr>
        <p:spPr>
          <a:xfrm>
            <a:off x="5823375" y="748430"/>
            <a:ext cx="1792200" cy="37755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2" name="Google Shape;312;p27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3" name="Google Shape;313;p27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4" name="Google Shape;314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1 android)">
  <p:cSld name="Два мокапа телефона (1 android)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98605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4574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503636" y="1541978"/>
            <a:ext cx="3497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28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0" name="Google Shape;320;p28"/>
          <p:cNvSpPr txBox="1"/>
          <p:nvPr>
            <p:ph type="title"/>
          </p:nvPr>
        </p:nvSpPr>
        <p:spPr>
          <a:xfrm>
            <a:off x="508001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1" name="Google Shape;321;p28"/>
          <p:cNvSpPr/>
          <p:nvPr>
            <p:ph idx="2" type="pic"/>
          </p:nvPr>
        </p:nvSpPr>
        <p:spPr>
          <a:xfrm>
            <a:off x="6793420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8"/>
          <p:cNvSpPr/>
          <p:nvPr>
            <p:ph idx="3" type="pic"/>
          </p:nvPr>
        </p:nvSpPr>
        <p:spPr>
          <a:xfrm>
            <a:off x="4757451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2 android) ">
  <p:cSld name="Два мокапа телефона (2 android) 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6" name="Google Shape;326;p29"/>
          <p:cNvSpPr txBox="1"/>
          <p:nvPr>
            <p:ph idx="1" type="body"/>
          </p:nvPr>
        </p:nvSpPr>
        <p:spPr>
          <a:xfrm>
            <a:off x="5137549" y="1541978"/>
            <a:ext cx="3497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29"/>
          <p:cNvSpPr txBox="1"/>
          <p:nvPr>
            <p:ph type="title"/>
          </p:nvPr>
        </p:nvSpPr>
        <p:spPr>
          <a:xfrm>
            <a:off x="5141914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8" name="Google Shape;328;p29"/>
          <p:cNvSpPr/>
          <p:nvPr>
            <p:ph idx="2" type="pic"/>
          </p:nvPr>
        </p:nvSpPr>
        <p:spPr>
          <a:xfrm>
            <a:off x="2602285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9"/>
          <p:cNvSpPr/>
          <p:nvPr>
            <p:ph idx="3" type="pic"/>
          </p:nvPr>
        </p:nvSpPr>
        <p:spPr>
          <a:xfrm>
            <a:off x="566316" y="757196"/>
            <a:ext cx="1792200" cy="3775500"/>
          </a:xfrm>
          <a:prstGeom prst="roundRect">
            <a:avLst>
              <a:gd fmla="val 8068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330" name="Google Shape;33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7471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43439" y="427512"/>
            <a:ext cx="2109779" cy="44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(android) ">
  <p:cSld name="Увеличенный мокап телефона (android) 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6626" y="382981"/>
            <a:ext cx="3071277" cy="643048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0"/>
          <p:cNvSpPr/>
          <p:nvPr>
            <p:ph idx="2" type="pic"/>
          </p:nvPr>
        </p:nvSpPr>
        <p:spPr>
          <a:xfrm>
            <a:off x="5455732" y="860083"/>
            <a:ext cx="2593200" cy="5490300"/>
          </a:xfrm>
          <a:prstGeom prst="roundRect">
            <a:avLst>
              <a:gd fmla="val 8360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3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7" name="Google Shape;337;p30"/>
          <p:cNvSpPr txBox="1"/>
          <p:nvPr>
            <p:ph idx="1" type="body"/>
          </p:nvPr>
        </p:nvSpPr>
        <p:spPr>
          <a:xfrm>
            <a:off x="503636" y="1541978"/>
            <a:ext cx="40683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8" name="Google Shape;338;p30"/>
          <p:cNvSpPr txBox="1"/>
          <p:nvPr>
            <p:ph type="title"/>
          </p:nvPr>
        </p:nvSpPr>
        <p:spPr>
          <a:xfrm>
            <a:off x="508001" y="519113"/>
            <a:ext cx="4068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раздела">
  <p:cSld name="Титульный слайд раздела">
    <p:bg>
      <p:bgPr>
        <a:solidFill>
          <a:schemeClr val="accen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title"/>
          </p:nvPr>
        </p:nvSpPr>
        <p:spPr>
          <a:xfrm>
            <a:off x="452379" y="839974"/>
            <a:ext cx="34659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1" name="Google Shape;71;p4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72" name="Google Shape;72;p4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">
  <p:cSld name="Мокап телефона 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2" name="Google Shape;342;p31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3" name="Google Shape;343;p31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4" name="Google Shape;34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6816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/>
          <p:nvPr>
            <p:ph idx="2" type="pic"/>
          </p:nvPr>
        </p:nvSpPr>
        <p:spPr>
          <a:xfrm>
            <a:off x="5963368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Мокап телефона ">
  <p:cSld name="1_Мокап телефона 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6816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0" name="Google Shape;350;p32"/>
          <p:cNvSpPr txBox="1"/>
          <p:nvPr>
            <p:ph idx="1" type="body"/>
          </p:nvPr>
        </p:nvSpPr>
        <p:spPr>
          <a:xfrm>
            <a:off x="503636" y="1541978"/>
            <a:ext cx="40641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32"/>
          <p:cNvSpPr txBox="1"/>
          <p:nvPr>
            <p:ph type="title"/>
          </p:nvPr>
        </p:nvSpPr>
        <p:spPr>
          <a:xfrm>
            <a:off x="508001" y="519113"/>
            <a:ext cx="4064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2" name="Google Shape;352;p32"/>
          <p:cNvSpPr/>
          <p:nvPr>
            <p:ph idx="2" type="pic"/>
          </p:nvPr>
        </p:nvSpPr>
        <p:spPr>
          <a:xfrm>
            <a:off x="5963368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1)">
  <p:cSld name="Два мокапа телефона (1)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6" name="Google Shape;356;p33"/>
          <p:cNvSpPr txBox="1"/>
          <p:nvPr>
            <p:ph idx="1" type="body"/>
          </p:nvPr>
        </p:nvSpPr>
        <p:spPr>
          <a:xfrm>
            <a:off x="503636" y="1541978"/>
            <a:ext cx="3497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7" name="Google Shape;357;p33"/>
          <p:cNvSpPr txBox="1"/>
          <p:nvPr>
            <p:ph type="title"/>
          </p:nvPr>
        </p:nvSpPr>
        <p:spPr>
          <a:xfrm>
            <a:off x="508001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8" name="Google Shape;35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232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3"/>
          <p:cNvSpPr/>
          <p:nvPr>
            <p:ph idx="2" type="pic"/>
          </p:nvPr>
        </p:nvSpPr>
        <p:spPr>
          <a:xfrm>
            <a:off x="4630784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360" name="Google Shape;36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0617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3"/>
          <p:cNvSpPr/>
          <p:nvPr>
            <p:ph idx="3" type="pic"/>
          </p:nvPr>
        </p:nvSpPr>
        <p:spPr>
          <a:xfrm>
            <a:off x="6737169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мокапа телефона (2)">
  <p:cSld name="Два мокапа телефона (2)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5" name="Google Shape;365;p34"/>
          <p:cNvSpPr txBox="1"/>
          <p:nvPr>
            <p:ph idx="1" type="body"/>
          </p:nvPr>
        </p:nvSpPr>
        <p:spPr>
          <a:xfrm>
            <a:off x="5137549" y="1541978"/>
            <a:ext cx="34974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6" name="Google Shape;366;p34"/>
          <p:cNvSpPr txBox="1"/>
          <p:nvPr>
            <p:ph type="title"/>
          </p:nvPr>
        </p:nvSpPr>
        <p:spPr>
          <a:xfrm>
            <a:off x="5141914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7" name="Google Shape;36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809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4"/>
          <p:cNvSpPr/>
          <p:nvPr>
            <p:ph idx="2" type="pic"/>
          </p:nvPr>
        </p:nvSpPr>
        <p:spPr>
          <a:xfrm>
            <a:off x="594361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369" name="Google Shape;36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24194" y="339212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4"/>
          <p:cNvSpPr/>
          <p:nvPr>
            <p:ph idx="3" type="pic"/>
          </p:nvPr>
        </p:nvSpPr>
        <p:spPr>
          <a:xfrm>
            <a:off x="2700746" y="611059"/>
            <a:ext cx="1823100" cy="39456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">
  <p:cSld name="Увеличенный мокап телефона 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04625" y="251893"/>
            <a:ext cx="3372592" cy="636466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5"/>
          <p:cNvSpPr/>
          <p:nvPr>
            <p:ph idx="2" type="pic"/>
          </p:nvPr>
        </p:nvSpPr>
        <p:spPr>
          <a:xfrm>
            <a:off x="5598996" y="645575"/>
            <a:ext cx="2580900" cy="55854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35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6" name="Google Shape;376;p35"/>
          <p:cNvSpPr txBox="1"/>
          <p:nvPr>
            <p:ph idx="1" type="body"/>
          </p:nvPr>
        </p:nvSpPr>
        <p:spPr>
          <a:xfrm>
            <a:off x="503636" y="1541978"/>
            <a:ext cx="40683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35"/>
          <p:cNvSpPr txBox="1"/>
          <p:nvPr>
            <p:ph type="title"/>
          </p:nvPr>
        </p:nvSpPr>
        <p:spPr>
          <a:xfrm>
            <a:off x="508001" y="519113"/>
            <a:ext cx="4068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8" name="Google Shape;378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криншот (16:9)">
  <p:cSld name="Скриншот (16:9)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/>
          <p:nvPr>
            <p:ph idx="2" type="pic"/>
          </p:nvPr>
        </p:nvSpPr>
        <p:spPr>
          <a:xfrm>
            <a:off x="4253310" y="1562404"/>
            <a:ext cx="4399800" cy="26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pic>
        <p:nvPicPr>
          <p:cNvPr id="381" name="Google Shape;38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7675" y="1329929"/>
            <a:ext cx="4401742" cy="2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6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503636" y="1329929"/>
            <a:ext cx="34872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4" name="Google Shape;384;p36"/>
          <p:cNvSpPr txBox="1"/>
          <p:nvPr>
            <p:ph type="title"/>
          </p:nvPr>
        </p:nvSpPr>
        <p:spPr>
          <a:xfrm>
            <a:off x="508000" y="519113"/>
            <a:ext cx="81513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5" name="Google Shape;38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+ скриншот (1)">
  <p:cSld name="Заголовок + скриншот (1)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/>
          <p:nvPr>
            <p:ph idx="1" type="body"/>
          </p:nvPr>
        </p:nvSpPr>
        <p:spPr>
          <a:xfrm>
            <a:off x="4572000" y="519113"/>
            <a:ext cx="40779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8" name="Google Shape;388;p37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9" name="Google Shape;389;p37"/>
          <p:cNvSpPr txBox="1"/>
          <p:nvPr>
            <p:ph type="title"/>
          </p:nvPr>
        </p:nvSpPr>
        <p:spPr>
          <a:xfrm>
            <a:off x="508001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0" name="Google Shape;390;p37"/>
          <p:cNvSpPr txBox="1"/>
          <p:nvPr>
            <p:ph idx="2" type="body"/>
          </p:nvPr>
        </p:nvSpPr>
        <p:spPr>
          <a:xfrm>
            <a:off x="503636" y="1513949"/>
            <a:ext cx="34872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1" name="Google Shape;39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">
  <p:cSld name="1 фото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94" name="Google Shape;394;p38"/>
          <p:cNvSpPr txBox="1"/>
          <p:nvPr>
            <p:ph idx="11" type="ftr"/>
          </p:nvPr>
        </p:nvSpPr>
        <p:spPr>
          <a:xfrm>
            <a:off x="503636" y="125986"/>
            <a:ext cx="34974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5" name="Google Shape;395;p38"/>
          <p:cNvSpPr txBox="1"/>
          <p:nvPr>
            <p:ph type="title"/>
          </p:nvPr>
        </p:nvSpPr>
        <p:spPr>
          <a:xfrm>
            <a:off x="508001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6" name="Google Shape;396;p38"/>
          <p:cNvSpPr txBox="1"/>
          <p:nvPr>
            <p:ph idx="1" type="body"/>
          </p:nvPr>
        </p:nvSpPr>
        <p:spPr>
          <a:xfrm>
            <a:off x="503636" y="1513949"/>
            <a:ext cx="34872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7" name="Google Shape;397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1 фото">
  <p:cSld name="1_1 фото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00" name="Google Shape;400;p39"/>
          <p:cNvSpPr txBox="1"/>
          <p:nvPr>
            <p:ph type="title"/>
          </p:nvPr>
        </p:nvSpPr>
        <p:spPr>
          <a:xfrm>
            <a:off x="5152628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1" name="Google Shape;401;p39"/>
          <p:cNvSpPr txBox="1"/>
          <p:nvPr>
            <p:ph idx="1" type="body"/>
          </p:nvPr>
        </p:nvSpPr>
        <p:spPr>
          <a:xfrm>
            <a:off x="5148263" y="1513949"/>
            <a:ext cx="34872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фото + подпись">
  <p:cSld name="1 фото + подпись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/>
          <p:nvPr>
            <p:ph idx="2" type="pic"/>
          </p:nvPr>
        </p:nvSpPr>
        <p:spPr>
          <a:xfrm>
            <a:off x="4572000" y="519113"/>
            <a:ext cx="4077900" cy="31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05" name="Google Shape;405;p40"/>
          <p:cNvSpPr txBox="1"/>
          <p:nvPr>
            <p:ph idx="1" type="body"/>
          </p:nvPr>
        </p:nvSpPr>
        <p:spPr>
          <a:xfrm>
            <a:off x="4572000" y="3860411"/>
            <a:ext cx="40875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p40"/>
          <p:cNvSpPr txBox="1"/>
          <p:nvPr>
            <p:ph idx="3" type="body"/>
          </p:nvPr>
        </p:nvSpPr>
        <p:spPr>
          <a:xfrm>
            <a:off x="4572000" y="4164806"/>
            <a:ext cx="40875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7" name="Google Shape;407;p4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8" name="Google Shape;408;p40"/>
          <p:cNvSpPr txBox="1"/>
          <p:nvPr>
            <p:ph type="title"/>
          </p:nvPr>
        </p:nvSpPr>
        <p:spPr>
          <a:xfrm>
            <a:off x="508001" y="519113"/>
            <a:ext cx="3497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40"/>
          <p:cNvSpPr txBox="1"/>
          <p:nvPr>
            <p:ph idx="4" type="body"/>
          </p:nvPr>
        </p:nvSpPr>
        <p:spPr>
          <a:xfrm>
            <a:off x="503636" y="1513949"/>
            <a:ext cx="3487200" cy="31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 раздела">
  <p:cSld name="2_Титульный слайд раздела">
    <p:bg>
      <p:bgPr>
        <a:solidFill>
          <a:schemeClr val="accen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452379" y="839974"/>
            <a:ext cx="34659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87" name="Google Shape;87;p5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88" name="Google Shape;88;p5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в кружке">
  <p:cSld name="Фото в кружке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/>
          <p:nvPr>
            <p:ph idx="2" type="pic"/>
          </p:nvPr>
        </p:nvSpPr>
        <p:spPr>
          <a:xfrm>
            <a:off x="1206062" y="1329928"/>
            <a:ext cx="2367300" cy="236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13" name="Google Shape;413;p41"/>
          <p:cNvSpPr txBox="1"/>
          <p:nvPr>
            <p:ph type="title"/>
          </p:nvPr>
        </p:nvSpPr>
        <p:spPr>
          <a:xfrm>
            <a:off x="4005263" y="1650891"/>
            <a:ext cx="36690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4" name="Google Shape;414;p41"/>
          <p:cNvSpPr txBox="1"/>
          <p:nvPr>
            <p:ph idx="1" type="body"/>
          </p:nvPr>
        </p:nvSpPr>
        <p:spPr>
          <a:xfrm>
            <a:off x="4003199" y="2580873"/>
            <a:ext cx="36708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p4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6" name="Google Shape;416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сообществ">
  <p:cSld name="16 сообществ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/>
          <p:nvPr>
            <p:ph idx="2" type="pic"/>
          </p:nvPr>
        </p:nvSpPr>
        <p:spPr>
          <a:xfrm>
            <a:off x="4012298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19" name="Google Shape;419;p42"/>
          <p:cNvSpPr/>
          <p:nvPr>
            <p:ph idx="3" type="pic"/>
          </p:nvPr>
        </p:nvSpPr>
        <p:spPr>
          <a:xfrm>
            <a:off x="5212970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42"/>
          <p:cNvSpPr/>
          <p:nvPr>
            <p:ph idx="4" type="pic"/>
          </p:nvPr>
        </p:nvSpPr>
        <p:spPr>
          <a:xfrm>
            <a:off x="6383398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42"/>
          <p:cNvSpPr/>
          <p:nvPr>
            <p:ph idx="5" type="pic"/>
          </p:nvPr>
        </p:nvSpPr>
        <p:spPr>
          <a:xfrm>
            <a:off x="7584071" y="600075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42"/>
          <p:cNvSpPr/>
          <p:nvPr>
            <p:ph idx="6" type="pic"/>
          </p:nvPr>
        </p:nvSpPr>
        <p:spPr>
          <a:xfrm>
            <a:off x="4012298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3" name="Google Shape;423;p42"/>
          <p:cNvSpPr/>
          <p:nvPr>
            <p:ph idx="7" type="pic"/>
          </p:nvPr>
        </p:nvSpPr>
        <p:spPr>
          <a:xfrm>
            <a:off x="5212970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2"/>
          <p:cNvSpPr/>
          <p:nvPr>
            <p:ph idx="8" type="pic"/>
          </p:nvPr>
        </p:nvSpPr>
        <p:spPr>
          <a:xfrm>
            <a:off x="6383398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2"/>
          <p:cNvSpPr/>
          <p:nvPr>
            <p:ph idx="9" type="pic"/>
          </p:nvPr>
        </p:nvSpPr>
        <p:spPr>
          <a:xfrm>
            <a:off x="7584071" y="1686479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2"/>
          <p:cNvSpPr/>
          <p:nvPr>
            <p:ph idx="13" type="pic"/>
          </p:nvPr>
        </p:nvSpPr>
        <p:spPr>
          <a:xfrm>
            <a:off x="4012298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2"/>
          <p:cNvSpPr/>
          <p:nvPr>
            <p:ph idx="14" type="pic"/>
          </p:nvPr>
        </p:nvSpPr>
        <p:spPr>
          <a:xfrm>
            <a:off x="5212970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2"/>
          <p:cNvSpPr/>
          <p:nvPr>
            <p:ph idx="15" type="pic"/>
          </p:nvPr>
        </p:nvSpPr>
        <p:spPr>
          <a:xfrm>
            <a:off x="6383398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2"/>
          <p:cNvSpPr/>
          <p:nvPr>
            <p:ph idx="16" type="pic"/>
          </p:nvPr>
        </p:nvSpPr>
        <p:spPr>
          <a:xfrm>
            <a:off x="7584071" y="2772884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2"/>
          <p:cNvSpPr/>
          <p:nvPr>
            <p:ph idx="17" type="pic"/>
          </p:nvPr>
        </p:nvSpPr>
        <p:spPr>
          <a:xfrm>
            <a:off x="4012298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2"/>
          <p:cNvSpPr/>
          <p:nvPr>
            <p:ph idx="18" type="pic"/>
          </p:nvPr>
        </p:nvSpPr>
        <p:spPr>
          <a:xfrm>
            <a:off x="5212970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2"/>
          <p:cNvSpPr/>
          <p:nvPr>
            <p:ph idx="19" type="pic"/>
          </p:nvPr>
        </p:nvSpPr>
        <p:spPr>
          <a:xfrm>
            <a:off x="6383398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42"/>
          <p:cNvSpPr/>
          <p:nvPr>
            <p:ph idx="20" type="pic"/>
          </p:nvPr>
        </p:nvSpPr>
        <p:spPr>
          <a:xfrm>
            <a:off x="7584071" y="3859287"/>
            <a:ext cx="818700" cy="8187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42"/>
          <p:cNvSpPr txBox="1"/>
          <p:nvPr>
            <p:ph idx="1" type="body"/>
          </p:nvPr>
        </p:nvSpPr>
        <p:spPr>
          <a:xfrm>
            <a:off x="503635" y="1913210"/>
            <a:ext cx="25290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5" name="Google Shape;435;p42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6" name="Google Shape;436;p42"/>
          <p:cNvSpPr txBox="1"/>
          <p:nvPr>
            <p:ph type="title"/>
          </p:nvPr>
        </p:nvSpPr>
        <p:spPr>
          <a:xfrm>
            <a:off x="508001" y="519112"/>
            <a:ext cx="25245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7" name="Google Shape;437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">
  <p:cSld name="Цитата 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/>
        </p:nvSpPr>
        <p:spPr>
          <a:xfrm>
            <a:off x="2260402" y="-786862"/>
            <a:ext cx="15441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100"/>
          </a:p>
        </p:txBody>
      </p:sp>
      <p:sp>
        <p:nvSpPr>
          <p:cNvPr id="440" name="Google Shape;440;p43"/>
          <p:cNvSpPr txBox="1"/>
          <p:nvPr>
            <p:ph idx="1" type="body"/>
          </p:nvPr>
        </p:nvSpPr>
        <p:spPr>
          <a:xfrm>
            <a:off x="4010027" y="533557"/>
            <a:ext cx="46494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sz="27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1" name="Google Shape;441;p43"/>
          <p:cNvSpPr/>
          <p:nvPr>
            <p:ph idx="2" type="pic"/>
          </p:nvPr>
        </p:nvSpPr>
        <p:spPr>
          <a:xfrm>
            <a:off x="503635" y="600076"/>
            <a:ext cx="2528100" cy="25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42" name="Google Shape;442;p43"/>
          <p:cNvSpPr txBox="1"/>
          <p:nvPr>
            <p:ph idx="3" type="body"/>
          </p:nvPr>
        </p:nvSpPr>
        <p:spPr>
          <a:xfrm>
            <a:off x="504444" y="3435317"/>
            <a:ext cx="25290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3" name="Google Shape;443;p43"/>
          <p:cNvSpPr txBox="1"/>
          <p:nvPr>
            <p:ph idx="4" type="body"/>
          </p:nvPr>
        </p:nvSpPr>
        <p:spPr>
          <a:xfrm>
            <a:off x="504444" y="4117626"/>
            <a:ext cx="2528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4" name="Google Shape;444;p43"/>
          <p:cNvSpPr txBox="1"/>
          <p:nvPr>
            <p:ph idx="5" type="body"/>
          </p:nvPr>
        </p:nvSpPr>
        <p:spPr>
          <a:xfrm>
            <a:off x="4010026" y="1487549"/>
            <a:ext cx="46455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5" name="Google Shape;445;p43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6" name="Google Shape;446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без фото">
  <p:cSld name="Цитата без фото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/>
          <p:nvPr>
            <p:ph idx="1" type="body"/>
          </p:nvPr>
        </p:nvSpPr>
        <p:spPr>
          <a:xfrm>
            <a:off x="2519363" y="519113"/>
            <a:ext cx="61305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sz="33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44"/>
          <p:cNvSpPr txBox="1"/>
          <p:nvPr>
            <p:ph idx="2" type="body"/>
          </p:nvPr>
        </p:nvSpPr>
        <p:spPr>
          <a:xfrm>
            <a:off x="2519363" y="4304122"/>
            <a:ext cx="61503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44"/>
          <p:cNvSpPr txBox="1"/>
          <p:nvPr>
            <p:ph idx="3" type="body"/>
          </p:nvPr>
        </p:nvSpPr>
        <p:spPr>
          <a:xfrm>
            <a:off x="2525110" y="1844566"/>
            <a:ext cx="61305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Play"/>
                <a:ea typeface="Play"/>
                <a:cs typeface="Play"/>
                <a:sym typeface="Play"/>
              </a:defRPr>
            </a:lvl1pPr>
            <a:lvl2pPr indent="-3238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sz="1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 sz="1400">
                <a:latin typeface="Play"/>
                <a:ea typeface="Play"/>
                <a:cs typeface="Play"/>
                <a:sym typeface="Play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44"/>
          <p:cNvSpPr txBox="1"/>
          <p:nvPr/>
        </p:nvSpPr>
        <p:spPr>
          <a:xfrm>
            <a:off x="408384" y="-786862"/>
            <a:ext cx="1544100" cy="3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1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100"/>
          </a:p>
        </p:txBody>
      </p:sp>
      <p:sp>
        <p:nvSpPr>
          <p:cNvPr id="452" name="Google Shape;452;p44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3" name="Google Shape;453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лайд">
  <p:cSld name="Финальный слайд">
    <p:bg>
      <p:bgPr>
        <a:solidFill>
          <a:schemeClr val="accen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5"/>
          <p:cNvSpPr txBox="1"/>
          <p:nvPr>
            <p:ph type="title"/>
          </p:nvPr>
        </p:nvSpPr>
        <p:spPr>
          <a:xfrm>
            <a:off x="465535" y="437488"/>
            <a:ext cx="41064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456" name="Google Shape;456;p45"/>
          <p:cNvGrpSpPr/>
          <p:nvPr/>
        </p:nvGrpSpPr>
        <p:grpSpPr>
          <a:xfrm>
            <a:off x="493684" y="4127892"/>
            <a:ext cx="522780" cy="522780"/>
            <a:chOff x="658245" y="5503856"/>
            <a:chExt cx="697039" cy="697040"/>
          </a:xfrm>
        </p:grpSpPr>
        <p:grpSp>
          <p:nvGrpSpPr>
            <p:cNvPr id="457" name="Google Shape;457;p45"/>
            <p:cNvGrpSpPr/>
            <p:nvPr/>
          </p:nvGrpSpPr>
          <p:grpSpPr>
            <a:xfrm>
              <a:off x="658245" y="5503856"/>
              <a:ext cx="697039" cy="697040"/>
              <a:chOff x="5619750" y="2952750"/>
              <a:chExt cx="952500" cy="952500"/>
            </a:xfrm>
          </p:grpSpPr>
          <p:sp>
            <p:nvSpPr>
              <p:cNvPr id="458" name="Google Shape;458;p45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rect b="b" l="l" r="r" t="t"/>
                <a:pathLst>
                  <a:path extrusionOk="0" h="952500" w="95250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5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rect b="b" l="l" r="r" t="t"/>
                <a:pathLst>
                  <a:path extrusionOk="0" h="396478" w="635397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45"/>
            <p:cNvSpPr/>
            <p:nvPr/>
          </p:nvSpPr>
          <p:spPr>
            <a:xfrm>
              <a:off x="775543" y="5715464"/>
              <a:ext cx="462862" cy="290556"/>
            </a:xfrm>
            <a:custGeom>
              <a:rect b="b" l="l" r="r" t="t"/>
              <a:pathLst>
                <a:path extrusionOk="0" h="540569" w="861139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45"/>
          <p:cNvGrpSpPr/>
          <p:nvPr/>
        </p:nvGrpSpPr>
        <p:grpSpPr>
          <a:xfrm>
            <a:off x="4836702" y="-85"/>
            <a:ext cx="4259938" cy="5143288"/>
            <a:chOff x="13083669" y="1592300"/>
            <a:chExt cx="3266072" cy="3943332"/>
          </a:xfrm>
        </p:grpSpPr>
        <p:sp>
          <p:nvSpPr>
            <p:cNvPr id="462" name="Google Shape;462;p45"/>
            <p:cNvSpPr/>
            <p:nvPr/>
          </p:nvSpPr>
          <p:spPr>
            <a:xfrm>
              <a:off x="13083669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19" y="0"/>
                  </a:moveTo>
                  <a:cubicBezTo>
                    <a:pt x="209853" y="314769"/>
                    <a:pt x="375998" y="591408"/>
                    <a:pt x="610935" y="788669"/>
                  </a:cubicBezTo>
                  <a:lnTo>
                    <a:pt x="390077" y="788669"/>
                  </a:lnTo>
                  <a:cubicBezTo>
                    <a:pt x="188097" y="575752"/>
                    <a:pt x="48350" y="303133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13968716" y="1592300"/>
              <a:ext cx="610930" cy="788668"/>
            </a:xfrm>
            <a:custGeom>
              <a:rect b="b" l="l" r="r" t="t"/>
              <a:pathLst>
                <a:path extrusionOk="0" h="788668" w="610930">
                  <a:moveTo>
                    <a:pt x="153716" y="0"/>
                  </a:moveTo>
                  <a:cubicBezTo>
                    <a:pt x="209853" y="314769"/>
                    <a:pt x="375994" y="591408"/>
                    <a:pt x="610930" y="788669"/>
                  </a:cubicBezTo>
                  <a:lnTo>
                    <a:pt x="390078" y="788669"/>
                  </a:lnTo>
                  <a:cubicBezTo>
                    <a:pt x="188095" y="575752"/>
                    <a:pt x="48349" y="303133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14853745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20" y="0"/>
                  </a:moveTo>
                  <a:cubicBezTo>
                    <a:pt x="209849" y="314769"/>
                    <a:pt x="375999" y="591408"/>
                    <a:pt x="610935" y="788669"/>
                  </a:cubicBezTo>
                  <a:lnTo>
                    <a:pt x="390074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15738807" y="1592300"/>
              <a:ext cx="610934" cy="788668"/>
            </a:xfrm>
            <a:custGeom>
              <a:rect b="b" l="l" r="r" t="t"/>
              <a:pathLst>
                <a:path extrusionOk="0" h="788668" w="610934">
                  <a:moveTo>
                    <a:pt x="153720" y="0"/>
                  </a:moveTo>
                  <a:cubicBezTo>
                    <a:pt x="209858" y="314769"/>
                    <a:pt x="375999" y="591408"/>
                    <a:pt x="610935" y="788669"/>
                  </a:cubicBezTo>
                  <a:lnTo>
                    <a:pt x="390083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13083669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19" y="0"/>
                  </a:moveTo>
                  <a:cubicBezTo>
                    <a:pt x="209853" y="314764"/>
                    <a:pt x="375998" y="591405"/>
                    <a:pt x="610935" y="788671"/>
                  </a:cubicBezTo>
                  <a:lnTo>
                    <a:pt x="390077" y="788671"/>
                  </a:lnTo>
                  <a:cubicBezTo>
                    <a:pt x="188097" y="575749"/>
                    <a:pt x="48350" y="303134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13968716" y="2380938"/>
              <a:ext cx="610930" cy="788671"/>
            </a:xfrm>
            <a:custGeom>
              <a:rect b="b" l="l" r="r" t="t"/>
              <a:pathLst>
                <a:path extrusionOk="0" h="788671" w="610930">
                  <a:moveTo>
                    <a:pt x="153716" y="0"/>
                  </a:moveTo>
                  <a:cubicBezTo>
                    <a:pt x="209853" y="314764"/>
                    <a:pt x="375994" y="591405"/>
                    <a:pt x="610930" y="788671"/>
                  </a:cubicBezTo>
                  <a:lnTo>
                    <a:pt x="390078" y="788671"/>
                  </a:lnTo>
                  <a:cubicBezTo>
                    <a:pt x="188095" y="575749"/>
                    <a:pt x="48349" y="303134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14853745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20" y="0"/>
                  </a:moveTo>
                  <a:cubicBezTo>
                    <a:pt x="209849" y="314764"/>
                    <a:pt x="375999" y="591405"/>
                    <a:pt x="610935" y="788671"/>
                  </a:cubicBezTo>
                  <a:lnTo>
                    <a:pt x="390074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15738807" y="2380938"/>
              <a:ext cx="610934" cy="788671"/>
            </a:xfrm>
            <a:custGeom>
              <a:rect b="b" l="l" r="r" t="t"/>
              <a:pathLst>
                <a:path extrusionOk="0" h="788671" w="610934">
                  <a:moveTo>
                    <a:pt x="153720" y="0"/>
                  </a:moveTo>
                  <a:cubicBezTo>
                    <a:pt x="209858" y="314764"/>
                    <a:pt x="375999" y="591405"/>
                    <a:pt x="610935" y="788671"/>
                  </a:cubicBezTo>
                  <a:lnTo>
                    <a:pt x="390083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13083669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19" y="0"/>
                  </a:moveTo>
                  <a:cubicBezTo>
                    <a:pt x="209853" y="314777"/>
                    <a:pt x="375998" y="591418"/>
                    <a:pt x="610935" y="788674"/>
                  </a:cubicBezTo>
                  <a:lnTo>
                    <a:pt x="390077" y="788674"/>
                  </a:lnTo>
                  <a:cubicBezTo>
                    <a:pt x="188097" y="575752"/>
                    <a:pt x="48350" y="303137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13968716" y="3169610"/>
              <a:ext cx="610930" cy="788674"/>
            </a:xfrm>
            <a:custGeom>
              <a:rect b="b" l="l" r="r" t="t"/>
              <a:pathLst>
                <a:path extrusionOk="0" h="788674" w="610930">
                  <a:moveTo>
                    <a:pt x="153716" y="0"/>
                  </a:moveTo>
                  <a:cubicBezTo>
                    <a:pt x="209853" y="314777"/>
                    <a:pt x="375994" y="591418"/>
                    <a:pt x="610930" y="788674"/>
                  </a:cubicBezTo>
                  <a:lnTo>
                    <a:pt x="390078" y="788674"/>
                  </a:lnTo>
                  <a:cubicBezTo>
                    <a:pt x="188095" y="575752"/>
                    <a:pt x="48349" y="303137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14853745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20" y="0"/>
                  </a:moveTo>
                  <a:cubicBezTo>
                    <a:pt x="209849" y="314777"/>
                    <a:pt x="375999" y="591418"/>
                    <a:pt x="610935" y="788674"/>
                  </a:cubicBezTo>
                  <a:lnTo>
                    <a:pt x="390074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15738807" y="3169610"/>
              <a:ext cx="610934" cy="788674"/>
            </a:xfrm>
            <a:custGeom>
              <a:rect b="b" l="l" r="r" t="t"/>
              <a:pathLst>
                <a:path extrusionOk="0" h="788674" w="610934">
                  <a:moveTo>
                    <a:pt x="153720" y="0"/>
                  </a:moveTo>
                  <a:cubicBezTo>
                    <a:pt x="209858" y="314777"/>
                    <a:pt x="375999" y="591418"/>
                    <a:pt x="610935" y="788674"/>
                  </a:cubicBezTo>
                  <a:lnTo>
                    <a:pt x="390083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13083669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13968716" y="3958294"/>
              <a:ext cx="610930" cy="788664"/>
            </a:xfrm>
            <a:custGeom>
              <a:rect b="b" l="l" r="r" t="t"/>
              <a:pathLst>
                <a:path extrusionOk="0" h="788664" w="61093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14853745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15738807" y="3958294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13083669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13968716" y="4746968"/>
              <a:ext cx="610930" cy="788664"/>
            </a:xfrm>
            <a:custGeom>
              <a:rect b="b" l="l" r="r" t="t"/>
              <a:pathLst>
                <a:path extrusionOk="0" h="788664" w="61093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14853745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15738807" y="4746968"/>
              <a:ext cx="610934" cy="788664"/>
            </a:xfrm>
            <a:custGeom>
              <a:rect b="b" l="l" r="r" t="t"/>
              <a:pathLst>
                <a:path extrusionOk="0" h="788664" w="610934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 QR">
  <p:cSld name="Финальный с QR">
    <p:bg>
      <p:bgPr>
        <a:solidFill>
          <a:schemeClr val="accen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6"/>
          <p:cNvSpPr txBox="1"/>
          <p:nvPr>
            <p:ph type="title"/>
          </p:nvPr>
        </p:nvSpPr>
        <p:spPr>
          <a:xfrm>
            <a:off x="465535" y="3279437"/>
            <a:ext cx="41064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46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86" name="Google Shape;486;p46"/>
          <p:cNvGrpSpPr/>
          <p:nvPr/>
        </p:nvGrpSpPr>
        <p:grpSpPr>
          <a:xfrm>
            <a:off x="5367095" y="0"/>
            <a:ext cx="3763097" cy="5144011"/>
            <a:chOff x="7127683" y="0"/>
            <a:chExt cx="5045718" cy="6897307"/>
          </a:xfrm>
        </p:grpSpPr>
        <p:sp>
          <p:nvSpPr>
            <p:cNvPr id="487" name="Google Shape;487;p46"/>
            <p:cNvSpPr/>
            <p:nvPr/>
          </p:nvSpPr>
          <p:spPr>
            <a:xfrm>
              <a:off x="7127683" y="0"/>
              <a:ext cx="1182225" cy="1379726"/>
            </a:xfrm>
            <a:custGeom>
              <a:rect b="b" l="l" r="r" t="t"/>
              <a:pathLst>
                <a:path extrusionOk="0" h="788415" w="675557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7127683" y="1379410"/>
              <a:ext cx="1182225" cy="1379721"/>
            </a:xfrm>
            <a:custGeom>
              <a:rect b="b" l="l" r="r" t="t"/>
              <a:pathLst>
                <a:path extrusionOk="0" h="788412" w="675557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7127683" y="275875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7127683" y="4138225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7127683" y="5517577"/>
              <a:ext cx="1182225" cy="1379730"/>
            </a:xfrm>
            <a:custGeom>
              <a:rect b="b" l="l" r="r" t="t"/>
              <a:pathLst>
                <a:path extrusionOk="0" h="788417" w="675557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8415451" y="0"/>
              <a:ext cx="1182220" cy="1379726"/>
            </a:xfrm>
            <a:custGeom>
              <a:rect b="b" l="l" r="r" t="t"/>
              <a:pathLst>
                <a:path extrusionOk="0" h="788415" w="675554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8415451" y="1379410"/>
              <a:ext cx="1182220" cy="1379721"/>
            </a:xfrm>
            <a:custGeom>
              <a:rect b="b" l="l" r="r" t="t"/>
              <a:pathLst>
                <a:path extrusionOk="0" h="788412" w="675554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8415451" y="275875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8415451" y="4138225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8415451" y="5517577"/>
              <a:ext cx="1182220" cy="1379730"/>
            </a:xfrm>
            <a:custGeom>
              <a:rect b="b" l="l" r="r" t="t"/>
              <a:pathLst>
                <a:path extrusionOk="0" h="788417" w="675554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9703321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9703321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9703321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9703321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9703321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0991187" y="0"/>
              <a:ext cx="1182214" cy="1379726"/>
            </a:xfrm>
            <a:custGeom>
              <a:rect b="b" l="l" r="r" t="t"/>
              <a:pathLst>
                <a:path extrusionOk="0" h="788415" w="675551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10991187" y="1379410"/>
              <a:ext cx="1182214" cy="1379721"/>
            </a:xfrm>
            <a:custGeom>
              <a:rect b="b" l="l" r="r" t="t"/>
              <a:pathLst>
                <a:path extrusionOk="0" h="788412" w="675551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10991187" y="275875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10991187" y="4138225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10991187" y="5517577"/>
              <a:ext cx="1182214" cy="1379730"/>
            </a:xfrm>
            <a:custGeom>
              <a:rect b="b" l="l" r="r" t="t"/>
              <a:pathLst>
                <a:path extrusionOk="0" h="788417" w="675551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ьный с QR + подпись">
  <p:cSld name="Финальный с QR + подпись">
    <p:bg>
      <p:bgPr>
        <a:solidFill>
          <a:schemeClr val="accent1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7"/>
          <p:cNvSpPr txBox="1"/>
          <p:nvPr>
            <p:ph type="title"/>
          </p:nvPr>
        </p:nvSpPr>
        <p:spPr>
          <a:xfrm>
            <a:off x="465535" y="2793662"/>
            <a:ext cx="41064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0" name="Google Shape;510;p47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47"/>
          <p:cNvSpPr txBox="1"/>
          <p:nvPr>
            <p:ph idx="1" type="body"/>
          </p:nvPr>
        </p:nvSpPr>
        <p:spPr>
          <a:xfrm>
            <a:off x="494110" y="4381500"/>
            <a:ext cx="4077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12" name="Google Shape;512;p47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513" name="Google Shape;513;p47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7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7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7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Финальный с QR + подпись">
  <p:cSld name="1_Финальный с QR + подпись">
    <p:bg>
      <p:bgPr>
        <a:solidFill>
          <a:schemeClr val="accent1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8"/>
          <p:cNvSpPr txBox="1"/>
          <p:nvPr>
            <p:ph type="title"/>
          </p:nvPr>
        </p:nvSpPr>
        <p:spPr>
          <a:xfrm>
            <a:off x="465535" y="2793662"/>
            <a:ext cx="41064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8" name="Google Shape;528;p48"/>
          <p:cNvSpPr/>
          <p:nvPr>
            <p:ph idx="2" type="pic"/>
          </p:nvPr>
        </p:nvSpPr>
        <p:spPr>
          <a:xfrm>
            <a:off x="494110" y="519113"/>
            <a:ext cx="966900" cy="966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48"/>
          <p:cNvSpPr txBox="1"/>
          <p:nvPr>
            <p:ph idx="1" type="body"/>
          </p:nvPr>
        </p:nvSpPr>
        <p:spPr>
          <a:xfrm>
            <a:off x="494110" y="4381500"/>
            <a:ext cx="40779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30" name="Google Shape;530;p48"/>
          <p:cNvGrpSpPr/>
          <p:nvPr/>
        </p:nvGrpSpPr>
        <p:grpSpPr>
          <a:xfrm>
            <a:off x="5299426" y="67"/>
            <a:ext cx="3827390" cy="5143406"/>
            <a:chOff x="13297154" y="-2797570"/>
            <a:chExt cx="2934215" cy="3943120"/>
          </a:xfrm>
        </p:grpSpPr>
        <p:sp>
          <p:nvSpPr>
            <p:cNvPr id="531" name="Google Shape;531;p48"/>
            <p:cNvSpPr/>
            <p:nvPr/>
          </p:nvSpPr>
          <p:spPr>
            <a:xfrm>
              <a:off x="13297154" y="-2797533"/>
              <a:ext cx="856878" cy="985643"/>
            </a:xfrm>
            <a:custGeom>
              <a:rect b="b" l="l" r="r" t="t"/>
              <a:pathLst>
                <a:path extrusionOk="0" h="985643" w="856878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13297154" y="-1811708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13297154" y="-826063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8"/>
            <p:cNvSpPr/>
            <p:nvPr/>
          </p:nvSpPr>
          <p:spPr>
            <a:xfrm>
              <a:off x="13297154" y="159905"/>
              <a:ext cx="856878" cy="985645"/>
            </a:xfrm>
            <a:custGeom>
              <a:rect b="b" l="l" r="r" t="t"/>
              <a:pathLst>
                <a:path extrusionOk="0" h="985645" w="856878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8"/>
            <p:cNvSpPr/>
            <p:nvPr/>
          </p:nvSpPr>
          <p:spPr>
            <a:xfrm>
              <a:off x="14335846" y="-2797533"/>
              <a:ext cx="856883" cy="985643"/>
            </a:xfrm>
            <a:custGeom>
              <a:rect b="b" l="l" r="r" t="t"/>
              <a:pathLst>
                <a:path extrusionOk="0" h="985643" w="856883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8"/>
            <p:cNvSpPr/>
            <p:nvPr/>
          </p:nvSpPr>
          <p:spPr>
            <a:xfrm>
              <a:off x="15374486" y="-2797570"/>
              <a:ext cx="856883" cy="985642"/>
            </a:xfrm>
            <a:custGeom>
              <a:rect b="b" l="l" r="r" t="t"/>
              <a:pathLst>
                <a:path extrusionOk="0" h="985642" w="856883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8"/>
            <p:cNvSpPr/>
            <p:nvPr/>
          </p:nvSpPr>
          <p:spPr>
            <a:xfrm>
              <a:off x="14335846" y="-1811708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8"/>
            <p:cNvSpPr/>
            <p:nvPr/>
          </p:nvSpPr>
          <p:spPr>
            <a:xfrm>
              <a:off x="14335846" y="-826063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8"/>
            <p:cNvSpPr/>
            <p:nvPr/>
          </p:nvSpPr>
          <p:spPr>
            <a:xfrm>
              <a:off x="15374486" y="-1811746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8"/>
            <p:cNvSpPr/>
            <p:nvPr/>
          </p:nvSpPr>
          <p:spPr>
            <a:xfrm>
              <a:off x="15374486" y="-826101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8"/>
            <p:cNvSpPr/>
            <p:nvPr/>
          </p:nvSpPr>
          <p:spPr>
            <a:xfrm>
              <a:off x="14335846" y="159905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8"/>
            <p:cNvSpPr/>
            <p:nvPr/>
          </p:nvSpPr>
          <p:spPr>
            <a:xfrm>
              <a:off x="15374486" y="159867"/>
              <a:ext cx="856883" cy="985645"/>
            </a:xfrm>
            <a:custGeom>
              <a:rect b="b" l="l" r="r" t="t"/>
              <a:pathLst>
                <a:path extrusionOk="0" h="985645" w="856883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 type="title">
  <p:cSld name="TITL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6" name="Google Shape;546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7" name="Google Shape;54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 раздела">
  <p:cSld name="3_Титульный слайд раздела">
    <p:bg>
      <p:bgPr>
        <a:solidFill>
          <a:schemeClr val="accen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3" name="Google Shape;103;p6"/>
          <p:cNvSpPr txBox="1"/>
          <p:nvPr>
            <p:ph type="title"/>
          </p:nvPr>
        </p:nvSpPr>
        <p:spPr>
          <a:xfrm>
            <a:off x="452379" y="839974"/>
            <a:ext cx="34659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 раздела">
  <p:cSld name="1_Титульный слайд раздела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>
            <p:ph type="title"/>
          </p:nvPr>
        </p:nvSpPr>
        <p:spPr>
          <a:xfrm>
            <a:off x="452379" y="839974"/>
            <a:ext cx="3465900" cy="1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Акцент">
  <p:cSld name="Акцент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title"/>
          </p:nvPr>
        </p:nvSpPr>
        <p:spPr>
          <a:xfrm>
            <a:off x="1499563" y="2228964"/>
            <a:ext cx="6144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lay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одержание">
  <p:cSld name="Содержание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>
            <p:ph type="title"/>
          </p:nvPr>
        </p:nvSpPr>
        <p:spPr>
          <a:xfrm>
            <a:off x="508001" y="519113"/>
            <a:ext cx="20115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3032522" y="519113"/>
            <a:ext cx="5617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AutoNum type="arabicPeriod"/>
              <a:defRPr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indent="-29845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−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0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A6A6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"/>
                <a:ea typeface="Play"/>
                <a:cs typeface="Play"/>
                <a:sym typeface="Play"/>
              </a:defRPr>
            </a:lvl1pPr>
            <a:lvl2pPr lvl="1">
              <a:buNone/>
              <a:defRPr>
                <a:latin typeface="Play"/>
                <a:ea typeface="Play"/>
                <a:cs typeface="Play"/>
                <a:sym typeface="Play"/>
              </a:defRPr>
            </a:lvl2pPr>
            <a:lvl3pPr lvl="2">
              <a:buNone/>
              <a:defRPr>
                <a:latin typeface="Play"/>
                <a:ea typeface="Play"/>
                <a:cs typeface="Play"/>
                <a:sym typeface="Play"/>
              </a:defRPr>
            </a:lvl3pPr>
            <a:lvl4pPr lvl="3">
              <a:buNone/>
              <a:defRPr>
                <a:latin typeface="Play"/>
                <a:ea typeface="Play"/>
                <a:cs typeface="Play"/>
                <a:sym typeface="Play"/>
              </a:defRPr>
            </a:lvl4pPr>
            <a:lvl5pPr lvl="4">
              <a:buNone/>
              <a:defRPr>
                <a:latin typeface="Play"/>
                <a:ea typeface="Play"/>
                <a:cs typeface="Play"/>
                <a:sym typeface="Play"/>
              </a:defRPr>
            </a:lvl5pPr>
            <a:lvl6pPr lvl="5">
              <a:buNone/>
              <a:defRPr>
                <a:latin typeface="Play"/>
                <a:ea typeface="Play"/>
                <a:cs typeface="Play"/>
                <a:sym typeface="Play"/>
              </a:defRPr>
            </a:lvl6pPr>
            <a:lvl7pPr lvl="6">
              <a:buNone/>
              <a:defRPr>
                <a:latin typeface="Play"/>
                <a:ea typeface="Play"/>
                <a:cs typeface="Play"/>
                <a:sym typeface="Play"/>
              </a:defRPr>
            </a:lvl7pPr>
            <a:lvl8pPr lvl="7">
              <a:buNone/>
              <a:defRPr>
                <a:latin typeface="Play"/>
                <a:ea typeface="Play"/>
                <a:cs typeface="Play"/>
                <a:sym typeface="Play"/>
              </a:defRPr>
            </a:lvl8pPr>
            <a:lvl9pPr lvl="8">
              <a:buNone/>
              <a:defRPr>
                <a:latin typeface="Play"/>
                <a:ea typeface="Play"/>
                <a:cs typeface="Play"/>
                <a:sym typeface="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Play"/>
              <a:buNone/>
              <a:defRPr b="0" i="0" sz="27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94110" y="1329929"/>
            <a:ext cx="81420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−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503635" y="125986"/>
            <a:ext cx="8155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" name="Google Shape;9;p1"/>
          <p:cNvGrpSpPr/>
          <p:nvPr/>
        </p:nvGrpSpPr>
        <p:grpSpPr>
          <a:xfrm>
            <a:off x="0" y="-86073"/>
            <a:ext cx="9141111" cy="48236"/>
            <a:chOff x="0" y="1773238"/>
            <a:chExt cx="12188148" cy="735300"/>
          </a:xfrm>
        </p:grpSpPr>
        <p:cxnSp>
          <p:nvCxnSpPr>
            <p:cNvPr id="10" name="Google Shape;10;p1"/>
            <p:cNvCxnSpPr/>
            <p:nvPr/>
          </p:nvCxnSpPr>
          <p:spPr>
            <a:xfrm>
              <a:off x="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67711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135423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203135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270847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338559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406271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473983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5416952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6094071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677119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744830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812542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880254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947966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1015678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1083390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1151102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1218814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9" name="Google Shape;29;p1"/>
          <p:cNvGrpSpPr/>
          <p:nvPr/>
        </p:nvGrpSpPr>
        <p:grpSpPr>
          <a:xfrm>
            <a:off x="-2" y="5240307"/>
            <a:ext cx="9141111" cy="48236"/>
            <a:chOff x="0" y="1773238"/>
            <a:chExt cx="12188148" cy="735300"/>
          </a:xfrm>
        </p:grpSpPr>
        <p:cxnSp>
          <p:nvCxnSpPr>
            <p:cNvPr id="30" name="Google Shape;30;p1"/>
            <p:cNvCxnSpPr/>
            <p:nvPr/>
          </p:nvCxnSpPr>
          <p:spPr>
            <a:xfrm>
              <a:off x="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" name="Google Shape;31;p1"/>
            <p:cNvCxnSpPr/>
            <p:nvPr/>
          </p:nvCxnSpPr>
          <p:spPr>
            <a:xfrm>
              <a:off x="67711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" name="Google Shape;32;p1"/>
            <p:cNvCxnSpPr/>
            <p:nvPr/>
          </p:nvCxnSpPr>
          <p:spPr>
            <a:xfrm>
              <a:off x="135423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1"/>
            <p:cNvCxnSpPr/>
            <p:nvPr/>
          </p:nvCxnSpPr>
          <p:spPr>
            <a:xfrm>
              <a:off x="203135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" name="Google Shape;34;p1"/>
            <p:cNvCxnSpPr/>
            <p:nvPr/>
          </p:nvCxnSpPr>
          <p:spPr>
            <a:xfrm>
              <a:off x="270847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" name="Google Shape;35;p1"/>
            <p:cNvCxnSpPr/>
            <p:nvPr/>
          </p:nvCxnSpPr>
          <p:spPr>
            <a:xfrm>
              <a:off x="338559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" name="Google Shape;36;p1"/>
            <p:cNvCxnSpPr/>
            <p:nvPr/>
          </p:nvCxnSpPr>
          <p:spPr>
            <a:xfrm>
              <a:off x="406271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" name="Google Shape;37;p1"/>
            <p:cNvCxnSpPr/>
            <p:nvPr/>
          </p:nvCxnSpPr>
          <p:spPr>
            <a:xfrm>
              <a:off x="473983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" name="Google Shape;38;p1"/>
            <p:cNvCxnSpPr/>
            <p:nvPr/>
          </p:nvCxnSpPr>
          <p:spPr>
            <a:xfrm>
              <a:off x="5416952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" name="Google Shape;39;p1"/>
            <p:cNvCxnSpPr/>
            <p:nvPr/>
          </p:nvCxnSpPr>
          <p:spPr>
            <a:xfrm>
              <a:off x="6094071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"/>
            <p:cNvCxnSpPr/>
            <p:nvPr/>
          </p:nvCxnSpPr>
          <p:spPr>
            <a:xfrm>
              <a:off x="6771190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1"/>
            <p:cNvCxnSpPr/>
            <p:nvPr/>
          </p:nvCxnSpPr>
          <p:spPr>
            <a:xfrm>
              <a:off x="7448309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1"/>
            <p:cNvCxnSpPr/>
            <p:nvPr/>
          </p:nvCxnSpPr>
          <p:spPr>
            <a:xfrm>
              <a:off x="812542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1"/>
            <p:cNvCxnSpPr/>
            <p:nvPr/>
          </p:nvCxnSpPr>
          <p:spPr>
            <a:xfrm>
              <a:off x="8802547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" name="Google Shape;44;p1"/>
            <p:cNvCxnSpPr/>
            <p:nvPr/>
          </p:nvCxnSpPr>
          <p:spPr>
            <a:xfrm>
              <a:off x="9479666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1"/>
            <p:cNvCxnSpPr/>
            <p:nvPr/>
          </p:nvCxnSpPr>
          <p:spPr>
            <a:xfrm>
              <a:off x="10156785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1"/>
            <p:cNvCxnSpPr/>
            <p:nvPr/>
          </p:nvCxnSpPr>
          <p:spPr>
            <a:xfrm>
              <a:off x="10833904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1"/>
            <p:cNvCxnSpPr/>
            <p:nvPr/>
          </p:nvCxnSpPr>
          <p:spPr>
            <a:xfrm>
              <a:off x="11511023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1"/>
            <p:cNvCxnSpPr/>
            <p:nvPr/>
          </p:nvCxnSpPr>
          <p:spPr>
            <a:xfrm>
              <a:off x="12188148" y="1773238"/>
              <a:ext cx="0" cy="735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9" name="Google Shape;49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11">
          <p15:clr>
            <a:srgbClr val="FDE53C"/>
          </p15:clr>
        </p15:guide>
        <p15:guide id="2" pos="5449">
          <p15:clr>
            <a:srgbClr val="FDE53C"/>
          </p15:clr>
        </p15:guide>
        <p15:guide id="3" orient="horz" pos="2929">
          <p15:clr>
            <a:srgbClr val="FDE53C"/>
          </p15:clr>
        </p15:guide>
        <p15:guide id="4" pos="3833">
          <p15:clr>
            <a:srgbClr val="FDE53C"/>
          </p15:clr>
        </p15:guide>
        <p15:guide id="5" pos="1910">
          <p15:clr>
            <a:srgbClr val="FDE53C"/>
          </p15:clr>
        </p15:guide>
        <p15:guide id="6" pos="2880">
          <p15:clr>
            <a:srgbClr val="FDE53C"/>
          </p15:clr>
        </p15:guide>
        <p15:guide id="7" orient="horz" pos="327">
          <p15:clr>
            <a:srgbClr val="FDE53C"/>
          </p15:clr>
        </p15:guide>
        <p15:guide id="8" orient="horz" pos="838">
          <p15:clr>
            <a:srgbClr val="FDE53C"/>
          </p15:clr>
        </p15:guide>
        <p15:guide id="9" pos="1587">
          <p15:clr>
            <a:srgbClr val="FDE53C"/>
          </p15:clr>
        </p15:guide>
        <p15:guide id="10" pos="4156">
          <p15:clr>
            <a:srgbClr val="FDE53C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ru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Движки распознавния речи ВКонтакте</a:t>
            </a:r>
            <a:endParaRPr b="1"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53" name="Google Shape;553;p5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ru" sz="1800"/>
              <a:t>Сафиуллин Али</a:t>
            </a:r>
            <a:endParaRPr b="1" sz="1800"/>
          </a:p>
          <a:p>
            <a:pPr indent="0" lvl="0" marL="0" rtl="0"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accent1"/>
              </a:solidFill>
            </a:endParaRPr>
          </a:p>
        </p:txBody>
      </p:sp>
      <p:sp>
        <p:nvSpPr>
          <p:cNvPr id="554" name="Google Shape;554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9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Свой ASR, как?</a:t>
            </a:r>
            <a:endParaRPr/>
          </a:p>
        </p:txBody>
      </p:sp>
      <p:sp>
        <p:nvSpPr>
          <p:cNvPr id="625" name="Google Shape;625;p59"/>
          <p:cNvSpPr/>
          <p:nvPr/>
        </p:nvSpPr>
        <p:spPr>
          <a:xfrm>
            <a:off x="6394363" y="2217988"/>
            <a:ext cx="1613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Tokenizer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26" name="Google Shape;626;p59"/>
          <p:cNvSpPr/>
          <p:nvPr/>
        </p:nvSpPr>
        <p:spPr>
          <a:xfrm>
            <a:off x="607439" y="2218000"/>
            <a:ext cx="1613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Feature extractor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27" name="Google Shape;627;p59"/>
          <p:cNvSpPr/>
          <p:nvPr/>
        </p:nvSpPr>
        <p:spPr>
          <a:xfrm>
            <a:off x="2536425" y="2218000"/>
            <a:ext cx="1613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2"/>
                </a:solidFill>
              </a:rPr>
              <a:t>AM</a:t>
            </a:r>
            <a:endParaRPr sz="2100">
              <a:solidFill>
                <a:schemeClr val="lt2"/>
              </a:solidFill>
            </a:endParaRPr>
          </a:p>
        </p:txBody>
      </p:sp>
      <p:sp>
        <p:nvSpPr>
          <p:cNvPr id="628" name="Google Shape;628;p59"/>
          <p:cNvSpPr/>
          <p:nvPr/>
        </p:nvSpPr>
        <p:spPr>
          <a:xfrm>
            <a:off x="4465388" y="2218000"/>
            <a:ext cx="1613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LM</a:t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629" name="Google Shape;629;p59"/>
          <p:cNvCxnSpPr/>
          <p:nvPr/>
        </p:nvCxnSpPr>
        <p:spPr>
          <a:xfrm>
            <a:off x="2221138" y="2656450"/>
            <a:ext cx="3537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0" name="Google Shape;630;p59"/>
          <p:cNvCxnSpPr/>
          <p:nvPr/>
        </p:nvCxnSpPr>
        <p:spPr>
          <a:xfrm>
            <a:off x="4150113" y="2656450"/>
            <a:ext cx="3537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1" name="Google Shape;631;p59"/>
          <p:cNvCxnSpPr/>
          <p:nvPr/>
        </p:nvCxnSpPr>
        <p:spPr>
          <a:xfrm>
            <a:off x="6079088" y="2656450"/>
            <a:ext cx="353700" cy="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2" name="Google Shape;632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0"/>
          <p:cNvSpPr txBox="1"/>
          <p:nvPr>
            <p:ph type="title"/>
          </p:nvPr>
        </p:nvSpPr>
        <p:spPr>
          <a:xfrm>
            <a:off x="452375" y="839975"/>
            <a:ext cx="4256400" cy="20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Базовый ASR пайплайн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(Компоненты)</a:t>
            </a:r>
            <a:endParaRPr/>
          </a:p>
        </p:txBody>
      </p:sp>
      <p:sp>
        <p:nvSpPr>
          <p:cNvPr id="638" name="Google Shape;638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1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Tokenizer</a:t>
            </a:r>
            <a:endParaRPr/>
          </a:p>
        </p:txBody>
      </p:sp>
      <p:sp>
        <p:nvSpPr>
          <p:cNvPr id="644" name="Google Shape;644;p61"/>
          <p:cNvSpPr/>
          <p:nvPr/>
        </p:nvSpPr>
        <p:spPr>
          <a:xfrm>
            <a:off x="663225" y="1967475"/>
            <a:ext cx="22992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Word Based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45" name="Google Shape;645;p61"/>
          <p:cNvSpPr/>
          <p:nvPr/>
        </p:nvSpPr>
        <p:spPr>
          <a:xfrm>
            <a:off x="3232925" y="1967475"/>
            <a:ext cx="22992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Char Based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46" name="Google Shape;646;p61"/>
          <p:cNvSpPr/>
          <p:nvPr/>
        </p:nvSpPr>
        <p:spPr>
          <a:xfrm>
            <a:off x="5706250" y="1967475"/>
            <a:ext cx="22992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BPE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47" name="Google Shape;647;p61"/>
          <p:cNvSpPr/>
          <p:nvPr/>
        </p:nvSpPr>
        <p:spPr>
          <a:xfrm>
            <a:off x="663225" y="2551350"/>
            <a:ext cx="10686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Пора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48" name="Google Shape;648;p61"/>
          <p:cNvSpPr/>
          <p:nvPr/>
        </p:nvSpPr>
        <p:spPr>
          <a:xfrm>
            <a:off x="1893825" y="2551350"/>
            <a:ext cx="10686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в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49" name="Google Shape;649;p61"/>
          <p:cNvSpPr/>
          <p:nvPr/>
        </p:nvSpPr>
        <p:spPr>
          <a:xfrm>
            <a:off x="3227800" y="2551350"/>
            <a:ext cx="4077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ш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50" name="Google Shape;650;p61"/>
          <p:cNvSpPr/>
          <p:nvPr/>
        </p:nvSpPr>
        <p:spPr>
          <a:xfrm>
            <a:off x="3702275" y="2551350"/>
            <a:ext cx="4077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к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51" name="Google Shape;651;p61"/>
          <p:cNvSpPr/>
          <p:nvPr/>
        </p:nvSpPr>
        <p:spPr>
          <a:xfrm>
            <a:off x="4178675" y="2551350"/>
            <a:ext cx="4077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о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52" name="Google Shape;652;p61"/>
          <p:cNvSpPr/>
          <p:nvPr/>
        </p:nvSpPr>
        <p:spPr>
          <a:xfrm>
            <a:off x="4655075" y="2551350"/>
            <a:ext cx="4077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л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53" name="Google Shape;653;p61"/>
          <p:cNvSpPr/>
          <p:nvPr/>
        </p:nvSpPr>
        <p:spPr>
          <a:xfrm>
            <a:off x="5131475" y="2551350"/>
            <a:ext cx="4077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у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54" name="Google Shape;654;p61"/>
          <p:cNvSpPr/>
          <p:nvPr/>
        </p:nvSpPr>
        <p:spPr>
          <a:xfrm>
            <a:off x="5706250" y="2551350"/>
            <a:ext cx="10893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ид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55" name="Google Shape;655;p61"/>
          <p:cNvSpPr/>
          <p:nvPr/>
        </p:nvSpPr>
        <p:spPr>
          <a:xfrm>
            <a:off x="6921225" y="2551350"/>
            <a:ext cx="1089300" cy="50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ти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56" name="Google Shape;656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2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Feature Extractor</a:t>
            </a:r>
            <a:endParaRPr/>
          </a:p>
        </p:txBody>
      </p:sp>
      <p:pic>
        <p:nvPicPr>
          <p:cNvPr id="662" name="Google Shape;66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225" y="2182750"/>
            <a:ext cx="36576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00" y="2315400"/>
            <a:ext cx="2824625" cy="23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62"/>
          <p:cNvSpPr txBox="1"/>
          <p:nvPr/>
        </p:nvSpPr>
        <p:spPr>
          <a:xfrm>
            <a:off x="771400" y="1296925"/>
            <a:ext cx="20508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Сетка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65" name="Google Shape;665;p62"/>
          <p:cNvSpPr txBox="1"/>
          <p:nvPr/>
        </p:nvSpPr>
        <p:spPr>
          <a:xfrm>
            <a:off x="5393975" y="1296925"/>
            <a:ext cx="26013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1000-летний опыт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66" name="Google Shape;666;p62"/>
          <p:cNvSpPr txBox="1"/>
          <p:nvPr/>
        </p:nvSpPr>
        <p:spPr>
          <a:xfrm>
            <a:off x="3796075" y="1296925"/>
            <a:ext cx="6240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vs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67" name="Google Shape;667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3"/>
          <p:cNvSpPr txBox="1"/>
          <p:nvPr>
            <p:ph idx="1" type="body"/>
          </p:nvPr>
        </p:nvSpPr>
        <p:spPr>
          <a:xfrm>
            <a:off x="508001" y="1329929"/>
            <a:ext cx="3987900" cy="33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/>
              <a:t>Convolutional-based: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Quartznet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/>
              <a:t>Transformer-based: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Conformer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Wav2Vec2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WavLM</a:t>
            </a:r>
            <a:endParaRPr sz="1800"/>
          </a:p>
        </p:txBody>
      </p:sp>
      <p:sp>
        <p:nvSpPr>
          <p:cNvPr id="673" name="Google Shape;673;p63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Acoustic Model</a:t>
            </a:r>
            <a:endParaRPr/>
          </a:p>
        </p:txBody>
      </p:sp>
      <p:pic>
        <p:nvPicPr>
          <p:cNvPr id="674" name="Google Shape;67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663" y="519137"/>
            <a:ext cx="3298875" cy="4006126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4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выбрать?</a:t>
            </a:r>
            <a:endParaRPr/>
          </a:p>
        </p:txBody>
      </p:sp>
      <p:pic>
        <p:nvPicPr>
          <p:cNvPr id="681" name="Google Shape;681;p6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875" y="1002425"/>
            <a:ext cx="5934825" cy="36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83" name="Google Shape;683;p64"/>
          <p:cNvSpPr txBox="1"/>
          <p:nvPr/>
        </p:nvSpPr>
        <p:spPr>
          <a:xfrm>
            <a:off x="4141325" y="633725"/>
            <a:ext cx="7590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684" name="Google Shape;684;p64"/>
          <p:cNvCxnSpPr/>
          <p:nvPr/>
        </p:nvCxnSpPr>
        <p:spPr>
          <a:xfrm>
            <a:off x="2092775" y="1164425"/>
            <a:ext cx="0" cy="23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5" name="Google Shape;685;p64"/>
          <p:cNvSpPr txBox="1"/>
          <p:nvPr/>
        </p:nvSpPr>
        <p:spPr>
          <a:xfrm>
            <a:off x="2343325" y="1226775"/>
            <a:ext cx="1267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model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5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выбрать?</a:t>
            </a:r>
            <a:endParaRPr/>
          </a:p>
        </p:txBody>
      </p:sp>
      <p:pic>
        <p:nvPicPr>
          <p:cNvPr id="691" name="Google Shape;691;p6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425" y="1002426"/>
            <a:ext cx="5934825" cy="3669674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693" name="Google Shape;693;p65"/>
          <p:cNvCxnSpPr/>
          <p:nvPr/>
        </p:nvCxnSpPr>
        <p:spPr>
          <a:xfrm>
            <a:off x="1982250" y="1171675"/>
            <a:ext cx="0" cy="235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4" name="Google Shape;694;p65"/>
          <p:cNvSpPr txBox="1"/>
          <p:nvPr/>
        </p:nvSpPr>
        <p:spPr>
          <a:xfrm>
            <a:off x="2343325" y="1226775"/>
            <a:ext cx="1267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model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6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Language Model</a:t>
            </a:r>
            <a:endParaRPr/>
          </a:p>
        </p:txBody>
      </p:sp>
      <p:sp>
        <p:nvSpPr>
          <p:cNvPr id="700" name="Google Shape;700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01" name="Google Shape;70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50" y="1456938"/>
            <a:ext cx="8191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7"/>
          <p:cNvSpPr txBox="1"/>
          <p:nvPr>
            <p:ph idx="1" type="body"/>
          </p:nvPr>
        </p:nvSpPr>
        <p:spPr>
          <a:xfrm>
            <a:off x="503624" y="1329925"/>
            <a:ext cx="2377500" cy="31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Быстрая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Простая</a:t>
            </a:r>
            <a:endParaRPr sz="1800"/>
          </a:p>
        </p:txBody>
      </p:sp>
      <p:sp>
        <p:nvSpPr>
          <p:cNvPr id="707" name="Google Shape;707;p67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Language Model, n-gramm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6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09" name="Google Shape;70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750" y="1002425"/>
            <a:ext cx="508635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8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Language Model, Transformer</a:t>
            </a:r>
            <a:endParaRPr/>
          </a:p>
        </p:txBody>
      </p:sp>
      <p:pic>
        <p:nvPicPr>
          <p:cNvPr id="715" name="Google Shape;71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1300" y="1002425"/>
            <a:ext cx="3802950" cy="38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925" y="30239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8475" y="15375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2875" y="1637675"/>
            <a:ext cx="714200" cy="7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32875" y="3124050"/>
            <a:ext cx="714200" cy="7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555" r="5555" t="0"/>
          <a:stretch/>
        </p:blipFill>
        <p:spPr>
          <a:xfrm>
            <a:off x="494125" y="685275"/>
            <a:ext cx="3551826" cy="3995800"/>
          </a:xfrm>
          <a:prstGeom prst="rect">
            <a:avLst/>
          </a:prstGeom>
        </p:spPr>
      </p:pic>
      <p:sp>
        <p:nvSpPr>
          <p:cNvPr id="560" name="Google Shape;560;p51"/>
          <p:cNvSpPr txBox="1"/>
          <p:nvPr>
            <p:ph type="title"/>
          </p:nvPr>
        </p:nvSpPr>
        <p:spPr>
          <a:xfrm>
            <a:off x="5152628" y="519113"/>
            <a:ext cx="3497400" cy="81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Себе</a:t>
            </a:r>
            <a:endParaRPr/>
          </a:p>
        </p:txBody>
      </p:sp>
      <p:sp>
        <p:nvSpPr>
          <p:cNvPr id="561" name="Google Shape;561;p51"/>
          <p:cNvSpPr txBox="1"/>
          <p:nvPr>
            <p:ph idx="1" type="body"/>
          </p:nvPr>
        </p:nvSpPr>
        <p:spPr>
          <a:xfrm>
            <a:off x="5148263" y="1513949"/>
            <a:ext cx="3487200" cy="313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Разработчик в ВКонтакте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Призер хакатонов по ML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5 лет в ML</a:t>
            </a:r>
            <a:endParaRPr sz="1800"/>
          </a:p>
        </p:txBody>
      </p:sp>
      <p:sp>
        <p:nvSpPr>
          <p:cNvPr id="562" name="Google Shape;562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69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Beam Search </a:t>
            </a:r>
            <a:endParaRPr/>
          </a:p>
        </p:txBody>
      </p:sp>
      <p:sp>
        <p:nvSpPr>
          <p:cNvPr id="726" name="Google Shape;726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27" name="Google Shape;72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50" y="1002413"/>
            <a:ext cx="7665973" cy="383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0"/>
          <p:cNvSpPr txBox="1"/>
          <p:nvPr>
            <p:ph type="title"/>
          </p:nvPr>
        </p:nvSpPr>
        <p:spPr>
          <a:xfrm>
            <a:off x="452375" y="839975"/>
            <a:ext cx="4190100" cy="27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Базовый ASR пайплайн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(Loss)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1"/>
          <p:cNvSpPr txBox="1"/>
          <p:nvPr>
            <p:ph idx="1" type="body"/>
          </p:nvPr>
        </p:nvSpPr>
        <p:spPr>
          <a:xfrm>
            <a:off x="508001" y="1329929"/>
            <a:ext cx="3978300" cy="33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ru" sz="2100"/>
              <a:t>б</a:t>
            </a:r>
            <a:r>
              <a:rPr lang="ru" sz="1800"/>
              <a:t>ыстро учится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нет встроенной LM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стриминговый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71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CTC Loss</a:t>
            </a:r>
            <a:endParaRPr/>
          </a:p>
        </p:txBody>
      </p:sp>
      <p:pic>
        <p:nvPicPr>
          <p:cNvPr id="740" name="Google Shape;74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8475" y="1101075"/>
            <a:ext cx="3694101" cy="35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2"/>
          <p:cNvSpPr txBox="1"/>
          <p:nvPr>
            <p:ph idx="1" type="body"/>
          </p:nvPr>
        </p:nvSpPr>
        <p:spPr>
          <a:xfrm>
            <a:off x="508001" y="1329929"/>
            <a:ext cx="3978300" cy="33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только оффлайн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встроенная LM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длительное обучение и инференс</a:t>
            </a:r>
            <a:endParaRPr sz="1800"/>
          </a:p>
        </p:txBody>
      </p:sp>
      <p:sp>
        <p:nvSpPr>
          <p:cNvPr id="747" name="Google Shape;747;p72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LAS</a:t>
            </a:r>
            <a:endParaRPr/>
          </a:p>
        </p:txBody>
      </p:sp>
      <p:pic>
        <p:nvPicPr>
          <p:cNvPr id="748" name="Google Shape;74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301" y="623800"/>
            <a:ext cx="3428084" cy="4026826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73"/>
          <p:cNvSpPr txBox="1"/>
          <p:nvPr>
            <p:ph idx="1" type="body"/>
          </p:nvPr>
        </p:nvSpPr>
        <p:spPr>
          <a:xfrm>
            <a:off x="508001" y="1329929"/>
            <a:ext cx="3978300" cy="33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Подходит для стриминга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Встроенная LM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длительное обучение и инференс</a:t>
            </a:r>
            <a:endParaRPr sz="1800"/>
          </a:p>
        </p:txBody>
      </p:sp>
      <p:sp>
        <p:nvSpPr>
          <p:cNvPr id="755" name="Google Shape;755;p73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RNN-T</a:t>
            </a:r>
            <a:endParaRPr/>
          </a:p>
        </p:txBody>
      </p:sp>
      <p:pic>
        <p:nvPicPr>
          <p:cNvPr id="756" name="Google Shape;75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625" y="969250"/>
            <a:ext cx="4555129" cy="33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4"/>
          <p:cNvSpPr txBox="1"/>
          <p:nvPr>
            <p:ph idx="1" type="body"/>
          </p:nvPr>
        </p:nvSpPr>
        <p:spPr>
          <a:xfrm>
            <a:off x="508000" y="1329925"/>
            <a:ext cx="3198600" cy="288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Улучшает сходимость</a:t>
            </a:r>
            <a:endParaRPr sz="1800"/>
          </a:p>
        </p:txBody>
      </p:sp>
      <p:sp>
        <p:nvSpPr>
          <p:cNvPr id="763" name="Google Shape;763;p74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Hybrid Losses</a:t>
            </a:r>
            <a:endParaRPr/>
          </a:p>
        </p:txBody>
      </p:sp>
      <p:pic>
        <p:nvPicPr>
          <p:cNvPr id="764" name="Google Shape;76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150" y="998327"/>
            <a:ext cx="4633851" cy="3548299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7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5"/>
          <p:cNvSpPr txBox="1"/>
          <p:nvPr>
            <p:ph type="title"/>
          </p:nvPr>
        </p:nvSpPr>
        <p:spPr>
          <a:xfrm>
            <a:off x="452379" y="839975"/>
            <a:ext cx="3465900" cy="20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Онлайн и Оффлайн ASR</a:t>
            </a:r>
            <a:endParaRPr/>
          </a:p>
        </p:txBody>
      </p:sp>
      <p:sp>
        <p:nvSpPr>
          <p:cNvPr id="771" name="Google Shape;771;p7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6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Проблематика</a:t>
            </a:r>
            <a:endParaRPr/>
          </a:p>
        </p:txBody>
      </p:sp>
      <p:pic>
        <p:nvPicPr>
          <p:cNvPr id="777" name="Google Shape;77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1" y="1069700"/>
            <a:ext cx="3817550" cy="18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76"/>
          <p:cNvPicPr preferRelativeResize="0"/>
          <p:nvPr/>
        </p:nvPicPr>
        <p:blipFill rotWithShape="1">
          <a:blip r:embed="rId3">
            <a:alphaModFix/>
          </a:blip>
          <a:srcRect b="0" l="86465" r="0" t="0"/>
          <a:stretch/>
        </p:blipFill>
        <p:spPr>
          <a:xfrm>
            <a:off x="3795000" y="2940600"/>
            <a:ext cx="516674" cy="19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76"/>
          <p:cNvSpPr/>
          <p:nvPr/>
        </p:nvSpPr>
        <p:spPr>
          <a:xfrm>
            <a:off x="4572000" y="1761175"/>
            <a:ext cx="427500" cy="19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76"/>
          <p:cNvSpPr/>
          <p:nvPr/>
        </p:nvSpPr>
        <p:spPr>
          <a:xfrm>
            <a:off x="4572000" y="3726350"/>
            <a:ext cx="427500" cy="19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76"/>
          <p:cNvSpPr txBox="1"/>
          <p:nvPr/>
        </p:nvSpPr>
        <p:spPr>
          <a:xfrm>
            <a:off x="5245950" y="1632325"/>
            <a:ext cx="2697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</a:rPr>
              <a:t>Пора в школу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2" name="Google Shape;782;p76"/>
          <p:cNvSpPr txBox="1"/>
          <p:nvPr/>
        </p:nvSpPr>
        <p:spPr>
          <a:xfrm>
            <a:off x="5259825" y="3568000"/>
            <a:ext cx="2697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Пора в школ</a:t>
            </a:r>
            <a:r>
              <a:rPr lang="ru" sz="1800">
                <a:solidFill>
                  <a:schemeClr val="dk2"/>
                </a:solidFill>
              </a:rPr>
              <a:t>у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3" name="Google Shape;783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84" name="Google Shape;784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5950" y="1247413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5950" y="32126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7"/>
          <p:cNvSpPr txBox="1"/>
          <p:nvPr>
            <p:ph idx="1" type="body"/>
          </p:nvPr>
        </p:nvSpPr>
        <p:spPr>
          <a:xfrm>
            <a:off x="508000" y="1291490"/>
            <a:ext cx="7959000" cy="99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Использование каузальных сверток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Использование масок в attention слоях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Инференс: прокидывание скрытых слоев</a:t>
            </a:r>
            <a:endParaRPr sz="1800"/>
          </a:p>
        </p:txBody>
      </p:sp>
      <p:sp>
        <p:nvSpPr>
          <p:cNvPr id="791" name="Google Shape;791;p77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Из Оффлайн в Онлайн</a:t>
            </a:r>
            <a:endParaRPr/>
          </a:p>
        </p:txBody>
      </p:sp>
      <p:sp>
        <p:nvSpPr>
          <p:cNvPr id="792" name="Google Shape;792;p7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93" name="Google Shape;79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675" y="2534913"/>
            <a:ext cx="49911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8"/>
          <p:cNvSpPr txBox="1"/>
          <p:nvPr>
            <p:ph idx="1" type="body"/>
          </p:nvPr>
        </p:nvSpPr>
        <p:spPr>
          <a:xfrm>
            <a:off x="503635" y="1329929"/>
            <a:ext cx="8146200" cy="33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Feature Extractor: </a:t>
            </a:r>
            <a:r>
              <a:rPr b="1" lang="ru" sz="1800"/>
              <a:t>Mel-Spectrogram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Acoustic Model: </a:t>
            </a:r>
            <a:r>
              <a:rPr b="1" lang="ru" sz="1800"/>
              <a:t>Conformer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Losses: </a:t>
            </a:r>
            <a:r>
              <a:rPr b="1" lang="ru" sz="1800"/>
              <a:t>CTC + RNN-T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Datasets: </a:t>
            </a:r>
            <a:r>
              <a:rPr b="1" lang="ru" sz="1800"/>
              <a:t>OPEN STT + собственные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9" name="Google Shape;799;p78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Онлайн ASR ВКонтакте</a:t>
            </a:r>
            <a:endParaRPr/>
          </a:p>
        </p:txBody>
      </p:sp>
      <p:sp>
        <p:nvSpPr>
          <p:cNvPr id="800" name="Google Shape;800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2"/>
          <p:cNvSpPr txBox="1"/>
          <p:nvPr>
            <p:ph type="title"/>
          </p:nvPr>
        </p:nvSpPr>
        <p:spPr>
          <a:xfrm>
            <a:off x="508001" y="519113"/>
            <a:ext cx="20115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ru" sz="3600">
                <a:latin typeface="Arial"/>
                <a:ea typeface="Arial"/>
                <a:cs typeface="Arial"/>
                <a:sym typeface="Arial"/>
              </a:rPr>
              <a:t>План</a:t>
            </a:r>
            <a:endParaRPr/>
          </a:p>
        </p:txBody>
      </p:sp>
      <p:sp>
        <p:nvSpPr>
          <p:cNvPr id="568" name="Google Shape;568;p52"/>
          <p:cNvSpPr txBox="1"/>
          <p:nvPr>
            <p:ph idx="1" type="body"/>
          </p:nvPr>
        </p:nvSpPr>
        <p:spPr>
          <a:xfrm>
            <a:off x="3032522" y="519113"/>
            <a:ext cx="5617500" cy="41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ASR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Базовый ASR пайплайн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ru" sz="1700">
                <a:latin typeface="Arial"/>
                <a:ea typeface="Arial"/>
                <a:cs typeface="Arial"/>
                <a:sym typeface="Arial"/>
              </a:rPr>
              <a:t>Компоненты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ru" sz="1700">
                <a:latin typeface="Arial"/>
                <a:ea typeface="Arial"/>
                <a:cs typeface="Arial"/>
                <a:sym typeface="Arial"/>
              </a:rPr>
              <a:t>Loss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Онлайн и Оффлайн ASR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ru" sz="2000">
                <a:latin typeface="Arial"/>
                <a:ea typeface="Arial"/>
                <a:cs typeface="Arial"/>
                <a:sym typeface="Arial"/>
              </a:rPr>
              <a:t>Advanced ASR пайплайн</a:t>
            </a:r>
            <a:endParaRPr/>
          </a:p>
        </p:txBody>
      </p:sp>
      <p:sp>
        <p:nvSpPr>
          <p:cNvPr id="569" name="Google Shape;569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9"/>
          <p:cNvSpPr txBox="1"/>
          <p:nvPr>
            <p:ph idx="1" type="body"/>
          </p:nvPr>
        </p:nvSpPr>
        <p:spPr>
          <a:xfrm>
            <a:off x="503635" y="1329929"/>
            <a:ext cx="8146200" cy="33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Feature Extractor: </a:t>
            </a:r>
            <a:r>
              <a:rPr b="1" lang="ru" sz="1800"/>
              <a:t>Mel-Spectrogram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Acoustic Model: </a:t>
            </a:r>
            <a:r>
              <a:rPr b="1" lang="ru" sz="1800"/>
              <a:t>Conformer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Losses: </a:t>
            </a:r>
            <a:r>
              <a:rPr b="1" lang="ru" sz="1800"/>
              <a:t>CTC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Datasets: </a:t>
            </a:r>
            <a:r>
              <a:rPr b="1" lang="ru" sz="1800"/>
              <a:t>OPEN STT + собственные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LM: </a:t>
            </a:r>
            <a:r>
              <a:rPr b="1" lang="ru" sz="1800"/>
              <a:t>n-gramm</a:t>
            </a:r>
            <a:r>
              <a:rPr lang="ru" sz="1800"/>
              <a:t> (нейтральная + </a:t>
            </a:r>
            <a:r>
              <a:rPr lang="ru" sz="1800"/>
              <a:t>спонтанная</a:t>
            </a:r>
            <a:r>
              <a:rPr lang="ru" sz="1800"/>
              <a:t>)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6" name="Google Shape;806;p79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Оффлайн ASR ВКонтакте</a:t>
            </a:r>
            <a:endParaRPr/>
          </a:p>
        </p:txBody>
      </p:sp>
      <p:sp>
        <p:nvSpPr>
          <p:cNvPr id="807" name="Google Shape;807;p7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0"/>
          <p:cNvSpPr txBox="1"/>
          <p:nvPr>
            <p:ph type="title"/>
          </p:nvPr>
        </p:nvSpPr>
        <p:spPr>
          <a:xfrm>
            <a:off x="452379" y="839975"/>
            <a:ext cx="3465900" cy="20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Advanced ASR пайплайн</a:t>
            </a:r>
            <a:endParaRPr/>
          </a:p>
        </p:txBody>
      </p:sp>
      <p:sp>
        <p:nvSpPr>
          <p:cNvPr id="813" name="Google Shape;813;p8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1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Компоненты</a:t>
            </a:r>
            <a:endParaRPr/>
          </a:p>
        </p:txBody>
      </p:sp>
      <p:sp>
        <p:nvSpPr>
          <p:cNvPr id="819" name="Google Shape;819;p81"/>
          <p:cNvSpPr/>
          <p:nvPr/>
        </p:nvSpPr>
        <p:spPr>
          <a:xfrm>
            <a:off x="1742575" y="1744200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VAD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820" name="Google Shape;820;p81"/>
          <p:cNvSpPr/>
          <p:nvPr/>
        </p:nvSpPr>
        <p:spPr>
          <a:xfrm>
            <a:off x="1742575" y="3030425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Confidence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821" name="Google Shape;821;p81"/>
          <p:cNvSpPr/>
          <p:nvPr/>
        </p:nvSpPr>
        <p:spPr>
          <a:xfrm>
            <a:off x="4939500" y="3068200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Text Render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822" name="Google Shape;822;p81"/>
          <p:cNvSpPr/>
          <p:nvPr/>
        </p:nvSpPr>
        <p:spPr>
          <a:xfrm>
            <a:off x="4939500" y="1744200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Acoustic Events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823" name="Google Shape;823;p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82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VAD</a:t>
            </a:r>
            <a:endParaRPr/>
          </a:p>
        </p:txBody>
      </p:sp>
      <p:sp>
        <p:nvSpPr>
          <p:cNvPr id="829" name="Google Shape;829;p8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30" name="Google Shape;83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25" y="1518000"/>
            <a:ext cx="2941300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824" y="1410725"/>
            <a:ext cx="1910525" cy="15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82"/>
          <p:cNvSpPr txBox="1"/>
          <p:nvPr/>
        </p:nvSpPr>
        <p:spPr>
          <a:xfrm>
            <a:off x="6215475" y="1969675"/>
            <a:ext cx="23286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[0,1,1,1, ..., 0]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33" name="Google Shape;833;p82"/>
          <p:cNvSpPr txBox="1"/>
          <p:nvPr/>
        </p:nvSpPr>
        <p:spPr>
          <a:xfrm>
            <a:off x="5880225" y="2571738"/>
            <a:ext cx="2999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0 - Неречевой фрейм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1 - Речевой фрейм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3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VAD в Оффлайн</a:t>
            </a:r>
            <a:endParaRPr/>
          </a:p>
        </p:txBody>
      </p:sp>
      <p:sp>
        <p:nvSpPr>
          <p:cNvPr id="839" name="Google Shape;839;p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40" name="Google Shape;84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00" y="1182000"/>
            <a:ext cx="2941000" cy="143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83"/>
          <p:cNvPicPr preferRelativeResize="0"/>
          <p:nvPr/>
        </p:nvPicPr>
        <p:blipFill rotWithShape="1">
          <a:blip r:embed="rId3">
            <a:alphaModFix/>
          </a:blip>
          <a:srcRect b="0" l="0" r="66345" t="1854"/>
          <a:stretch/>
        </p:blipFill>
        <p:spPr>
          <a:xfrm>
            <a:off x="5709000" y="2828615"/>
            <a:ext cx="989804" cy="14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83"/>
          <p:cNvPicPr preferRelativeResize="0"/>
          <p:nvPr/>
        </p:nvPicPr>
        <p:blipFill rotWithShape="1">
          <a:blip r:embed="rId3">
            <a:alphaModFix/>
          </a:blip>
          <a:srcRect b="0" l="43187" r="30826" t="0"/>
          <a:stretch/>
        </p:blipFill>
        <p:spPr>
          <a:xfrm>
            <a:off x="6970512" y="2815271"/>
            <a:ext cx="764201" cy="143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83"/>
          <p:cNvPicPr preferRelativeResize="0"/>
          <p:nvPr/>
        </p:nvPicPr>
        <p:blipFill rotWithShape="1">
          <a:blip r:embed="rId3">
            <a:alphaModFix/>
          </a:blip>
          <a:srcRect b="0" l="86922" r="0" t="0"/>
          <a:stretch/>
        </p:blipFill>
        <p:spPr>
          <a:xfrm>
            <a:off x="8265404" y="2815271"/>
            <a:ext cx="384595" cy="14393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83"/>
          <p:cNvCxnSpPr/>
          <p:nvPr/>
        </p:nvCxnSpPr>
        <p:spPr>
          <a:xfrm>
            <a:off x="6157386" y="2398013"/>
            <a:ext cx="0" cy="6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5" name="Google Shape;845;p83"/>
          <p:cNvCxnSpPr/>
          <p:nvPr/>
        </p:nvCxnSpPr>
        <p:spPr>
          <a:xfrm>
            <a:off x="6806884" y="2398013"/>
            <a:ext cx="0" cy="6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6" name="Google Shape;846;p83"/>
          <p:cNvCxnSpPr/>
          <p:nvPr/>
        </p:nvCxnSpPr>
        <p:spPr>
          <a:xfrm>
            <a:off x="7367952" y="2398013"/>
            <a:ext cx="0" cy="6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7" name="Google Shape;847;p83"/>
          <p:cNvCxnSpPr/>
          <p:nvPr/>
        </p:nvCxnSpPr>
        <p:spPr>
          <a:xfrm>
            <a:off x="8006410" y="2398013"/>
            <a:ext cx="0" cy="6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p83"/>
          <p:cNvCxnSpPr/>
          <p:nvPr/>
        </p:nvCxnSpPr>
        <p:spPr>
          <a:xfrm>
            <a:off x="8405568" y="2463313"/>
            <a:ext cx="0" cy="6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p83"/>
          <p:cNvCxnSpPr/>
          <p:nvPr/>
        </p:nvCxnSpPr>
        <p:spPr>
          <a:xfrm flipH="1" rot="10800000">
            <a:off x="6696773" y="1393848"/>
            <a:ext cx="2100" cy="88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0" name="Google Shape;850;p83"/>
          <p:cNvCxnSpPr/>
          <p:nvPr/>
        </p:nvCxnSpPr>
        <p:spPr>
          <a:xfrm flipH="1" rot="10800000">
            <a:off x="6954027" y="1393848"/>
            <a:ext cx="2100" cy="88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1" name="Google Shape;851;p83"/>
          <p:cNvCxnSpPr/>
          <p:nvPr/>
        </p:nvCxnSpPr>
        <p:spPr>
          <a:xfrm flipH="1" rot="10800000">
            <a:off x="7730953" y="1393848"/>
            <a:ext cx="2100" cy="88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2" name="Google Shape;852;p83"/>
          <p:cNvCxnSpPr/>
          <p:nvPr/>
        </p:nvCxnSpPr>
        <p:spPr>
          <a:xfrm flipH="1" rot="10800000">
            <a:off x="8276109" y="1393848"/>
            <a:ext cx="2100" cy="88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53" name="Google Shape;85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00" y="1181988"/>
            <a:ext cx="2941000" cy="143932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83"/>
          <p:cNvSpPr/>
          <p:nvPr/>
        </p:nvSpPr>
        <p:spPr>
          <a:xfrm>
            <a:off x="3546550" y="1459150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VAD</a:t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855" name="Google Shape;855;p83"/>
          <p:cNvCxnSpPr/>
          <p:nvPr/>
        </p:nvCxnSpPr>
        <p:spPr>
          <a:xfrm>
            <a:off x="3243613" y="1901650"/>
            <a:ext cx="24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6" name="Google Shape;856;p83"/>
          <p:cNvCxnSpPr/>
          <p:nvPr/>
        </p:nvCxnSpPr>
        <p:spPr>
          <a:xfrm>
            <a:off x="5371475" y="1897600"/>
            <a:ext cx="24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4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VAD в Онлайн</a:t>
            </a:r>
            <a:endParaRPr/>
          </a:p>
        </p:txBody>
      </p:sp>
      <p:sp>
        <p:nvSpPr>
          <p:cNvPr id="862" name="Google Shape;862;p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63" name="Google Shape;863;p84"/>
          <p:cNvPicPr preferRelativeResize="0"/>
          <p:nvPr/>
        </p:nvPicPr>
        <p:blipFill rotWithShape="1">
          <a:blip r:embed="rId3">
            <a:alphaModFix/>
          </a:blip>
          <a:srcRect b="0" l="79492" r="0" t="0"/>
          <a:stretch/>
        </p:blipFill>
        <p:spPr>
          <a:xfrm>
            <a:off x="7685725" y="2871588"/>
            <a:ext cx="697900" cy="17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84"/>
          <p:cNvPicPr preferRelativeResize="0"/>
          <p:nvPr/>
        </p:nvPicPr>
        <p:blipFill rotWithShape="1">
          <a:blip r:embed="rId3">
            <a:alphaModFix/>
          </a:blip>
          <a:srcRect b="0" l="57582" r="21910" t="0"/>
          <a:stretch/>
        </p:blipFill>
        <p:spPr>
          <a:xfrm>
            <a:off x="6597275" y="2871588"/>
            <a:ext cx="697900" cy="17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84"/>
          <p:cNvPicPr preferRelativeResize="0"/>
          <p:nvPr/>
        </p:nvPicPr>
        <p:blipFill rotWithShape="1">
          <a:blip r:embed="rId3">
            <a:alphaModFix/>
          </a:blip>
          <a:srcRect b="0" l="79492" r="0" t="0"/>
          <a:stretch/>
        </p:blipFill>
        <p:spPr>
          <a:xfrm>
            <a:off x="833700" y="2078700"/>
            <a:ext cx="697900" cy="1701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84"/>
          <p:cNvCxnSpPr/>
          <p:nvPr/>
        </p:nvCxnSpPr>
        <p:spPr>
          <a:xfrm flipH="1" rot="10800000">
            <a:off x="1699000" y="2896000"/>
            <a:ext cx="312600" cy="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7" name="Google Shape;867;p84"/>
          <p:cNvSpPr/>
          <p:nvPr/>
        </p:nvSpPr>
        <p:spPr>
          <a:xfrm>
            <a:off x="2124350" y="2491025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VAD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868" name="Google Shape;868;p84"/>
          <p:cNvSpPr txBox="1"/>
          <p:nvPr/>
        </p:nvSpPr>
        <p:spPr>
          <a:xfrm>
            <a:off x="7295175" y="3400263"/>
            <a:ext cx="697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+</a:t>
            </a:r>
            <a:endParaRPr sz="2100">
              <a:solidFill>
                <a:schemeClr val="dk1"/>
              </a:solidFill>
            </a:endParaRPr>
          </a:p>
        </p:txBody>
      </p:sp>
      <p:cxnSp>
        <p:nvCxnSpPr>
          <p:cNvPr id="869" name="Google Shape;869;p84"/>
          <p:cNvCxnSpPr/>
          <p:nvPr/>
        </p:nvCxnSpPr>
        <p:spPr>
          <a:xfrm>
            <a:off x="5175475" y="2898688"/>
            <a:ext cx="1120200" cy="97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0" name="Google Shape;870;p84"/>
          <p:cNvCxnSpPr/>
          <p:nvPr/>
        </p:nvCxnSpPr>
        <p:spPr>
          <a:xfrm flipH="1" rot="10800000">
            <a:off x="5175475" y="1761288"/>
            <a:ext cx="1191300" cy="111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71" name="Google Shape;87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575" y="128581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84"/>
          <p:cNvSpPr txBox="1"/>
          <p:nvPr/>
        </p:nvSpPr>
        <p:spPr>
          <a:xfrm>
            <a:off x="4371575" y="2491025"/>
            <a:ext cx="1427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есть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речь?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873" name="Google Shape;873;p84"/>
          <p:cNvCxnSpPr/>
          <p:nvPr/>
        </p:nvCxnSpPr>
        <p:spPr>
          <a:xfrm flipH="1" rot="10800000">
            <a:off x="3988400" y="2893300"/>
            <a:ext cx="312600" cy="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5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Confidence</a:t>
            </a:r>
            <a:endParaRPr/>
          </a:p>
        </p:txBody>
      </p:sp>
      <p:sp>
        <p:nvSpPr>
          <p:cNvPr id="879" name="Google Shape;879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80" name="Google Shape;88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25" y="1002413"/>
            <a:ext cx="7100683" cy="3836287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85"/>
          <p:cNvSpPr txBox="1"/>
          <p:nvPr/>
        </p:nvSpPr>
        <p:spPr>
          <a:xfrm>
            <a:off x="3153375" y="5191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ссылку!!!!!!!!!!!!!!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6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Acoustic Events</a:t>
            </a:r>
            <a:endParaRPr/>
          </a:p>
        </p:txBody>
      </p:sp>
      <p:pic>
        <p:nvPicPr>
          <p:cNvPr id="887" name="Google Shape;88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838" y="1720025"/>
            <a:ext cx="2164400" cy="17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86"/>
          <p:cNvSpPr txBox="1"/>
          <p:nvPr/>
        </p:nvSpPr>
        <p:spPr>
          <a:xfrm>
            <a:off x="6344550" y="2098525"/>
            <a:ext cx="23640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Шум?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Аплодисменты?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Музыка?</a:t>
            </a:r>
            <a:endParaRPr sz="2100"/>
          </a:p>
        </p:txBody>
      </p:sp>
      <p:pic>
        <p:nvPicPr>
          <p:cNvPr id="889" name="Google Shape;88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25" y="1996425"/>
            <a:ext cx="2705400" cy="13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7"/>
          <p:cNvSpPr txBox="1"/>
          <p:nvPr>
            <p:ph idx="1" type="body"/>
          </p:nvPr>
        </p:nvSpPr>
        <p:spPr>
          <a:xfrm>
            <a:off x="508001" y="1329929"/>
            <a:ext cx="3987900" cy="33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Капитализация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Пунктуация</a:t>
            </a:r>
            <a:endParaRPr sz="1800"/>
          </a:p>
        </p:txBody>
      </p:sp>
      <p:sp>
        <p:nvSpPr>
          <p:cNvPr id="896" name="Google Shape;896;p87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Text Render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7" name="Google Shape;89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825" y="583950"/>
            <a:ext cx="3687126" cy="4066674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88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Advanced ASR Pipeline Offline</a:t>
            </a:r>
            <a:endParaRPr/>
          </a:p>
        </p:txBody>
      </p:sp>
      <p:sp>
        <p:nvSpPr>
          <p:cNvPr id="904" name="Google Shape;904;p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05" name="Google Shape;905;p88"/>
          <p:cNvSpPr/>
          <p:nvPr/>
        </p:nvSpPr>
        <p:spPr>
          <a:xfrm>
            <a:off x="413788" y="3144975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VAD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06" name="Google Shape;906;p88"/>
          <p:cNvSpPr/>
          <p:nvPr/>
        </p:nvSpPr>
        <p:spPr>
          <a:xfrm>
            <a:off x="2487125" y="1329938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Confidence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07" name="Google Shape;907;p88"/>
          <p:cNvSpPr/>
          <p:nvPr/>
        </p:nvSpPr>
        <p:spPr>
          <a:xfrm>
            <a:off x="4638950" y="1904775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Text Rend</a:t>
            </a:r>
            <a:r>
              <a:rPr lang="ru" sz="2100">
                <a:solidFill>
                  <a:schemeClr val="lt1"/>
                </a:solidFill>
              </a:rPr>
              <a:t>er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08" name="Google Shape;908;p88"/>
          <p:cNvSpPr/>
          <p:nvPr/>
        </p:nvSpPr>
        <p:spPr>
          <a:xfrm>
            <a:off x="2526363" y="3747000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Acoustic Events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09" name="Google Shape;909;p88"/>
          <p:cNvSpPr/>
          <p:nvPr/>
        </p:nvSpPr>
        <p:spPr>
          <a:xfrm>
            <a:off x="2526363" y="2538475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Offline ASR</a:t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910" name="Google Shape;910;p88"/>
          <p:cNvCxnSpPr/>
          <p:nvPr/>
        </p:nvCxnSpPr>
        <p:spPr>
          <a:xfrm flipH="1" rot="10800000">
            <a:off x="2225675" y="3102325"/>
            <a:ext cx="184200" cy="35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1" name="Google Shape;911;p88"/>
          <p:cNvCxnSpPr/>
          <p:nvPr/>
        </p:nvCxnSpPr>
        <p:spPr>
          <a:xfrm flipH="1" rot="10800000">
            <a:off x="4355913" y="2495725"/>
            <a:ext cx="184200" cy="35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2" name="Google Shape;912;p88"/>
          <p:cNvCxnSpPr/>
          <p:nvPr/>
        </p:nvCxnSpPr>
        <p:spPr>
          <a:xfrm>
            <a:off x="2225663" y="3569225"/>
            <a:ext cx="198900" cy="33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3" name="Google Shape;913;p88"/>
          <p:cNvCxnSpPr/>
          <p:nvPr/>
        </p:nvCxnSpPr>
        <p:spPr>
          <a:xfrm>
            <a:off x="4328925" y="1904775"/>
            <a:ext cx="198900" cy="33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4" name="Google Shape;914;p88"/>
          <p:cNvSpPr txBox="1"/>
          <p:nvPr/>
        </p:nvSpPr>
        <p:spPr>
          <a:xfrm>
            <a:off x="7110975" y="2187188"/>
            <a:ext cx="15990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[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   </a:t>
            </a:r>
            <a:r>
              <a:rPr lang="ru" sz="1200">
                <a:solidFill>
                  <a:schemeClr val="dk1"/>
                </a:solidFill>
              </a:rPr>
              <a:t>[Аплодисменты],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   Привет, Москва!,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   …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] 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915" name="Google Shape;915;p88"/>
          <p:cNvCxnSpPr/>
          <p:nvPr/>
        </p:nvCxnSpPr>
        <p:spPr>
          <a:xfrm>
            <a:off x="6499375" y="1193775"/>
            <a:ext cx="14700" cy="3352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6" name="Google Shape;916;p88"/>
          <p:cNvSpPr/>
          <p:nvPr/>
        </p:nvSpPr>
        <p:spPr>
          <a:xfrm>
            <a:off x="6713075" y="2623325"/>
            <a:ext cx="198900" cy="336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88"/>
          <p:cNvSpPr txBox="1"/>
          <p:nvPr/>
        </p:nvSpPr>
        <p:spPr>
          <a:xfrm>
            <a:off x="6875200" y="4141300"/>
            <a:ext cx="15255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RT 100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3"/>
          <p:cNvSpPr txBox="1"/>
          <p:nvPr>
            <p:ph type="title"/>
          </p:nvPr>
        </p:nvSpPr>
        <p:spPr>
          <a:xfrm>
            <a:off x="452379" y="839975"/>
            <a:ext cx="3465900" cy="6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ASR</a:t>
            </a:r>
            <a:endParaRPr/>
          </a:p>
        </p:txBody>
      </p:sp>
      <p:sp>
        <p:nvSpPr>
          <p:cNvPr id="575" name="Google Shape;575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89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Advanced ASR Pipeline Online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8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24" name="Google Shape;924;p89"/>
          <p:cNvSpPr/>
          <p:nvPr/>
        </p:nvSpPr>
        <p:spPr>
          <a:xfrm>
            <a:off x="2234100" y="2054063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VAD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25" name="Google Shape;925;p89"/>
          <p:cNvSpPr/>
          <p:nvPr/>
        </p:nvSpPr>
        <p:spPr>
          <a:xfrm>
            <a:off x="4653300" y="2046713"/>
            <a:ext cx="1730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Online ASR </a:t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926" name="Google Shape;926;p89"/>
          <p:cNvCxnSpPr/>
          <p:nvPr/>
        </p:nvCxnSpPr>
        <p:spPr>
          <a:xfrm>
            <a:off x="4101000" y="2485163"/>
            <a:ext cx="41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27" name="Google Shape;927;p89"/>
          <p:cNvPicPr preferRelativeResize="0"/>
          <p:nvPr/>
        </p:nvPicPr>
        <p:blipFill rotWithShape="1">
          <a:blip r:embed="rId3">
            <a:alphaModFix/>
          </a:blip>
          <a:srcRect b="0" l="75957" r="0" t="4734"/>
          <a:stretch/>
        </p:blipFill>
        <p:spPr>
          <a:xfrm>
            <a:off x="825300" y="2001950"/>
            <a:ext cx="587650" cy="113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8" name="Google Shape;928;p89"/>
          <p:cNvCxnSpPr/>
          <p:nvPr/>
        </p:nvCxnSpPr>
        <p:spPr>
          <a:xfrm>
            <a:off x="1563750" y="2485163"/>
            <a:ext cx="41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9" name="Google Shape;929;p89"/>
          <p:cNvCxnSpPr/>
          <p:nvPr/>
        </p:nvCxnSpPr>
        <p:spPr>
          <a:xfrm>
            <a:off x="6523025" y="2485163"/>
            <a:ext cx="416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0" name="Google Shape;930;p89"/>
          <p:cNvSpPr txBox="1"/>
          <p:nvPr/>
        </p:nvSpPr>
        <p:spPr>
          <a:xfrm>
            <a:off x="7111000" y="2218025"/>
            <a:ext cx="14001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Пора ид</a:t>
            </a:r>
            <a:r>
              <a:rPr lang="ru" sz="1800">
                <a:solidFill>
                  <a:schemeClr val="dk2"/>
                </a:solidFill>
              </a:rPr>
              <a:t>т</a:t>
            </a:r>
            <a:r>
              <a:rPr lang="ru" sz="1800">
                <a:solidFill>
                  <a:srgbClr val="0077FF"/>
                </a:solidFill>
              </a:rPr>
              <a:t>и</a:t>
            </a:r>
            <a:endParaRPr sz="1800">
              <a:solidFill>
                <a:srgbClr val="0077FF"/>
              </a:solidFill>
            </a:endParaRPr>
          </a:p>
        </p:txBody>
      </p:sp>
      <p:sp>
        <p:nvSpPr>
          <p:cNvPr id="931" name="Google Shape;931;p89"/>
          <p:cNvSpPr txBox="1"/>
          <p:nvPr/>
        </p:nvSpPr>
        <p:spPr>
          <a:xfrm>
            <a:off x="5126375" y="3188375"/>
            <a:ext cx="13092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Пора ид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932" name="Google Shape;932;p89"/>
          <p:cNvCxnSpPr/>
          <p:nvPr/>
        </p:nvCxnSpPr>
        <p:spPr>
          <a:xfrm flipH="1" rot="10800000">
            <a:off x="6477275" y="2844325"/>
            <a:ext cx="449400" cy="442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3" name="Google Shape;933;p89"/>
          <p:cNvSpPr txBox="1"/>
          <p:nvPr/>
        </p:nvSpPr>
        <p:spPr>
          <a:xfrm>
            <a:off x="6875200" y="4141300"/>
            <a:ext cx="15255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RT 190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90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</a:t>
            </a:r>
            <a:endParaRPr/>
          </a:p>
        </p:txBody>
      </p:sp>
      <p:sp>
        <p:nvSpPr>
          <p:cNvPr id="939" name="Google Shape;939;p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40" name="Google Shape;940;p90"/>
          <p:cNvSpPr/>
          <p:nvPr/>
        </p:nvSpPr>
        <p:spPr>
          <a:xfrm>
            <a:off x="1061150" y="1775900"/>
            <a:ext cx="1031700" cy="10611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1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41" name="Google Shape;941;p90"/>
          <p:cNvSpPr/>
          <p:nvPr/>
        </p:nvSpPr>
        <p:spPr>
          <a:xfrm>
            <a:off x="3903175" y="1775900"/>
            <a:ext cx="1031700" cy="10611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2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42" name="Google Shape;942;p90"/>
          <p:cNvSpPr/>
          <p:nvPr/>
        </p:nvSpPr>
        <p:spPr>
          <a:xfrm>
            <a:off x="6789425" y="1775900"/>
            <a:ext cx="1031700" cy="10611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3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943" name="Google Shape;943;p90"/>
          <p:cNvSpPr txBox="1"/>
          <p:nvPr/>
        </p:nvSpPr>
        <p:spPr>
          <a:xfrm>
            <a:off x="409325" y="2977050"/>
            <a:ext cx="2623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Оцените ваши производственные мощности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44" name="Google Shape;944;p90"/>
          <p:cNvSpPr txBox="1"/>
          <p:nvPr/>
        </p:nvSpPr>
        <p:spPr>
          <a:xfrm>
            <a:off x="3267400" y="2977050"/>
            <a:ext cx="2623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45" name="Google Shape;945;p90"/>
          <p:cNvSpPr txBox="1"/>
          <p:nvPr/>
        </p:nvSpPr>
        <p:spPr>
          <a:xfrm>
            <a:off x="6170525" y="2977050"/>
            <a:ext cx="2623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Итеративно решайте проблемы вашего движка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46" name="Google Shape;946;p90"/>
          <p:cNvSpPr txBox="1"/>
          <p:nvPr/>
        </p:nvSpPr>
        <p:spPr>
          <a:xfrm>
            <a:off x="3356250" y="2977050"/>
            <a:ext cx="2623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Начните с простого подхода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4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ASR</a:t>
            </a:r>
            <a:endParaRPr/>
          </a:p>
        </p:txBody>
      </p:sp>
      <p:pic>
        <p:nvPicPr>
          <p:cNvPr id="581" name="Google Shape;581;p54"/>
          <p:cNvPicPr preferRelativeResize="0"/>
          <p:nvPr/>
        </p:nvPicPr>
        <p:blipFill rotWithShape="1">
          <a:blip r:embed="rId3">
            <a:alphaModFix/>
          </a:blip>
          <a:srcRect b="5381" l="0" r="0" t="5381"/>
          <a:stretch/>
        </p:blipFill>
        <p:spPr>
          <a:xfrm>
            <a:off x="710525" y="1002425"/>
            <a:ext cx="7854848" cy="388129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5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ASR ВКонтакте</a:t>
            </a:r>
            <a:endParaRPr/>
          </a:p>
        </p:txBody>
      </p:sp>
      <p:sp>
        <p:nvSpPr>
          <p:cNvPr id="588" name="Google Shape;588;p55"/>
          <p:cNvSpPr/>
          <p:nvPr/>
        </p:nvSpPr>
        <p:spPr>
          <a:xfrm>
            <a:off x="5998464" y="1429575"/>
            <a:ext cx="1613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Online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(Stream)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589" name="Google Shape;589;p55"/>
          <p:cNvSpPr/>
          <p:nvPr/>
        </p:nvSpPr>
        <p:spPr>
          <a:xfrm>
            <a:off x="2344825" y="1429575"/>
            <a:ext cx="16137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Offline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590" name="Google Shape;590;p55"/>
          <p:cNvSpPr/>
          <p:nvPr/>
        </p:nvSpPr>
        <p:spPr>
          <a:xfrm>
            <a:off x="912950" y="2837025"/>
            <a:ext cx="19905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Нейтральная речь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591" name="Google Shape;591;p55"/>
          <p:cNvSpPr/>
          <p:nvPr/>
        </p:nvSpPr>
        <p:spPr>
          <a:xfrm>
            <a:off x="3474975" y="2837025"/>
            <a:ext cx="1990500" cy="876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</a:rPr>
              <a:t>Спонтанная речь</a:t>
            </a:r>
            <a:endParaRPr sz="2100">
              <a:solidFill>
                <a:schemeClr val="lt1"/>
              </a:solidFill>
            </a:endParaRPr>
          </a:p>
        </p:txBody>
      </p:sp>
      <p:cxnSp>
        <p:nvCxnSpPr>
          <p:cNvPr id="592" name="Google Shape;592;p55"/>
          <p:cNvCxnSpPr>
            <a:stCxn id="589" idx="2"/>
            <a:endCxn id="590" idx="0"/>
          </p:cNvCxnSpPr>
          <p:nvPr/>
        </p:nvCxnSpPr>
        <p:spPr>
          <a:xfrm flipH="1">
            <a:off x="1908175" y="2306475"/>
            <a:ext cx="1243500" cy="53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3" name="Google Shape;593;p55"/>
          <p:cNvCxnSpPr>
            <a:endCxn id="591" idx="0"/>
          </p:cNvCxnSpPr>
          <p:nvPr/>
        </p:nvCxnSpPr>
        <p:spPr>
          <a:xfrm>
            <a:off x="3151725" y="2306325"/>
            <a:ext cx="1318500" cy="53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4" name="Google Shape;594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ASR ВКонтакте</a:t>
            </a:r>
            <a:endParaRPr/>
          </a:p>
        </p:txBody>
      </p:sp>
      <p:pic>
        <p:nvPicPr>
          <p:cNvPr id="600" name="Google Shape;60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209" y="1565447"/>
            <a:ext cx="2160514" cy="46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202" y="2925922"/>
            <a:ext cx="2194395" cy="47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0387" y="1514672"/>
            <a:ext cx="3354650" cy="47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0378" y="2925922"/>
            <a:ext cx="2314201" cy="47293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7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Свой ASR, когда?</a:t>
            </a:r>
            <a:endParaRPr/>
          </a:p>
        </p:txBody>
      </p:sp>
      <p:pic>
        <p:nvPicPr>
          <p:cNvPr id="610" name="Google Shape;61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75" y="15032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8"/>
          <p:cNvSpPr txBox="1"/>
          <p:nvPr>
            <p:ph type="title"/>
          </p:nvPr>
        </p:nvSpPr>
        <p:spPr>
          <a:xfrm>
            <a:off x="508000" y="519113"/>
            <a:ext cx="8142000" cy="4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Свой ASR, когда?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7" name="Google Shape;61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75" y="1503250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075" y="15032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K New Color">
  <a:themeElements>
    <a:clrScheme name="Пользовательские 110">
      <a:dk1>
        <a:srgbClr val="000000"/>
      </a:dk1>
      <a:lt1>
        <a:srgbClr val="FFFFFF"/>
      </a:lt1>
      <a:dk2>
        <a:srgbClr val="0077FF"/>
      </a:dk2>
      <a:lt2>
        <a:srgbClr val="FFFFFF"/>
      </a:lt2>
      <a:accent1>
        <a:srgbClr val="0077FF"/>
      </a:accent1>
      <a:accent2>
        <a:srgbClr val="8024C0"/>
      </a:accent2>
      <a:accent3>
        <a:srgbClr val="FF3885"/>
      </a:accent3>
      <a:accent4>
        <a:srgbClr val="7DECF8"/>
      </a:accent4>
      <a:accent5>
        <a:srgbClr val="919191"/>
      </a:accent5>
      <a:accent6>
        <a:srgbClr val="F5F5F5"/>
      </a:accent6>
      <a:hlink>
        <a:srgbClr val="0077FF"/>
      </a:hlink>
      <a:folHlink>
        <a:srgbClr val="A538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